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4.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charts/chart5.xml" ContentType="application/vnd.openxmlformats-officedocument.drawingml.chart+xml"/>
  <Override PartName="/ppt/drawings/drawing5.xml" ContentType="application/vnd.openxmlformats-officedocument.drawingml.chartshapes+xml"/>
  <Override PartName="/ppt/notesSlides/notesSlide5.xml" ContentType="application/vnd.openxmlformats-officedocument.presentationml.notesSlide+xml"/>
  <Override PartName="/ppt/charts/chart6.xml" ContentType="application/vnd.openxmlformats-officedocument.drawingml.chart+xml"/>
  <Override PartName="/ppt/drawings/drawing6.xml" ContentType="application/vnd.openxmlformats-officedocument.drawingml.chartshapes+xml"/>
  <Override PartName="/ppt/charts/chart7.xml" ContentType="application/vnd.openxmlformats-officedocument.drawingml.chart+xml"/>
  <Override PartName="/ppt/drawings/drawing7.xml" ContentType="application/vnd.openxmlformats-officedocument.drawingml.chartshapes+xml"/>
  <Override PartName="/ppt/charts/chart8.xml" ContentType="application/vnd.openxmlformats-officedocument.drawingml.chart+xml"/>
  <Override PartName="/ppt/drawings/drawing8.xml" ContentType="application/vnd.openxmlformats-officedocument.drawingml.chartshapes+xml"/>
  <Override PartName="/ppt/charts/chart9.xml" ContentType="application/vnd.openxmlformats-officedocument.drawingml.chart+xml"/>
  <Override PartName="/ppt/drawings/drawing9.xml" ContentType="application/vnd.openxmlformats-officedocument.drawingml.chartshapes+xml"/>
  <Override PartName="/ppt/notesSlides/notesSlide6.xml" ContentType="application/vnd.openxmlformats-officedocument.presentationml.notesSlide+xml"/>
  <Override PartName="/ppt/charts/chart10.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1.xml" ContentType="application/vnd.openxmlformats-officedocument.drawingml.chart+xml"/>
  <Override PartName="/ppt/drawings/drawing10.xml" ContentType="application/vnd.openxmlformats-officedocument.drawingml.chartshapes+xml"/>
  <Override PartName="/ppt/notesSlides/notesSlide13.xml" ContentType="application/vnd.openxmlformats-officedocument.presentationml.notesSlide+xml"/>
  <Override PartName="/ppt/charts/chart12.xml" ContentType="application/vnd.openxmlformats-officedocument.drawingml.chart+xml"/>
  <Override PartName="/ppt/drawings/drawing11.xml" ContentType="application/vnd.openxmlformats-officedocument.drawingml.chartshapes+xml"/>
  <Override PartName="/ppt/notesSlides/notesSlide14.xml" ContentType="application/vnd.openxmlformats-officedocument.presentationml.notesSlide+xml"/>
  <Override PartName="/ppt/charts/chart13.xml" ContentType="application/vnd.openxmlformats-officedocument.drawingml.chart+xml"/>
  <Override PartName="/ppt/notesSlides/notesSlide15.xml" ContentType="application/vnd.openxmlformats-officedocument.presentationml.notesSlide+xml"/>
  <Override PartName="/ppt/charts/chart14.xml" ContentType="application/vnd.openxmlformats-officedocument.drawingml.chart+xml"/>
  <Override PartName="/ppt/drawings/drawing12.xml" ContentType="application/vnd.openxmlformats-officedocument.drawingml.chartshapes+xml"/>
  <Override PartName="/ppt/notesSlides/notesSlide16.xml" ContentType="application/vnd.openxmlformats-officedocument.presentationml.notesSlide+xml"/>
  <Override PartName="/ppt/charts/chart15.xml" ContentType="application/vnd.openxmlformats-officedocument.drawingml.chart+xml"/>
  <Override PartName="/ppt/drawings/drawing13.xml" ContentType="application/vnd.openxmlformats-officedocument.drawingml.chartshapes+xml"/>
  <Override PartName="/ppt/notesSlides/notesSlide17.xml" ContentType="application/vnd.openxmlformats-officedocument.presentationml.notesSlide+xml"/>
  <Override PartName="/ppt/charts/chart16.xml" ContentType="application/vnd.openxmlformats-officedocument.drawingml.chart+xml"/>
  <Override PartName="/ppt/notesSlides/notesSlide18.xml" ContentType="application/vnd.openxmlformats-officedocument.presentationml.notesSlide+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notesSlides/notesSlide20.xml" ContentType="application/vnd.openxmlformats-officedocument.presentationml.notesSlide+xml"/>
  <Override PartName="/ppt/charts/chart19.xml" ContentType="application/vnd.openxmlformats-officedocument.drawingml.chart+xml"/>
  <Override PartName="/ppt/notesSlides/notesSlide21.xml" ContentType="application/vnd.openxmlformats-officedocument.presentationml.notesSlide+xml"/>
  <Override PartName="/ppt/charts/chart20.xml" ContentType="application/vnd.openxmlformats-officedocument.drawingml.chart+xml"/>
  <Override PartName="/ppt/notesSlides/notesSlide22.xml" ContentType="application/vnd.openxmlformats-officedocument.presentationml.notesSlide+xml"/>
  <Override PartName="/ppt/charts/chart21.xml" ContentType="application/vnd.openxmlformats-officedocument.drawingml.chart+xml"/>
  <Override PartName="/ppt/notesSlides/notesSlide23.xml" ContentType="application/vnd.openxmlformats-officedocument.presentationml.notesSlide+xml"/>
  <Override PartName="/ppt/charts/chart22.xml" ContentType="application/vnd.openxmlformats-officedocument.drawingml.chart+xml"/>
  <Override PartName="/ppt/notesSlides/notesSlide24.xml" ContentType="application/vnd.openxmlformats-officedocument.presentationml.notesSlide+xml"/>
  <Override PartName="/ppt/charts/chart23.xml" ContentType="application/vnd.openxmlformats-officedocument.drawingml.chart+xml"/>
  <Override PartName="/ppt/notesSlides/notesSlide25.xml" ContentType="application/vnd.openxmlformats-officedocument.presentationml.notesSlide+xml"/>
  <Override PartName="/ppt/charts/chart24.xml" ContentType="application/vnd.openxmlformats-officedocument.drawingml.chart+xml"/>
  <Override PartName="/ppt/notesSlides/notesSlide26.xml" ContentType="application/vnd.openxmlformats-officedocument.presentationml.notesSlide+xml"/>
  <Override PartName="/ppt/charts/chart25.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26.xml" ContentType="application/vnd.openxmlformats-officedocument.drawingml.chart+xml"/>
  <Override PartName="/ppt/notesSlides/notesSlide29.xml" ContentType="application/vnd.openxmlformats-officedocument.presentationml.notesSlide+xml"/>
  <Override PartName="/ppt/charts/chart27.xml" ContentType="application/vnd.openxmlformats-officedocument.drawingml.chart+xml"/>
  <Override PartName="/ppt/notesSlides/notesSlide30.xml" ContentType="application/vnd.openxmlformats-officedocument.presentationml.notesSlide+xml"/>
  <Override PartName="/ppt/charts/chart28.xml" ContentType="application/vnd.openxmlformats-officedocument.drawingml.chart+xml"/>
  <Override PartName="/ppt/notesSlides/notesSlide31.xml" ContentType="application/vnd.openxmlformats-officedocument.presentationml.notesSlide+xml"/>
  <Override PartName="/ppt/charts/chart29.xml" ContentType="application/vnd.openxmlformats-officedocument.drawingml.chart+xml"/>
  <Override PartName="/ppt/drawings/drawing14.xml" ContentType="application/vnd.openxmlformats-officedocument.drawingml.chartshapes+xml"/>
  <Override PartName="/ppt/notesSlides/notesSlide32.xml" ContentType="application/vnd.openxmlformats-officedocument.presentationml.notesSlide+xml"/>
  <Override PartName="/ppt/charts/chart30.xml" ContentType="application/vnd.openxmlformats-officedocument.drawingml.chart+xml"/>
  <Override PartName="/ppt/notesSlides/notesSlide33.xml" ContentType="application/vnd.openxmlformats-officedocument.presentationml.notesSlide+xml"/>
  <Override PartName="/ppt/charts/chart31.xml" ContentType="application/vnd.openxmlformats-officedocument.drawingml.chart+xml"/>
  <Override PartName="/ppt/notesSlides/notesSlide34.xml" ContentType="application/vnd.openxmlformats-officedocument.presentationml.notesSlide+xml"/>
  <Override PartName="/ppt/charts/chart32.xml" ContentType="application/vnd.openxmlformats-officedocument.drawingml.chart+xml"/>
  <Override PartName="/ppt/notesSlides/notesSlide35.xml" ContentType="application/vnd.openxmlformats-officedocument.presentationml.notesSlide+xml"/>
  <Override PartName="/ppt/charts/chart33.xml" ContentType="application/vnd.openxmlformats-officedocument.drawingml.chart+xml"/>
  <Override PartName="/ppt/drawings/drawing15.xml" ContentType="application/vnd.openxmlformats-officedocument.drawingml.chartshapes+xml"/>
  <Override PartName="/ppt/notesSlides/notesSlide36.xml" ContentType="application/vnd.openxmlformats-officedocument.presentationml.notesSlide+xml"/>
  <Override PartName="/ppt/charts/chart34.xml" ContentType="application/vnd.openxmlformats-officedocument.drawingml.chart+xml"/>
  <Override PartName="/ppt/drawings/drawing16.xml" ContentType="application/vnd.openxmlformats-officedocument.drawingml.chartshapes+xml"/>
  <Override PartName="/ppt/notesSlides/notesSlide37.xml" ContentType="application/vnd.openxmlformats-officedocument.presentationml.notesSlide+xml"/>
  <Override PartName="/ppt/charts/chart35.xml" ContentType="application/vnd.openxmlformats-officedocument.drawingml.chart+xml"/>
  <Override PartName="/ppt/drawings/drawing17.xml" ContentType="application/vnd.openxmlformats-officedocument.drawingml.chartshapes+xml"/>
  <Override PartName="/ppt/notesSlides/notesSlide38.xml" ContentType="application/vnd.openxmlformats-officedocument.presentationml.notesSlide+xml"/>
  <Override PartName="/ppt/charts/chart36.xml" ContentType="application/vnd.openxmlformats-officedocument.drawingml.chart+xml"/>
  <Override PartName="/ppt/drawings/drawing18.xml" ContentType="application/vnd.openxmlformats-officedocument.drawingml.chartshapes+xml"/>
  <Override PartName="/ppt/notesSlides/notesSlide39.xml" ContentType="application/vnd.openxmlformats-officedocument.presentationml.notesSlide+xml"/>
  <Override PartName="/ppt/charts/chart37.xml" ContentType="application/vnd.openxmlformats-officedocument.drawingml.chart+xml"/>
  <Override PartName="/ppt/drawings/drawing19.xml" ContentType="application/vnd.openxmlformats-officedocument.drawingml.chartshapes+xml"/>
  <Override PartName="/ppt/notesSlides/notesSlide40.xml" ContentType="application/vnd.openxmlformats-officedocument.presentationml.notesSlide+xml"/>
  <Override PartName="/ppt/charts/chart38.xml" ContentType="application/vnd.openxmlformats-officedocument.drawingml.chart+xml"/>
  <Override PartName="/ppt/drawings/drawing20.xml" ContentType="application/vnd.openxmlformats-officedocument.drawingml.chartshapes+xml"/>
  <Override PartName="/ppt/notesSlides/notesSlide41.xml" ContentType="application/vnd.openxmlformats-officedocument.presentationml.notesSlide+xml"/>
  <Override PartName="/ppt/charts/chart39.xml" ContentType="application/vnd.openxmlformats-officedocument.drawingml.chart+xml"/>
  <Override PartName="/ppt/notesSlides/notesSlide42.xml" ContentType="application/vnd.openxmlformats-officedocument.presentationml.notesSlide+xml"/>
  <Override PartName="/ppt/charts/chart40.xml" ContentType="application/vnd.openxmlformats-officedocument.drawingml.chart+xml"/>
  <Override PartName="/ppt/drawings/drawing21.xml" ContentType="application/vnd.openxmlformats-officedocument.drawingml.chartshape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41.xml" ContentType="application/vnd.openxmlformats-officedocument.drawingml.chart+xml"/>
  <Override PartName="/ppt/drawings/drawing22.xml" ContentType="application/vnd.openxmlformats-officedocument.drawingml.chartshapes+xml"/>
  <Override PartName="/ppt/notesSlides/notesSlide45.xml" ContentType="application/vnd.openxmlformats-officedocument.presentationml.notesSlide+xml"/>
  <Override PartName="/ppt/charts/chart42.xml" ContentType="application/vnd.openxmlformats-officedocument.drawingml.chart+xml"/>
  <Override PartName="/ppt/drawings/drawing23.xml" ContentType="application/vnd.openxmlformats-officedocument.drawingml.chartshapes+xml"/>
  <Override PartName="/ppt/notesSlides/notesSlide46.xml" ContentType="application/vnd.openxmlformats-officedocument.presentationml.notesSlide+xml"/>
  <Override PartName="/ppt/charts/chart43.xml" ContentType="application/vnd.openxmlformats-officedocument.drawingml.chart+xml"/>
  <Override PartName="/ppt/notesSlides/notesSlide47.xml" ContentType="application/vnd.openxmlformats-officedocument.presentationml.notesSlide+xml"/>
  <Override PartName="/ppt/charts/chart44.xml" ContentType="application/vnd.openxmlformats-officedocument.drawingml.chart+xml"/>
  <Override PartName="/ppt/notesSlides/notesSlide48.xml" ContentType="application/vnd.openxmlformats-officedocument.presentationml.notesSlide+xml"/>
  <Override PartName="/ppt/charts/chart45.xml" ContentType="application/vnd.openxmlformats-officedocument.drawingml.chart+xml"/>
  <Override PartName="/ppt/notesSlides/notesSlide49.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notesSlides/notesSlide50.xml" ContentType="application/vnd.openxmlformats-officedocument.presentationml.notesSlide+xml"/>
  <Override PartName="/ppt/charts/chart49.xml" ContentType="application/vnd.openxmlformats-officedocument.drawingml.chart+xml"/>
  <Override PartName="/ppt/notesSlides/notesSlide51.xml" ContentType="application/vnd.openxmlformats-officedocument.presentationml.notesSlide+xml"/>
  <Override PartName="/ppt/charts/chart50.xml" ContentType="application/vnd.openxmlformats-officedocument.drawingml.chart+xml"/>
  <Override PartName="/ppt/notesSlides/notesSlide52.xml" ContentType="application/vnd.openxmlformats-officedocument.presentationml.notesSlide+xml"/>
  <Override PartName="/ppt/charts/chart51.xml" ContentType="application/vnd.openxmlformats-officedocument.drawingml.chart+xml"/>
  <Override PartName="/ppt/drawings/drawing24.xml" ContentType="application/vnd.openxmlformats-officedocument.drawingml.chartshapes+xml"/>
  <Override PartName="/ppt/notesSlides/notesSlide53.xml" ContentType="application/vnd.openxmlformats-officedocument.presentationml.notesSlide+xml"/>
  <Override PartName="/ppt/charts/chart52.xml" ContentType="application/vnd.openxmlformats-officedocument.drawingml.chart+xml"/>
  <Override PartName="/ppt/drawings/drawing25.xml" ContentType="application/vnd.openxmlformats-officedocument.drawingml.chartshapes+xml"/>
  <Override PartName="/ppt/notesSlides/notesSlide54.xml" ContentType="application/vnd.openxmlformats-officedocument.presentationml.notesSlide+xml"/>
  <Override PartName="/ppt/charts/chart53.xml" ContentType="application/vnd.openxmlformats-officedocument.drawingml.chart+xml"/>
  <Override PartName="/ppt/drawings/drawing26.xml" ContentType="application/vnd.openxmlformats-officedocument.drawingml.chartshapes+xml"/>
  <Override PartName="/ppt/notesSlides/notesSlide55.xml" ContentType="application/vnd.openxmlformats-officedocument.presentationml.notesSlide+xml"/>
  <Override PartName="/ppt/charts/chart54.xml" ContentType="application/vnd.openxmlformats-officedocument.drawingml.chart+xml"/>
  <Override PartName="/ppt/notesSlides/notesSlide56.xml" ContentType="application/vnd.openxmlformats-officedocument.presentationml.notesSlide+xml"/>
  <Override PartName="/ppt/charts/chart55.xml" ContentType="application/vnd.openxmlformats-officedocument.drawingml.chart+xml"/>
  <Override PartName="/ppt/drawings/drawing27.xml" ContentType="application/vnd.openxmlformats-officedocument.drawingml.chartshapes+xml"/>
  <Override PartName="/ppt/notesSlides/notesSlide57.xml" ContentType="application/vnd.openxmlformats-officedocument.presentationml.notesSlide+xml"/>
  <Override PartName="/ppt/charts/chart56.xml" ContentType="application/vnd.openxmlformats-officedocument.drawingml.chart+xml"/>
  <Override PartName="/ppt/drawings/drawing28.xml" ContentType="application/vnd.openxmlformats-officedocument.drawingml.chartshapes+xml"/>
  <Override PartName="/ppt/notesSlides/notesSlide58.xml" ContentType="application/vnd.openxmlformats-officedocument.presentationml.notesSlide+xml"/>
  <Override PartName="/ppt/charts/chart57.xml" ContentType="application/vnd.openxmlformats-officedocument.drawingml.chart+xml"/>
  <Override PartName="/ppt/drawings/drawing29.xml" ContentType="application/vnd.openxmlformats-officedocument.drawingml.chartshapes+xml"/>
  <Override PartName="/ppt/notesSlides/notesSlide59.xml" ContentType="application/vnd.openxmlformats-officedocument.presentationml.notesSlide+xml"/>
  <Override PartName="/ppt/charts/chart58.xml" ContentType="application/vnd.openxmlformats-officedocument.drawingml.chart+xml"/>
  <Override PartName="/ppt/drawings/drawing30.xml" ContentType="application/vnd.openxmlformats-officedocument.drawingml.chartshapes+xml"/>
  <Override PartName="/ppt/notesSlides/notesSlide60.xml" ContentType="application/vnd.openxmlformats-officedocument.presentationml.notesSlide+xml"/>
  <Override PartName="/ppt/charts/chart59.xml" ContentType="application/vnd.openxmlformats-officedocument.drawingml.chart+xml"/>
  <Override PartName="/ppt/drawings/drawing31.xml" ContentType="application/vnd.openxmlformats-officedocument.drawingml.chartshapes+xml"/>
  <Override PartName="/ppt/notesSlides/notesSlide61.xml" ContentType="application/vnd.openxmlformats-officedocument.presentationml.notesSlide+xml"/>
  <Override PartName="/ppt/charts/chart60.xml" ContentType="application/vnd.openxmlformats-officedocument.drawingml.chart+xml"/>
  <Override PartName="/ppt/drawings/drawing32.xml" ContentType="application/vnd.openxmlformats-officedocument.drawingml.chartshapes+xml"/>
  <Override PartName="/ppt/notesSlides/notesSlide62.xml" ContentType="application/vnd.openxmlformats-officedocument.presentationml.notesSlide+xml"/>
  <Override PartName="/ppt/charts/chart61.xml" ContentType="application/vnd.openxmlformats-officedocument.drawingml.chart+xml"/>
  <Override PartName="/ppt/drawings/drawing33.xml" ContentType="application/vnd.openxmlformats-officedocument.drawingml.chartshapes+xml"/>
  <Override PartName="/ppt/notesSlides/notesSlide63.xml" ContentType="application/vnd.openxmlformats-officedocument.presentationml.notesSlide+xml"/>
  <Override PartName="/ppt/charts/chart62.xml" ContentType="application/vnd.openxmlformats-officedocument.drawingml.chart+xml"/>
  <Override PartName="/ppt/drawings/drawing34.xml" ContentType="application/vnd.openxmlformats-officedocument.drawingml.chartshapes+xml"/>
  <Override PartName="/ppt/notesSlides/notesSlide64.xml" ContentType="application/vnd.openxmlformats-officedocument.presentationml.notesSlide+xml"/>
  <Override PartName="/ppt/charts/chart63.xml" ContentType="application/vnd.openxmlformats-officedocument.drawingml.chart+xml"/>
  <Override PartName="/ppt/drawings/drawing35.xml" ContentType="application/vnd.openxmlformats-officedocument.drawingml.chartshapes+xml"/>
  <Override PartName="/ppt/notesSlides/notesSlide65.xml" ContentType="application/vnd.openxmlformats-officedocument.presentationml.notesSlide+xml"/>
  <Override PartName="/ppt/charts/chart64.xml" ContentType="application/vnd.openxmlformats-officedocument.drawingml.chart+xml"/>
  <Override PartName="/ppt/drawings/drawing36.xml" ContentType="application/vnd.openxmlformats-officedocument.drawingml.chartshapes+xml"/>
  <Override PartName="/ppt/notesSlides/notesSlide66.xml" ContentType="application/vnd.openxmlformats-officedocument.presentationml.notesSlide+xml"/>
  <Override PartName="/ppt/charts/chart65.xml" ContentType="application/vnd.openxmlformats-officedocument.drawingml.chart+xml"/>
  <Override PartName="/ppt/notesSlides/notesSlide67.xml" ContentType="application/vnd.openxmlformats-officedocument.presentationml.notesSlide+xml"/>
  <Override PartName="/ppt/charts/chart66.xml" ContentType="application/vnd.openxmlformats-officedocument.drawingml.chart+xml"/>
  <Override PartName="/ppt/notesSlides/notesSlide68.xml" ContentType="application/vnd.openxmlformats-officedocument.presentationml.notesSlide+xml"/>
  <Override PartName="/ppt/charts/chart67.xml" ContentType="application/vnd.openxmlformats-officedocument.drawingml.chart+xml"/>
  <Override PartName="/ppt/notesSlides/notesSlide69.xml" ContentType="application/vnd.openxmlformats-officedocument.presentationml.notesSlide+xml"/>
  <Override PartName="/ppt/charts/chart68.xml" ContentType="application/vnd.openxmlformats-officedocument.drawingml.chart+xml"/>
  <Override PartName="/ppt/notesSlides/notesSlide70.xml" ContentType="application/vnd.openxmlformats-officedocument.presentationml.notesSlide+xml"/>
  <Override PartName="/ppt/charts/chart69.xml" ContentType="application/vnd.openxmlformats-officedocument.drawingml.chart+xml"/>
  <Override PartName="/ppt/notesSlides/notesSlide71.xml" ContentType="application/vnd.openxmlformats-officedocument.presentationml.notesSlide+xml"/>
  <Override PartName="/ppt/charts/chart70.xml" ContentType="application/vnd.openxmlformats-officedocument.drawingml.chart+xml"/>
  <Override PartName="/ppt/notesSlides/notesSlide72.xml" ContentType="application/vnd.openxmlformats-officedocument.presentationml.notesSlide+xml"/>
  <Override PartName="/ppt/charts/chart71.xml" ContentType="application/vnd.openxmlformats-officedocument.drawingml.chart+xml"/>
  <Override PartName="/ppt/notesSlides/notesSlide73.xml" ContentType="application/vnd.openxmlformats-officedocument.presentationml.notesSlide+xml"/>
  <Override PartName="/ppt/charts/chart72.xml" ContentType="application/vnd.openxmlformats-officedocument.drawingml.chart+xml"/>
  <Override PartName="/ppt/notesSlides/notesSlide74.xml" ContentType="application/vnd.openxmlformats-officedocument.presentationml.notesSlide+xml"/>
  <Override PartName="/ppt/charts/chart73.xml" ContentType="application/vnd.openxmlformats-officedocument.drawingml.chart+xml"/>
  <Override PartName="/ppt/notesSlides/notesSlide75.xml" ContentType="application/vnd.openxmlformats-officedocument.presentationml.notesSlide+xml"/>
  <Override PartName="/ppt/charts/chart74.xml" ContentType="application/vnd.openxmlformats-officedocument.drawingml.chart+xml"/>
  <Override PartName="/ppt/notesSlides/notesSlide76.xml" ContentType="application/vnd.openxmlformats-officedocument.presentationml.notesSlide+xml"/>
  <Override PartName="/ppt/charts/chart75.xml" ContentType="application/vnd.openxmlformats-officedocument.drawingml.chart+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charts/chart76.xml" ContentType="application/vnd.openxmlformats-officedocument.drawingml.chart+xml"/>
  <Override PartName="/ppt/notesSlides/notesSlide79.xml" ContentType="application/vnd.openxmlformats-officedocument.presentationml.notesSlide+xml"/>
  <Override PartName="/ppt/charts/chart77.xml" ContentType="application/vnd.openxmlformats-officedocument.drawingml.chart+xml"/>
  <Override PartName="/ppt/notesSlides/notesSlide80.xml" ContentType="application/vnd.openxmlformats-officedocument.presentationml.notesSlide+xml"/>
  <Override PartName="/ppt/charts/chart78.xml" ContentType="application/vnd.openxmlformats-officedocument.drawingml.chart+xml"/>
  <Override PartName="/ppt/notesSlides/notesSlide81.xml" ContentType="application/vnd.openxmlformats-officedocument.presentationml.notesSlide+xml"/>
  <Override PartName="/ppt/charts/chart79.xml" ContentType="application/vnd.openxmlformats-officedocument.drawingml.chart+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charts/chart80.xml" ContentType="application/vnd.openxmlformats-officedocument.drawingml.chart+xml"/>
  <Override PartName="/ppt/notesSlides/notesSlide84.xml" ContentType="application/vnd.openxmlformats-officedocument.presentationml.notesSlide+xml"/>
  <Override PartName="/ppt/charts/chart81.xml" ContentType="application/vnd.openxmlformats-officedocument.drawingml.chart+xml"/>
  <Override PartName="/ppt/notesSlides/notesSlide85.xml" ContentType="application/vnd.openxmlformats-officedocument.presentationml.notesSlide+xml"/>
  <Override PartName="/ppt/charts/chart82.xml" ContentType="application/vnd.openxmlformats-officedocument.drawingml.chart+xml"/>
  <Override PartName="/ppt/notesSlides/notesSlide86.xml" ContentType="application/vnd.openxmlformats-officedocument.presentationml.notesSlide+xml"/>
  <Override PartName="/ppt/charts/chart83.xml" ContentType="application/vnd.openxmlformats-officedocument.drawingml.chart+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charts/chart84.xml" ContentType="application/vnd.openxmlformats-officedocument.drawingml.chart+xml"/>
  <Override PartName="/ppt/notesSlides/notesSlide90.xml" ContentType="application/vnd.openxmlformats-officedocument.presentationml.notesSlide+xml"/>
  <Override PartName="/ppt/charts/chart85.xml" ContentType="application/vnd.openxmlformats-officedocument.drawingml.chart+xml"/>
  <Override PartName="/ppt/notesSlides/notesSlide91.xml" ContentType="application/vnd.openxmlformats-officedocument.presentationml.notesSlide+xml"/>
  <Override PartName="/ppt/charts/chart86.xml" ContentType="application/vnd.openxmlformats-officedocument.drawingml.chart+xml"/>
  <Override PartName="/ppt/notesSlides/notesSlide92.xml" ContentType="application/vnd.openxmlformats-officedocument.presentationml.notesSlide+xml"/>
  <Override PartName="/ppt/charts/chart87.xml" ContentType="application/vnd.openxmlformats-officedocument.drawingml.chart+xml"/>
  <Override PartName="/ppt/notesSlides/notesSlide93.xml" ContentType="application/vnd.openxmlformats-officedocument.presentationml.notesSlide+xml"/>
  <Override PartName="/ppt/charts/chart88.xml" ContentType="application/vnd.openxmlformats-officedocument.drawingml.chart+xml"/>
  <Override PartName="/ppt/notesSlides/notesSlide94.xml" ContentType="application/vnd.openxmlformats-officedocument.presentationml.notesSlide+xml"/>
  <Override PartName="/ppt/charts/chart89.xml" ContentType="application/vnd.openxmlformats-officedocument.drawingml.chart+xml"/>
  <Override PartName="/ppt/notesSlides/notesSlide95.xml" ContentType="application/vnd.openxmlformats-officedocument.presentationml.notesSlide+xml"/>
  <Override PartName="/ppt/charts/chart90.xml" ContentType="application/vnd.openxmlformats-officedocument.drawingml.chart+xml"/>
  <Override PartName="/ppt/notesSlides/notesSlide96.xml" ContentType="application/vnd.openxmlformats-officedocument.presentationml.notesSlide+xml"/>
  <Override PartName="/ppt/charts/chart91.xml" ContentType="application/vnd.openxmlformats-officedocument.drawingml.chart+xml"/>
  <Override PartName="/ppt/drawings/drawing37.xml" ContentType="application/vnd.openxmlformats-officedocument.drawingml.chartshapes+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charts/chart92.xml" ContentType="application/vnd.openxmlformats-officedocument.drawingml.chart+xml"/>
  <Override PartName="/ppt/notesSlides/notesSlide99.xml" ContentType="application/vnd.openxmlformats-officedocument.presentationml.notesSlide+xml"/>
  <Override PartName="/ppt/charts/chart93.xml" ContentType="application/vnd.openxmlformats-officedocument.drawingml.chart+xml"/>
  <Override PartName="/ppt/notesSlides/notesSlide100.xml" ContentType="application/vnd.openxmlformats-officedocument.presentationml.notesSlide+xml"/>
  <Override PartName="/ppt/charts/chart94.xml" ContentType="application/vnd.openxmlformats-officedocument.drawingml.chart+xml"/>
  <Override PartName="/ppt/notesSlides/notesSlide101.xml" ContentType="application/vnd.openxmlformats-officedocument.presentationml.notesSlide+xml"/>
  <Override PartName="/ppt/charts/chart95.xml" ContentType="application/vnd.openxmlformats-officedocument.drawingml.chart+xml"/>
  <Override PartName="/ppt/notesSlides/notesSlide102.xml" ContentType="application/vnd.openxmlformats-officedocument.presentationml.notesSlide+xml"/>
  <Override PartName="/ppt/charts/chart96.xml" ContentType="application/vnd.openxmlformats-officedocument.drawingml.chart+xml"/>
  <Override PartName="/ppt/notesSlides/notesSlide103.xml" ContentType="application/vnd.openxmlformats-officedocument.presentationml.notesSlide+xml"/>
  <Override PartName="/ppt/charts/chart97.xml" ContentType="application/vnd.openxmlformats-officedocument.drawingml.chart+xml"/>
  <Override PartName="/ppt/notesSlides/notesSlide104.xml" ContentType="application/vnd.openxmlformats-officedocument.presentationml.notesSlide+xml"/>
  <Override PartName="/ppt/charts/chart98.xml" ContentType="application/vnd.openxmlformats-officedocument.drawingml.chart+xml"/>
  <Override PartName="/ppt/notesSlides/notesSlide105.xml" ContentType="application/vnd.openxmlformats-officedocument.presentationml.notesSlide+xml"/>
  <Override PartName="/ppt/charts/chart99.xml" ContentType="application/vnd.openxmlformats-officedocument.drawingml.chart+xml"/>
  <Override PartName="/ppt/notesSlides/notesSlide106.xml" ContentType="application/vnd.openxmlformats-officedocument.presentationml.notesSlide+xml"/>
  <Override PartName="/ppt/charts/chart100.xml" ContentType="application/vnd.openxmlformats-officedocument.drawingml.chart+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charts/chart101.xml" ContentType="application/vnd.openxmlformats-officedocument.drawingml.chart+xml"/>
  <Override PartName="/ppt/notesSlides/notesSlide109.xml" ContentType="application/vnd.openxmlformats-officedocument.presentationml.notesSlide+xml"/>
  <Override PartName="/ppt/charts/chart102.xml" ContentType="application/vnd.openxmlformats-officedocument.drawingml.chart+xml"/>
  <Override PartName="/ppt/notesSlides/notesSlide110.xml" ContentType="application/vnd.openxmlformats-officedocument.presentationml.notesSlide+xml"/>
  <Override PartName="/ppt/charts/chart103.xml" ContentType="application/vnd.openxmlformats-officedocument.drawingml.chart+xml"/>
  <Override PartName="/ppt/notesSlides/notesSlide111.xml" ContentType="application/vnd.openxmlformats-officedocument.presentationml.notesSlide+xml"/>
  <Override PartName="/ppt/charts/chart104.xml" ContentType="application/vnd.openxmlformats-officedocument.drawingml.chart+xml"/>
  <Override PartName="/ppt/notesSlides/notesSlide112.xml" ContentType="application/vnd.openxmlformats-officedocument.presentationml.notesSlide+xml"/>
  <Override PartName="/ppt/charts/chart105.xml" ContentType="application/vnd.openxmlformats-officedocument.drawingml.chart+xml"/>
  <Override PartName="/ppt/notesSlides/notesSlide113.xml" ContentType="application/vnd.openxmlformats-officedocument.presentationml.notesSlide+xml"/>
  <Override PartName="/ppt/charts/chart106.xml" ContentType="application/vnd.openxmlformats-officedocument.drawingml.chart+xml"/>
  <Override PartName="/ppt/notesSlides/notesSlide114.xml" ContentType="application/vnd.openxmlformats-officedocument.presentationml.notesSlide+xml"/>
  <Override PartName="/ppt/charts/chart107.xml" ContentType="application/vnd.openxmlformats-officedocument.drawingml.chart+xml"/>
  <Override PartName="/ppt/notesSlides/notesSlide115.xml" ContentType="application/vnd.openxmlformats-officedocument.presentationml.notesSlide+xml"/>
  <Override PartName="/ppt/charts/chart108.xml" ContentType="application/vnd.openxmlformats-officedocument.drawingml.chart+xml"/>
  <Override PartName="/ppt/notesSlides/notesSlide116.xml" ContentType="application/vnd.openxmlformats-officedocument.presentationml.notesSlide+xml"/>
  <Override PartName="/ppt/charts/chart109.xml" ContentType="application/vnd.openxmlformats-officedocument.drawingml.chart+xml"/>
  <Override PartName="/ppt/notesSlides/notesSlide117.xml" ContentType="application/vnd.openxmlformats-officedocument.presentationml.notesSlide+xml"/>
  <Override PartName="/ppt/charts/chart110.xml" ContentType="application/vnd.openxmlformats-officedocument.drawingml.chart+xml"/>
  <Override PartName="/ppt/notesSlides/notesSlide118.xml" ContentType="application/vnd.openxmlformats-officedocument.presentationml.notesSlide+xml"/>
  <Override PartName="/ppt/charts/chart111.xml" ContentType="application/vnd.openxmlformats-officedocument.drawingml.chart+xml"/>
  <Override PartName="/ppt/notesSlides/notesSlide119.xml" ContentType="application/vnd.openxmlformats-officedocument.presentationml.notesSlide+xml"/>
  <Override PartName="/ppt/charts/chart112.xml" ContentType="application/vnd.openxmlformats-officedocument.drawingml.chart+xml"/>
  <Override PartName="/ppt/notesSlides/notesSlide120.xml" ContentType="application/vnd.openxmlformats-officedocument.presentationml.notesSlide+xml"/>
  <Override PartName="/ppt/charts/chart113.xml" ContentType="application/vnd.openxmlformats-officedocument.drawingml.chart+xml"/>
  <Override PartName="/ppt/notesSlides/notesSlide121.xml" ContentType="application/vnd.openxmlformats-officedocument.presentationml.notesSlide+xml"/>
  <Override PartName="/ppt/charts/chart114.xml" ContentType="application/vnd.openxmlformats-officedocument.drawingml.chart+xml"/>
  <Override PartName="/ppt/notesSlides/notesSlide122.xml" ContentType="application/vnd.openxmlformats-officedocument.presentationml.notesSlide+xml"/>
  <Override PartName="/ppt/charts/chart115.xml" ContentType="application/vnd.openxmlformats-officedocument.drawingml.chart+xml"/>
  <Override PartName="/ppt/notesSlides/notesSlide123.xml" ContentType="application/vnd.openxmlformats-officedocument.presentationml.notesSlide+xml"/>
  <Override PartName="/ppt/charts/chart116.xml" ContentType="application/vnd.openxmlformats-officedocument.drawingml.chart+xml"/>
  <Override PartName="/ppt/notesSlides/notesSlide124.xml" ContentType="application/vnd.openxmlformats-officedocument.presentationml.notesSlide+xml"/>
  <Override PartName="/ppt/charts/chart117.xml" ContentType="application/vnd.openxmlformats-officedocument.drawingml.chart+xml"/>
  <Override PartName="/ppt/notesSlides/notesSlide125.xml" ContentType="application/vnd.openxmlformats-officedocument.presentationml.notesSlide+xml"/>
  <Override PartName="/ppt/charts/chart118.xml" ContentType="application/vnd.openxmlformats-officedocument.drawingml.chart+xml"/>
  <Override PartName="/ppt/notesSlides/notesSlide126.xml" ContentType="application/vnd.openxmlformats-officedocument.presentationml.notesSlide+xml"/>
  <Override PartName="/ppt/charts/chart119.xml" ContentType="application/vnd.openxmlformats-officedocument.drawingml.chart+xml"/>
  <Override PartName="/ppt/notesSlides/notesSlide127.xml" ContentType="application/vnd.openxmlformats-officedocument.presentationml.notesSlide+xml"/>
  <Override PartName="/ppt/charts/chart120.xml" ContentType="application/vnd.openxmlformats-officedocument.drawingml.chart+xml"/>
  <Override PartName="/ppt/notesSlides/notesSlide128.xml" ContentType="application/vnd.openxmlformats-officedocument.presentationml.notesSlide+xml"/>
  <Override PartName="/ppt/charts/chart121.xml" ContentType="application/vnd.openxmlformats-officedocument.drawingml.chart+xml"/>
  <Override PartName="/ppt/notesSlides/notesSlide129.xml" ContentType="application/vnd.openxmlformats-officedocument.presentationml.notesSlide+xml"/>
  <Override PartName="/ppt/charts/chart122.xml" ContentType="application/vnd.openxmlformats-officedocument.drawingml.chart+xml"/>
  <Override PartName="/ppt/notesSlides/notesSlide130.xml" ContentType="application/vnd.openxmlformats-officedocument.presentationml.notesSlide+xml"/>
  <Override PartName="/ppt/charts/chart123.xml" ContentType="application/vnd.openxmlformats-officedocument.drawingml.chart+xml"/>
  <Override PartName="/ppt/notesSlides/notesSlide131.xml" ContentType="application/vnd.openxmlformats-officedocument.presentationml.notesSlide+xml"/>
  <Override PartName="/ppt/charts/chart124.xml" ContentType="application/vnd.openxmlformats-officedocument.drawingml.chart+xml"/>
  <Override PartName="/ppt/notesSlides/notesSlide132.xml" ContentType="application/vnd.openxmlformats-officedocument.presentationml.notesSlide+xml"/>
  <Override PartName="/ppt/charts/chart125.xml" ContentType="application/vnd.openxmlformats-officedocument.drawingml.chart+xml"/>
  <Override PartName="/ppt/notesSlides/notesSlide133.xml" ContentType="application/vnd.openxmlformats-officedocument.presentationml.notesSlide+xml"/>
  <Override PartName="/ppt/charts/chart126.xml" ContentType="application/vnd.openxmlformats-officedocument.drawingml.chart+xml"/>
  <Override PartName="/ppt/notesSlides/notesSlide134.xml" ContentType="application/vnd.openxmlformats-officedocument.presentationml.notesSlide+xml"/>
  <Override PartName="/ppt/charts/chart127.xml" ContentType="application/vnd.openxmlformats-officedocument.drawingml.chart+xml"/>
  <Override PartName="/ppt/notesSlides/notesSlide135.xml" ContentType="application/vnd.openxmlformats-officedocument.presentationml.notesSlide+xml"/>
  <Override PartName="/ppt/charts/chart128.xml" ContentType="application/vnd.openxmlformats-officedocument.drawingml.chart+xml"/>
  <Override PartName="/ppt/notesSlides/notesSlide136.xml" ContentType="application/vnd.openxmlformats-officedocument.presentationml.notesSlide+xml"/>
  <Override PartName="/ppt/charts/chart129.xml" ContentType="application/vnd.openxmlformats-officedocument.drawingml.chart+xml"/>
  <Override PartName="/ppt/notesSlides/notesSlide137.xml" ContentType="application/vnd.openxmlformats-officedocument.presentationml.notesSlide+xml"/>
  <Override PartName="/ppt/charts/chart130.xml" ContentType="application/vnd.openxmlformats-officedocument.drawingml.chart+xml"/>
  <Override PartName="/ppt/notesSlides/notesSlide138.xml" ContentType="application/vnd.openxmlformats-officedocument.presentationml.notesSlide+xml"/>
  <Override PartName="/ppt/charts/chart131.xml" ContentType="application/vnd.openxmlformats-officedocument.drawingml.chart+xml"/>
  <Override PartName="/ppt/notesSlides/notesSlide139.xml" ContentType="application/vnd.openxmlformats-officedocument.presentationml.notesSlide+xml"/>
  <Override PartName="/ppt/charts/chart132.xml" ContentType="application/vnd.openxmlformats-officedocument.drawingml.chart+xml"/>
  <Override PartName="/ppt/notesSlides/notesSlide140.xml" ContentType="application/vnd.openxmlformats-officedocument.presentationml.notesSlide+xml"/>
  <Override PartName="/ppt/charts/chart133.xml" ContentType="application/vnd.openxmlformats-officedocument.drawingml.chart+xml"/>
  <Override PartName="/ppt/notesSlides/notesSlide141.xml" ContentType="application/vnd.openxmlformats-officedocument.presentationml.notesSlide+xml"/>
  <Override PartName="/ppt/charts/chart134.xml" ContentType="application/vnd.openxmlformats-officedocument.drawingml.chart+xml"/>
  <Override PartName="/ppt/notesSlides/notesSlide142.xml" ContentType="application/vnd.openxmlformats-officedocument.presentationml.notesSlide+xml"/>
  <Override PartName="/ppt/charts/chart135.xml" ContentType="application/vnd.openxmlformats-officedocument.drawingml.chart+xml"/>
  <Override PartName="/ppt/notesSlides/notesSlide143.xml" ContentType="application/vnd.openxmlformats-officedocument.presentationml.notesSlide+xml"/>
  <Override PartName="/ppt/charts/chart136.xml" ContentType="application/vnd.openxmlformats-officedocument.drawingml.chart+xml"/>
  <Override PartName="/ppt/notesSlides/notesSlide144.xml" ContentType="application/vnd.openxmlformats-officedocument.presentationml.notesSlide+xml"/>
  <Override PartName="/ppt/charts/chart137.xml" ContentType="application/vnd.openxmlformats-officedocument.drawingml.chart+xml"/>
  <Override PartName="/ppt/notesSlides/notesSlide145.xml" ContentType="application/vnd.openxmlformats-officedocument.presentationml.notesSlide+xml"/>
  <Override PartName="/ppt/charts/chart138.xml" ContentType="application/vnd.openxmlformats-officedocument.drawingml.chart+xml"/>
  <Override PartName="/ppt/notesSlides/notesSlide146.xml" ContentType="application/vnd.openxmlformats-officedocument.presentationml.notesSlide+xml"/>
  <Override PartName="/ppt/charts/chart139.xml" ContentType="application/vnd.openxmlformats-officedocument.drawingml.chart+xml"/>
  <Override PartName="/ppt/notesSlides/notesSlide147.xml" ContentType="application/vnd.openxmlformats-officedocument.presentationml.notesSlide+xml"/>
  <Override PartName="/ppt/charts/chart140.xml" ContentType="application/vnd.openxmlformats-officedocument.drawingml.chart+xml"/>
  <Override PartName="/ppt/notesSlides/notesSlide148.xml" ContentType="application/vnd.openxmlformats-officedocument.presentationml.notesSlide+xml"/>
  <Override PartName="/ppt/charts/chart141.xml" ContentType="application/vnd.openxmlformats-officedocument.drawingml.chart+xml"/>
  <Override PartName="/ppt/notesSlides/notesSlide149.xml" ContentType="application/vnd.openxmlformats-officedocument.presentationml.notesSlide+xml"/>
  <Override PartName="/ppt/charts/chart142.xml" ContentType="application/vnd.openxmlformats-officedocument.drawingml.chart+xml"/>
  <Override PartName="/ppt/notesSlides/notesSlide150.xml" ContentType="application/vnd.openxmlformats-officedocument.presentationml.notesSlide+xml"/>
  <Override PartName="/ppt/charts/chart143.xml" ContentType="application/vnd.openxmlformats-officedocument.drawingml.chart+xml"/>
  <Override PartName="/ppt/notesSlides/notesSlide151.xml" ContentType="application/vnd.openxmlformats-officedocument.presentationml.notesSlide+xml"/>
  <Override PartName="/ppt/charts/chart144.xml" ContentType="application/vnd.openxmlformats-officedocument.drawingml.chart+xml"/>
  <Override PartName="/ppt/notesSlides/notesSlide152.xml" ContentType="application/vnd.openxmlformats-officedocument.presentationml.notesSlide+xml"/>
  <Override PartName="/ppt/charts/chart145.xml" ContentType="application/vnd.openxmlformats-officedocument.drawingml.chart+xml"/>
  <Override PartName="/ppt/notesSlides/notesSlide153.xml" ContentType="application/vnd.openxmlformats-officedocument.presentationml.notesSlide+xml"/>
  <Override PartName="/ppt/charts/chart146.xml" ContentType="application/vnd.openxmlformats-officedocument.drawingml.chart+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charts/chart147.xml" ContentType="application/vnd.openxmlformats-officedocument.drawingml.chart+xml"/>
  <Override PartName="/ppt/notesSlides/notesSlide156.xml" ContentType="application/vnd.openxmlformats-officedocument.presentationml.notesSlide+xml"/>
  <Override PartName="/ppt/charts/chart148.xml" ContentType="application/vnd.openxmlformats-officedocument.drawingml.chart+xml"/>
  <Override PartName="/ppt/notesSlides/notesSlide157.xml" ContentType="application/vnd.openxmlformats-officedocument.presentationml.notesSlide+xml"/>
  <Override PartName="/ppt/charts/chart149.xml" ContentType="application/vnd.openxmlformats-officedocument.drawingml.chart+xml"/>
  <Override PartName="/ppt/notesSlides/notesSlide158.xml" ContentType="application/vnd.openxmlformats-officedocument.presentationml.notesSlide+xml"/>
  <Override PartName="/ppt/charts/chart150.xml" ContentType="application/vnd.openxmlformats-officedocument.drawingml.chart+xml"/>
  <Override PartName="/ppt/notesSlides/notesSlide159.xml" ContentType="application/vnd.openxmlformats-officedocument.presentationml.notesSlide+xml"/>
  <Override PartName="/ppt/charts/chart151.xml" ContentType="application/vnd.openxmlformats-officedocument.drawingml.chart+xml"/>
  <Override PartName="/ppt/notesSlides/notesSlide160.xml" ContentType="application/vnd.openxmlformats-officedocument.presentationml.notesSlide+xml"/>
  <Override PartName="/ppt/charts/chart152.xml" ContentType="application/vnd.openxmlformats-officedocument.drawingml.chart+xml"/>
  <Override PartName="/ppt/notesSlides/notesSlide161.xml" ContentType="application/vnd.openxmlformats-officedocument.presentationml.notesSlide+xml"/>
  <Override PartName="/ppt/charts/chart153.xml" ContentType="application/vnd.openxmlformats-officedocument.drawingml.chart+xml"/>
  <Override PartName="/ppt/drawings/drawing38.xml" ContentType="application/vnd.openxmlformats-officedocument.drawingml.chartshapes+xml"/>
  <Override PartName="/ppt/notesSlides/notesSlide162.xml" ContentType="application/vnd.openxmlformats-officedocument.presentationml.notesSlide+xml"/>
  <Override PartName="/ppt/charts/chart154.xml" ContentType="application/vnd.openxmlformats-officedocument.drawingml.chart+xml"/>
  <Override PartName="/ppt/drawings/drawing39.xml" ContentType="application/vnd.openxmlformats-officedocument.drawingml.chartshapes+xml"/>
  <Override PartName="/ppt/notesSlides/notesSlide163.xml" ContentType="application/vnd.openxmlformats-officedocument.presentationml.notesSlide+xml"/>
  <Override PartName="/ppt/charts/chart155.xml" ContentType="application/vnd.openxmlformats-officedocument.drawingml.chart+xml"/>
  <Override PartName="/ppt/drawings/drawing40.xml" ContentType="application/vnd.openxmlformats-officedocument.drawingml.chartshapes+xml"/>
  <Override PartName="/ppt/notesSlides/notesSlide164.xml" ContentType="application/vnd.openxmlformats-officedocument.presentationml.notesSlide+xml"/>
  <Override PartName="/ppt/charts/chart156.xml" ContentType="application/vnd.openxmlformats-officedocument.drawingml.chart+xml"/>
  <Override PartName="/ppt/notesSlides/notesSlide165.xml" ContentType="application/vnd.openxmlformats-officedocument.presentationml.notesSlide+xml"/>
  <Override PartName="/ppt/charts/chart157.xml" ContentType="application/vnd.openxmlformats-officedocument.drawingml.chart+xml"/>
  <Override PartName="/ppt/drawings/drawing41.xml" ContentType="application/vnd.openxmlformats-officedocument.drawingml.chartshapes+xml"/>
  <Override PartName="/ppt/notesSlides/notesSlide166.xml" ContentType="application/vnd.openxmlformats-officedocument.presentationml.notesSlide+xml"/>
  <Override PartName="/ppt/charts/chart158.xml" ContentType="application/vnd.openxmlformats-officedocument.drawingml.chart+xml"/>
  <Override PartName="/ppt/notesSlides/notesSlide167.xml" ContentType="application/vnd.openxmlformats-officedocument.presentationml.notesSlide+xml"/>
  <Override PartName="/ppt/charts/chart159.xml" ContentType="application/vnd.openxmlformats-officedocument.drawingml.chart+xml"/>
  <Override PartName="/ppt/notesSlides/notesSlide168.xml" ContentType="application/vnd.openxmlformats-officedocument.presentationml.notesSlide+xml"/>
  <Override PartName="/ppt/charts/chart160.xml" ContentType="application/vnd.openxmlformats-officedocument.drawingml.chart+xml"/>
  <Override PartName="/ppt/drawings/drawing42.xml" ContentType="application/vnd.openxmlformats-officedocument.drawingml.chartshapes+xml"/>
  <Override PartName="/ppt/notesSlides/notesSlide169.xml" ContentType="application/vnd.openxmlformats-officedocument.presentationml.notesSlide+xml"/>
  <Override PartName="/ppt/charts/chart161.xml" ContentType="application/vnd.openxmlformats-officedocument.drawingml.chart+xml"/>
  <Override PartName="/ppt/notesSlides/notesSlide170.xml" ContentType="application/vnd.openxmlformats-officedocument.presentationml.notesSlide+xml"/>
  <Override PartName="/ppt/charts/chart162.xml" ContentType="application/vnd.openxmlformats-officedocument.drawingml.chart+xml"/>
  <Override PartName="/ppt/drawings/drawing43.xml" ContentType="application/vnd.openxmlformats-officedocument.drawingml.chartshapes+xml"/>
  <Override PartName="/ppt/notesSlides/notesSlide171.xml" ContentType="application/vnd.openxmlformats-officedocument.presentationml.notesSlide+xml"/>
  <Override PartName="/ppt/charts/chart163.xml" ContentType="application/vnd.openxmlformats-officedocument.drawingml.chart+xml"/>
  <Override PartName="/ppt/drawings/drawing44.xml" ContentType="application/vnd.openxmlformats-officedocument.drawingml.chartshapes+xml"/>
  <Override PartName="/ppt/notesSlides/notesSlide172.xml" ContentType="application/vnd.openxmlformats-officedocument.presentationml.notesSlide+xml"/>
  <Override PartName="/ppt/charts/chart164.xml" ContentType="application/vnd.openxmlformats-officedocument.drawingml.chart+xml"/>
  <Override PartName="/ppt/drawings/drawing45.xml" ContentType="application/vnd.openxmlformats-officedocument.drawingml.chartshapes+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charts/chart165.xml" ContentType="application/vnd.openxmlformats-officedocument.drawingml.chart+xml"/>
  <Override PartName="/ppt/notesSlides/notesSlide175.xml" ContentType="application/vnd.openxmlformats-officedocument.presentationml.notesSlide+xml"/>
  <Override PartName="/ppt/charts/chart166.xml" ContentType="application/vnd.openxmlformats-officedocument.drawingml.chart+xml"/>
  <Override PartName="/ppt/notesSlides/notesSlide176.xml" ContentType="application/vnd.openxmlformats-officedocument.presentationml.notesSlide+xml"/>
  <Override PartName="/ppt/charts/chart167.xml" ContentType="application/vnd.openxmlformats-officedocument.drawingml.chart+xml"/>
  <Override PartName="/ppt/notesSlides/notesSlide177.xml" ContentType="application/vnd.openxmlformats-officedocument.presentationml.notesSlide+xml"/>
  <Override PartName="/ppt/charts/chart168.xml" ContentType="application/vnd.openxmlformats-officedocument.drawingml.chart+xml"/>
  <Override PartName="/ppt/notesSlides/notesSlide178.xml" ContentType="application/vnd.openxmlformats-officedocument.presentationml.notesSlide+xml"/>
  <Override PartName="/ppt/charts/chart169.xml" ContentType="application/vnd.openxmlformats-officedocument.drawingml.chart+xml"/>
  <Override PartName="/ppt/notesSlides/notesSlide179.xml" ContentType="application/vnd.openxmlformats-officedocument.presentationml.notesSlide+xml"/>
  <Override PartName="/ppt/charts/chart170.xml" ContentType="application/vnd.openxmlformats-officedocument.drawingml.chart+xml"/>
  <Override PartName="/ppt/notesSlides/notesSlide180.xml" ContentType="application/vnd.openxmlformats-officedocument.presentationml.notesSlide+xml"/>
  <Override PartName="/ppt/charts/chart171.xml" ContentType="application/vnd.openxmlformats-officedocument.drawingml.chart+xml"/>
  <Override PartName="/ppt/notesSlides/notesSlide181.xml" ContentType="application/vnd.openxmlformats-officedocument.presentationml.notesSlide+xml"/>
  <Override PartName="/ppt/charts/chart17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206"/>
  </p:notesMasterIdLst>
  <p:sldIdLst>
    <p:sldId id="267" r:id="rId6"/>
    <p:sldId id="1006" r:id="rId7"/>
    <p:sldId id="517" r:id="rId8"/>
    <p:sldId id="271" r:id="rId9"/>
    <p:sldId id="274" r:id="rId10"/>
    <p:sldId id="750" r:id="rId11"/>
    <p:sldId id="874" r:id="rId12"/>
    <p:sldId id="275" r:id="rId13"/>
    <p:sldId id="284" r:id="rId14"/>
    <p:sldId id="285" r:id="rId15"/>
    <p:sldId id="286" r:id="rId16"/>
    <p:sldId id="287" r:id="rId17"/>
    <p:sldId id="752" r:id="rId18"/>
    <p:sldId id="753" r:id="rId19"/>
    <p:sldId id="754" r:id="rId20"/>
    <p:sldId id="491" r:id="rId21"/>
    <p:sldId id="492" r:id="rId22"/>
    <p:sldId id="279" r:id="rId23"/>
    <p:sldId id="281" r:id="rId24"/>
    <p:sldId id="282" r:id="rId25"/>
    <p:sldId id="292" r:id="rId26"/>
    <p:sldId id="293" r:id="rId27"/>
    <p:sldId id="294" r:id="rId28"/>
    <p:sldId id="295" r:id="rId29"/>
    <p:sldId id="296" r:id="rId30"/>
    <p:sldId id="297" r:id="rId31"/>
    <p:sldId id="299" r:id="rId32"/>
    <p:sldId id="1007" r:id="rId33"/>
    <p:sldId id="971" r:id="rId34"/>
    <p:sldId id="1010" r:id="rId35"/>
    <p:sldId id="973" r:id="rId36"/>
    <p:sldId id="975" r:id="rId37"/>
    <p:sldId id="976" r:id="rId38"/>
    <p:sldId id="977" r:id="rId39"/>
    <p:sldId id="979" r:id="rId40"/>
    <p:sldId id="980" r:id="rId41"/>
    <p:sldId id="981" r:id="rId42"/>
    <p:sldId id="1011" r:id="rId43"/>
    <p:sldId id="983" r:id="rId44"/>
    <p:sldId id="984" r:id="rId45"/>
    <p:sldId id="985" r:id="rId46"/>
    <p:sldId id="986" r:id="rId47"/>
    <p:sldId id="987" r:id="rId48"/>
    <p:sldId id="1008" r:id="rId49"/>
    <p:sldId id="300" r:id="rId50"/>
    <p:sldId id="301" r:id="rId51"/>
    <p:sldId id="989" r:id="rId52"/>
    <p:sldId id="881" r:id="rId53"/>
    <p:sldId id="882" r:id="rId54"/>
    <p:sldId id="990" r:id="rId55"/>
    <p:sldId id="883" r:id="rId56"/>
    <p:sldId id="884" r:id="rId57"/>
    <p:sldId id="758" r:id="rId58"/>
    <p:sldId id="759" r:id="rId59"/>
    <p:sldId id="760" r:id="rId60"/>
    <p:sldId id="761" r:id="rId61"/>
    <p:sldId id="762" r:id="rId62"/>
    <p:sldId id="497" r:id="rId63"/>
    <p:sldId id="713" r:id="rId64"/>
    <p:sldId id="714" r:id="rId65"/>
    <p:sldId id="498" r:id="rId66"/>
    <p:sldId id="783" r:id="rId67"/>
    <p:sldId id="784" r:id="rId68"/>
    <p:sldId id="785" r:id="rId69"/>
    <p:sldId id="786" r:id="rId70"/>
    <p:sldId id="791" r:id="rId71"/>
    <p:sldId id="792" r:id="rId72"/>
    <p:sldId id="793" r:id="rId73"/>
    <p:sldId id="795" r:id="rId74"/>
    <p:sldId id="797" r:id="rId75"/>
    <p:sldId id="798" r:id="rId76"/>
    <p:sldId id="799" r:id="rId77"/>
    <p:sldId id="800" r:id="rId78"/>
    <p:sldId id="801" r:id="rId79"/>
    <p:sldId id="804" r:id="rId80"/>
    <p:sldId id="805" r:id="rId81"/>
    <p:sldId id="1012" r:id="rId82"/>
    <p:sldId id="806" r:id="rId83"/>
    <p:sldId id="808" r:id="rId84"/>
    <p:sldId id="809" r:id="rId85"/>
    <p:sldId id="810" r:id="rId86"/>
    <p:sldId id="811" r:id="rId87"/>
    <p:sldId id="1013" r:id="rId88"/>
    <p:sldId id="1014" r:id="rId89"/>
    <p:sldId id="1015" r:id="rId90"/>
    <p:sldId id="1016" r:id="rId91"/>
    <p:sldId id="1020" r:id="rId92"/>
    <p:sldId id="1021" r:id="rId93"/>
    <p:sldId id="1022" r:id="rId94"/>
    <p:sldId id="1042" r:id="rId95"/>
    <p:sldId id="1043" r:id="rId96"/>
    <p:sldId id="1044" r:id="rId97"/>
    <p:sldId id="1045" r:id="rId98"/>
    <p:sldId id="1028" r:id="rId99"/>
    <p:sldId id="1046" r:id="rId100"/>
    <p:sldId id="1047" r:id="rId101"/>
    <p:sldId id="1048" r:id="rId102"/>
    <p:sldId id="1049" r:id="rId103"/>
    <p:sldId id="1050" r:id="rId104"/>
    <p:sldId id="1051" r:id="rId105"/>
    <p:sldId id="1052" r:id="rId106"/>
    <p:sldId id="1036" r:id="rId107"/>
    <p:sldId id="1053" r:id="rId108"/>
    <p:sldId id="1054" r:id="rId109"/>
    <p:sldId id="1055" r:id="rId110"/>
    <p:sldId id="1040" r:id="rId111"/>
    <p:sldId id="1041" r:id="rId112"/>
    <p:sldId id="1056" r:id="rId113"/>
    <p:sldId id="1057" r:id="rId114"/>
    <p:sldId id="1058" r:id="rId115"/>
    <p:sldId id="1059" r:id="rId116"/>
    <p:sldId id="1060" r:id="rId117"/>
    <p:sldId id="1061" r:id="rId118"/>
    <p:sldId id="1062" r:id="rId119"/>
    <p:sldId id="1063" r:id="rId120"/>
    <p:sldId id="1064" r:id="rId121"/>
    <p:sldId id="1065" r:id="rId122"/>
    <p:sldId id="1066" r:id="rId123"/>
    <p:sldId id="1067" r:id="rId124"/>
    <p:sldId id="1068" r:id="rId125"/>
    <p:sldId id="1069" r:id="rId126"/>
    <p:sldId id="1070" r:id="rId127"/>
    <p:sldId id="1071" r:id="rId128"/>
    <p:sldId id="1072" r:id="rId129"/>
    <p:sldId id="1073" r:id="rId130"/>
    <p:sldId id="1074" r:id="rId131"/>
    <p:sldId id="1075" r:id="rId132"/>
    <p:sldId id="1076" r:id="rId133"/>
    <p:sldId id="1077" r:id="rId134"/>
    <p:sldId id="1078" r:id="rId135"/>
    <p:sldId id="1079" r:id="rId136"/>
    <p:sldId id="1080" r:id="rId137"/>
    <p:sldId id="1081" r:id="rId138"/>
    <p:sldId id="1082" r:id="rId139"/>
    <p:sldId id="1083" r:id="rId140"/>
    <p:sldId id="1084" r:id="rId141"/>
    <p:sldId id="1085" r:id="rId142"/>
    <p:sldId id="1086" r:id="rId143"/>
    <p:sldId id="1087" r:id="rId144"/>
    <p:sldId id="1088" r:id="rId145"/>
    <p:sldId id="1089" r:id="rId146"/>
    <p:sldId id="1090" r:id="rId147"/>
    <p:sldId id="1091" r:id="rId148"/>
    <p:sldId id="1092" r:id="rId149"/>
    <p:sldId id="1093" r:id="rId150"/>
    <p:sldId id="1094" r:id="rId151"/>
    <p:sldId id="1095" r:id="rId152"/>
    <p:sldId id="1096" r:id="rId153"/>
    <p:sldId id="1097" r:id="rId154"/>
    <p:sldId id="1098" r:id="rId155"/>
    <p:sldId id="1099" r:id="rId156"/>
    <p:sldId id="1100" r:id="rId157"/>
    <p:sldId id="1101" r:id="rId158"/>
    <p:sldId id="1102" r:id="rId159"/>
    <p:sldId id="1103" r:id="rId160"/>
    <p:sldId id="1104" r:id="rId161"/>
    <p:sldId id="1105" r:id="rId162"/>
    <p:sldId id="1106" r:id="rId163"/>
    <p:sldId id="1107" r:id="rId164"/>
    <p:sldId id="1108" r:id="rId165"/>
    <p:sldId id="1109" r:id="rId166"/>
    <p:sldId id="1110" r:id="rId167"/>
    <p:sldId id="1111" r:id="rId168"/>
    <p:sldId id="1112" r:id="rId169"/>
    <p:sldId id="1113" r:id="rId170"/>
    <p:sldId id="1114" r:id="rId171"/>
    <p:sldId id="1115" r:id="rId172"/>
    <p:sldId id="1116" r:id="rId173"/>
    <p:sldId id="1117" r:id="rId174"/>
    <p:sldId id="1118" r:id="rId175"/>
    <p:sldId id="1119" r:id="rId176"/>
    <p:sldId id="1120" r:id="rId177"/>
    <p:sldId id="1121" r:id="rId178"/>
    <p:sldId id="1122" r:id="rId179"/>
    <p:sldId id="1123" r:id="rId180"/>
    <p:sldId id="1124" r:id="rId181"/>
    <p:sldId id="1125" r:id="rId182"/>
    <p:sldId id="1126" r:id="rId183"/>
    <p:sldId id="1127" r:id="rId184"/>
    <p:sldId id="1128" r:id="rId185"/>
    <p:sldId id="1129" r:id="rId186"/>
    <p:sldId id="1130" r:id="rId187"/>
    <p:sldId id="1131" r:id="rId188"/>
    <p:sldId id="1132" r:id="rId189"/>
    <p:sldId id="1133" r:id="rId190"/>
    <p:sldId id="1134" r:id="rId191"/>
    <p:sldId id="1135" r:id="rId192"/>
    <p:sldId id="1136" r:id="rId193"/>
    <p:sldId id="1137" r:id="rId194"/>
    <p:sldId id="1138" r:id="rId195"/>
    <p:sldId id="1139" r:id="rId196"/>
    <p:sldId id="1140" r:id="rId197"/>
    <p:sldId id="1141" r:id="rId198"/>
    <p:sldId id="1142" r:id="rId199"/>
    <p:sldId id="1143" r:id="rId200"/>
    <p:sldId id="1144" r:id="rId201"/>
    <p:sldId id="1145" r:id="rId202"/>
    <p:sldId id="1146" r:id="rId203"/>
    <p:sldId id="1147" r:id="rId204"/>
    <p:sldId id="1148" r:id="rId20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7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ah Edwards" initials="LBE" lastIdx="5" clrIdx="0"/>
  <p:cmAuthor id="1" name="Christine M. Flavin" initials="CMF" lastIdx="30" clrIdx="1">
    <p:extLst>
      <p:ext uri="{19B8F6BF-5375-455C-9EA6-DF929625EA0E}">
        <p15:presenceInfo xmlns:p15="http://schemas.microsoft.com/office/powerpoint/2012/main" userId="S-1-5-21-3838001524-2532167733-2738084025-96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00B050"/>
    <a:srgbClr val="00FF00"/>
    <a:srgbClr val="009900"/>
    <a:srgbClr val="FF99FF"/>
    <a:srgbClr val="FF9900"/>
    <a:srgbClr val="9933FF"/>
    <a:srgbClr val="CC66FF"/>
    <a:srgbClr val="CC99FF"/>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37" autoAdjust="0"/>
    <p:restoredTop sz="82886" autoAdjust="0"/>
  </p:normalViewPr>
  <p:slideViewPr>
    <p:cSldViewPr>
      <p:cViewPr varScale="1">
        <p:scale>
          <a:sx n="86" d="100"/>
          <a:sy n="86" d="100"/>
        </p:scale>
        <p:origin x="1638" y="84"/>
      </p:cViewPr>
      <p:guideLst>
        <p:guide orient="horz" pos="2160"/>
        <p:guide pos="2736"/>
      </p:guideLst>
    </p:cSldViewPr>
  </p:slideViewPr>
  <p:notesTextViewPr>
    <p:cViewPr>
      <p:scale>
        <a:sx n="100" d="100"/>
        <a:sy n="100" d="100"/>
      </p:scale>
      <p:origin x="0" y="0"/>
    </p:cViewPr>
  </p:notesTextViewPr>
  <p:sorterViewPr>
    <p:cViewPr>
      <p:scale>
        <a:sx n="100" d="100"/>
        <a:sy n="100" d="100"/>
      </p:scale>
      <p:origin x="0" y="-58626"/>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slide" Target="slides/slide133.xml"/><Relationship Id="rId159" Type="http://schemas.openxmlformats.org/officeDocument/2006/relationships/slide" Target="slides/slide154.xml"/><Relationship Id="rId170" Type="http://schemas.openxmlformats.org/officeDocument/2006/relationships/slide" Target="slides/slide165.xml"/><Relationship Id="rId191" Type="http://schemas.openxmlformats.org/officeDocument/2006/relationships/slide" Target="slides/slide186.xml"/><Relationship Id="rId205" Type="http://schemas.openxmlformats.org/officeDocument/2006/relationships/slide" Target="slides/slide200.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144" Type="http://schemas.openxmlformats.org/officeDocument/2006/relationships/slide" Target="slides/slide139.xml"/><Relationship Id="rId149" Type="http://schemas.openxmlformats.org/officeDocument/2006/relationships/slide" Target="slides/slide144.xml"/><Relationship Id="rId5" Type="http://schemas.openxmlformats.org/officeDocument/2006/relationships/slideMaster" Target="slideMasters/slideMaster1.xml"/><Relationship Id="rId90" Type="http://schemas.openxmlformats.org/officeDocument/2006/relationships/slide" Target="slides/slide85.xml"/><Relationship Id="rId95" Type="http://schemas.openxmlformats.org/officeDocument/2006/relationships/slide" Target="slides/slide90.xml"/><Relationship Id="rId160" Type="http://schemas.openxmlformats.org/officeDocument/2006/relationships/slide" Target="slides/slide155.xml"/><Relationship Id="rId165" Type="http://schemas.openxmlformats.org/officeDocument/2006/relationships/slide" Target="slides/slide160.xml"/><Relationship Id="rId181" Type="http://schemas.openxmlformats.org/officeDocument/2006/relationships/slide" Target="slides/slide176.xml"/><Relationship Id="rId186" Type="http://schemas.openxmlformats.org/officeDocument/2006/relationships/slide" Target="slides/slide181.xml"/><Relationship Id="rId211" Type="http://schemas.openxmlformats.org/officeDocument/2006/relationships/tableStyles" Target="tableStyle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slide" Target="slides/slide134.xml"/><Relationship Id="rId80" Type="http://schemas.openxmlformats.org/officeDocument/2006/relationships/slide" Target="slides/slide75.xml"/><Relationship Id="rId85" Type="http://schemas.openxmlformats.org/officeDocument/2006/relationships/slide" Target="slides/slide80.xml"/><Relationship Id="rId150" Type="http://schemas.openxmlformats.org/officeDocument/2006/relationships/slide" Target="slides/slide145.xml"/><Relationship Id="rId155" Type="http://schemas.openxmlformats.org/officeDocument/2006/relationships/slide" Target="slides/slide150.xml"/><Relationship Id="rId171" Type="http://schemas.openxmlformats.org/officeDocument/2006/relationships/slide" Target="slides/slide166.xml"/><Relationship Id="rId176" Type="http://schemas.openxmlformats.org/officeDocument/2006/relationships/slide" Target="slides/slide171.xml"/><Relationship Id="rId192" Type="http://schemas.openxmlformats.org/officeDocument/2006/relationships/slide" Target="slides/slide187.xml"/><Relationship Id="rId197" Type="http://schemas.openxmlformats.org/officeDocument/2006/relationships/slide" Target="slides/slide192.xml"/><Relationship Id="rId206" Type="http://schemas.openxmlformats.org/officeDocument/2006/relationships/notesMaster" Target="notesMasters/notesMaster1.xml"/><Relationship Id="rId201" Type="http://schemas.openxmlformats.org/officeDocument/2006/relationships/slide" Target="slides/slide196.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40" Type="http://schemas.openxmlformats.org/officeDocument/2006/relationships/slide" Target="slides/slide135.xml"/><Relationship Id="rId145" Type="http://schemas.openxmlformats.org/officeDocument/2006/relationships/slide" Target="slides/slide140.xml"/><Relationship Id="rId161" Type="http://schemas.openxmlformats.org/officeDocument/2006/relationships/slide" Target="slides/slide156.xml"/><Relationship Id="rId166" Type="http://schemas.openxmlformats.org/officeDocument/2006/relationships/slide" Target="slides/slide161.xml"/><Relationship Id="rId182" Type="http://schemas.openxmlformats.org/officeDocument/2006/relationships/slide" Target="slides/slide177.xml"/><Relationship Id="rId187" Type="http://schemas.openxmlformats.org/officeDocument/2006/relationships/slide" Target="slides/slide182.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slide" Target="slides/slide125.xml"/><Relationship Id="rId135" Type="http://schemas.openxmlformats.org/officeDocument/2006/relationships/slide" Target="slides/slide130.xml"/><Relationship Id="rId151" Type="http://schemas.openxmlformats.org/officeDocument/2006/relationships/slide" Target="slides/slide146.xml"/><Relationship Id="rId156" Type="http://schemas.openxmlformats.org/officeDocument/2006/relationships/slide" Target="slides/slide151.xml"/><Relationship Id="rId177" Type="http://schemas.openxmlformats.org/officeDocument/2006/relationships/slide" Target="slides/slide172.xml"/><Relationship Id="rId198" Type="http://schemas.openxmlformats.org/officeDocument/2006/relationships/slide" Target="slides/slide193.xml"/><Relationship Id="rId172" Type="http://schemas.openxmlformats.org/officeDocument/2006/relationships/slide" Target="slides/slide167.xml"/><Relationship Id="rId193" Type="http://schemas.openxmlformats.org/officeDocument/2006/relationships/slide" Target="slides/slide188.xml"/><Relationship Id="rId202" Type="http://schemas.openxmlformats.org/officeDocument/2006/relationships/slide" Target="slides/slide197.xml"/><Relationship Id="rId207" Type="http://schemas.openxmlformats.org/officeDocument/2006/relationships/commentAuthors" Target="commentAuthors.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167" Type="http://schemas.openxmlformats.org/officeDocument/2006/relationships/slide" Target="slides/slide162.xml"/><Relationship Id="rId188" Type="http://schemas.openxmlformats.org/officeDocument/2006/relationships/slide" Target="slides/slide183.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162" Type="http://schemas.openxmlformats.org/officeDocument/2006/relationships/slide" Target="slides/slide157.xml"/><Relationship Id="rId183" Type="http://schemas.openxmlformats.org/officeDocument/2006/relationships/slide" Target="slides/slide178.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slide" Target="slides/slide152.xml"/><Relationship Id="rId178" Type="http://schemas.openxmlformats.org/officeDocument/2006/relationships/slide" Target="slides/slide173.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slide" Target="slides/slide147.xml"/><Relationship Id="rId173" Type="http://schemas.openxmlformats.org/officeDocument/2006/relationships/slide" Target="slides/slide168.xml"/><Relationship Id="rId194" Type="http://schemas.openxmlformats.org/officeDocument/2006/relationships/slide" Target="slides/slide189.xml"/><Relationship Id="rId199" Type="http://schemas.openxmlformats.org/officeDocument/2006/relationships/slide" Target="slides/slide194.xml"/><Relationship Id="rId203" Type="http://schemas.openxmlformats.org/officeDocument/2006/relationships/slide" Target="slides/slide198.xml"/><Relationship Id="rId208"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168" Type="http://schemas.openxmlformats.org/officeDocument/2006/relationships/slide" Target="slides/slide163.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slide" Target="slides/slide158.xml"/><Relationship Id="rId184" Type="http://schemas.openxmlformats.org/officeDocument/2006/relationships/slide" Target="slides/slide179.xml"/><Relationship Id="rId189" Type="http://schemas.openxmlformats.org/officeDocument/2006/relationships/slide" Target="slides/slide184.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 Id="rId174" Type="http://schemas.openxmlformats.org/officeDocument/2006/relationships/slide" Target="slides/slide169.xml"/><Relationship Id="rId179" Type="http://schemas.openxmlformats.org/officeDocument/2006/relationships/slide" Target="slides/slide174.xml"/><Relationship Id="rId195" Type="http://schemas.openxmlformats.org/officeDocument/2006/relationships/slide" Target="slides/slide190.xml"/><Relationship Id="rId209" Type="http://schemas.openxmlformats.org/officeDocument/2006/relationships/viewProps" Target="viewProps.xml"/><Relationship Id="rId190" Type="http://schemas.openxmlformats.org/officeDocument/2006/relationships/slide" Target="slides/slide185.xml"/><Relationship Id="rId204" Type="http://schemas.openxmlformats.org/officeDocument/2006/relationships/slide" Target="slides/slide199.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48" Type="http://schemas.openxmlformats.org/officeDocument/2006/relationships/slide" Target="slides/slide143.xml"/><Relationship Id="rId164" Type="http://schemas.openxmlformats.org/officeDocument/2006/relationships/slide" Target="slides/slide159.xml"/><Relationship Id="rId169" Type="http://schemas.openxmlformats.org/officeDocument/2006/relationships/slide" Target="slides/slide164.xml"/><Relationship Id="rId185" Type="http://schemas.openxmlformats.org/officeDocument/2006/relationships/slide" Target="slides/slide180.xml"/><Relationship Id="rId4" Type="http://schemas.openxmlformats.org/officeDocument/2006/relationships/customXml" Target="../customXml/item4.xml"/><Relationship Id="rId9" Type="http://schemas.openxmlformats.org/officeDocument/2006/relationships/slide" Target="slides/slide4.xml"/><Relationship Id="rId180" Type="http://schemas.openxmlformats.org/officeDocument/2006/relationships/slide" Target="slides/slide175.xml"/><Relationship Id="rId210" Type="http://schemas.openxmlformats.org/officeDocument/2006/relationships/theme" Target="theme/theme1.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54" Type="http://schemas.openxmlformats.org/officeDocument/2006/relationships/slide" Target="slides/slide149.xml"/><Relationship Id="rId175" Type="http://schemas.openxmlformats.org/officeDocument/2006/relationships/slide" Target="slides/slide170.xml"/><Relationship Id="rId196" Type="http://schemas.openxmlformats.org/officeDocument/2006/relationships/slide" Target="slides/slide191.xml"/><Relationship Id="rId200" Type="http://schemas.openxmlformats.org/officeDocument/2006/relationships/slide" Target="slides/slide195.xml"/><Relationship Id="rId16" Type="http://schemas.openxmlformats.org/officeDocument/2006/relationships/slide" Target="slides/slide1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00.xml.rels><?xml version="1.0" encoding="UTF-8" standalone="yes"?>
<Relationships xmlns="http://schemas.openxmlformats.org/package/2006/relationships"><Relationship Id="rId1" Type="http://schemas.openxmlformats.org/officeDocument/2006/relationships/package" Target="../embeddings/Microsoft_Excel_Worksheet100.xlsx"/></Relationships>
</file>

<file path=ppt/charts/_rels/chart101.xml.rels><?xml version="1.0" encoding="UTF-8" standalone="yes"?>
<Relationships xmlns="http://schemas.openxmlformats.org/package/2006/relationships"><Relationship Id="rId1" Type="http://schemas.openxmlformats.org/officeDocument/2006/relationships/package" Target="../embeddings/Microsoft_Excel_Worksheet101.xlsx"/></Relationships>
</file>

<file path=ppt/charts/_rels/chart102.xml.rels><?xml version="1.0" encoding="UTF-8" standalone="yes"?>
<Relationships xmlns="http://schemas.openxmlformats.org/package/2006/relationships"><Relationship Id="rId1" Type="http://schemas.openxmlformats.org/officeDocument/2006/relationships/package" Target="../embeddings/Microsoft_Excel_Worksheet102.xlsx"/></Relationships>
</file>

<file path=ppt/charts/_rels/chart103.xml.rels><?xml version="1.0" encoding="UTF-8" standalone="yes"?>
<Relationships xmlns="http://schemas.openxmlformats.org/package/2006/relationships"><Relationship Id="rId1" Type="http://schemas.openxmlformats.org/officeDocument/2006/relationships/package" Target="../embeddings/Microsoft_Excel_Worksheet103.xlsx"/></Relationships>
</file>

<file path=ppt/charts/_rels/chart104.xml.rels><?xml version="1.0" encoding="UTF-8" standalone="yes"?>
<Relationships xmlns="http://schemas.openxmlformats.org/package/2006/relationships"><Relationship Id="rId1" Type="http://schemas.openxmlformats.org/officeDocument/2006/relationships/package" Target="../embeddings/Microsoft_Excel_Worksheet104.xlsx"/></Relationships>
</file>

<file path=ppt/charts/_rels/chart105.xml.rels><?xml version="1.0" encoding="UTF-8" standalone="yes"?>
<Relationships xmlns="http://schemas.openxmlformats.org/package/2006/relationships"><Relationship Id="rId1" Type="http://schemas.openxmlformats.org/officeDocument/2006/relationships/package" Target="../embeddings/Microsoft_Excel_Worksheet105.xlsx"/></Relationships>
</file>

<file path=ppt/charts/_rels/chart106.xml.rels><?xml version="1.0" encoding="UTF-8" standalone="yes"?>
<Relationships xmlns="http://schemas.openxmlformats.org/package/2006/relationships"><Relationship Id="rId1" Type="http://schemas.openxmlformats.org/officeDocument/2006/relationships/package" Target="../embeddings/Microsoft_Excel_Worksheet106.xlsx"/></Relationships>
</file>

<file path=ppt/charts/_rels/chart107.xml.rels><?xml version="1.0" encoding="UTF-8" standalone="yes"?>
<Relationships xmlns="http://schemas.openxmlformats.org/package/2006/relationships"><Relationship Id="rId1" Type="http://schemas.openxmlformats.org/officeDocument/2006/relationships/package" Target="../embeddings/Microsoft_Excel_Worksheet107.xlsx"/></Relationships>
</file>

<file path=ppt/charts/_rels/chart108.xml.rels><?xml version="1.0" encoding="UTF-8" standalone="yes"?>
<Relationships xmlns="http://schemas.openxmlformats.org/package/2006/relationships"><Relationship Id="rId1" Type="http://schemas.openxmlformats.org/officeDocument/2006/relationships/package" Target="../embeddings/Microsoft_Excel_Worksheet108.xlsx"/></Relationships>
</file>

<file path=ppt/charts/_rels/chart109.xml.rels><?xml version="1.0" encoding="UTF-8" standalone="yes"?>
<Relationships xmlns="http://schemas.openxmlformats.org/package/2006/relationships"><Relationship Id="rId1" Type="http://schemas.openxmlformats.org/officeDocument/2006/relationships/package" Target="../embeddings/Microsoft_Excel_Worksheet109.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11.xlsx"/></Relationships>
</file>

<file path=ppt/charts/_rels/chart110.xml.rels><?xml version="1.0" encoding="UTF-8" standalone="yes"?>
<Relationships xmlns="http://schemas.openxmlformats.org/package/2006/relationships"><Relationship Id="rId1" Type="http://schemas.openxmlformats.org/officeDocument/2006/relationships/package" Target="../embeddings/Microsoft_Excel_Worksheet110.xlsx"/></Relationships>
</file>

<file path=ppt/charts/_rels/chart111.xml.rels><?xml version="1.0" encoding="UTF-8" standalone="yes"?>
<Relationships xmlns="http://schemas.openxmlformats.org/package/2006/relationships"><Relationship Id="rId1" Type="http://schemas.openxmlformats.org/officeDocument/2006/relationships/package" Target="../embeddings/Microsoft_Excel_Worksheet111.xlsx"/></Relationships>
</file>

<file path=ppt/charts/_rels/chart112.xml.rels><?xml version="1.0" encoding="UTF-8" standalone="yes"?>
<Relationships xmlns="http://schemas.openxmlformats.org/package/2006/relationships"><Relationship Id="rId1" Type="http://schemas.openxmlformats.org/officeDocument/2006/relationships/package" Target="../embeddings/Microsoft_Excel_Worksheet112.xlsx"/></Relationships>
</file>

<file path=ppt/charts/_rels/chart113.xml.rels><?xml version="1.0" encoding="UTF-8" standalone="yes"?>
<Relationships xmlns="http://schemas.openxmlformats.org/package/2006/relationships"><Relationship Id="rId1" Type="http://schemas.openxmlformats.org/officeDocument/2006/relationships/package" Target="../embeddings/Microsoft_Excel_Worksheet113.xlsx"/></Relationships>
</file>

<file path=ppt/charts/_rels/chart114.xml.rels><?xml version="1.0" encoding="UTF-8" standalone="yes"?>
<Relationships xmlns="http://schemas.openxmlformats.org/package/2006/relationships"><Relationship Id="rId1" Type="http://schemas.openxmlformats.org/officeDocument/2006/relationships/package" Target="../embeddings/Microsoft_Excel_Worksheet114.xlsx"/></Relationships>
</file>

<file path=ppt/charts/_rels/chart115.xml.rels><?xml version="1.0" encoding="UTF-8" standalone="yes"?>
<Relationships xmlns="http://schemas.openxmlformats.org/package/2006/relationships"><Relationship Id="rId1" Type="http://schemas.openxmlformats.org/officeDocument/2006/relationships/package" Target="../embeddings/Microsoft_Excel_Worksheet115.xlsx"/></Relationships>
</file>

<file path=ppt/charts/_rels/chart116.xml.rels><?xml version="1.0" encoding="UTF-8" standalone="yes"?>
<Relationships xmlns="http://schemas.openxmlformats.org/package/2006/relationships"><Relationship Id="rId1" Type="http://schemas.openxmlformats.org/officeDocument/2006/relationships/package" Target="../embeddings/Microsoft_Excel_Worksheet116.xlsx"/></Relationships>
</file>

<file path=ppt/charts/_rels/chart117.xml.rels><?xml version="1.0" encoding="UTF-8" standalone="yes"?>
<Relationships xmlns="http://schemas.openxmlformats.org/package/2006/relationships"><Relationship Id="rId1" Type="http://schemas.openxmlformats.org/officeDocument/2006/relationships/package" Target="../embeddings/Microsoft_Excel_Worksheet117.xlsx"/></Relationships>
</file>

<file path=ppt/charts/_rels/chart118.xml.rels><?xml version="1.0" encoding="UTF-8" standalone="yes"?>
<Relationships xmlns="http://schemas.openxmlformats.org/package/2006/relationships"><Relationship Id="rId1" Type="http://schemas.openxmlformats.org/officeDocument/2006/relationships/package" Target="../embeddings/Microsoft_Excel_Worksheet118.xlsx"/></Relationships>
</file>

<file path=ppt/charts/_rels/chart119.xml.rels><?xml version="1.0" encoding="UTF-8" standalone="yes"?>
<Relationships xmlns="http://schemas.openxmlformats.org/package/2006/relationships"><Relationship Id="rId1" Type="http://schemas.openxmlformats.org/officeDocument/2006/relationships/package" Target="../embeddings/Microsoft_Excel_Worksheet119.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Excel_Worksheet12.xlsx"/></Relationships>
</file>

<file path=ppt/charts/_rels/chart120.xml.rels><?xml version="1.0" encoding="UTF-8" standalone="yes"?>
<Relationships xmlns="http://schemas.openxmlformats.org/package/2006/relationships"><Relationship Id="rId1" Type="http://schemas.openxmlformats.org/officeDocument/2006/relationships/package" Target="../embeddings/Microsoft_Excel_Worksheet120.xlsx"/></Relationships>
</file>

<file path=ppt/charts/_rels/chart121.xml.rels><?xml version="1.0" encoding="UTF-8" standalone="yes"?>
<Relationships xmlns="http://schemas.openxmlformats.org/package/2006/relationships"><Relationship Id="rId1" Type="http://schemas.openxmlformats.org/officeDocument/2006/relationships/package" Target="../embeddings/Microsoft_Excel_Worksheet121.xlsx"/></Relationships>
</file>

<file path=ppt/charts/_rels/chart122.xml.rels><?xml version="1.0" encoding="UTF-8" standalone="yes"?>
<Relationships xmlns="http://schemas.openxmlformats.org/package/2006/relationships"><Relationship Id="rId1" Type="http://schemas.openxmlformats.org/officeDocument/2006/relationships/package" Target="../embeddings/Microsoft_Excel_Worksheet122.xlsx"/></Relationships>
</file>

<file path=ppt/charts/_rels/chart123.xml.rels><?xml version="1.0" encoding="UTF-8" standalone="yes"?>
<Relationships xmlns="http://schemas.openxmlformats.org/package/2006/relationships"><Relationship Id="rId1" Type="http://schemas.openxmlformats.org/officeDocument/2006/relationships/package" Target="../embeddings/Microsoft_Excel_Worksheet123.xlsx"/></Relationships>
</file>

<file path=ppt/charts/_rels/chart124.xml.rels><?xml version="1.0" encoding="UTF-8" standalone="yes"?>
<Relationships xmlns="http://schemas.openxmlformats.org/package/2006/relationships"><Relationship Id="rId1" Type="http://schemas.openxmlformats.org/officeDocument/2006/relationships/package" Target="../embeddings/Microsoft_Excel_Worksheet124.xlsx"/></Relationships>
</file>

<file path=ppt/charts/_rels/chart125.xml.rels><?xml version="1.0" encoding="UTF-8" standalone="yes"?>
<Relationships xmlns="http://schemas.openxmlformats.org/package/2006/relationships"><Relationship Id="rId1" Type="http://schemas.openxmlformats.org/officeDocument/2006/relationships/package" Target="../embeddings/Microsoft_Excel_Worksheet125.xlsx"/></Relationships>
</file>

<file path=ppt/charts/_rels/chart126.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Excel_Worksheet14.xlsx"/></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Microsoft_Excel_Worksheet15.xlsx"/></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3.xml.rels><?xml version="1.0" encoding="UTF-8" standalone="yes"?>
<Relationships xmlns="http://schemas.openxmlformats.org/package/2006/relationships"><Relationship Id="rId2" Type="http://schemas.openxmlformats.org/officeDocument/2006/relationships/chartUserShapes" Target="../drawings/drawing38.xml"/><Relationship Id="rId1" Type="http://schemas.openxmlformats.org/officeDocument/2006/relationships/package" Target="../embeddings/Microsoft_Excel_Worksheet153.xlsx"/></Relationships>
</file>

<file path=ppt/charts/_rels/chart154.xml.rels><?xml version="1.0" encoding="UTF-8" standalone="yes"?>
<Relationships xmlns="http://schemas.openxmlformats.org/package/2006/relationships"><Relationship Id="rId2" Type="http://schemas.openxmlformats.org/officeDocument/2006/relationships/chartUserShapes" Target="../drawings/drawing39.xml"/><Relationship Id="rId1" Type="http://schemas.openxmlformats.org/officeDocument/2006/relationships/package" Target="../embeddings/Microsoft_Excel_Worksheet154.xlsx"/></Relationships>
</file>

<file path=ppt/charts/_rels/chart155.xml.rels><?xml version="1.0" encoding="UTF-8" standalone="yes"?>
<Relationships xmlns="http://schemas.openxmlformats.org/package/2006/relationships"><Relationship Id="rId2" Type="http://schemas.openxmlformats.org/officeDocument/2006/relationships/chartUserShapes" Target="../drawings/drawing40.xml"/><Relationship Id="rId1" Type="http://schemas.openxmlformats.org/officeDocument/2006/relationships/package" Target="../embeddings/Microsoft_Excel_Worksheet155.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7.xml.rels><?xml version="1.0" encoding="UTF-8" standalone="yes"?>
<Relationships xmlns="http://schemas.openxmlformats.org/package/2006/relationships"><Relationship Id="rId2" Type="http://schemas.openxmlformats.org/officeDocument/2006/relationships/chartUserShapes" Target="../drawings/drawing41.xml"/><Relationship Id="rId1" Type="http://schemas.openxmlformats.org/officeDocument/2006/relationships/package" Target="../embeddings/Microsoft_Excel_Worksheet157.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60.xml.rels><?xml version="1.0" encoding="UTF-8" standalone="yes"?>
<Relationships xmlns="http://schemas.openxmlformats.org/package/2006/relationships"><Relationship Id="rId2" Type="http://schemas.openxmlformats.org/officeDocument/2006/relationships/chartUserShapes" Target="../drawings/drawing42.xml"/><Relationship Id="rId1" Type="http://schemas.openxmlformats.org/officeDocument/2006/relationships/package" Target="../embeddings/Microsoft_Excel_Worksheet160.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2.xml.rels><?xml version="1.0" encoding="UTF-8" standalone="yes"?>
<Relationships xmlns="http://schemas.openxmlformats.org/package/2006/relationships"><Relationship Id="rId2" Type="http://schemas.openxmlformats.org/officeDocument/2006/relationships/chartUserShapes" Target="../drawings/drawing43.xml"/><Relationship Id="rId1" Type="http://schemas.openxmlformats.org/officeDocument/2006/relationships/package" Target="../embeddings/Microsoft_Excel_Worksheet162.xlsx"/></Relationships>
</file>

<file path=ppt/charts/_rels/chart163.xml.rels><?xml version="1.0" encoding="UTF-8" standalone="yes"?>
<Relationships xmlns="http://schemas.openxmlformats.org/package/2006/relationships"><Relationship Id="rId2" Type="http://schemas.openxmlformats.org/officeDocument/2006/relationships/chartUserShapes" Target="../drawings/drawing44.xml"/><Relationship Id="rId1" Type="http://schemas.openxmlformats.org/officeDocument/2006/relationships/package" Target="../embeddings/Microsoft_Excel_Worksheet163.xlsx"/></Relationships>
</file>

<file path=ppt/charts/_rels/chart164.xml.rels><?xml version="1.0" encoding="UTF-8" standalone="yes"?>
<Relationships xmlns="http://schemas.openxmlformats.org/package/2006/relationships"><Relationship Id="rId2" Type="http://schemas.openxmlformats.org/officeDocument/2006/relationships/chartUserShapes" Target="../drawings/drawing45.xml"/><Relationship Id="rId1" Type="http://schemas.openxmlformats.org/officeDocument/2006/relationships/package" Target="../embeddings/Microsoft_Excel_Worksheet164.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2" Type="http://schemas.openxmlformats.org/officeDocument/2006/relationships/chartUserShapes" Target="../drawings/drawing17.xml"/><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2" Type="http://schemas.openxmlformats.org/officeDocument/2006/relationships/chartUserShapes" Target="../drawings/drawing18.xml"/><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2" Type="http://schemas.openxmlformats.org/officeDocument/2006/relationships/chartUserShapes" Target="../drawings/drawing19.xml"/><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2" Type="http://schemas.openxmlformats.org/officeDocument/2006/relationships/chartUserShapes" Target="../drawings/drawing20.xml"/><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2" Type="http://schemas.openxmlformats.org/officeDocument/2006/relationships/chartUserShapes" Target="../drawings/drawing21.xml"/><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2" Type="http://schemas.openxmlformats.org/officeDocument/2006/relationships/chartUserShapes" Target="../drawings/drawing22.xml"/><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2" Type="http://schemas.openxmlformats.org/officeDocument/2006/relationships/chartUserShapes" Target="../drawings/drawing23.xml"/><Relationship Id="rId1"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2" Type="http://schemas.openxmlformats.org/officeDocument/2006/relationships/chartUserShapes" Target="../drawings/drawing24.xml"/><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2" Type="http://schemas.openxmlformats.org/officeDocument/2006/relationships/chartUserShapes" Target="../drawings/drawing25.xml"/><Relationship Id="rId1"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2" Type="http://schemas.openxmlformats.org/officeDocument/2006/relationships/chartUserShapes" Target="../drawings/drawing26.xml"/><Relationship Id="rId1"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2" Type="http://schemas.openxmlformats.org/officeDocument/2006/relationships/chartUserShapes" Target="../drawings/drawing27.xml"/><Relationship Id="rId1" Type="http://schemas.openxmlformats.org/officeDocument/2006/relationships/package" Target="../embeddings/Microsoft_Excel_Worksheet55.xlsx"/></Relationships>
</file>

<file path=ppt/charts/_rels/chart56.xml.rels><?xml version="1.0" encoding="UTF-8" standalone="yes"?>
<Relationships xmlns="http://schemas.openxmlformats.org/package/2006/relationships"><Relationship Id="rId2" Type="http://schemas.openxmlformats.org/officeDocument/2006/relationships/chartUserShapes" Target="../drawings/drawing28.xml"/><Relationship Id="rId1" Type="http://schemas.openxmlformats.org/officeDocument/2006/relationships/package" Target="../embeddings/Microsoft_Excel_Worksheet56.xlsx"/></Relationships>
</file>

<file path=ppt/charts/_rels/chart57.xml.rels><?xml version="1.0" encoding="UTF-8" standalone="yes"?>
<Relationships xmlns="http://schemas.openxmlformats.org/package/2006/relationships"><Relationship Id="rId2" Type="http://schemas.openxmlformats.org/officeDocument/2006/relationships/chartUserShapes" Target="../drawings/drawing29.xml"/><Relationship Id="rId1" Type="http://schemas.openxmlformats.org/officeDocument/2006/relationships/package" Target="../embeddings/Microsoft_Excel_Worksheet57.xlsx"/></Relationships>
</file>

<file path=ppt/charts/_rels/chart58.xml.rels><?xml version="1.0" encoding="UTF-8" standalone="yes"?>
<Relationships xmlns="http://schemas.openxmlformats.org/package/2006/relationships"><Relationship Id="rId2" Type="http://schemas.openxmlformats.org/officeDocument/2006/relationships/chartUserShapes" Target="../drawings/drawing30.xml"/><Relationship Id="rId1" Type="http://schemas.openxmlformats.org/officeDocument/2006/relationships/package" Target="../embeddings/Microsoft_Excel_Worksheet58.xlsx"/></Relationships>
</file>

<file path=ppt/charts/_rels/chart59.xml.rels><?xml version="1.0" encoding="UTF-8" standalone="yes"?>
<Relationships xmlns="http://schemas.openxmlformats.org/package/2006/relationships"><Relationship Id="rId2" Type="http://schemas.openxmlformats.org/officeDocument/2006/relationships/chartUserShapes" Target="../drawings/drawing31.xml"/><Relationship Id="rId1" Type="http://schemas.openxmlformats.org/officeDocument/2006/relationships/package" Target="../embeddings/Microsoft_Excel_Worksheet59.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6.xlsx"/></Relationships>
</file>

<file path=ppt/charts/_rels/chart60.xml.rels><?xml version="1.0" encoding="UTF-8" standalone="yes"?>
<Relationships xmlns="http://schemas.openxmlformats.org/package/2006/relationships"><Relationship Id="rId2" Type="http://schemas.openxmlformats.org/officeDocument/2006/relationships/chartUserShapes" Target="../drawings/drawing32.xml"/><Relationship Id="rId1" Type="http://schemas.openxmlformats.org/officeDocument/2006/relationships/package" Target="../embeddings/Microsoft_Excel_Worksheet60.xlsx"/></Relationships>
</file>

<file path=ppt/charts/_rels/chart61.xml.rels><?xml version="1.0" encoding="UTF-8" standalone="yes"?>
<Relationships xmlns="http://schemas.openxmlformats.org/package/2006/relationships"><Relationship Id="rId2" Type="http://schemas.openxmlformats.org/officeDocument/2006/relationships/chartUserShapes" Target="../drawings/drawing33.xml"/><Relationship Id="rId1" Type="http://schemas.openxmlformats.org/officeDocument/2006/relationships/package" Target="../embeddings/Microsoft_Excel_Worksheet61.xlsx"/></Relationships>
</file>

<file path=ppt/charts/_rels/chart62.xml.rels><?xml version="1.0" encoding="UTF-8" standalone="yes"?>
<Relationships xmlns="http://schemas.openxmlformats.org/package/2006/relationships"><Relationship Id="rId2" Type="http://schemas.openxmlformats.org/officeDocument/2006/relationships/chartUserShapes" Target="../drawings/drawing34.xml"/><Relationship Id="rId1" Type="http://schemas.openxmlformats.org/officeDocument/2006/relationships/package" Target="../embeddings/Microsoft_Excel_Worksheet62.xlsx"/></Relationships>
</file>

<file path=ppt/charts/_rels/chart63.xml.rels><?xml version="1.0" encoding="UTF-8" standalone="yes"?>
<Relationships xmlns="http://schemas.openxmlformats.org/package/2006/relationships"><Relationship Id="rId2" Type="http://schemas.openxmlformats.org/officeDocument/2006/relationships/chartUserShapes" Target="../drawings/drawing35.xml"/><Relationship Id="rId1" Type="http://schemas.openxmlformats.org/officeDocument/2006/relationships/package" Target="../embeddings/Microsoft_Excel_Worksheet63.xlsx"/></Relationships>
</file>

<file path=ppt/charts/_rels/chart64.xml.rels><?xml version="1.0" encoding="UTF-8" standalone="yes"?>
<Relationships xmlns="http://schemas.openxmlformats.org/package/2006/relationships"><Relationship Id="rId2" Type="http://schemas.openxmlformats.org/officeDocument/2006/relationships/chartUserShapes" Target="../drawings/drawing36.xml"/><Relationship Id="rId1" Type="http://schemas.openxmlformats.org/officeDocument/2006/relationships/package" Target="../embeddings/Microsoft_Excel_Worksheet64.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7.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8.xlsx"/></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9.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9.xlsx"/></Relationships>
</file>

<file path=ppt/charts/_rels/chart90.xml.rels><?xml version="1.0" encoding="UTF-8" standalone="yes"?>
<Relationships xmlns="http://schemas.openxmlformats.org/package/2006/relationships"><Relationship Id="rId1" Type="http://schemas.openxmlformats.org/officeDocument/2006/relationships/package" Target="../embeddings/Microsoft_Excel_Worksheet90.xlsx"/></Relationships>
</file>

<file path=ppt/charts/_rels/chart91.xml.rels><?xml version="1.0" encoding="UTF-8" standalone="yes"?>
<Relationships xmlns="http://schemas.openxmlformats.org/package/2006/relationships"><Relationship Id="rId2" Type="http://schemas.openxmlformats.org/officeDocument/2006/relationships/chartUserShapes" Target="../drawings/drawing37.xml"/><Relationship Id="rId1" Type="http://schemas.openxmlformats.org/officeDocument/2006/relationships/package" Target="../embeddings/Microsoft_Excel_Worksheet91.xlsx"/></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Worksheet92.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Worksheet93.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_Worksheet94.xlsx"/></Relationships>
</file>

<file path=ppt/charts/_rels/chart95.xml.rels><?xml version="1.0" encoding="UTF-8" standalone="yes"?>
<Relationships xmlns="http://schemas.openxmlformats.org/package/2006/relationships"><Relationship Id="rId1" Type="http://schemas.openxmlformats.org/officeDocument/2006/relationships/package" Target="../embeddings/Microsoft_Excel_Worksheet95.xlsx"/></Relationships>
</file>

<file path=ppt/charts/_rels/chart96.xml.rels><?xml version="1.0" encoding="UTF-8" standalone="yes"?>
<Relationships xmlns="http://schemas.openxmlformats.org/package/2006/relationships"><Relationship Id="rId1" Type="http://schemas.openxmlformats.org/officeDocument/2006/relationships/package" Target="../embeddings/Microsoft_Excel_Worksheet96.xlsx"/></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_Worksheet97.xlsx"/></Relationships>
</file>

<file path=ppt/charts/_rels/chart98.xml.rels><?xml version="1.0" encoding="UTF-8" standalone="yes"?>
<Relationships xmlns="http://schemas.openxmlformats.org/package/2006/relationships"><Relationship Id="rId1" Type="http://schemas.openxmlformats.org/officeDocument/2006/relationships/package" Target="../embeddings/Microsoft_Excel_Worksheet98.xlsx"/></Relationships>
</file>

<file path=ppt/charts/_rels/chart99.xml.rels><?xml version="1.0" encoding="UTF-8" standalone="yes"?>
<Relationships xmlns="http://schemas.openxmlformats.org/package/2006/relationships"><Relationship Id="rId1" Type="http://schemas.openxmlformats.org/officeDocument/2006/relationships/package" Target="../embeddings/Microsoft_Excel_Worksheet9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038830762593032"/>
          <c:y val="0.2098050546101092"/>
          <c:w val="0.49456764822205446"/>
          <c:h val="0.58231352129370928"/>
        </c:manualLayout>
      </c:layout>
      <c:pieChart>
        <c:varyColors val="1"/>
        <c:ser>
          <c:idx val="0"/>
          <c:order val="0"/>
          <c:tx>
            <c:strRef>
              <c:f>Sheet1!$B$1</c:f>
              <c:strCache>
                <c:ptCount val="1"/>
                <c:pt idx="0">
                  <c:v>%</c:v>
                </c:pt>
              </c:strCache>
            </c:strRef>
          </c:tx>
          <c:spPr>
            <a:ln>
              <a:solidFill>
                <a:srgbClr val="000000"/>
              </a:solidFill>
            </a:ln>
          </c:spPr>
          <c:dPt>
            <c:idx val="0"/>
            <c:bubble3D val="0"/>
            <c:spPr>
              <a:solidFill>
                <a:srgbClr val="FFFF00"/>
              </a:solidFill>
              <a:ln>
                <a:solidFill>
                  <a:srgbClr val="000000"/>
                </a:solidFill>
              </a:ln>
            </c:spPr>
          </c:dPt>
          <c:dPt>
            <c:idx val="1"/>
            <c:bubble3D val="0"/>
            <c:spPr>
              <a:solidFill>
                <a:schemeClr val="bg1">
                  <a:lumMod val="50000"/>
                  <a:lumOff val="50000"/>
                </a:schemeClr>
              </a:solidFill>
              <a:ln>
                <a:solidFill>
                  <a:srgbClr val="000000"/>
                </a:solidFill>
              </a:ln>
            </c:spPr>
          </c:dPt>
          <c:dPt>
            <c:idx val="2"/>
            <c:bubble3D val="0"/>
            <c:spPr>
              <a:solidFill>
                <a:srgbClr val="00FF00"/>
              </a:solidFill>
              <a:ln>
                <a:solidFill>
                  <a:srgbClr val="000000"/>
                </a:solidFill>
              </a:ln>
            </c:spPr>
          </c:dPt>
          <c:dPt>
            <c:idx val="3"/>
            <c:bubble3D val="0"/>
            <c:spPr>
              <a:solidFill>
                <a:srgbClr val="FF0000"/>
              </a:solidFill>
              <a:ln>
                <a:solidFill>
                  <a:srgbClr val="000000"/>
                </a:solidFill>
              </a:ln>
            </c:spPr>
          </c:dPt>
          <c:dPt>
            <c:idx val="4"/>
            <c:bubble3D val="0"/>
            <c:spPr>
              <a:solidFill>
                <a:srgbClr val="00FFFF"/>
              </a:solidFill>
              <a:ln>
                <a:solidFill>
                  <a:srgbClr val="000000"/>
                </a:solidFill>
              </a:ln>
            </c:spPr>
          </c:dPt>
          <c:dPt>
            <c:idx val="5"/>
            <c:bubble3D val="0"/>
            <c:spPr>
              <a:solidFill>
                <a:srgbClr val="FF00FF"/>
              </a:solidFill>
              <a:ln>
                <a:solidFill>
                  <a:srgbClr val="000000"/>
                </a:solidFill>
              </a:ln>
            </c:spPr>
          </c:dPt>
          <c:dPt>
            <c:idx val="6"/>
            <c:bubble3D val="0"/>
            <c:spPr>
              <a:solidFill>
                <a:srgbClr val="00FFFF"/>
              </a:solidFill>
              <a:ln>
                <a:solidFill>
                  <a:srgbClr val="000000"/>
                </a:solidFill>
              </a:ln>
            </c:spPr>
          </c:dPt>
          <c:dLbls>
            <c:dLbl>
              <c:idx val="0"/>
              <c:layout>
                <c:manualLayout>
                  <c:x val="0.16210045662100447"/>
                  <c:y val="-5.1075268817204304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1"/>
              <c:layout>
                <c:manualLayout>
                  <c:x val="0"/>
                  <c:y val="3.5087719298245598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2"/>
              <c:layout>
                <c:manualLayout>
                  <c:x val="2.7777777777779639E-3"/>
                  <c:y val="-6.4327485380117053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3"/>
              <c:layout>
                <c:manualLayout>
                  <c:x val="1.8264840182648401E-2"/>
                  <c:y val="-2.1505376344086034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4"/>
              <c:layout>
                <c:manualLayout>
                  <c:x val="7.3530183727034126E-3"/>
                  <c:y val="-9.3567251461988341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5"/>
              <c:layout>
                <c:manualLayout>
                  <c:x val="1.3698630136986217E-2"/>
                  <c:y val="1.3440860215053764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numFmt formatCode="0%" sourceLinked="0"/>
            <c:spPr>
              <a:noFill/>
              <a:ln>
                <a:noFill/>
              </a:ln>
              <a:effectLst/>
            </c:spPr>
            <c:txPr>
              <a:bodyPr/>
              <a:lstStyle/>
              <a:p>
                <a:pPr>
                  <a:defRPr sz="1400" b="1"/>
                </a:pPr>
                <a:endParaRPr lang="en-US"/>
              </a:p>
            </c:txPr>
            <c:dLblPos val="outEnd"/>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Sheet1!$A$2:$A$7</c:f>
              <c:strCache>
                <c:ptCount val="6"/>
                <c:pt idx="0">
                  <c:v>Myopathy</c:v>
                </c:pt>
                <c:pt idx="1">
                  <c:v>Congenital</c:v>
                </c:pt>
                <c:pt idx="2">
                  <c:v>Retx</c:v>
                </c:pt>
                <c:pt idx="3">
                  <c:v>CAD</c:v>
                </c:pt>
                <c:pt idx="4">
                  <c:v>Other</c:v>
                </c:pt>
                <c:pt idx="5">
                  <c:v>Valvular</c:v>
                </c:pt>
              </c:strCache>
            </c:strRef>
          </c:cat>
          <c:val>
            <c:numRef>
              <c:f>Sheet1!$B$2:$B$7</c:f>
              <c:numCache>
                <c:formatCode>0.00%</c:formatCode>
                <c:ptCount val="6"/>
                <c:pt idx="0">
                  <c:v>0.55569000000000002</c:v>
                </c:pt>
                <c:pt idx="1">
                  <c:v>3.3099000000000003E-2</c:v>
                </c:pt>
                <c:pt idx="2">
                  <c:v>2.5905999999999998E-2</c:v>
                </c:pt>
                <c:pt idx="3">
                  <c:v>0.35121000000000002</c:v>
                </c:pt>
                <c:pt idx="4">
                  <c:v>6.463E-3</c:v>
                </c:pt>
                <c:pt idx="5">
                  <c:v>2.7626000000000001E-2</c:v>
                </c:pt>
              </c:numCache>
            </c:numRef>
          </c:val>
        </c:ser>
        <c:dLbls>
          <c:showLegendKey val="0"/>
          <c:showVal val="0"/>
          <c:showCatName val="0"/>
          <c:showSerName val="0"/>
          <c:showPercent val="0"/>
          <c:showBubbleSize val="0"/>
          <c:showLeaderLines val="1"/>
        </c:dLbls>
        <c:firstSliceAng val="70"/>
      </c:pieChart>
      <c:spPr>
        <a:noFill/>
        <a:ln w="25400">
          <a:no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05475691685328"/>
          <c:y val="4.693902685241276E-2"/>
          <c:w val="0.7834384323754402"/>
          <c:h val="0.74242075509792049"/>
        </c:manualLayout>
      </c:layout>
      <c:barChart>
        <c:barDir val="col"/>
        <c:grouping val="clustered"/>
        <c:varyColors val="0"/>
        <c:ser>
          <c:idx val="0"/>
          <c:order val="0"/>
          <c:tx>
            <c:strRef>
              <c:f>Sheet1!$B$1</c:f>
              <c:strCache>
                <c:ptCount val="1"/>
                <c:pt idx="0">
                  <c:v>N</c:v>
                </c:pt>
              </c:strCache>
            </c:strRef>
          </c:tx>
          <c:spPr>
            <a:gradFill>
              <a:gsLst>
                <a:gs pos="0">
                  <a:srgbClr val="00B050"/>
                </a:gs>
                <a:gs pos="50000">
                  <a:srgbClr val="00FF00"/>
                </a:gs>
                <a:gs pos="100000">
                  <a:srgbClr val="00B050"/>
                </a:gs>
              </a:gsLst>
              <a:lin ang="10800000" scaled="1"/>
            </a:gradFill>
          </c:spPr>
          <c:invertIfNegative val="0"/>
          <c:cat>
            <c:numRef>
              <c:f>Sheet1!$A$2:$A$33</c:f>
              <c:numCache>
                <c:formatCode>General</c:formatCode>
                <c:ptCount val="32"/>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numCache>
            </c:numRef>
          </c:cat>
          <c:val>
            <c:numRef>
              <c:f>Sheet1!$B$2:$B$33</c:f>
              <c:numCache>
                <c:formatCode>General</c:formatCode>
                <c:ptCount val="32"/>
                <c:pt idx="0">
                  <c:v>3</c:v>
                </c:pt>
                <c:pt idx="1">
                  <c:v>8</c:v>
                </c:pt>
                <c:pt idx="2">
                  <c:v>20</c:v>
                </c:pt>
                <c:pt idx="3">
                  <c:v>28</c:v>
                </c:pt>
                <c:pt idx="4">
                  <c:v>59</c:v>
                </c:pt>
                <c:pt idx="5">
                  <c:v>77</c:v>
                </c:pt>
                <c:pt idx="6">
                  <c:v>77</c:v>
                </c:pt>
                <c:pt idx="7">
                  <c:v>83</c:v>
                </c:pt>
                <c:pt idx="8">
                  <c:v>93</c:v>
                </c:pt>
                <c:pt idx="9">
                  <c:v>120</c:v>
                </c:pt>
                <c:pt idx="10">
                  <c:v>107</c:v>
                </c:pt>
                <c:pt idx="11">
                  <c:v>104</c:v>
                </c:pt>
                <c:pt idx="12">
                  <c:v>90</c:v>
                </c:pt>
                <c:pt idx="13">
                  <c:v>100</c:v>
                </c:pt>
                <c:pt idx="14">
                  <c:v>93</c:v>
                </c:pt>
                <c:pt idx="15">
                  <c:v>90</c:v>
                </c:pt>
                <c:pt idx="16">
                  <c:v>108</c:v>
                </c:pt>
                <c:pt idx="17">
                  <c:v>103</c:v>
                </c:pt>
                <c:pt idx="18">
                  <c:v>87</c:v>
                </c:pt>
                <c:pt idx="19">
                  <c:v>80</c:v>
                </c:pt>
                <c:pt idx="20">
                  <c:v>96</c:v>
                </c:pt>
                <c:pt idx="21">
                  <c:v>95</c:v>
                </c:pt>
                <c:pt idx="22">
                  <c:v>107</c:v>
                </c:pt>
                <c:pt idx="23">
                  <c:v>114</c:v>
                </c:pt>
                <c:pt idx="24">
                  <c:v>95</c:v>
                </c:pt>
                <c:pt idx="25">
                  <c:v>116</c:v>
                </c:pt>
                <c:pt idx="26">
                  <c:v>98</c:v>
                </c:pt>
                <c:pt idx="27">
                  <c:v>98</c:v>
                </c:pt>
                <c:pt idx="28">
                  <c:v>106</c:v>
                </c:pt>
                <c:pt idx="29">
                  <c:v>119</c:v>
                </c:pt>
                <c:pt idx="30">
                  <c:v>101</c:v>
                </c:pt>
                <c:pt idx="31">
                  <c:v>116</c:v>
                </c:pt>
              </c:numCache>
            </c:numRef>
          </c:val>
        </c:ser>
        <c:dLbls>
          <c:showLegendKey val="0"/>
          <c:showVal val="0"/>
          <c:showCatName val="0"/>
          <c:showSerName val="0"/>
          <c:showPercent val="0"/>
          <c:showBubbleSize val="0"/>
        </c:dLbls>
        <c:gapWidth val="50"/>
        <c:axId val="620641096"/>
        <c:axId val="430484576"/>
      </c:barChart>
      <c:lineChart>
        <c:grouping val="standard"/>
        <c:varyColors val="0"/>
        <c:ser>
          <c:idx val="1"/>
          <c:order val="1"/>
          <c:tx>
            <c:strRef>
              <c:f>Sheet1!$C$1</c:f>
              <c:strCache>
                <c:ptCount val="1"/>
                <c:pt idx="0">
                  <c:v>%</c:v>
                </c:pt>
              </c:strCache>
            </c:strRef>
          </c:tx>
          <c:spPr>
            <a:ln w="41275">
              <a:solidFill>
                <a:srgbClr val="FF0000"/>
              </a:solidFill>
            </a:ln>
          </c:spPr>
          <c:marker>
            <c:symbol val="none"/>
          </c:marker>
          <c:cat>
            <c:numRef>
              <c:f>Sheet1!$A$2:$A$33</c:f>
              <c:numCache>
                <c:formatCode>General</c:formatCode>
                <c:ptCount val="32"/>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numCache>
            </c:numRef>
          </c:cat>
          <c:val>
            <c:numRef>
              <c:f>Sheet1!$C$2:$C$33</c:f>
              <c:numCache>
                <c:formatCode>General</c:formatCode>
                <c:ptCount val="32"/>
                <c:pt idx="0">
                  <c:v>1.82927</c:v>
                </c:pt>
                <c:pt idx="1">
                  <c:v>2.65781</c:v>
                </c:pt>
                <c:pt idx="2">
                  <c:v>3.3167499999999999</c:v>
                </c:pt>
                <c:pt idx="3">
                  <c:v>2.40964</c:v>
                </c:pt>
                <c:pt idx="4">
                  <c:v>2.6977600000000002</c:v>
                </c:pt>
                <c:pt idx="5">
                  <c:v>2.7588699999999999</c:v>
                </c:pt>
                <c:pt idx="6">
                  <c:v>2.3525800000000001</c:v>
                </c:pt>
                <c:pt idx="7">
                  <c:v>2.36131</c:v>
                </c:pt>
                <c:pt idx="8">
                  <c:v>2.2644299999999999</c:v>
                </c:pt>
                <c:pt idx="9">
                  <c:v>2.7848700000000002</c:v>
                </c:pt>
                <c:pt idx="10">
                  <c:v>2.4780000000000002</c:v>
                </c:pt>
                <c:pt idx="11">
                  <c:v>2.3193600000000001</c:v>
                </c:pt>
                <c:pt idx="12">
                  <c:v>2.0491799999999998</c:v>
                </c:pt>
                <c:pt idx="13">
                  <c:v>2.30044</c:v>
                </c:pt>
                <c:pt idx="14">
                  <c:v>2.1785000000000001</c:v>
                </c:pt>
                <c:pt idx="15">
                  <c:v>2.1582699999999999</c:v>
                </c:pt>
                <c:pt idx="16">
                  <c:v>2.63158</c:v>
                </c:pt>
                <c:pt idx="17">
                  <c:v>2.7076799999999999</c:v>
                </c:pt>
                <c:pt idx="18">
                  <c:v>2.3513500000000001</c:v>
                </c:pt>
                <c:pt idx="19">
                  <c:v>2.2160700000000002</c:v>
                </c:pt>
                <c:pt idx="20">
                  <c:v>2.7633899999999998</c:v>
                </c:pt>
                <c:pt idx="21">
                  <c:v>2.8031899999999998</c:v>
                </c:pt>
                <c:pt idx="22">
                  <c:v>3.1741299999999999</c:v>
                </c:pt>
                <c:pt idx="23">
                  <c:v>3.3033899999999998</c:v>
                </c:pt>
                <c:pt idx="24">
                  <c:v>2.7011699999999998</c:v>
                </c:pt>
                <c:pt idx="25">
                  <c:v>3.29358</c:v>
                </c:pt>
                <c:pt idx="26">
                  <c:v>2.7960099999999999</c:v>
                </c:pt>
                <c:pt idx="27">
                  <c:v>2.7960099999999999</c:v>
                </c:pt>
                <c:pt idx="28">
                  <c:v>2.9338500000000001</c:v>
                </c:pt>
                <c:pt idx="29">
                  <c:v>3.2540300000000002</c:v>
                </c:pt>
                <c:pt idx="30">
                  <c:v>2.7099500000000001</c:v>
                </c:pt>
                <c:pt idx="31">
                  <c:v>3.03904</c:v>
                </c:pt>
              </c:numCache>
            </c:numRef>
          </c:val>
          <c:smooth val="0"/>
        </c:ser>
        <c:dLbls>
          <c:showLegendKey val="0"/>
          <c:showVal val="0"/>
          <c:showCatName val="0"/>
          <c:showSerName val="0"/>
          <c:showPercent val="0"/>
          <c:showBubbleSize val="0"/>
        </c:dLbls>
        <c:marker val="1"/>
        <c:smooth val="0"/>
        <c:axId val="430485360"/>
        <c:axId val="430484968"/>
      </c:lineChart>
      <c:catAx>
        <c:axId val="620641096"/>
        <c:scaling>
          <c:orientation val="minMax"/>
        </c:scaling>
        <c:delete val="0"/>
        <c:axPos val="b"/>
        <c:title>
          <c:tx>
            <c:rich>
              <a:bodyPr/>
              <a:lstStyle/>
              <a:p>
                <a:pPr>
                  <a:defRPr sz="1800"/>
                </a:pPr>
                <a:r>
                  <a:rPr lang="en-US" sz="1800" dirty="0" smtClean="0"/>
                  <a:t>Year of Retransplant</a:t>
                </a:r>
                <a:endParaRPr lang="en-US" sz="1800" dirty="0"/>
              </a:p>
            </c:rich>
          </c:tx>
          <c:layout>
            <c:manualLayout>
              <c:xMode val="edge"/>
              <c:yMode val="edge"/>
              <c:x val="0.41740825799552883"/>
              <c:y val="0.92100181708055873"/>
            </c:manualLayout>
          </c:layout>
          <c:overlay val="0"/>
        </c:title>
        <c:numFmt formatCode="General" sourceLinked="1"/>
        <c:majorTickMark val="out"/>
        <c:minorTickMark val="none"/>
        <c:tickLblPos val="nextTo"/>
        <c:txPr>
          <a:bodyPr rot="-2700000"/>
          <a:lstStyle/>
          <a:p>
            <a:pPr>
              <a:defRPr sz="1400" b="1"/>
            </a:pPr>
            <a:endParaRPr lang="en-US"/>
          </a:p>
        </c:txPr>
        <c:crossAx val="430484576"/>
        <c:crosses val="autoZero"/>
        <c:auto val="1"/>
        <c:lblAlgn val="ctr"/>
        <c:lblOffset val="100"/>
        <c:tickLblSkip val="1"/>
        <c:tickMarkSkip val="1"/>
        <c:noMultiLvlLbl val="0"/>
      </c:catAx>
      <c:valAx>
        <c:axId val="430484576"/>
        <c:scaling>
          <c:orientation val="minMax"/>
        </c:scaling>
        <c:delete val="0"/>
        <c:axPos val="l"/>
        <c:majorGridlines/>
        <c:title>
          <c:tx>
            <c:rich>
              <a:bodyPr rot="-5400000" vert="horz"/>
              <a:lstStyle/>
              <a:p>
                <a:pPr>
                  <a:defRPr/>
                </a:pPr>
                <a:r>
                  <a:rPr lang="en-US" dirty="0" smtClean="0"/>
                  <a:t>Number of Retransplants</a:t>
                </a:r>
                <a:endParaRPr lang="en-US" dirty="0"/>
              </a:p>
            </c:rich>
          </c:tx>
          <c:layout>
            <c:manualLayout>
              <c:xMode val="edge"/>
              <c:yMode val="edge"/>
              <c:x val="5.7610344578487311E-3"/>
              <c:y val="0.17453401978598829"/>
            </c:manualLayout>
          </c:layout>
          <c:overlay val="0"/>
        </c:title>
        <c:numFmt formatCode="General" sourceLinked="1"/>
        <c:majorTickMark val="out"/>
        <c:minorTickMark val="none"/>
        <c:tickLblPos val="nextTo"/>
        <c:txPr>
          <a:bodyPr/>
          <a:lstStyle/>
          <a:p>
            <a:pPr>
              <a:defRPr sz="1600" b="1"/>
            </a:pPr>
            <a:endParaRPr lang="en-US"/>
          </a:p>
        </c:txPr>
        <c:crossAx val="620641096"/>
        <c:crossesAt val="1"/>
        <c:crossBetween val="between"/>
      </c:valAx>
      <c:valAx>
        <c:axId val="430484968"/>
        <c:scaling>
          <c:orientation val="minMax"/>
          <c:max val="7"/>
        </c:scaling>
        <c:delete val="0"/>
        <c:axPos val="r"/>
        <c:title>
          <c:tx>
            <c:rich>
              <a:bodyPr/>
              <a:lstStyle/>
              <a:p>
                <a:pPr>
                  <a:defRPr/>
                </a:pPr>
                <a:r>
                  <a:rPr lang="en-US" dirty="0" smtClean="0"/>
                  <a:t>% of transplants</a:t>
                </a:r>
                <a:endParaRPr lang="en-US" dirty="0"/>
              </a:p>
            </c:rich>
          </c:tx>
          <c:layout>
            <c:manualLayout>
              <c:xMode val="edge"/>
              <c:yMode val="edge"/>
              <c:x val="0.94271631110213783"/>
              <c:y val="0.26225199430843682"/>
            </c:manualLayout>
          </c:layout>
          <c:overlay val="0"/>
        </c:title>
        <c:numFmt formatCode="General" sourceLinked="1"/>
        <c:majorTickMark val="out"/>
        <c:minorTickMark val="none"/>
        <c:tickLblPos val="nextTo"/>
        <c:txPr>
          <a:bodyPr/>
          <a:lstStyle/>
          <a:p>
            <a:pPr>
              <a:defRPr sz="1500" b="1"/>
            </a:pPr>
            <a:endParaRPr lang="en-US"/>
          </a:p>
        </c:txPr>
        <c:crossAx val="430485360"/>
        <c:crosses val="max"/>
        <c:crossBetween val="between"/>
        <c:majorUnit val="1"/>
      </c:valAx>
      <c:catAx>
        <c:axId val="430485360"/>
        <c:scaling>
          <c:orientation val="minMax"/>
        </c:scaling>
        <c:delete val="1"/>
        <c:axPos val="b"/>
        <c:numFmt formatCode="General" sourceLinked="1"/>
        <c:majorTickMark val="out"/>
        <c:minorTickMark val="none"/>
        <c:tickLblPos val="nextTo"/>
        <c:crossAx val="430484968"/>
        <c:crosses val="autoZero"/>
        <c:auto val="1"/>
        <c:lblAlgn val="ctr"/>
        <c:lblOffset val="100"/>
        <c:noMultiLvlLbl val="0"/>
      </c:catAx>
      <c:spPr>
        <a:solidFill>
          <a:schemeClr val="bg2"/>
        </a:solidFill>
        <a:ln>
          <a:solidFill>
            <a:srgbClr val="FFFFFF"/>
          </a:solidFill>
        </a:ln>
      </c:spPr>
    </c:plotArea>
    <c:legend>
      <c:legendPos val="t"/>
      <c:layout>
        <c:manualLayout>
          <c:xMode val="edge"/>
          <c:yMode val="edge"/>
          <c:x val="0.12952834421338358"/>
          <c:y val="7.3373387651348848E-2"/>
          <c:w val="0.15094073176750344"/>
          <c:h val="0.1045662386397767"/>
        </c:manualLayout>
      </c:layout>
      <c:overlay val="0"/>
      <c:spPr>
        <a:solidFill>
          <a:schemeClr val="bg2"/>
        </a:solidFill>
        <a:ln>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949736371449164E-2"/>
          <c:y val="4.8291423249513514E-2"/>
          <c:w val="0.89089610480105152"/>
          <c:h val="0.80745300990601288"/>
        </c:manualLayout>
      </c:layout>
      <c:scatterChart>
        <c:scatterStyle val="lineMarker"/>
        <c:varyColors val="0"/>
        <c:ser>
          <c:idx val="0"/>
          <c:order val="0"/>
          <c:tx>
            <c:strRef>
              <c:f>Sheet1!$B$1</c:f>
              <c:strCache>
                <c:ptCount val="1"/>
                <c:pt idx="0">
                  <c:v> No Malignancy (N=27,079)</c:v>
                </c:pt>
              </c:strCache>
            </c:strRef>
          </c:tx>
          <c:spPr>
            <a:ln w="41275">
              <a:solidFill>
                <a:srgbClr val="FF0000"/>
              </a:solidFill>
            </a:ln>
          </c:spPr>
          <c:marker>
            <c:symbol val="none"/>
          </c:marker>
          <c:xVal>
            <c:numRef>
              <c:f>Sheet1!$A$2:$A$218</c:f>
              <c:numCache>
                <c:formatCode>General</c:formatCode>
                <c:ptCount val="21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numCache>
            </c:numRef>
          </c:xVal>
          <c:yVal>
            <c:numRef>
              <c:f>Sheet1!$B$2:$B$218</c:f>
              <c:numCache>
                <c:formatCode>General</c:formatCode>
                <c:ptCount val="217"/>
                <c:pt idx="0">
                  <c:v>100</c:v>
                </c:pt>
                <c:pt idx="1">
                  <c:v>99.507999999999996</c:v>
                </c:pt>
                <c:pt idx="2">
                  <c:v>99.119</c:v>
                </c:pt>
                <c:pt idx="3">
                  <c:v>98.691999999999993</c:v>
                </c:pt>
                <c:pt idx="4">
                  <c:v>98.322999999999993</c:v>
                </c:pt>
                <c:pt idx="5">
                  <c:v>97.947999999999993</c:v>
                </c:pt>
                <c:pt idx="6">
                  <c:v>97.656000000000006</c:v>
                </c:pt>
                <c:pt idx="7">
                  <c:v>97.212999999999994</c:v>
                </c:pt>
                <c:pt idx="8">
                  <c:v>96.837999999999994</c:v>
                </c:pt>
                <c:pt idx="9">
                  <c:v>96.459000000000003</c:v>
                </c:pt>
                <c:pt idx="10">
                  <c:v>96.025999999999996</c:v>
                </c:pt>
                <c:pt idx="11">
                  <c:v>95.608000000000004</c:v>
                </c:pt>
                <c:pt idx="12">
                  <c:v>95.213999999999999</c:v>
                </c:pt>
                <c:pt idx="13">
                  <c:v>94.872</c:v>
                </c:pt>
                <c:pt idx="14">
                  <c:v>94.587999999999994</c:v>
                </c:pt>
                <c:pt idx="15">
                  <c:v>94.319000000000003</c:v>
                </c:pt>
                <c:pt idx="16">
                  <c:v>93.97</c:v>
                </c:pt>
                <c:pt idx="17">
                  <c:v>93.710999999999999</c:v>
                </c:pt>
                <c:pt idx="18">
                  <c:v>93.423000000000002</c:v>
                </c:pt>
                <c:pt idx="19">
                  <c:v>93.106999999999999</c:v>
                </c:pt>
                <c:pt idx="20">
                  <c:v>92.817999999999998</c:v>
                </c:pt>
                <c:pt idx="21">
                  <c:v>92.474000000000004</c:v>
                </c:pt>
                <c:pt idx="22">
                  <c:v>92.150999999999996</c:v>
                </c:pt>
                <c:pt idx="23">
                  <c:v>91.79</c:v>
                </c:pt>
                <c:pt idx="24">
                  <c:v>91.391999999999996</c:v>
                </c:pt>
                <c:pt idx="25">
                  <c:v>90.984999999999999</c:v>
                </c:pt>
                <c:pt idx="26">
                  <c:v>90.659000000000006</c:v>
                </c:pt>
                <c:pt idx="27">
                  <c:v>90.331999999999994</c:v>
                </c:pt>
                <c:pt idx="28">
                  <c:v>89.960999999999999</c:v>
                </c:pt>
                <c:pt idx="29">
                  <c:v>89.658000000000001</c:v>
                </c:pt>
                <c:pt idx="30">
                  <c:v>89.337999999999994</c:v>
                </c:pt>
                <c:pt idx="31">
                  <c:v>89.013999999999996</c:v>
                </c:pt>
                <c:pt idx="32">
                  <c:v>88.606999999999999</c:v>
                </c:pt>
                <c:pt idx="33">
                  <c:v>88.263999999999996</c:v>
                </c:pt>
                <c:pt idx="34">
                  <c:v>87.801000000000002</c:v>
                </c:pt>
                <c:pt idx="35">
                  <c:v>87.399000000000001</c:v>
                </c:pt>
                <c:pt idx="36">
                  <c:v>87.037999999999997</c:v>
                </c:pt>
                <c:pt idx="37">
                  <c:v>86.68</c:v>
                </c:pt>
                <c:pt idx="38">
                  <c:v>86.325999999999993</c:v>
                </c:pt>
                <c:pt idx="39">
                  <c:v>85.992000000000004</c:v>
                </c:pt>
                <c:pt idx="40">
                  <c:v>85.61</c:v>
                </c:pt>
                <c:pt idx="41">
                  <c:v>85.287999999999997</c:v>
                </c:pt>
                <c:pt idx="42">
                  <c:v>84.914000000000001</c:v>
                </c:pt>
                <c:pt idx="43">
                  <c:v>84.47</c:v>
                </c:pt>
                <c:pt idx="44">
                  <c:v>84.06</c:v>
                </c:pt>
                <c:pt idx="45">
                  <c:v>83.641000000000005</c:v>
                </c:pt>
                <c:pt idx="46">
                  <c:v>83.289000000000001</c:v>
                </c:pt>
                <c:pt idx="47">
                  <c:v>82.828000000000003</c:v>
                </c:pt>
                <c:pt idx="48">
                  <c:v>82.405000000000001</c:v>
                </c:pt>
                <c:pt idx="49">
                  <c:v>82.096000000000004</c:v>
                </c:pt>
                <c:pt idx="50">
                  <c:v>81.741</c:v>
                </c:pt>
                <c:pt idx="51">
                  <c:v>81.268000000000001</c:v>
                </c:pt>
                <c:pt idx="52">
                  <c:v>80.932000000000002</c:v>
                </c:pt>
                <c:pt idx="53">
                  <c:v>80.552000000000007</c:v>
                </c:pt>
                <c:pt idx="54">
                  <c:v>80.144000000000005</c:v>
                </c:pt>
                <c:pt idx="55">
                  <c:v>79.742000000000004</c:v>
                </c:pt>
                <c:pt idx="56">
                  <c:v>79.394999999999996</c:v>
                </c:pt>
                <c:pt idx="57">
                  <c:v>78.980999999999995</c:v>
                </c:pt>
                <c:pt idx="58">
                  <c:v>78.590999999999994</c:v>
                </c:pt>
                <c:pt idx="59">
                  <c:v>78.225999999999999</c:v>
                </c:pt>
                <c:pt idx="60">
                  <c:v>77.834999999999994</c:v>
                </c:pt>
                <c:pt idx="61">
                  <c:v>77.539000000000001</c:v>
                </c:pt>
                <c:pt idx="62">
                  <c:v>77.146000000000001</c:v>
                </c:pt>
                <c:pt idx="63">
                  <c:v>76.653999999999996</c:v>
                </c:pt>
                <c:pt idx="64">
                  <c:v>76.236999999999995</c:v>
                </c:pt>
                <c:pt idx="65">
                  <c:v>75.87</c:v>
                </c:pt>
                <c:pt idx="66">
                  <c:v>75.518000000000001</c:v>
                </c:pt>
                <c:pt idx="67">
                  <c:v>75.078999999999994</c:v>
                </c:pt>
                <c:pt idx="68">
                  <c:v>74.73</c:v>
                </c:pt>
                <c:pt idx="69">
                  <c:v>74.227000000000004</c:v>
                </c:pt>
                <c:pt idx="70">
                  <c:v>73.858999999999995</c:v>
                </c:pt>
                <c:pt idx="71">
                  <c:v>73.475999999999999</c:v>
                </c:pt>
                <c:pt idx="72">
                  <c:v>73.063999999999993</c:v>
                </c:pt>
                <c:pt idx="73">
                  <c:v>72.707999999999998</c:v>
                </c:pt>
                <c:pt idx="74">
                  <c:v>72.308000000000007</c:v>
                </c:pt>
                <c:pt idx="75">
                  <c:v>71.905000000000001</c:v>
                </c:pt>
                <c:pt idx="76">
                  <c:v>71.462999999999994</c:v>
                </c:pt>
                <c:pt idx="77">
                  <c:v>71.135999999999996</c:v>
                </c:pt>
                <c:pt idx="78">
                  <c:v>70.790999999999997</c:v>
                </c:pt>
                <c:pt idx="79">
                  <c:v>70.406000000000006</c:v>
                </c:pt>
                <c:pt idx="80">
                  <c:v>69.882000000000005</c:v>
                </c:pt>
                <c:pt idx="81">
                  <c:v>69.507000000000005</c:v>
                </c:pt>
                <c:pt idx="82">
                  <c:v>68.983999999999995</c:v>
                </c:pt>
                <c:pt idx="83">
                  <c:v>68.623999999999995</c:v>
                </c:pt>
                <c:pt idx="84">
                  <c:v>68.287999999999997</c:v>
                </c:pt>
                <c:pt idx="85">
                  <c:v>67.86</c:v>
                </c:pt>
                <c:pt idx="86">
                  <c:v>67.456000000000003</c:v>
                </c:pt>
                <c:pt idx="87">
                  <c:v>67.132000000000005</c:v>
                </c:pt>
                <c:pt idx="88">
                  <c:v>66.731999999999999</c:v>
                </c:pt>
                <c:pt idx="89">
                  <c:v>66.388000000000005</c:v>
                </c:pt>
                <c:pt idx="90">
                  <c:v>66.055000000000007</c:v>
                </c:pt>
                <c:pt idx="91">
                  <c:v>65.650999999999996</c:v>
                </c:pt>
                <c:pt idx="92">
                  <c:v>65.265000000000001</c:v>
                </c:pt>
                <c:pt idx="93">
                  <c:v>64.885999999999996</c:v>
                </c:pt>
                <c:pt idx="94">
                  <c:v>64.45</c:v>
                </c:pt>
                <c:pt idx="95">
                  <c:v>64.058999999999997</c:v>
                </c:pt>
                <c:pt idx="96">
                  <c:v>63.631</c:v>
                </c:pt>
                <c:pt idx="97">
                  <c:v>63.164999999999999</c:v>
                </c:pt>
                <c:pt idx="98">
                  <c:v>62.819000000000003</c:v>
                </c:pt>
                <c:pt idx="99">
                  <c:v>62.472000000000001</c:v>
                </c:pt>
                <c:pt idx="100">
                  <c:v>62.103999999999999</c:v>
                </c:pt>
                <c:pt idx="101">
                  <c:v>61.761000000000003</c:v>
                </c:pt>
                <c:pt idx="102">
                  <c:v>61.354999999999997</c:v>
                </c:pt>
                <c:pt idx="103">
                  <c:v>60.97</c:v>
                </c:pt>
                <c:pt idx="104">
                  <c:v>60.578000000000003</c:v>
                </c:pt>
                <c:pt idx="105">
                  <c:v>60.045000000000002</c:v>
                </c:pt>
                <c:pt idx="106">
                  <c:v>59.531999999999996</c:v>
                </c:pt>
                <c:pt idx="107">
                  <c:v>59.110999999999997</c:v>
                </c:pt>
                <c:pt idx="108">
                  <c:v>58.668999999999997</c:v>
                </c:pt>
                <c:pt idx="109">
                  <c:v>58.351999999999997</c:v>
                </c:pt>
                <c:pt idx="110">
                  <c:v>58.076000000000001</c:v>
                </c:pt>
                <c:pt idx="111">
                  <c:v>57.627000000000002</c:v>
                </c:pt>
                <c:pt idx="112">
                  <c:v>57.186999999999998</c:v>
                </c:pt>
                <c:pt idx="113">
                  <c:v>56.784999999999997</c:v>
                </c:pt>
                <c:pt idx="114">
                  <c:v>56.442999999999998</c:v>
                </c:pt>
                <c:pt idx="115">
                  <c:v>56.048999999999999</c:v>
                </c:pt>
                <c:pt idx="116">
                  <c:v>55.750999999999998</c:v>
                </c:pt>
                <c:pt idx="117">
                  <c:v>55.389000000000003</c:v>
                </c:pt>
                <c:pt idx="118">
                  <c:v>55.085999999999999</c:v>
                </c:pt>
                <c:pt idx="119">
                  <c:v>54.734999999999999</c:v>
                </c:pt>
                <c:pt idx="120">
                  <c:v>54.357999999999997</c:v>
                </c:pt>
                <c:pt idx="121">
                  <c:v>53.981000000000002</c:v>
                </c:pt>
                <c:pt idx="122">
                  <c:v>53.65</c:v>
                </c:pt>
                <c:pt idx="123">
                  <c:v>53.268999999999998</c:v>
                </c:pt>
                <c:pt idx="124">
                  <c:v>52.945</c:v>
                </c:pt>
                <c:pt idx="125">
                  <c:v>52.529000000000003</c:v>
                </c:pt>
                <c:pt idx="126">
                  <c:v>52.232999999999997</c:v>
                </c:pt>
                <c:pt idx="127">
                  <c:v>51.920999999999999</c:v>
                </c:pt>
                <c:pt idx="128">
                  <c:v>51.500999999999998</c:v>
                </c:pt>
                <c:pt idx="129">
                  <c:v>51.176000000000002</c:v>
                </c:pt>
                <c:pt idx="130">
                  <c:v>50.848999999999997</c:v>
                </c:pt>
                <c:pt idx="131">
                  <c:v>50.521999999999998</c:v>
                </c:pt>
                <c:pt idx="132">
                  <c:v>50.136000000000003</c:v>
                </c:pt>
                <c:pt idx="133">
                  <c:v>49.792999999999999</c:v>
                </c:pt>
                <c:pt idx="134">
                  <c:v>49.332999999999998</c:v>
                </c:pt>
                <c:pt idx="135">
                  <c:v>48.957000000000001</c:v>
                </c:pt>
                <c:pt idx="136">
                  <c:v>48.404000000000003</c:v>
                </c:pt>
                <c:pt idx="137">
                  <c:v>48.066000000000003</c:v>
                </c:pt>
                <c:pt idx="138">
                  <c:v>47.646000000000001</c:v>
                </c:pt>
                <c:pt idx="139">
                  <c:v>47.216999999999999</c:v>
                </c:pt>
                <c:pt idx="140">
                  <c:v>46.87</c:v>
                </c:pt>
                <c:pt idx="141">
                  <c:v>46.433999999999997</c:v>
                </c:pt>
                <c:pt idx="142">
                  <c:v>46.08</c:v>
                </c:pt>
                <c:pt idx="143">
                  <c:v>45.792999999999999</c:v>
                </c:pt>
                <c:pt idx="144">
                  <c:v>45.521999999999998</c:v>
                </c:pt>
                <c:pt idx="145">
                  <c:v>45.283999999999999</c:v>
                </c:pt>
                <c:pt idx="146">
                  <c:v>45.043999999999997</c:v>
                </c:pt>
                <c:pt idx="147">
                  <c:v>44.595999999999997</c:v>
                </c:pt>
                <c:pt idx="148">
                  <c:v>44.143999999999998</c:v>
                </c:pt>
                <c:pt idx="149">
                  <c:v>43.898000000000003</c:v>
                </c:pt>
                <c:pt idx="150">
                  <c:v>43.555</c:v>
                </c:pt>
                <c:pt idx="151">
                  <c:v>43.168999999999997</c:v>
                </c:pt>
                <c:pt idx="152">
                  <c:v>42.807000000000002</c:v>
                </c:pt>
                <c:pt idx="153">
                  <c:v>42.277999999999999</c:v>
                </c:pt>
                <c:pt idx="154">
                  <c:v>41.786000000000001</c:v>
                </c:pt>
                <c:pt idx="155">
                  <c:v>41.497999999999998</c:v>
                </c:pt>
                <c:pt idx="156">
                  <c:v>41.148000000000003</c:v>
                </c:pt>
                <c:pt idx="157">
                  <c:v>40.776000000000003</c:v>
                </c:pt>
                <c:pt idx="158">
                  <c:v>40.546999999999997</c:v>
                </c:pt>
                <c:pt idx="159">
                  <c:v>40.191000000000003</c:v>
                </c:pt>
                <c:pt idx="160">
                  <c:v>39.895000000000003</c:v>
                </c:pt>
                <c:pt idx="161">
                  <c:v>39.569000000000003</c:v>
                </c:pt>
                <c:pt idx="162">
                  <c:v>39.188000000000002</c:v>
                </c:pt>
                <c:pt idx="163">
                  <c:v>38.945</c:v>
                </c:pt>
                <c:pt idx="164">
                  <c:v>38.517000000000003</c:v>
                </c:pt>
                <c:pt idx="165">
                  <c:v>38.106999999999999</c:v>
                </c:pt>
                <c:pt idx="166">
                  <c:v>37.667000000000002</c:v>
                </c:pt>
                <c:pt idx="167">
                  <c:v>37.277999999999999</c:v>
                </c:pt>
                <c:pt idx="168">
                  <c:v>36.886000000000003</c:v>
                </c:pt>
                <c:pt idx="169">
                  <c:v>36.518000000000001</c:v>
                </c:pt>
                <c:pt idx="170">
                  <c:v>36.255000000000003</c:v>
                </c:pt>
                <c:pt idx="171">
                  <c:v>35.881999999999998</c:v>
                </c:pt>
                <c:pt idx="172">
                  <c:v>35.505000000000003</c:v>
                </c:pt>
                <c:pt idx="173">
                  <c:v>35.231999999999999</c:v>
                </c:pt>
                <c:pt idx="174">
                  <c:v>34.838000000000001</c:v>
                </c:pt>
                <c:pt idx="175">
                  <c:v>34.465000000000003</c:v>
                </c:pt>
                <c:pt idx="176">
                  <c:v>34.17</c:v>
                </c:pt>
                <c:pt idx="177">
                  <c:v>33.834000000000003</c:v>
                </c:pt>
                <c:pt idx="178">
                  <c:v>33.460999999999999</c:v>
                </c:pt>
                <c:pt idx="179">
                  <c:v>33.223999999999997</c:v>
                </c:pt>
                <c:pt idx="180">
                  <c:v>32.951000000000001</c:v>
                </c:pt>
                <c:pt idx="181">
                  <c:v>32.744999999999997</c:v>
                </c:pt>
                <c:pt idx="182">
                  <c:v>32.332000000000001</c:v>
                </c:pt>
                <c:pt idx="183">
                  <c:v>31.913</c:v>
                </c:pt>
                <c:pt idx="184">
                  <c:v>31.699000000000002</c:v>
                </c:pt>
                <c:pt idx="185">
                  <c:v>31.294</c:v>
                </c:pt>
                <c:pt idx="186">
                  <c:v>31.024000000000001</c:v>
                </c:pt>
                <c:pt idx="187">
                  <c:v>30.677</c:v>
                </c:pt>
                <c:pt idx="188">
                  <c:v>30.536999999999999</c:v>
                </c:pt>
                <c:pt idx="189">
                  <c:v>30.149000000000001</c:v>
                </c:pt>
                <c:pt idx="190">
                  <c:v>30.003</c:v>
                </c:pt>
                <c:pt idx="191">
                  <c:v>29.561</c:v>
                </c:pt>
                <c:pt idx="192">
                  <c:v>29.263999999999999</c:v>
                </c:pt>
                <c:pt idx="193">
                  <c:v>28.965</c:v>
                </c:pt>
                <c:pt idx="194">
                  <c:v>28.713000000000001</c:v>
                </c:pt>
                <c:pt idx="195">
                  <c:v>28.611000000000001</c:v>
                </c:pt>
                <c:pt idx="196">
                  <c:v>28.3</c:v>
                </c:pt>
                <c:pt idx="197">
                  <c:v>27.815000000000001</c:v>
                </c:pt>
                <c:pt idx="198">
                  <c:v>27.312000000000001</c:v>
                </c:pt>
                <c:pt idx="199">
                  <c:v>27.045999999999999</c:v>
                </c:pt>
                <c:pt idx="200">
                  <c:v>26.603000000000002</c:v>
                </c:pt>
                <c:pt idx="201">
                  <c:v>26.218</c:v>
                </c:pt>
                <c:pt idx="202">
                  <c:v>26.138999999999999</c:v>
                </c:pt>
                <c:pt idx="203">
                  <c:v>25.978000000000002</c:v>
                </c:pt>
                <c:pt idx="204">
                  <c:v>25.896000000000001</c:v>
                </c:pt>
                <c:pt idx="205">
                  <c:v>25.65</c:v>
                </c:pt>
                <c:pt idx="206">
                  <c:v>25.32</c:v>
                </c:pt>
                <c:pt idx="207">
                  <c:v>24.9</c:v>
                </c:pt>
                <c:pt idx="208">
                  <c:v>24.812999999999999</c:v>
                </c:pt>
                <c:pt idx="209">
                  <c:v>24.626999999999999</c:v>
                </c:pt>
                <c:pt idx="210">
                  <c:v>23.917000000000002</c:v>
                </c:pt>
                <c:pt idx="211">
                  <c:v>23.411000000000001</c:v>
                </c:pt>
                <c:pt idx="212">
                  <c:v>22.216000000000001</c:v>
                </c:pt>
                <c:pt idx="213">
                  <c:v>21.826000000000001</c:v>
                </c:pt>
                <c:pt idx="214">
                  <c:v>21.22</c:v>
                </c:pt>
                <c:pt idx="215">
                  <c:v>20.81</c:v>
                </c:pt>
                <c:pt idx="216">
                  <c:v>20.81</c:v>
                </c:pt>
              </c:numCache>
            </c:numRef>
          </c:yVal>
          <c:smooth val="0"/>
        </c:ser>
        <c:ser>
          <c:idx val="1"/>
          <c:order val="1"/>
          <c:tx>
            <c:strRef>
              <c:f>Sheet1!$C$1</c:f>
              <c:strCache>
                <c:ptCount val="1"/>
                <c:pt idx="0">
                  <c:v> Skin Malignancy (N=818)</c:v>
                </c:pt>
              </c:strCache>
            </c:strRef>
          </c:tx>
          <c:spPr>
            <a:ln w="41275">
              <a:solidFill>
                <a:srgbClr val="00FF00"/>
              </a:solidFill>
            </a:ln>
          </c:spPr>
          <c:marker>
            <c:symbol val="none"/>
          </c:marker>
          <c:xVal>
            <c:numRef>
              <c:f>Sheet1!$A$2:$A$218</c:f>
              <c:numCache>
                <c:formatCode>General</c:formatCode>
                <c:ptCount val="21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numCache>
            </c:numRef>
          </c:xVal>
          <c:yVal>
            <c:numRef>
              <c:f>Sheet1!$C$2:$C$218</c:f>
              <c:numCache>
                <c:formatCode>General</c:formatCode>
                <c:ptCount val="217"/>
                <c:pt idx="0">
                  <c:v>100</c:v>
                </c:pt>
                <c:pt idx="1">
                  <c:v>100</c:v>
                </c:pt>
                <c:pt idx="2">
                  <c:v>100</c:v>
                </c:pt>
                <c:pt idx="3">
                  <c:v>99.510999999999996</c:v>
                </c:pt>
                <c:pt idx="4">
                  <c:v>99.266000000000005</c:v>
                </c:pt>
                <c:pt idx="5">
                  <c:v>98.777000000000001</c:v>
                </c:pt>
                <c:pt idx="6">
                  <c:v>98.287000000000006</c:v>
                </c:pt>
                <c:pt idx="7">
                  <c:v>97.796000000000006</c:v>
                </c:pt>
                <c:pt idx="8">
                  <c:v>97.673000000000002</c:v>
                </c:pt>
                <c:pt idx="9">
                  <c:v>96.813000000000002</c:v>
                </c:pt>
                <c:pt idx="10">
                  <c:v>96.566999999999993</c:v>
                </c:pt>
                <c:pt idx="11">
                  <c:v>95.83</c:v>
                </c:pt>
                <c:pt idx="12">
                  <c:v>95.093000000000004</c:v>
                </c:pt>
                <c:pt idx="13">
                  <c:v>94.602000000000004</c:v>
                </c:pt>
                <c:pt idx="14">
                  <c:v>94.11</c:v>
                </c:pt>
                <c:pt idx="15">
                  <c:v>93.619</c:v>
                </c:pt>
                <c:pt idx="16">
                  <c:v>93.25</c:v>
                </c:pt>
                <c:pt idx="17">
                  <c:v>92.513000000000005</c:v>
                </c:pt>
                <c:pt idx="18">
                  <c:v>91.525999999999996</c:v>
                </c:pt>
                <c:pt idx="19">
                  <c:v>90.909000000000006</c:v>
                </c:pt>
                <c:pt idx="20">
                  <c:v>90.537999999999997</c:v>
                </c:pt>
                <c:pt idx="21">
                  <c:v>90.168000000000006</c:v>
                </c:pt>
                <c:pt idx="22">
                  <c:v>89.427000000000007</c:v>
                </c:pt>
                <c:pt idx="23">
                  <c:v>89.18</c:v>
                </c:pt>
                <c:pt idx="24">
                  <c:v>89.055999999999997</c:v>
                </c:pt>
                <c:pt idx="25">
                  <c:v>88.685000000000002</c:v>
                </c:pt>
                <c:pt idx="26">
                  <c:v>88.313999999999993</c:v>
                </c:pt>
                <c:pt idx="27">
                  <c:v>88.19</c:v>
                </c:pt>
                <c:pt idx="28">
                  <c:v>87.447999999999993</c:v>
                </c:pt>
                <c:pt idx="29">
                  <c:v>87.2</c:v>
                </c:pt>
                <c:pt idx="30">
                  <c:v>86.828000000000003</c:v>
                </c:pt>
                <c:pt idx="31">
                  <c:v>86.453999999999994</c:v>
                </c:pt>
                <c:pt idx="32">
                  <c:v>85.953999999999994</c:v>
                </c:pt>
                <c:pt idx="33">
                  <c:v>85.703999999999994</c:v>
                </c:pt>
                <c:pt idx="34">
                  <c:v>85.203000000000003</c:v>
                </c:pt>
                <c:pt idx="35">
                  <c:v>84.575999999999993</c:v>
                </c:pt>
                <c:pt idx="36">
                  <c:v>84.200999999999993</c:v>
                </c:pt>
                <c:pt idx="37">
                  <c:v>83.448999999999998</c:v>
                </c:pt>
                <c:pt idx="38">
                  <c:v>83.197999999999993</c:v>
                </c:pt>
                <c:pt idx="39">
                  <c:v>82.697000000000003</c:v>
                </c:pt>
                <c:pt idx="40">
                  <c:v>82.445999999999998</c:v>
                </c:pt>
                <c:pt idx="41">
                  <c:v>81.692999999999998</c:v>
                </c:pt>
                <c:pt idx="42">
                  <c:v>81.191000000000003</c:v>
                </c:pt>
                <c:pt idx="43">
                  <c:v>80.686999999999998</c:v>
                </c:pt>
                <c:pt idx="44">
                  <c:v>80.057000000000002</c:v>
                </c:pt>
                <c:pt idx="45">
                  <c:v>79.427000000000007</c:v>
                </c:pt>
                <c:pt idx="46">
                  <c:v>79.3</c:v>
                </c:pt>
                <c:pt idx="47">
                  <c:v>79.174000000000007</c:v>
                </c:pt>
                <c:pt idx="48">
                  <c:v>78.540999999999997</c:v>
                </c:pt>
                <c:pt idx="49">
                  <c:v>78.161000000000001</c:v>
                </c:pt>
                <c:pt idx="50">
                  <c:v>77.525999999999996</c:v>
                </c:pt>
                <c:pt idx="51">
                  <c:v>77.272999999999996</c:v>
                </c:pt>
                <c:pt idx="52">
                  <c:v>76.765000000000001</c:v>
                </c:pt>
                <c:pt idx="53">
                  <c:v>76.382999999999996</c:v>
                </c:pt>
                <c:pt idx="54">
                  <c:v>76.256</c:v>
                </c:pt>
                <c:pt idx="55">
                  <c:v>75.995999999999995</c:v>
                </c:pt>
                <c:pt idx="56">
                  <c:v>75.605000000000004</c:v>
                </c:pt>
                <c:pt idx="57">
                  <c:v>75.081999999999994</c:v>
                </c:pt>
                <c:pt idx="58">
                  <c:v>74.558000000000007</c:v>
                </c:pt>
                <c:pt idx="59">
                  <c:v>74.164000000000001</c:v>
                </c:pt>
                <c:pt idx="60">
                  <c:v>73.635999999999996</c:v>
                </c:pt>
                <c:pt idx="61">
                  <c:v>72.975999999999999</c:v>
                </c:pt>
                <c:pt idx="62">
                  <c:v>72.447000000000003</c:v>
                </c:pt>
                <c:pt idx="63">
                  <c:v>72.182000000000002</c:v>
                </c:pt>
                <c:pt idx="64">
                  <c:v>72.048000000000002</c:v>
                </c:pt>
                <c:pt idx="65">
                  <c:v>71.647000000000006</c:v>
                </c:pt>
                <c:pt idx="66">
                  <c:v>71.108000000000004</c:v>
                </c:pt>
                <c:pt idx="67">
                  <c:v>70.557000000000002</c:v>
                </c:pt>
                <c:pt idx="68">
                  <c:v>70.001000000000005</c:v>
                </c:pt>
                <c:pt idx="69">
                  <c:v>69.441999999999993</c:v>
                </c:pt>
                <c:pt idx="70">
                  <c:v>68.742999999999995</c:v>
                </c:pt>
                <c:pt idx="71">
                  <c:v>68.462999999999994</c:v>
                </c:pt>
                <c:pt idx="72">
                  <c:v>68.322999999999993</c:v>
                </c:pt>
                <c:pt idx="73">
                  <c:v>67.757000000000005</c:v>
                </c:pt>
                <c:pt idx="74">
                  <c:v>67.048000000000002</c:v>
                </c:pt>
                <c:pt idx="75">
                  <c:v>66.62</c:v>
                </c:pt>
                <c:pt idx="76">
                  <c:v>66.046000000000006</c:v>
                </c:pt>
                <c:pt idx="77">
                  <c:v>65.325000000000003</c:v>
                </c:pt>
                <c:pt idx="78">
                  <c:v>64.882000000000005</c:v>
                </c:pt>
                <c:pt idx="79">
                  <c:v>64.42</c:v>
                </c:pt>
                <c:pt idx="80">
                  <c:v>64.108999999999995</c:v>
                </c:pt>
                <c:pt idx="81">
                  <c:v>63.484999999999999</c:v>
                </c:pt>
                <c:pt idx="82">
                  <c:v>62.857999999999997</c:v>
                </c:pt>
                <c:pt idx="83">
                  <c:v>62.857999999999997</c:v>
                </c:pt>
                <c:pt idx="84">
                  <c:v>62.387</c:v>
                </c:pt>
                <c:pt idx="85">
                  <c:v>62.23</c:v>
                </c:pt>
                <c:pt idx="86">
                  <c:v>61.914999999999999</c:v>
                </c:pt>
                <c:pt idx="87">
                  <c:v>61.756</c:v>
                </c:pt>
                <c:pt idx="88">
                  <c:v>61.12</c:v>
                </c:pt>
                <c:pt idx="89">
                  <c:v>60.96</c:v>
                </c:pt>
                <c:pt idx="90">
                  <c:v>60.468000000000004</c:v>
                </c:pt>
                <c:pt idx="91">
                  <c:v>59.957999999999998</c:v>
                </c:pt>
                <c:pt idx="92">
                  <c:v>59.436</c:v>
                </c:pt>
                <c:pt idx="93">
                  <c:v>58.212000000000003</c:v>
                </c:pt>
                <c:pt idx="94">
                  <c:v>57.338000000000001</c:v>
                </c:pt>
                <c:pt idx="95">
                  <c:v>56.813000000000002</c:v>
                </c:pt>
                <c:pt idx="96">
                  <c:v>55.764000000000003</c:v>
                </c:pt>
                <c:pt idx="97">
                  <c:v>55.412999999999997</c:v>
                </c:pt>
                <c:pt idx="98">
                  <c:v>54.886000000000003</c:v>
                </c:pt>
                <c:pt idx="99">
                  <c:v>54</c:v>
                </c:pt>
                <c:pt idx="100">
                  <c:v>53.289000000000001</c:v>
                </c:pt>
                <c:pt idx="101">
                  <c:v>52.756</c:v>
                </c:pt>
                <c:pt idx="102">
                  <c:v>52.575000000000003</c:v>
                </c:pt>
                <c:pt idx="103">
                  <c:v>52.575000000000003</c:v>
                </c:pt>
                <c:pt idx="104">
                  <c:v>51.652000000000001</c:v>
                </c:pt>
                <c:pt idx="105">
                  <c:v>51.465000000000003</c:v>
                </c:pt>
                <c:pt idx="106">
                  <c:v>51.093000000000004</c:v>
                </c:pt>
                <c:pt idx="107">
                  <c:v>50.72</c:v>
                </c:pt>
                <c:pt idx="108">
                  <c:v>49.786999999999999</c:v>
                </c:pt>
                <c:pt idx="109">
                  <c:v>49.6</c:v>
                </c:pt>
                <c:pt idx="110">
                  <c:v>49.036000000000001</c:v>
                </c:pt>
                <c:pt idx="111">
                  <c:v>48.847999999999999</c:v>
                </c:pt>
                <c:pt idx="112">
                  <c:v>48.469000000000001</c:v>
                </c:pt>
                <c:pt idx="113">
                  <c:v>47.896000000000001</c:v>
                </c:pt>
                <c:pt idx="114">
                  <c:v>47.506</c:v>
                </c:pt>
                <c:pt idx="115">
                  <c:v>47.506</c:v>
                </c:pt>
                <c:pt idx="116">
                  <c:v>47.302999999999997</c:v>
                </c:pt>
                <c:pt idx="117">
                  <c:v>46.893000000000001</c:v>
                </c:pt>
                <c:pt idx="118">
                  <c:v>46.686999999999998</c:v>
                </c:pt>
                <c:pt idx="119">
                  <c:v>46.276000000000003</c:v>
                </c:pt>
                <c:pt idx="120">
                  <c:v>46.07</c:v>
                </c:pt>
                <c:pt idx="121">
                  <c:v>45.865000000000002</c:v>
                </c:pt>
                <c:pt idx="122">
                  <c:v>45.654000000000003</c:v>
                </c:pt>
                <c:pt idx="123">
                  <c:v>45.441000000000003</c:v>
                </c:pt>
                <c:pt idx="124">
                  <c:v>45.226999999999997</c:v>
                </c:pt>
                <c:pt idx="125">
                  <c:v>45.011000000000003</c:v>
                </c:pt>
                <c:pt idx="126">
                  <c:v>44.569000000000003</c:v>
                </c:pt>
                <c:pt idx="127">
                  <c:v>44.334000000000003</c:v>
                </c:pt>
                <c:pt idx="128">
                  <c:v>43.628</c:v>
                </c:pt>
                <c:pt idx="129">
                  <c:v>43.392000000000003</c:v>
                </c:pt>
                <c:pt idx="130">
                  <c:v>43.392000000000003</c:v>
                </c:pt>
                <c:pt idx="131">
                  <c:v>43.392000000000003</c:v>
                </c:pt>
                <c:pt idx="132">
                  <c:v>43.154000000000003</c:v>
                </c:pt>
                <c:pt idx="133">
                  <c:v>42.439</c:v>
                </c:pt>
                <c:pt idx="134">
                  <c:v>42.198999999999998</c:v>
                </c:pt>
                <c:pt idx="135">
                  <c:v>41.959000000000003</c:v>
                </c:pt>
                <c:pt idx="136">
                  <c:v>41.718000000000004</c:v>
                </c:pt>
                <c:pt idx="137">
                  <c:v>41.718000000000004</c:v>
                </c:pt>
                <c:pt idx="138">
                  <c:v>40.963999999999999</c:v>
                </c:pt>
                <c:pt idx="139">
                  <c:v>39.94</c:v>
                </c:pt>
                <c:pt idx="140">
                  <c:v>39.411000000000001</c:v>
                </c:pt>
                <c:pt idx="141">
                  <c:v>39.411000000000001</c:v>
                </c:pt>
                <c:pt idx="142">
                  <c:v>39.411000000000001</c:v>
                </c:pt>
                <c:pt idx="143">
                  <c:v>39.140999999999998</c:v>
                </c:pt>
                <c:pt idx="144">
                  <c:v>38.600999999999999</c:v>
                </c:pt>
                <c:pt idx="145">
                  <c:v>38.600999999999999</c:v>
                </c:pt>
                <c:pt idx="146">
                  <c:v>38.061</c:v>
                </c:pt>
                <c:pt idx="147">
                  <c:v>36.968000000000004</c:v>
                </c:pt>
                <c:pt idx="148">
                  <c:v>36.69</c:v>
                </c:pt>
                <c:pt idx="149">
                  <c:v>36.69</c:v>
                </c:pt>
                <c:pt idx="150">
                  <c:v>36.118000000000002</c:v>
                </c:pt>
                <c:pt idx="151">
                  <c:v>35.817</c:v>
                </c:pt>
                <c:pt idx="152">
                  <c:v>34.883000000000003</c:v>
                </c:pt>
                <c:pt idx="153">
                  <c:v>34.569000000000003</c:v>
                </c:pt>
                <c:pt idx="154">
                  <c:v>34.255000000000003</c:v>
                </c:pt>
                <c:pt idx="155">
                  <c:v>33.94</c:v>
                </c:pt>
                <c:pt idx="156">
                  <c:v>32.997999999999998</c:v>
                </c:pt>
                <c:pt idx="157">
                  <c:v>32.055</c:v>
                </c:pt>
                <c:pt idx="158">
                  <c:v>32.055</c:v>
                </c:pt>
                <c:pt idx="159">
                  <c:v>31.736999999999998</c:v>
                </c:pt>
                <c:pt idx="160">
                  <c:v>31.736999999999998</c:v>
                </c:pt>
                <c:pt idx="161">
                  <c:v>31.41</c:v>
                </c:pt>
                <c:pt idx="162">
                  <c:v>31.08</c:v>
                </c:pt>
                <c:pt idx="163">
                  <c:v>29.713000000000001</c:v>
                </c:pt>
                <c:pt idx="164">
                  <c:v>29.36</c:v>
                </c:pt>
                <c:pt idx="165">
                  <c:v>29.36</c:v>
                </c:pt>
                <c:pt idx="166">
                  <c:v>29.001999999999999</c:v>
                </c:pt>
                <c:pt idx="167">
                  <c:v>27.565000000000001</c:v>
                </c:pt>
                <c:pt idx="168">
                  <c:v>27.202000000000002</c:v>
                </c:pt>
                <c:pt idx="169">
                  <c:v>26.114000000000001</c:v>
                </c:pt>
                <c:pt idx="170">
                  <c:v>25.751000000000001</c:v>
                </c:pt>
                <c:pt idx="171">
                  <c:v>25.378</c:v>
                </c:pt>
                <c:pt idx="172">
                  <c:v>25.378</c:v>
                </c:pt>
                <c:pt idx="173">
                  <c:v>24.614999999999998</c:v>
                </c:pt>
                <c:pt idx="174">
                  <c:v>24.614999999999998</c:v>
                </c:pt>
                <c:pt idx="175">
                  <c:v>24.614999999999998</c:v>
                </c:pt>
                <c:pt idx="176">
                  <c:v>24.175000000000001</c:v>
                </c:pt>
                <c:pt idx="177">
                  <c:v>23.295999999999999</c:v>
                </c:pt>
                <c:pt idx="178">
                  <c:v>23.295999999999999</c:v>
                </c:pt>
                <c:pt idx="179">
                  <c:v>22.838999999999999</c:v>
                </c:pt>
                <c:pt idx="180">
                  <c:v>22.838999999999999</c:v>
                </c:pt>
                <c:pt idx="181">
                  <c:v>22.838999999999999</c:v>
                </c:pt>
                <c:pt idx="182">
                  <c:v>22.838999999999999</c:v>
                </c:pt>
                <c:pt idx="183">
                  <c:v>22.838999999999999</c:v>
                </c:pt>
                <c:pt idx="184">
                  <c:v>22.838999999999999</c:v>
                </c:pt>
                <c:pt idx="185">
                  <c:v>21.835000000000001</c:v>
                </c:pt>
                <c:pt idx="186">
                  <c:v>21.835000000000001</c:v>
                </c:pt>
                <c:pt idx="187">
                  <c:v>21.835000000000001</c:v>
                </c:pt>
                <c:pt idx="188">
                  <c:v>21.835000000000001</c:v>
                </c:pt>
                <c:pt idx="189">
                  <c:v>21.835000000000001</c:v>
                </c:pt>
                <c:pt idx="190">
                  <c:v>21.835000000000001</c:v>
                </c:pt>
                <c:pt idx="191">
                  <c:v>20.329000000000001</c:v>
                </c:pt>
                <c:pt idx="192">
                  <c:v>20.329000000000001</c:v>
                </c:pt>
                <c:pt idx="193">
                  <c:v>20.329000000000001</c:v>
                </c:pt>
                <c:pt idx="194">
                  <c:v>20.329000000000001</c:v>
                </c:pt>
                <c:pt idx="195">
                  <c:v>20.329000000000001</c:v>
                </c:pt>
                <c:pt idx="196">
                  <c:v>20.329000000000001</c:v>
                </c:pt>
                <c:pt idx="197">
                  <c:v>20.329000000000001</c:v>
                </c:pt>
                <c:pt idx="198">
                  <c:v>20.329000000000001</c:v>
                </c:pt>
                <c:pt idx="199">
                  <c:v>19.2</c:v>
                </c:pt>
                <c:pt idx="200">
                  <c:v>19.2</c:v>
                </c:pt>
                <c:pt idx="201">
                  <c:v>19.2</c:v>
                </c:pt>
                <c:pt idx="202">
                  <c:v>17.920000000000002</c:v>
                </c:pt>
                <c:pt idx="203">
                  <c:v>17.920000000000002</c:v>
                </c:pt>
                <c:pt idx="204">
                  <c:v>16.64</c:v>
                </c:pt>
                <c:pt idx="205">
                  <c:v>16.64</c:v>
                </c:pt>
                <c:pt idx="206">
                  <c:v>16.64</c:v>
                </c:pt>
                <c:pt idx="207">
                  <c:v>16.64</c:v>
                </c:pt>
              </c:numCache>
            </c:numRef>
          </c:yVal>
          <c:smooth val="0"/>
        </c:ser>
        <c:ser>
          <c:idx val="2"/>
          <c:order val="2"/>
          <c:tx>
            <c:strRef>
              <c:f>Sheet1!$D$1</c:f>
              <c:strCache>
                <c:ptCount val="1"/>
                <c:pt idx="0">
                  <c:v> Lymphoma (N=675)</c:v>
                </c:pt>
              </c:strCache>
            </c:strRef>
          </c:tx>
          <c:spPr>
            <a:ln w="41275">
              <a:solidFill>
                <a:srgbClr val="FF66FF"/>
              </a:solidFill>
            </a:ln>
          </c:spPr>
          <c:marker>
            <c:symbol val="none"/>
          </c:marker>
          <c:xVal>
            <c:numRef>
              <c:f>Sheet1!$A$2:$A$218</c:f>
              <c:numCache>
                <c:formatCode>General</c:formatCode>
                <c:ptCount val="21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numCache>
            </c:numRef>
          </c:xVal>
          <c:yVal>
            <c:numRef>
              <c:f>Sheet1!$D$2:$D$218</c:f>
              <c:numCache>
                <c:formatCode>General</c:formatCode>
                <c:ptCount val="217"/>
                <c:pt idx="0">
                  <c:v>100</c:v>
                </c:pt>
                <c:pt idx="1">
                  <c:v>67.783000000000001</c:v>
                </c:pt>
                <c:pt idx="2">
                  <c:v>64.995000000000005</c:v>
                </c:pt>
                <c:pt idx="3">
                  <c:v>59.07</c:v>
                </c:pt>
                <c:pt idx="4">
                  <c:v>52.622999999999998</c:v>
                </c:pt>
                <c:pt idx="5">
                  <c:v>48.951000000000001</c:v>
                </c:pt>
                <c:pt idx="6">
                  <c:v>44.375</c:v>
                </c:pt>
                <c:pt idx="7">
                  <c:v>42.08</c:v>
                </c:pt>
                <c:pt idx="8">
                  <c:v>39.590000000000003</c:v>
                </c:pt>
                <c:pt idx="9">
                  <c:v>37.094000000000001</c:v>
                </c:pt>
                <c:pt idx="10">
                  <c:v>36.552999999999997</c:v>
                </c:pt>
                <c:pt idx="11">
                  <c:v>34.933</c:v>
                </c:pt>
                <c:pt idx="12">
                  <c:v>33.85</c:v>
                </c:pt>
                <c:pt idx="13">
                  <c:v>32.758000000000003</c:v>
                </c:pt>
                <c:pt idx="14">
                  <c:v>32.212000000000003</c:v>
                </c:pt>
                <c:pt idx="15">
                  <c:v>32.03</c:v>
                </c:pt>
                <c:pt idx="16">
                  <c:v>31.484000000000002</c:v>
                </c:pt>
                <c:pt idx="17">
                  <c:v>31.12</c:v>
                </c:pt>
                <c:pt idx="18">
                  <c:v>30.574000000000002</c:v>
                </c:pt>
                <c:pt idx="19">
                  <c:v>30.024999999999999</c:v>
                </c:pt>
                <c:pt idx="20">
                  <c:v>29.841999999999999</c:v>
                </c:pt>
                <c:pt idx="21">
                  <c:v>29.472999999999999</c:v>
                </c:pt>
                <c:pt idx="22">
                  <c:v>29.105</c:v>
                </c:pt>
                <c:pt idx="23">
                  <c:v>28.734000000000002</c:v>
                </c:pt>
                <c:pt idx="24">
                  <c:v>28.545999999999999</c:v>
                </c:pt>
                <c:pt idx="25">
                  <c:v>27.972999999999999</c:v>
                </c:pt>
                <c:pt idx="26">
                  <c:v>27.777999999999999</c:v>
                </c:pt>
                <c:pt idx="27">
                  <c:v>27.584</c:v>
                </c:pt>
                <c:pt idx="28">
                  <c:v>27.39</c:v>
                </c:pt>
                <c:pt idx="29">
                  <c:v>27.193999999999999</c:v>
                </c:pt>
                <c:pt idx="30">
                  <c:v>27.193999999999999</c:v>
                </c:pt>
                <c:pt idx="31">
                  <c:v>26.998999999999999</c:v>
                </c:pt>
                <c:pt idx="32">
                  <c:v>26.998999999999999</c:v>
                </c:pt>
                <c:pt idx="33">
                  <c:v>26.803000000000001</c:v>
                </c:pt>
                <c:pt idx="34">
                  <c:v>26.803000000000001</c:v>
                </c:pt>
                <c:pt idx="35">
                  <c:v>26.803000000000001</c:v>
                </c:pt>
                <c:pt idx="36">
                  <c:v>26.411999999999999</c:v>
                </c:pt>
                <c:pt idx="37">
                  <c:v>26.015999999999998</c:v>
                </c:pt>
                <c:pt idx="38">
                  <c:v>25.814</c:v>
                </c:pt>
                <c:pt idx="39">
                  <c:v>25.204999999999998</c:v>
                </c:pt>
                <c:pt idx="40">
                  <c:v>24.797999999999998</c:v>
                </c:pt>
                <c:pt idx="41">
                  <c:v>24.594999999999999</c:v>
                </c:pt>
                <c:pt idx="42">
                  <c:v>24.187999999999999</c:v>
                </c:pt>
                <c:pt idx="43">
                  <c:v>24.187999999999999</c:v>
                </c:pt>
                <c:pt idx="44">
                  <c:v>23.577999999999999</c:v>
                </c:pt>
                <c:pt idx="45">
                  <c:v>23.375</c:v>
                </c:pt>
                <c:pt idx="46">
                  <c:v>22.969000000000001</c:v>
                </c:pt>
                <c:pt idx="47">
                  <c:v>22.765000000000001</c:v>
                </c:pt>
                <c:pt idx="48">
                  <c:v>22.562000000000001</c:v>
                </c:pt>
                <c:pt idx="49">
                  <c:v>22.562000000000001</c:v>
                </c:pt>
                <c:pt idx="50">
                  <c:v>22.135999999999999</c:v>
                </c:pt>
                <c:pt idx="51">
                  <c:v>22.135999999999999</c:v>
                </c:pt>
                <c:pt idx="52">
                  <c:v>21.923999999999999</c:v>
                </c:pt>
                <c:pt idx="53">
                  <c:v>21.710999999999999</c:v>
                </c:pt>
                <c:pt idx="54">
                  <c:v>21.495999999999999</c:v>
                </c:pt>
                <c:pt idx="55">
                  <c:v>21.065999999999999</c:v>
                </c:pt>
                <c:pt idx="56">
                  <c:v>21.065999999999999</c:v>
                </c:pt>
                <c:pt idx="57">
                  <c:v>20.625</c:v>
                </c:pt>
                <c:pt idx="58">
                  <c:v>20.625</c:v>
                </c:pt>
                <c:pt idx="59">
                  <c:v>20.625</c:v>
                </c:pt>
                <c:pt idx="60">
                  <c:v>20.625</c:v>
                </c:pt>
                <c:pt idx="61">
                  <c:v>20.625</c:v>
                </c:pt>
                <c:pt idx="62">
                  <c:v>20.388000000000002</c:v>
                </c:pt>
                <c:pt idx="63">
                  <c:v>19.670999999999999</c:v>
                </c:pt>
                <c:pt idx="64">
                  <c:v>19.428000000000001</c:v>
                </c:pt>
                <c:pt idx="65">
                  <c:v>19.181999999999999</c:v>
                </c:pt>
                <c:pt idx="66">
                  <c:v>18.933</c:v>
                </c:pt>
                <c:pt idx="67">
                  <c:v>18.434999999999999</c:v>
                </c:pt>
                <c:pt idx="68">
                  <c:v>18.186</c:v>
                </c:pt>
                <c:pt idx="69">
                  <c:v>18.186</c:v>
                </c:pt>
                <c:pt idx="70">
                  <c:v>17.672999999999998</c:v>
                </c:pt>
                <c:pt idx="71">
                  <c:v>17.161000000000001</c:v>
                </c:pt>
                <c:pt idx="72">
                  <c:v>16.905000000000001</c:v>
                </c:pt>
                <c:pt idx="73">
                  <c:v>16.905000000000001</c:v>
                </c:pt>
                <c:pt idx="74">
                  <c:v>16.645</c:v>
                </c:pt>
                <c:pt idx="75">
                  <c:v>16.645</c:v>
                </c:pt>
                <c:pt idx="76">
                  <c:v>16.645</c:v>
                </c:pt>
                <c:pt idx="77">
                  <c:v>16.372</c:v>
                </c:pt>
                <c:pt idx="78">
                  <c:v>15.826000000000001</c:v>
                </c:pt>
                <c:pt idx="79">
                  <c:v>15.266</c:v>
                </c:pt>
                <c:pt idx="80">
                  <c:v>14.978</c:v>
                </c:pt>
                <c:pt idx="81">
                  <c:v>14.401999999999999</c:v>
                </c:pt>
                <c:pt idx="82">
                  <c:v>14.401999999999999</c:v>
                </c:pt>
                <c:pt idx="83">
                  <c:v>14.114000000000001</c:v>
                </c:pt>
                <c:pt idx="84">
                  <c:v>14.114000000000001</c:v>
                </c:pt>
                <c:pt idx="85">
                  <c:v>14.114000000000001</c:v>
                </c:pt>
                <c:pt idx="86">
                  <c:v>13.813000000000001</c:v>
                </c:pt>
                <c:pt idx="87">
                  <c:v>13.813000000000001</c:v>
                </c:pt>
                <c:pt idx="88">
                  <c:v>13.813000000000001</c:v>
                </c:pt>
                <c:pt idx="89">
                  <c:v>13.813000000000001</c:v>
                </c:pt>
                <c:pt idx="90">
                  <c:v>13.813000000000001</c:v>
                </c:pt>
                <c:pt idx="91">
                  <c:v>13.813000000000001</c:v>
                </c:pt>
                <c:pt idx="92">
                  <c:v>13.813000000000001</c:v>
                </c:pt>
                <c:pt idx="93">
                  <c:v>13.813000000000001</c:v>
                </c:pt>
                <c:pt idx="94">
                  <c:v>13.499000000000001</c:v>
                </c:pt>
                <c:pt idx="95">
                  <c:v>13.186</c:v>
                </c:pt>
                <c:pt idx="96">
                  <c:v>13.186</c:v>
                </c:pt>
                <c:pt idx="97">
                  <c:v>13.186</c:v>
                </c:pt>
                <c:pt idx="98">
                  <c:v>13.186</c:v>
                </c:pt>
                <c:pt idx="99">
                  <c:v>12.839</c:v>
                </c:pt>
                <c:pt idx="100">
                  <c:v>12.839</c:v>
                </c:pt>
                <c:pt idx="101">
                  <c:v>12.839</c:v>
                </c:pt>
                <c:pt idx="102">
                  <c:v>12.839</c:v>
                </c:pt>
                <c:pt idx="103">
                  <c:v>12.839</c:v>
                </c:pt>
                <c:pt idx="104">
                  <c:v>12.839</c:v>
                </c:pt>
                <c:pt idx="105">
                  <c:v>12.839</c:v>
                </c:pt>
                <c:pt idx="106">
                  <c:v>12.06</c:v>
                </c:pt>
                <c:pt idx="107">
                  <c:v>11.670999999999999</c:v>
                </c:pt>
                <c:pt idx="108">
                  <c:v>11.670999999999999</c:v>
                </c:pt>
                <c:pt idx="109">
                  <c:v>11.670999999999999</c:v>
                </c:pt>
                <c:pt idx="110">
                  <c:v>11.670999999999999</c:v>
                </c:pt>
                <c:pt idx="111">
                  <c:v>11.670999999999999</c:v>
                </c:pt>
                <c:pt idx="112">
                  <c:v>11.670999999999999</c:v>
                </c:pt>
                <c:pt idx="113">
                  <c:v>11.670999999999999</c:v>
                </c:pt>
                <c:pt idx="114">
                  <c:v>11.670999999999999</c:v>
                </c:pt>
                <c:pt idx="115">
                  <c:v>11.282</c:v>
                </c:pt>
                <c:pt idx="116">
                  <c:v>11.282</c:v>
                </c:pt>
                <c:pt idx="117">
                  <c:v>11.282</c:v>
                </c:pt>
                <c:pt idx="118">
                  <c:v>11.282</c:v>
                </c:pt>
                <c:pt idx="119">
                  <c:v>10.864000000000001</c:v>
                </c:pt>
                <c:pt idx="120">
                  <c:v>10.864000000000001</c:v>
                </c:pt>
                <c:pt idx="121">
                  <c:v>10.864000000000001</c:v>
                </c:pt>
                <c:pt idx="122">
                  <c:v>10.029</c:v>
                </c:pt>
                <c:pt idx="123">
                  <c:v>10.029</c:v>
                </c:pt>
                <c:pt idx="124">
                  <c:v>9.593</c:v>
                </c:pt>
                <c:pt idx="125">
                  <c:v>9.593</c:v>
                </c:pt>
                <c:pt idx="126">
                  <c:v>9.593</c:v>
                </c:pt>
                <c:pt idx="127">
                  <c:v>9.593</c:v>
                </c:pt>
                <c:pt idx="128">
                  <c:v>9.593</c:v>
                </c:pt>
                <c:pt idx="129">
                  <c:v>9.593</c:v>
                </c:pt>
                <c:pt idx="130">
                  <c:v>9.593</c:v>
                </c:pt>
                <c:pt idx="131">
                  <c:v>9.593</c:v>
                </c:pt>
                <c:pt idx="132">
                  <c:v>9.593</c:v>
                </c:pt>
                <c:pt idx="133">
                  <c:v>9.0879999999999992</c:v>
                </c:pt>
                <c:pt idx="134">
                  <c:v>9.0879999999999992</c:v>
                </c:pt>
                <c:pt idx="135">
                  <c:v>9.0879999999999992</c:v>
                </c:pt>
                <c:pt idx="136">
                  <c:v>9.0879999999999992</c:v>
                </c:pt>
                <c:pt idx="137">
                  <c:v>9.0879999999999992</c:v>
                </c:pt>
                <c:pt idx="138">
                  <c:v>9.0879999999999992</c:v>
                </c:pt>
                <c:pt idx="139">
                  <c:v>9.0879999999999992</c:v>
                </c:pt>
                <c:pt idx="140">
                  <c:v>9.0879999999999992</c:v>
                </c:pt>
                <c:pt idx="141">
                  <c:v>8.5530000000000008</c:v>
                </c:pt>
                <c:pt idx="142">
                  <c:v>8.5530000000000008</c:v>
                </c:pt>
                <c:pt idx="143">
                  <c:v>8.5530000000000008</c:v>
                </c:pt>
                <c:pt idx="144">
                  <c:v>8.5530000000000008</c:v>
                </c:pt>
                <c:pt idx="145">
                  <c:v>7.9829999999999997</c:v>
                </c:pt>
                <c:pt idx="146">
                  <c:v>7.9829999999999997</c:v>
                </c:pt>
                <c:pt idx="147">
                  <c:v>7.9829999999999997</c:v>
                </c:pt>
                <c:pt idx="148">
                  <c:v>7.9829999999999997</c:v>
                </c:pt>
                <c:pt idx="149">
                  <c:v>7.4130000000000003</c:v>
                </c:pt>
                <c:pt idx="150">
                  <c:v>7.4130000000000003</c:v>
                </c:pt>
                <c:pt idx="151">
                  <c:v>7.4130000000000003</c:v>
                </c:pt>
                <c:pt idx="152">
                  <c:v>7.4130000000000003</c:v>
                </c:pt>
                <c:pt idx="153">
                  <c:v>7.4130000000000003</c:v>
                </c:pt>
                <c:pt idx="154">
                  <c:v>7.4130000000000003</c:v>
                </c:pt>
                <c:pt idx="155">
                  <c:v>7.4130000000000003</c:v>
                </c:pt>
                <c:pt idx="156">
                  <c:v>7.4130000000000003</c:v>
                </c:pt>
              </c:numCache>
            </c:numRef>
          </c:yVal>
          <c:smooth val="0"/>
        </c:ser>
        <c:dLbls>
          <c:showLegendKey val="0"/>
          <c:showVal val="0"/>
          <c:showCatName val="0"/>
          <c:showSerName val="0"/>
          <c:showPercent val="0"/>
          <c:showBubbleSize val="0"/>
        </c:dLbls>
        <c:axId val="634740328"/>
        <c:axId val="634740720"/>
      </c:scatterChart>
      <c:valAx>
        <c:axId val="634740328"/>
        <c:scaling>
          <c:orientation val="minMax"/>
          <c:max val="18"/>
          <c:min val="0"/>
        </c:scaling>
        <c:delete val="0"/>
        <c:axPos val="b"/>
        <c:title>
          <c:tx>
            <c:rich>
              <a:bodyPr/>
              <a:lstStyle/>
              <a:p>
                <a:pPr>
                  <a:defRPr sz="1600"/>
                </a:pPr>
                <a:r>
                  <a:rPr lang="en-US" sz="1600" dirty="0" smtClean="0"/>
                  <a:t>Years</a:t>
                </a:r>
                <a:endParaRPr lang="en-US" sz="1600" dirty="0"/>
              </a:p>
            </c:rich>
          </c:tx>
          <c:layout>
            <c:manualLayout>
              <c:xMode val="edge"/>
              <c:yMode val="edge"/>
              <c:x val="0.4517531879311546"/>
              <c:y val="0.91704343408686861"/>
            </c:manualLayout>
          </c:layout>
          <c:overlay val="0"/>
        </c:title>
        <c:numFmt formatCode="#,##0" sourceLinked="0"/>
        <c:majorTickMark val="out"/>
        <c:minorTickMark val="none"/>
        <c:tickLblPos val="nextTo"/>
        <c:txPr>
          <a:bodyPr rot="0"/>
          <a:lstStyle/>
          <a:p>
            <a:pPr>
              <a:defRPr sz="1500" b="1"/>
            </a:pPr>
            <a:endParaRPr lang="en-US"/>
          </a:p>
        </c:txPr>
        <c:crossAx val="634740720"/>
        <c:crosses val="autoZero"/>
        <c:crossBetween val="midCat"/>
        <c:majorUnit val="1"/>
      </c:valAx>
      <c:valAx>
        <c:axId val="63474072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34740328"/>
        <c:crosses val="autoZero"/>
        <c:crossBetween val="midCat"/>
        <c:majorUnit val="20"/>
      </c:valAx>
      <c:spPr>
        <a:solidFill>
          <a:schemeClr val="bg2"/>
        </a:solidFill>
        <a:ln>
          <a:solidFill>
            <a:schemeClr val="tx1"/>
          </a:solidFill>
        </a:ln>
      </c:spPr>
    </c:plotArea>
    <c:legend>
      <c:legendPos val="r"/>
      <c:legendEntry>
        <c:idx val="0"/>
        <c:txPr>
          <a:bodyPr/>
          <a:lstStyle/>
          <a:p>
            <a:pPr>
              <a:defRPr sz="1400" b="1"/>
            </a:pPr>
            <a:endParaRPr lang="en-US"/>
          </a:p>
        </c:txPr>
      </c:legendEntry>
      <c:legendEntry>
        <c:idx val="1"/>
        <c:txPr>
          <a:bodyPr/>
          <a:lstStyle/>
          <a:p>
            <a:pPr>
              <a:defRPr sz="1400" b="1"/>
            </a:pPr>
            <a:endParaRPr lang="en-US"/>
          </a:p>
        </c:txPr>
      </c:legendEntry>
      <c:layout>
        <c:manualLayout>
          <c:xMode val="edge"/>
          <c:yMode val="edge"/>
          <c:x val="0.62598076789073931"/>
          <c:y val="8.2608267716535427E-2"/>
          <c:w val="0.3287168141592921"/>
          <c:h val="0.21769947506561679"/>
        </c:manualLayout>
      </c:layout>
      <c:overlay val="0"/>
      <c:spPr>
        <a:solidFill>
          <a:srgbClr val="000000"/>
        </a:solidFill>
        <a:ln>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FF00"/>
              </a:solidFill>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Microsoft_Excel_Worksheet1!$B$2:$B$10002</c:f>
              <c:numCache>
                <c:formatCode>General</c:formatCode>
                <c:ptCount val="10001"/>
                <c:pt idx="0">
                  <c:v>0.82312249939760296</c:v>
                </c:pt>
                <c:pt idx="1">
                  <c:v>0.82314958052827603</c:v>
                </c:pt>
                <c:pt idx="2">
                  <c:v>0.82317666254993205</c:v>
                </c:pt>
                <c:pt idx="3">
                  <c:v>0.8232037454626</c:v>
                </c:pt>
                <c:pt idx="4">
                  <c:v>0.82323082926630697</c:v>
                </c:pt>
                <c:pt idx="5">
                  <c:v>0.82325791396108505</c:v>
                </c:pt>
                <c:pt idx="6">
                  <c:v>0.82328499954696399</c:v>
                </c:pt>
                <c:pt idx="7">
                  <c:v>0.82331208602397099</c:v>
                </c:pt>
                <c:pt idx="8">
                  <c:v>0.82333917339213503</c:v>
                </c:pt>
                <c:pt idx="9">
                  <c:v>0.82336626165148796</c:v>
                </c:pt>
                <c:pt idx="10">
                  <c:v>0.823393350802058</c:v>
                </c:pt>
                <c:pt idx="11">
                  <c:v>0.823420440843875</c:v>
                </c:pt>
                <c:pt idx="12">
                  <c:v>0.82344753177696495</c:v>
                </c:pt>
                <c:pt idx="13">
                  <c:v>0.82347462360136203</c:v>
                </c:pt>
                <c:pt idx="14">
                  <c:v>0.82350171631709301</c:v>
                </c:pt>
                <c:pt idx="15">
                  <c:v>0.82352880992418598</c:v>
                </c:pt>
                <c:pt idx="16">
                  <c:v>0.82355590442267301</c:v>
                </c:pt>
                <c:pt idx="17">
                  <c:v>0.82358299981258298</c:v>
                </c:pt>
                <c:pt idx="18">
                  <c:v>0.82361009609394398</c:v>
                </c:pt>
                <c:pt idx="19">
                  <c:v>0.82363719326678397</c:v>
                </c:pt>
                <c:pt idx="20">
                  <c:v>0.82366429133113594</c:v>
                </c:pt>
                <c:pt idx="21">
                  <c:v>0.82369139028702798</c:v>
                </c:pt>
                <c:pt idx="22">
                  <c:v>0.82371849013448795</c:v>
                </c:pt>
                <c:pt idx="23">
                  <c:v>0.82374559087354504</c:v>
                </c:pt>
                <c:pt idx="24">
                  <c:v>0.82377269250423102</c:v>
                </c:pt>
                <c:pt idx="25">
                  <c:v>0.82379979502657397</c:v>
                </c:pt>
                <c:pt idx="26">
                  <c:v>0.82382689844060297</c:v>
                </c:pt>
                <c:pt idx="27">
                  <c:v>0.82385400274634601</c:v>
                </c:pt>
                <c:pt idx="28">
                  <c:v>0.82388110794383596</c:v>
                </c:pt>
                <c:pt idx="29">
                  <c:v>0.823908214033099</c:v>
                </c:pt>
                <c:pt idx="30">
                  <c:v>0.823935321014165</c:v>
                </c:pt>
                <c:pt idx="31">
                  <c:v>0.82396242888706495</c:v>
                </c:pt>
                <c:pt idx="32">
                  <c:v>0.82398953765182703</c:v>
                </c:pt>
                <c:pt idx="33">
                  <c:v>0.82401664730848101</c:v>
                </c:pt>
                <c:pt idx="34">
                  <c:v>0.82404375785705397</c:v>
                </c:pt>
                <c:pt idx="35">
                  <c:v>0.824070869297579</c:v>
                </c:pt>
                <c:pt idx="36">
                  <c:v>0.82409798163008297</c:v>
                </c:pt>
                <c:pt idx="37">
                  <c:v>0.82412509485459595</c:v>
                </c:pt>
                <c:pt idx="38">
                  <c:v>0.82415220897114605</c:v>
                </c:pt>
                <c:pt idx="39">
                  <c:v>0.82417932397976601</c:v>
                </c:pt>
                <c:pt idx="40">
                  <c:v>0.82420643988048203</c:v>
                </c:pt>
                <c:pt idx="41">
                  <c:v>0.82423355667332299</c:v>
                </c:pt>
                <c:pt idx="42">
                  <c:v>0.82426067435832095</c:v>
                </c:pt>
                <c:pt idx="43">
                  <c:v>0.82428779293550503</c:v>
                </c:pt>
                <c:pt idx="44">
                  <c:v>0.82431491240490196</c:v>
                </c:pt>
                <c:pt idx="45">
                  <c:v>0.82434203276654205</c:v>
                </c:pt>
                <c:pt idx="46">
                  <c:v>0.82436915402045696</c:v>
                </c:pt>
                <c:pt idx="47">
                  <c:v>0.82439627616667399</c:v>
                </c:pt>
                <c:pt idx="48">
                  <c:v>0.82442339920522201</c:v>
                </c:pt>
                <c:pt idx="49">
                  <c:v>0.82445052313613099</c:v>
                </c:pt>
                <c:pt idx="50">
                  <c:v>0.82447764795943101</c:v>
                </c:pt>
                <c:pt idx="51">
                  <c:v>0.82450477367515196</c:v>
                </c:pt>
                <c:pt idx="52">
                  <c:v>0.82453190028332102</c:v>
                </c:pt>
                <c:pt idx="53">
                  <c:v>0.82455902778396795</c:v>
                </c:pt>
                <c:pt idx="54">
                  <c:v>0.82458615617712405</c:v>
                </c:pt>
                <c:pt idx="55">
                  <c:v>0.82461328546281698</c:v>
                </c:pt>
                <c:pt idx="56">
                  <c:v>0.82464041564107604</c:v>
                </c:pt>
                <c:pt idx="57">
                  <c:v>0.82466754671193199</c:v>
                </c:pt>
                <c:pt idx="58">
                  <c:v>0.82469467867541402</c:v>
                </c:pt>
                <c:pt idx="59">
                  <c:v>0.82472181153155</c:v>
                </c:pt>
                <c:pt idx="60">
                  <c:v>0.82474894528036902</c:v>
                </c:pt>
                <c:pt idx="61">
                  <c:v>0.82477607992190405</c:v>
                </c:pt>
                <c:pt idx="62">
                  <c:v>0.82480321545618096</c:v>
                </c:pt>
                <c:pt idx="63">
                  <c:v>0.82483035188322995</c:v>
                </c:pt>
                <c:pt idx="64">
                  <c:v>0.824857489203079</c:v>
                </c:pt>
                <c:pt idx="65">
                  <c:v>0.82488462741576196</c:v>
                </c:pt>
                <c:pt idx="66">
                  <c:v>0.82491176652130405</c:v>
                </c:pt>
                <c:pt idx="67">
                  <c:v>0.824938906519736</c:v>
                </c:pt>
                <c:pt idx="68">
                  <c:v>0.82496604741108603</c:v>
                </c:pt>
                <c:pt idx="69">
                  <c:v>0.824993189195386</c:v>
                </c:pt>
                <c:pt idx="70">
                  <c:v>0.82502033187266399</c:v>
                </c:pt>
                <c:pt idx="71">
                  <c:v>0.82504747544294699</c:v>
                </c:pt>
                <c:pt idx="72">
                  <c:v>0.82507461990626896</c:v>
                </c:pt>
                <c:pt idx="73">
                  <c:v>0.82510176526265699</c:v>
                </c:pt>
                <c:pt idx="74">
                  <c:v>0.82512891151213996</c:v>
                </c:pt>
                <c:pt idx="75">
                  <c:v>0.82515605865474595</c:v>
                </c:pt>
                <c:pt idx="76">
                  <c:v>0.82518320669050904</c:v>
                </c:pt>
                <c:pt idx="77">
                  <c:v>0.82521035561945399</c:v>
                </c:pt>
                <c:pt idx="78">
                  <c:v>0.82523750544161301</c:v>
                </c:pt>
                <c:pt idx="79">
                  <c:v>0.82526465615701305</c:v>
                </c:pt>
                <c:pt idx="80">
                  <c:v>0.825291807765686</c:v>
                </c:pt>
                <c:pt idx="81">
                  <c:v>0.82531896026766005</c:v>
                </c:pt>
                <c:pt idx="82">
                  <c:v>0.82534611366296295</c:v>
                </c:pt>
                <c:pt idx="83">
                  <c:v>0.82537326795162702</c:v>
                </c:pt>
                <c:pt idx="84">
                  <c:v>0.825400423133681</c:v>
                </c:pt>
                <c:pt idx="85">
                  <c:v>0.825427579209153</c:v>
                </c:pt>
                <c:pt idx="86">
                  <c:v>0.82545473617807297</c:v>
                </c:pt>
                <c:pt idx="87">
                  <c:v>0.82548189404047101</c:v>
                </c:pt>
                <c:pt idx="88">
                  <c:v>0.82550905279637599</c:v>
                </c:pt>
                <c:pt idx="89">
                  <c:v>0.82553621244581699</c:v>
                </c:pt>
                <c:pt idx="90">
                  <c:v>0.82556337298882199</c:v>
                </c:pt>
                <c:pt idx="91">
                  <c:v>0.82559053442542396</c:v>
                </c:pt>
                <c:pt idx="92">
                  <c:v>0.825617696755651</c:v>
                </c:pt>
                <c:pt idx="93">
                  <c:v>0.82564485997953097</c:v>
                </c:pt>
                <c:pt idx="94">
                  <c:v>0.82567202409709295</c:v>
                </c:pt>
                <c:pt idx="95">
                  <c:v>0.82569918910836904</c:v>
                </c:pt>
                <c:pt idx="96">
                  <c:v>0.82572635501338798</c:v>
                </c:pt>
                <c:pt idx="97">
                  <c:v>0.82575352181217598</c:v>
                </c:pt>
                <c:pt idx="98">
                  <c:v>0.82578068950476702</c:v>
                </c:pt>
                <c:pt idx="99">
                  <c:v>0.82580785809118795</c:v>
                </c:pt>
                <c:pt idx="100">
                  <c:v>0.82583502757146898</c:v>
                </c:pt>
                <c:pt idx="101">
                  <c:v>0.82586219794563698</c:v>
                </c:pt>
                <c:pt idx="102">
                  <c:v>0.82588936921372602</c:v>
                </c:pt>
                <c:pt idx="103">
                  <c:v>0.82591654137576198</c:v>
                </c:pt>
                <c:pt idx="104">
                  <c:v>0.82594371443177605</c:v>
                </c:pt>
                <c:pt idx="105">
                  <c:v>0.825970888381795</c:v>
                </c:pt>
                <c:pt idx="106">
                  <c:v>0.82599806322585101</c:v>
                </c:pt>
                <c:pt idx="107">
                  <c:v>0.82602523896397395</c:v>
                </c:pt>
                <c:pt idx="108">
                  <c:v>0.82605241559619103</c:v>
                </c:pt>
                <c:pt idx="109">
                  <c:v>0.82607959312253099</c:v>
                </c:pt>
                <c:pt idx="110">
                  <c:v>0.82610677154302603</c:v>
                </c:pt>
                <c:pt idx="111">
                  <c:v>0.82613395085770502</c:v>
                </c:pt>
                <c:pt idx="112">
                  <c:v>0.82616113106659494</c:v>
                </c:pt>
                <c:pt idx="113">
                  <c:v>0.82618831216972899</c:v>
                </c:pt>
                <c:pt idx="114">
                  <c:v>0.82621549416713402</c:v>
                </c:pt>
                <c:pt idx="115">
                  <c:v>0.82624267705884002</c:v>
                </c:pt>
                <c:pt idx="116">
                  <c:v>0.82626986084487497</c:v>
                </c:pt>
                <c:pt idx="117">
                  <c:v>0.82629704552527095</c:v>
                </c:pt>
                <c:pt idx="118">
                  <c:v>0.82632423110005604</c:v>
                </c:pt>
                <c:pt idx="119">
                  <c:v>0.82635141756926001</c:v>
                </c:pt>
                <c:pt idx="120">
                  <c:v>0.82637860493291104</c:v>
                </c:pt>
                <c:pt idx="121">
                  <c:v>0.82640579319104002</c:v>
                </c:pt>
                <c:pt idx="122">
                  <c:v>0.82643298234367701</c:v>
                </c:pt>
                <c:pt idx="123">
                  <c:v>0.82646017239084901</c:v>
                </c:pt>
                <c:pt idx="124">
                  <c:v>0.82648736333258599</c:v>
                </c:pt>
                <c:pt idx="125">
                  <c:v>0.82651455516892003</c:v>
                </c:pt>
                <c:pt idx="126">
                  <c:v>0.826541747899879</c:v>
                </c:pt>
                <c:pt idx="127">
                  <c:v>0.82656894152548999</c:v>
                </c:pt>
                <c:pt idx="128">
                  <c:v>0.82659613604578597</c:v>
                </c:pt>
                <c:pt idx="129">
                  <c:v>0.82662333146079503</c:v>
                </c:pt>
                <c:pt idx="130">
                  <c:v>0.82665052777054604</c:v>
                </c:pt>
                <c:pt idx="131">
                  <c:v>0.82667772497506797</c:v>
                </c:pt>
                <c:pt idx="132">
                  <c:v>0.82670492307439203</c:v>
                </c:pt>
                <c:pt idx="133">
                  <c:v>0.82673212206854696</c:v>
                </c:pt>
                <c:pt idx="134">
                  <c:v>0.82675932195756296</c:v>
                </c:pt>
                <c:pt idx="135">
                  <c:v>0.82678652274146602</c:v>
                </c:pt>
                <c:pt idx="136">
                  <c:v>0.82681372442029</c:v>
                </c:pt>
                <c:pt idx="137">
                  <c:v>0.82684092699406198</c:v>
                </c:pt>
                <c:pt idx="138">
                  <c:v>0.82686813046281105</c:v>
                </c:pt>
                <c:pt idx="139">
                  <c:v>0.82689533482656896</c:v>
                </c:pt>
                <c:pt idx="140">
                  <c:v>0.82692254008536303</c:v>
                </c:pt>
                <c:pt idx="141">
                  <c:v>0.82694974623922402</c:v>
                </c:pt>
                <c:pt idx="142">
                  <c:v>0.826976953288179</c:v>
                </c:pt>
                <c:pt idx="143">
                  <c:v>0.82700416123225995</c:v>
                </c:pt>
                <c:pt idx="144">
                  <c:v>0.82703137007149596</c:v>
                </c:pt>
                <c:pt idx="145">
                  <c:v>0.82705857980591602</c:v>
                </c:pt>
                <c:pt idx="146">
                  <c:v>0.82708579043554897</c:v>
                </c:pt>
                <c:pt idx="147">
                  <c:v>0.82711300196042503</c:v>
                </c:pt>
                <c:pt idx="148">
                  <c:v>0.82714021438057395</c:v>
                </c:pt>
                <c:pt idx="149">
                  <c:v>0.82716742769602503</c:v>
                </c:pt>
                <c:pt idx="150">
                  <c:v>0.82719464190680603</c:v>
                </c:pt>
                <c:pt idx="151">
                  <c:v>0.82722185701294904</c:v>
                </c:pt>
                <c:pt idx="152">
                  <c:v>0.82724907301448203</c:v>
                </c:pt>
                <c:pt idx="153">
                  <c:v>0.82727628991143298</c:v>
                </c:pt>
                <c:pt idx="154">
                  <c:v>0.82730350770383498</c:v>
                </c:pt>
                <c:pt idx="155">
                  <c:v>0.82733072639171601</c:v>
                </c:pt>
                <c:pt idx="156">
                  <c:v>0.82735794597510504</c:v>
                </c:pt>
                <c:pt idx="157">
                  <c:v>0.82738516645403004</c:v>
                </c:pt>
                <c:pt idx="158">
                  <c:v>0.827412387828523</c:v>
                </c:pt>
                <c:pt idx="159">
                  <c:v>0.827439610098613</c:v>
                </c:pt>
                <c:pt idx="160">
                  <c:v>0.82746683326432802</c:v>
                </c:pt>
                <c:pt idx="161">
                  <c:v>0.82749405732569803</c:v>
                </c:pt>
                <c:pt idx="162">
                  <c:v>0.82752128228275401</c:v>
                </c:pt>
                <c:pt idx="163">
                  <c:v>0.82754850813552405</c:v>
                </c:pt>
                <c:pt idx="164">
                  <c:v>0.82757573488403802</c:v>
                </c:pt>
                <c:pt idx="165">
                  <c:v>0.82760296252832399</c:v>
                </c:pt>
                <c:pt idx="166">
                  <c:v>0.82763019106841396</c:v>
                </c:pt>
                <c:pt idx="167">
                  <c:v>0.82765742050433599</c:v>
                </c:pt>
                <c:pt idx="168">
                  <c:v>0.82768465083611897</c:v>
                </c:pt>
                <c:pt idx="169">
                  <c:v>0.82771188206379398</c:v>
                </c:pt>
                <c:pt idx="170">
                  <c:v>0.82773911418738999</c:v>
                </c:pt>
                <c:pt idx="171">
                  <c:v>0.82776634720693598</c:v>
                </c:pt>
                <c:pt idx="172">
                  <c:v>0.82779358112245904</c:v>
                </c:pt>
                <c:pt idx="173">
                  <c:v>0.82782081593399404</c:v>
                </c:pt>
                <c:pt idx="174">
                  <c:v>0.82784805164156705</c:v>
                </c:pt>
                <c:pt idx="175">
                  <c:v>0.82787528824520795</c:v>
                </c:pt>
                <c:pt idx="176">
                  <c:v>0.82790252574494505</c:v>
                </c:pt>
                <c:pt idx="177">
                  <c:v>0.82792976414081099</c:v>
                </c:pt>
                <c:pt idx="178">
                  <c:v>0.82795700343283296</c:v>
                </c:pt>
                <c:pt idx="179">
                  <c:v>0.82798424362103995</c:v>
                </c:pt>
                <c:pt idx="180">
                  <c:v>0.82801148470546304</c:v>
                </c:pt>
                <c:pt idx="181">
                  <c:v>0.82803872668613199</c:v>
                </c:pt>
                <c:pt idx="182">
                  <c:v>0.82806596956307399</c:v>
                </c:pt>
                <c:pt idx="183">
                  <c:v>0.82809321333632002</c:v>
                </c:pt>
                <c:pt idx="184">
                  <c:v>0.82812045800589995</c:v>
                </c:pt>
                <c:pt idx="185">
                  <c:v>0.82814770357184297</c:v>
                </c:pt>
                <c:pt idx="186">
                  <c:v>0.82817495003417796</c:v>
                </c:pt>
                <c:pt idx="187">
                  <c:v>0.82820219739293399</c:v>
                </c:pt>
                <c:pt idx="188">
                  <c:v>0.82822944564814305</c:v>
                </c:pt>
                <c:pt idx="189">
                  <c:v>0.82825669479983199</c:v>
                </c:pt>
                <c:pt idx="190">
                  <c:v>0.82828394484803203</c:v>
                </c:pt>
                <c:pt idx="191">
                  <c:v>0.82831119579277002</c:v>
                </c:pt>
                <c:pt idx="192">
                  <c:v>0.82833844763407904</c:v>
                </c:pt>
                <c:pt idx="193">
                  <c:v>0.82836570037198698</c:v>
                </c:pt>
                <c:pt idx="194">
                  <c:v>0.82839295400652202</c:v>
                </c:pt>
                <c:pt idx="195">
                  <c:v>0.82842020853771603</c:v>
                </c:pt>
                <c:pt idx="196">
                  <c:v>0.82844746396559699</c:v>
                </c:pt>
                <c:pt idx="197">
                  <c:v>0.82847472029019498</c:v>
                </c:pt>
                <c:pt idx="198">
                  <c:v>0.82850197751153898</c:v>
                </c:pt>
                <c:pt idx="199">
                  <c:v>0.82852923562965897</c:v>
                </c:pt>
                <c:pt idx="200">
                  <c:v>0.82855649464458503</c:v>
                </c:pt>
                <c:pt idx="201">
                  <c:v>0.82858375455634503</c:v>
                </c:pt>
                <c:pt idx="202">
                  <c:v>0.82861101536496895</c:v>
                </c:pt>
                <c:pt idx="203">
                  <c:v>0.82863827707048698</c:v>
                </c:pt>
                <c:pt idx="204">
                  <c:v>0.82866553967293</c:v>
                </c:pt>
                <c:pt idx="205">
                  <c:v>0.82869280317232497</c:v>
                </c:pt>
                <c:pt idx="206">
                  <c:v>0.82872006756870098</c:v>
                </c:pt>
                <c:pt idx="207">
                  <c:v>0.82874733286209001</c:v>
                </c:pt>
                <c:pt idx="208">
                  <c:v>0.82877459905252104</c:v>
                </c:pt>
                <c:pt idx="209">
                  <c:v>0.82880186614002105</c:v>
                </c:pt>
                <c:pt idx="210">
                  <c:v>0.828829134124623</c:v>
                </c:pt>
                <c:pt idx="211">
                  <c:v>0.82885640300635499</c:v>
                </c:pt>
                <c:pt idx="212">
                  <c:v>0.82888367278524699</c:v>
                </c:pt>
                <c:pt idx="213">
                  <c:v>0.82891094346132599</c:v>
                </c:pt>
                <c:pt idx="214">
                  <c:v>0.82893821503462495</c:v>
                </c:pt>
                <c:pt idx="215">
                  <c:v>0.82896548750517196</c:v>
                </c:pt>
                <c:pt idx="216">
                  <c:v>0.828992760872997</c:v>
                </c:pt>
                <c:pt idx="217">
                  <c:v>0.82902003513812705</c:v>
                </c:pt>
                <c:pt idx="218">
                  <c:v>0.82904731030059498</c:v>
                </c:pt>
                <c:pt idx="219">
                  <c:v>0.82907458636042997</c:v>
                </c:pt>
                <c:pt idx="220">
                  <c:v>0.82910186331765801</c:v>
                </c:pt>
                <c:pt idx="221">
                  <c:v>0.82912914117231395</c:v>
                </c:pt>
                <c:pt idx="222">
                  <c:v>0.82915641992442302</c:v>
                </c:pt>
                <c:pt idx="223">
                  <c:v>0.82918369957401805</c:v>
                </c:pt>
                <c:pt idx="224">
                  <c:v>0.82921098012112404</c:v>
                </c:pt>
                <c:pt idx="225">
                  <c:v>0.82923826156577496</c:v>
                </c:pt>
                <c:pt idx="226">
                  <c:v>0.829265543907999</c:v>
                </c:pt>
                <c:pt idx="227">
                  <c:v>0.82929282714782504</c:v>
                </c:pt>
                <c:pt idx="228">
                  <c:v>0.82932011128528205</c:v>
                </c:pt>
                <c:pt idx="229">
                  <c:v>0.829347396320402</c:v>
                </c:pt>
                <c:pt idx="230">
                  <c:v>0.82937468225321198</c:v>
                </c:pt>
                <c:pt idx="231">
                  <c:v>0.82940196908374297</c:v>
                </c:pt>
                <c:pt idx="232">
                  <c:v>0.82942925681202295</c:v>
                </c:pt>
                <c:pt idx="233">
                  <c:v>0.829456545438083</c:v>
                </c:pt>
                <c:pt idx="234">
                  <c:v>0.82948383496195299</c:v>
                </c:pt>
                <c:pt idx="235">
                  <c:v>0.82951112538365901</c:v>
                </c:pt>
                <c:pt idx="236">
                  <c:v>0.82953841670323503</c:v>
                </c:pt>
                <c:pt idx="237">
                  <c:v>0.82956570892070902</c:v>
                </c:pt>
                <c:pt idx="238">
                  <c:v>0.82959300203611097</c:v>
                </c:pt>
                <c:pt idx="239">
                  <c:v>0.82962029604946697</c:v>
                </c:pt>
                <c:pt idx="240">
                  <c:v>0.82964759096081198</c:v>
                </c:pt>
                <c:pt idx="241">
                  <c:v>0.82967488677017198</c:v>
                </c:pt>
                <c:pt idx="242">
                  <c:v>0.82970218347757696</c:v>
                </c:pt>
                <c:pt idx="243">
                  <c:v>0.829729481083056</c:v>
                </c:pt>
                <c:pt idx="244">
                  <c:v>0.82975677958664196</c:v>
                </c:pt>
                <c:pt idx="245">
                  <c:v>0.82978407898836104</c:v>
                </c:pt>
                <c:pt idx="246">
                  <c:v>0.829811379288243</c:v>
                </c:pt>
                <c:pt idx="247">
                  <c:v>0.82983868048631804</c:v>
                </c:pt>
                <c:pt idx="248">
                  <c:v>0.82986598258261601</c:v>
                </c:pt>
                <c:pt idx="249">
                  <c:v>0.82989328557716702</c:v>
                </c:pt>
                <c:pt idx="250">
                  <c:v>0.82992058946999803</c:v>
                </c:pt>
                <c:pt idx="251">
                  <c:v>0.82994789426114202</c:v>
                </c:pt>
                <c:pt idx="252">
                  <c:v>0.82997519995062696</c:v>
                </c:pt>
                <c:pt idx="253">
                  <c:v>0.83000250653848195</c:v>
                </c:pt>
                <c:pt idx="254">
                  <c:v>0.83002981402473597</c:v>
                </c:pt>
                <c:pt idx="255">
                  <c:v>0.83005712240942098</c:v>
                </c:pt>
                <c:pt idx="256">
                  <c:v>0.83008443169256496</c:v>
                </c:pt>
                <c:pt idx="257">
                  <c:v>0.83011174187419801</c:v>
                </c:pt>
                <c:pt idx="258">
                  <c:v>0.83013905295434798</c:v>
                </c:pt>
                <c:pt idx="259">
                  <c:v>0.83016636493304596</c:v>
                </c:pt>
                <c:pt idx="260">
                  <c:v>0.83019367781032305</c:v>
                </c:pt>
                <c:pt idx="261">
                  <c:v>0.83022099158620599</c:v>
                </c:pt>
                <c:pt idx="262">
                  <c:v>0.83024830626072399</c:v>
                </c:pt>
                <c:pt idx="263">
                  <c:v>0.83027562183391002</c:v>
                </c:pt>
                <c:pt idx="264">
                  <c:v>0.83030293830579105</c:v>
                </c:pt>
                <c:pt idx="265">
                  <c:v>0.83033025567639696</c:v>
                </c:pt>
                <c:pt idx="266">
                  <c:v>0.83035757394575804</c:v>
                </c:pt>
                <c:pt idx="267">
                  <c:v>0.83038489311390395</c:v>
                </c:pt>
                <c:pt idx="268">
                  <c:v>0.830412213180863</c:v>
                </c:pt>
                <c:pt idx="269">
                  <c:v>0.83043953414666505</c:v>
                </c:pt>
                <c:pt idx="270">
                  <c:v>0.83046685601134096</c:v>
                </c:pt>
                <c:pt idx="271">
                  <c:v>0.83049417877492004</c:v>
                </c:pt>
                <c:pt idx="272">
                  <c:v>0.83052150243743195</c:v>
                </c:pt>
                <c:pt idx="273">
                  <c:v>0.83054882699890298</c:v>
                </c:pt>
                <c:pt idx="274">
                  <c:v>0.830576152459367</c:v>
                </c:pt>
                <c:pt idx="275">
                  <c:v>0.83060347881885199</c:v>
                </c:pt>
                <c:pt idx="276">
                  <c:v>0.83063080607738704</c:v>
                </c:pt>
                <c:pt idx="277">
                  <c:v>0.83065813423500301</c:v>
                </c:pt>
                <c:pt idx="278">
                  <c:v>0.83068546329172799</c:v>
                </c:pt>
                <c:pt idx="279">
                  <c:v>0.83071279324759295</c:v>
                </c:pt>
                <c:pt idx="280">
                  <c:v>0.83074012410262499</c:v>
                </c:pt>
                <c:pt idx="281">
                  <c:v>0.83076745585685696</c:v>
                </c:pt>
                <c:pt idx="282">
                  <c:v>0.83079478851031696</c:v>
                </c:pt>
                <c:pt idx="283">
                  <c:v>0.83082212206303496</c:v>
                </c:pt>
                <c:pt idx="284">
                  <c:v>0.83084945651503805</c:v>
                </c:pt>
                <c:pt idx="285">
                  <c:v>0.83087679186635999</c:v>
                </c:pt>
                <c:pt idx="286">
                  <c:v>0.83090412811702796</c:v>
                </c:pt>
                <c:pt idx="287">
                  <c:v>0.83093146526707196</c:v>
                </c:pt>
                <c:pt idx="288">
                  <c:v>0.83095880331651994</c:v>
                </c:pt>
                <c:pt idx="289">
                  <c:v>0.83098614226540402</c:v>
                </c:pt>
                <c:pt idx="290">
                  <c:v>0.83101348211375403</c:v>
                </c:pt>
                <c:pt idx="291">
                  <c:v>0.83104082286159597</c:v>
                </c:pt>
                <c:pt idx="292">
                  <c:v>0.83106816450896304</c:v>
                </c:pt>
                <c:pt idx="293">
                  <c:v>0.83109550705588398</c:v>
                </c:pt>
                <c:pt idx="294">
                  <c:v>0.83112285050238799</c:v>
                </c:pt>
                <c:pt idx="295">
                  <c:v>0.83115019484850405</c:v>
                </c:pt>
                <c:pt idx="296">
                  <c:v>0.83117754009426303</c:v>
                </c:pt>
                <c:pt idx="297">
                  <c:v>0.83120488623969402</c:v>
                </c:pt>
                <c:pt idx="298">
                  <c:v>0.83123223328482598</c:v>
                </c:pt>
                <c:pt idx="299">
                  <c:v>0.83125958122968802</c:v>
                </c:pt>
                <c:pt idx="300">
                  <c:v>0.83128693007431298</c:v>
                </c:pt>
                <c:pt idx="301">
                  <c:v>0.83131427981872696</c:v>
                </c:pt>
                <c:pt idx="302">
                  <c:v>0.83134163046296194</c:v>
                </c:pt>
                <c:pt idx="303">
                  <c:v>0.83136898200704401</c:v>
                </c:pt>
                <c:pt idx="304">
                  <c:v>0.83139633445100702</c:v>
                </c:pt>
                <c:pt idx="305">
                  <c:v>0.83142368779487896</c:v>
                </c:pt>
                <c:pt idx="306">
                  <c:v>0.83145104203868703</c:v>
                </c:pt>
                <c:pt idx="307">
                  <c:v>0.83147839718246597</c:v>
                </c:pt>
                <c:pt idx="308">
                  <c:v>0.83150575322624098</c:v>
                </c:pt>
                <c:pt idx="309">
                  <c:v>0.83153311017004405</c:v>
                </c:pt>
                <c:pt idx="310">
                  <c:v>0.83156046801390204</c:v>
                </c:pt>
                <c:pt idx="311">
                  <c:v>0.83158782675784804</c:v>
                </c:pt>
                <c:pt idx="312">
                  <c:v>0.83161518640190901</c:v>
                </c:pt>
                <c:pt idx="313">
                  <c:v>0.83164254694611695</c:v>
                </c:pt>
                <c:pt idx="314">
                  <c:v>0.83166990839049804</c:v>
                </c:pt>
                <c:pt idx="315">
                  <c:v>0.83169727073508504</c:v>
                </c:pt>
                <c:pt idx="316">
                  <c:v>0.83172463397990704</c:v>
                </c:pt>
                <c:pt idx="317">
                  <c:v>0.83175199812499201</c:v>
                </c:pt>
                <c:pt idx="318">
                  <c:v>0.83177936317037104</c:v>
                </c:pt>
                <c:pt idx="319">
                  <c:v>0.83180672911607401</c:v>
                </c:pt>
                <c:pt idx="320">
                  <c:v>0.83183409596212998</c:v>
                </c:pt>
                <c:pt idx="321">
                  <c:v>0.83186146370856695</c:v>
                </c:pt>
                <c:pt idx="322">
                  <c:v>0.831888832355418</c:v>
                </c:pt>
                <c:pt idx="323">
                  <c:v>0.83191620190270998</c:v>
                </c:pt>
                <c:pt idx="324">
                  <c:v>0.831943572350474</c:v>
                </c:pt>
                <c:pt idx="325">
                  <c:v>0.83197094369873803</c:v>
                </c:pt>
                <c:pt idx="326">
                  <c:v>0.83199831594753304</c:v>
                </c:pt>
                <c:pt idx="327">
                  <c:v>0.83202568909688901</c:v>
                </c:pt>
                <c:pt idx="328">
                  <c:v>0.83205306314683503</c:v>
                </c:pt>
                <c:pt idx="329">
                  <c:v>0.83208043809739896</c:v>
                </c:pt>
                <c:pt idx="330">
                  <c:v>0.832107813948613</c:v>
                </c:pt>
                <c:pt idx="331">
                  <c:v>0.83213520275311403</c:v>
                </c:pt>
                <c:pt idx="332">
                  <c:v>0.83216266477715195</c:v>
                </c:pt>
                <c:pt idx="333">
                  <c:v>0.83219027234834797</c:v>
                </c:pt>
                <c:pt idx="334">
                  <c:v>0.83221809780398004</c:v>
                </c:pt>
                <c:pt idx="335">
                  <c:v>0.83224621349113603</c:v>
                </c:pt>
                <c:pt idx="336">
                  <c:v>0.83227469176694002</c:v>
                </c:pt>
                <c:pt idx="337">
                  <c:v>0.83230360499883105</c:v>
                </c:pt>
                <c:pt idx="338">
                  <c:v>0.83233302556490896</c:v>
                </c:pt>
                <c:pt idx="339">
                  <c:v>0.83236302585435196</c:v>
                </c:pt>
                <c:pt idx="340">
                  <c:v>0.83239367826787602</c:v>
                </c:pt>
                <c:pt idx="341">
                  <c:v>0.83242505521828503</c:v>
                </c:pt>
                <c:pt idx="342">
                  <c:v>0.83245722913106002</c:v>
                </c:pt>
                <c:pt idx="343">
                  <c:v>0.83249027244502305</c:v>
                </c:pt>
                <c:pt idx="344">
                  <c:v>0.83252425761305904</c:v>
                </c:pt>
                <c:pt idx="345">
                  <c:v>0.83255925710291101</c:v>
                </c:pt>
                <c:pt idx="346">
                  <c:v>0.83259534339802199</c:v>
                </c:pt>
                <c:pt idx="347">
                  <c:v>0.83263258899845205</c:v>
                </c:pt>
                <c:pt idx="348">
                  <c:v>0.83267106642185895</c:v>
                </c:pt>
                <c:pt idx="349">
                  <c:v>0.832710848204534</c:v>
                </c:pt>
                <c:pt idx="350">
                  <c:v>0.83275200690250595</c:v>
                </c:pt>
                <c:pt idx="351">
                  <c:v>0.83279461509271102</c:v>
                </c:pt>
                <c:pt idx="352">
                  <c:v>0.83283874537421299</c:v>
                </c:pt>
                <c:pt idx="353">
                  <c:v>0.83288447036951097</c:v>
                </c:pt>
                <c:pt idx="354">
                  <c:v>0.83293186272588504</c:v>
                </c:pt>
                <c:pt idx="355">
                  <c:v>0.832980995116822</c:v>
                </c:pt>
                <c:pt idx="356">
                  <c:v>0.83303194024349303</c:v>
                </c:pt>
                <c:pt idx="357">
                  <c:v>0.83308477083630905</c:v>
                </c:pt>
                <c:pt idx="358">
                  <c:v>0.83313955965652198</c:v>
                </c:pt>
                <c:pt idx="359">
                  <c:v>0.83319637949791003</c:v>
                </c:pt>
                <c:pt idx="360">
                  <c:v>0.83325530318850205</c:v>
                </c:pt>
                <c:pt idx="361">
                  <c:v>0.833316403592396</c:v>
                </c:pt>
                <c:pt idx="362">
                  <c:v>0.83337975361160899</c:v>
                </c:pt>
                <c:pt idx="363">
                  <c:v>0.83344542618801598</c:v>
                </c:pt>
                <c:pt idx="364">
                  <c:v>0.83351349430534405</c:v>
                </c:pt>
                <c:pt idx="365">
                  <c:v>0.83358403099122502</c:v>
                </c:pt>
                <c:pt idx="366">
                  <c:v>0.83365710931932202</c:v>
                </c:pt>
                <c:pt idx="367">
                  <c:v>0.83373280241151504</c:v>
                </c:pt>
                <c:pt idx="368">
                  <c:v>0.83381118344014904</c:v>
                </c:pt>
                <c:pt idx="369">
                  <c:v>0.83389232563035698</c:v>
                </c:pt>
                <c:pt idx="370">
                  <c:v>0.83397630226243002</c:v>
                </c:pt>
                <c:pt idx="371">
                  <c:v>0.83406318667427104</c:v>
                </c:pt>
                <c:pt idx="372">
                  <c:v>0.83415305226390002</c:v>
                </c:pt>
                <c:pt idx="373">
                  <c:v>0.83424597249203103</c:v>
                </c:pt>
                <c:pt idx="374">
                  <c:v>0.83434202088470999</c:v>
                </c:pt>
                <c:pt idx="375">
                  <c:v>0.83444127103602606</c:v>
                </c:pt>
                <c:pt idx="376">
                  <c:v>0.83454379661087497</c:v>
                </c:pt>
                <c:pt idx="377">
                  <c:v>0.83464967134780099</c:v>
                </c:pt>
                <c:pt idx="378">
                  <c:v>0.83475896906190095</c:v>
                </c:pt>
                <c:pt idx="379">
                  <c:v>0.83487176364778504</c:v>
                </c:pt>
                <c:pt idx="380">
                  <c:v>0.83498812908262199</c:v>
                </c:pt>
                <c:pt idx="381">
                  <c:v>0.83510813942923301</c:v>
                </c:pt>
                <c:pt idx="382">
                  <c:v>0.83523186883925904</c:v>
                </c:pt>
                <c:pt idx="383">
                  <c:v>0.83535939155640204</c:v>
                </c:pt>
                <c:pt idx="384">
                  <c:v>0.83549078191972304</c:v>
                </c:pt>
                <c:pt idx="385">
                  <c:v>0.83562611436700596</c:v>
                </c:pt>
                <c:pt idx="386">
                  <c:v>0.83576546343820302</c:v>
                </c:pt>
                <c:pt idx="387">
                  <c:v>0.83590890377893201</c:v>
                </c:pt>
                <c:pt idx="388">
                  <c:v>0.83605651014404803</c:v>
                </c:pt>
                <c:pt idx="389">
                  <c:v>0.83620835740129196</c:v>
                </c:pt>
                <c:pt idx="390">
                  <c:v>0.836364520534986</c:v>
                </c:pt>
                <c:pt idx="391">
                  <c:v>0.83652507464982095</c:v>
                </c:pt>
                <c:pt idx="392">
                  <c:v>0.83669009497469804</c:v>
                </c:pt>
                <c:pt idx="393">
                  <c:v>0.83685965686664998</c:v>
                </c:pt>
                <c:pt idx="394">
                  <c:v>0.83703383581481405</c:v>
                </c:pt>
                <c:pt idx="395">
                  <c:v>0.83721270744450005</c:v>
                </c:pt>
                <c:pt idx="396">
                  <c:v>0.83739634752130898</c:v>
                </c:pt>
                <c:pt idx="397">
                  <c:v>0.83758483195533295</c:v>
                </c:pt>
                <c:pt idx="398">
                  <c:v>0.83777823680541197</c:v>
                </c:pt>
                <c:pt idx="399">
                  <c:v>0.83797663828348701</c:v>
                </c:pt>
                <c:pt idx="400">
                  <c:v>0.83818011275899595</c:v>
                </c:pt>
                <c:pt idx="401">
                  <c:v>0.838388736763368</c:v>
                </c:pt>
                <c:pt idx="402">
                  <c:v>0.83860258699456203</c:v>
                </c:pt>
                <c:pt idx="403">
                  <c:v>0.83882174032170798</c:v>
                </c:pt>
                <c:pt idx="404">
                  <c:v>0.83904627378980001</c:v>
                </c:pt>
                <c:pt idx="405">
                  <c:v>0.83927626462446803</c:v>
                </c:pt>
                <c:pt idx="406">
                  <c:v>0.83951179023683298</c:v>
                </c:pt>
                <c:pt idx="407">
                  <c:v>0.83975292822841996</c:v>
                </c:pt>
                <c:pt idx="408">
                  <c:v>0.83999975639616198</c:v>
                </c:pt>
                <c:pt idx="409">
                  <c:v>0.84025235273746701</c:v>
                </c:pt>
                <c:pt idx="410">
                  <c:v>0.840510795455372</c:v>
                </c:pt>
                <c:pt idx="411">
                  <c:v>0.84077516296376498</c:v>
                </c:pt>
                <c:pt idx="412">
                  <c:v>0.841045533892682</c:v>
                </c:pt>
                <c:pt idx="413">
                  <c:v>0.84132198709369499</c:v>
                </c:pt>
                <c:pt idx="414">
                  <c:v>0.84160460164536099</c:v>
                </c:pt>
                <c:pt idx="415">
                  <c:v>0.84189345685876604</c:v>
                </c:pt>
                <c:pt idx="416">
                  <c:v>0.84218863228312701</c:v>
                </c:pt>
                <c:pt idx="417">
                  <c:v>0.84249020771149696</c:v>
                </c:pt>
                <c:pt idx="418">
                  <c:v>0.84279826318654005</c:v>
                </c:pt>
                <c:pt idx="419">
                  <c:v>0.84311287900637299</c:v>
                </c:pt>
                <c:pt idx="420">
                  <c:v>0.84343413573052095</c:v>
                </c:pt>
                <c:pt idx="421">
                  <c:v>0.84376211418591995</c:v>
                </c:pt>
                <c:pt idx="422">
                  <c:v>0.84409689547302902</c:v>
                </c:pt>
                <c:pt idx="423">
                  <c:v>0.84443856097200798</c:v>
                </c:pt>
                <c:pt idx="424">
                  <c:v>0.84478719234899202</c:v>
                </c:pt>
                <c:pt idx="425">
                  <c:v>0.84514287156244505</c:v>
                </c:pt>
                <c:pt idx="426">
                  <c:v>0.84550568086959399</c:v>
                </c:pt>
                <c:pt idx="427">
                  <c:v>0.84587570283295899</c:v>
                </c:pt>
                <c:pt idx="428">
                  <c:v>0.84625302032696503</c:v>
                </c:pt>
                <c:pt idx="429">
                  <c:v>0.84663771654464604</c:v>
                </c:pt>
                <c:pt idx="430">
                  <c:v>0.84702987500442395</c:v>
                </c:pt>
                <c:pt idx="431">
                  <c:v>0.84742957955700104</c:v>
                </c:pt>
                <c:pt idx="432">
                  <c:v>0.84783691439231101</c:v>
                </c:pt>
                <c:pt idx="433">
                  <c:v>0.84825196404660097</c:v>
                </c:pt>
                <c:pt idx="434">
                  <c:v>0.84867481340955997</c:v>
                </c:pt>
                <c:pt idx="435">
                  <c:v>0.84910554773158098</c:v>
                </c:pt>
                <c:pt idx="436">
                  <c:v>0.84954425263108801</c:v>
                </c:pt>
                <c:pt idx="437">
                  <c:v>0.84999101410197297</c:v>
                </c:pt>
                <c:pt idx="438">
                  <c:v>0.85044591852112905</c:v>
                </c:pt>
                <c:pt idx="439">
                  <c:v>0.85090905265606198</c:v>
                </c:pt>
                <c:pt idx="440">
                  <c:v>0.85138050367262497</c:v>
                </c:pt>
                <c:pt idx="441">
                  <c:v>0.85186035914283298</c:v>
                </c:pt>
                <c:pt idx="442">
                  <c:v>0.85234870705278398</c:v>
                </c:pt>
                <c:pt idx="443">
                  <c:v>0.85284563581067896</c:v>
                </c:pt>
                <c:pt idx="444">
                  <c:v>0.85335123425494797</c:v>
                </c:pt>
                <c:pt idx="445">
                  <c:v>0.85386559166246601</c:v>
                </c:pt>
                <c:pt idx="446">
                  <c:v>0.85438879775689403</c:v>
                </c:pt>
                <c:pt idx="447">
                  <c:v>0.85492094271709995</c:v>
                </c:pt>
                <c:pt idx="448">
                  <c:v>0.85546211718570797</c:v>
                </c:pt>
                <c:pt idx="449">
                  <c:v>0.85601241227774205</c:v>
                </c:pt>
                <c:pt idx="450">
                  <c:v>0.85657191958937995</c:v>
                </c:pt>
                <c:pt idx="451">
                  <c:v>0.857140731206817</c:v>
                </c:pt>
                <c:pt idx="452">
                  <c:v>0.85771893971524804</c:v>
                </c:pt>
                <c:pt idx="453">
                  <c:v>0.85830663820794995</c:v>
                </c:pt>
                <c:pt idx="454">
                  <c:v>0.85890392029548701</c:v>
                </c:pt>
                <c:pt idx="455">
                  <c:v>0.85951088011502597</c:v>
                </c:pt>
                <c:pt idx="456">
                  <c:v>0.86012761233976498</c:v>
                </c:pt>
                <c:pt idx="457">
                  <c:v>0.86075421218849102</c:v>
                </c:pt>
                <c:pt idx="458">
                  <c:v>0.861390775435246</c:v>
                </c:pt>
                <c:pt idx="459">
                  <c:v>0.86203739841911498</c:v>
                </c:pt>
                <c:pt idx="460">
                  <c:v>0.86269417805413795</c:v>
                </c:pt>
                <c:pt idx="461">
                  <c:v>0.86336121183935</c:v>
                </c:pt>
                <c:pt idx="462">
                  <c:v>0.864038597868935</c:v>
                </c:pt>
                <c:pt idx="463">
                  <c:v>0.86472643484251299</c:v>
                </c:pt>
                <c:pt idx="464">
                  <c:v>0.86542482207555804</c:v>
                </c:pt>
                <c:pt idx="465">
                  <c:v>0.86613385950993804</c:v>
                </c:pt>
                <c:pt idx="466">
                  <c:v>0.86685364772459494</c:v>
                </c:pt>
                <c:pt idx="467">
                  <c:v>0.86758428794634901</c:v>
                </c:pt>
                <c:pt idx="468">
                  <c:v>0.86832588206084205</c:v>
                </c:pt>
                <c:pt idx="469">
                  <c:v>0.86907853262362</c:v>
                </c:pt>
                <c:pt idx="470">
                  <c:v>0.86984234287134499</c:v>
                </c:pt>
                <c:pt idx="471">
                  <c:v>0.87061741673316095</c:v>
                </c:pt>
                <c:pt idx="472">
                  <c:v>0.87140385884218396</c:v>
                </c:pt>
                <c:pt idx="473">
                  <c:v>0.87220177454715098</c:v>
                </c:pt>
                <c:pt idx="474">
                  <c:v>0.87301126992420797</c:v>
                </c:pt>
                <c:pt idx="475">
                  <c:v>0.87383245178884505</c:v>
                </c:pt>
                <c:pt idx="476">
                  <c:v>0.87466542770798195</c:v>
                </c:pt>
                <c:pt idx="477">
                  <c:v>0.87551030601220403</c:v>
                </c:pt>
                <c:pt idx="478">
                  <c:v>0.87636719580815803</c:v>
                </c:pt>
                <c:pt idx="479">
                  <c:v>0.87723620699109095</c:v>
                </c:pt>
                <c:pt idx="480">
                  <c:v>0.87811745025756305</c:v>
                </c:pt>
                <c:pt idx="481">
                  <c:v>0.87901103711830597</c:v>
                </c:pt>
                <c:pt idx="482">
                  <c:v>0.87991707991124801</c:v>
                </c:pt>
                <c:pt idx="483">
                  <c:v>0.880835691814713</c:v>
                </c:pt>
                <c:pt idx="484">
                  <c:v>0.88176698686076804</c:v>
                </c:pt>
                <c:pt idx="485">
                  <c:v>0.88271107994875897</c:v>
                </c:pt>
                <c:pt idx="486">
                  <c:v>0.883668086859002</c:v>
                </c:pt>
                <c:pt idx="487">
                  <c:v>0.884638124266659</c:v>
                </c:pt>
                <c:pt idx="488">
                  <c:v>0.88562130975578301</c:v>
                </c:pt>
                <c:pt idx="489">
                  <c:v>0.88661776183355201</c:v>
                </c:pt>
                <c:pt idx="490">
                  <c:v>0.887627599944666</c:v>
                </c:pt>
                <c:pt idx="491">
                  <c:v>0.88865094448595106</c:v>
                </c:pt>
                <c:pt idx="492">
                  <c:v>0.88968791682113202</c:v>
                </c:pt>
                <c:pt idx="493">
                  <c:v>0.89073863929580099</c:v>
                </c:pt>
                <c:pt idx="494">
                  <c:v>0.89180323525257899</c:v>
                </c:pt>
                <c:pt idx="495">
                  <c:v>0.89288182904647295</c:v>
                </c:pt>
                <c:pt idx="496">
                  <c:v>0.89397454606042603</c:v>
                </c:pt>
                <c:pt idx="497">
                  <c:v>0.89508151272106895</c:v>
                </c:pt>
                <c:pt idx="498">
                  <c:v>0.89620285651468601</c:v>
                </c:pt>
                <c:pt idx="499">
                  <c:v>0.89733870600336696</c:v>
                </c:pt>
                <c:pt idx="500">
                  <c:v>0.89848919084138901</c:v>
                </c:pt>
                <c:pt idx="501">
                  <c:v>0.89965444179179799</c:v>
                </c:pt>
                <c:pt idx="502">
                  <c:v>0.90083459074321304</c:v>
                </c:pt>
                <c:pt idx="503">
                  <c:v>0.90202977072684698</c:v>
                </c:pt>
                <c:pt idx="504">
                  <c:v>0.90324011593374498</c:v>
                </c:pt>
                <c:pt idx="505">
                  <c:v>0.90446576173225801</c:v>
                </c:pt>
                <c:pt idx="506">
                  <c:v>0.90570684468574203</c:v>
                </c:pt>
                <c:pt idx="507">
                  <c:v>0.90696350257048297</c:v>
                </c:pt>
                <c:pt idx="508">
                  <c:v>0.90823587439386699</c:v>
                </c:pt>
                <c:pt idx="509">
                  <c:v>0.90952410041278697</c:v>
                </c:pt>
                <c:pt idx="510">
                  <c:v>0.91082832215228904</c:v>
                </c:pt>
                <c:pt idx="511">
                  <c:v>0.912148682424471</c:v>
                </c:pt>
                <c:pt idx="512">
                  <c:v>0.91348532534762905</c:v>
                </c:pt>
                <c:pt idx="513">
                  <c:v>0.914838396365661</c:v>
                </c:pt>
                <c:pt idx="514">
                  <c:v>0.91620804226772401</c:v>
                </c:pt>
                <c:pt idx="515">
                  <c:v>0.91759441120815699</c:v>
                </c:pt>
                <c:pt idx="516">
                  <c:v>0.918997652726676</c:v>
                </c:pt>
                <c:pt idx="517">
                  <c:v>0.92041791776882398</c:v>
                </c:pt>
                <c:pt idx="518">
                  <c:v>0.92185535870671897</c:v>
                </c:pt>
                <c:pt idx="519">
                  <c:v>0.92331012936005397</c:v>
                </c:pt>
                <c:pt idx="520">
                  <c:v>0.92478238501740495</c:v>
                </c:pt>
                <c:pt idx="521">
                  <c:v>0.92627228245781401</c:v>
                </c:pt>
                <c:pt idx="522">
                  <c:v>0.92777997997266504</c:v>
                </c:pt>
                <c:pt idx="523">
                  <c:v>0.92930563738785898</c:v>
                </c:pt>
                <c:pt idx="524">
                  <c:v>0.93084941608629601</c:v>
                </c:pt>
                <c:pt idx="525">
                  <c:v>0.93241147903065102</c:v>
                </c:pt>
                <c:pt idx="526">
                  <c:v>0.93399199078647499</c:v>
                </c:pt>
                <c:pt idx="527">
                  <c:v>0.93559111754559898</c:v>
                </c:pt>
                <c:pt idx="528">
                  <c:v>0.93720902714987497</c:v>
                </c:pt>
                <c:pt idx="529">
                  <c:v>0.93884588911522704</c:v>
                </c:pt>
                <c:pt idx="530">
                  <c:v>0.94050187465604296</c:v>
                </c:pt>
                <c:pt idx="531">
                  <c:v>0.94217715670990398</c:v>
                </c:pt>
                <c:pt idx="532">
                  <c:v>0.94387190996264902</c:v>
                </c:pt>
                <c:pt idx="533">
                  <c:v>0.94558631087379896</c:v>
                </c:pt>
                <c:pt idx="534">
                  <c:v>0.94732053770231595</c:v>
                </c:pt>
                <c:pt idx="535">
                  <c:v>0.94907477053274203</c:v>
                </c:pt>
                <c:pt idx="536">
                  <c:v>0.95084919130168899</c:v>
                </c:pt>
                <c:pt idx="537">
                  <c:v>0.95264398382470095</c:v>
                </c:pt>
                <c:pt idx="538">
                  <c:v>0.95445933382349801</c:v>
                </c:pt>
                <c:pt idx="539">
                  <c:v>0.95629542895359898</c:v>
                </c:pt>
                <c:pt idx="540">
                  <c:v>0.95815245883233302</c:v>
                </c:pt>
                <c:pt idx="541">
                  <c:v>0.96003061506724896</c:v>
                </c:pt>
                <c:pt idx="542">
                  <c:v>0.96193009128492402</c:v>
                </c:pt>
                <c:pt idx="543">
                  <c:v>0.96385108316017898</c:v>
                </c:pt>
                <c:pt idx="544">
                  <c:v>0.96579378844571595</c:v>
                </c:pt>
                <c:pt idx="545">
                  <c:v>0.96775840700216498</c:v>
                </c:pt>
                <c:pt idx="546">
                  <c:v>0.96974514082857299</c:v>
                </c:pt>
                <c:pt idx="547">
                  <c:v>0.97175419409331998</c:v>
                </c:pt>
                <c:pt idx="548">
                  <c:v>0.97378577316547899</c:v>
                </c:pt>
                <c:pt idx="549">
                  <c:v>0.97584008664662603</c:v>
                </c:pt>
                <c:pt idx="550">
                  <c:v>0.97791734540311104</c:v>
                </c:pt>
                <c:pt idx="551">
                  <c:v>0.98001776259879103</c:v>
                </c:pt>
                <c:pt idx="552">
                  <c:v>0.98214155372823397</c:v>
                </c:pt>
                <c:pt idx="553">
                  <c:v>0.98428893665040695</c:v>
                </c:pt>
                <c:pt idx="554">
                  <c:v>0.98646013162284996</c:v>
                </c:pt>
                <c:pt idx="555">
                  <c:v>0.98865536133634702</c:v>
                </c:pt>
                <c:pt idx="556">
                  <c:v>0.99087485095010897</c:v>
                </c:pt>
                <c:pt idx="557">
                  <c:v>0.993118828127451</c:v>
                </c:pt>
                <c:pt idx="558">
                  <c:v>0.99538752307201905</c:v>
                </c:pt>
                <c:pt idx="559">
                  <c:v>0.99768116856451605</c:v>
                </c:pt>
                <c:pt idx="560">
                  <c:v>1</c:v>
                </c:pt>
                <c:pt idx="561">
                  <c:v>1.0023442075166</c:v>
                </c:pt>
                <c:pt idx="562">
                  <c:v>1.0047137914005</c:v>
                </c:pt>
                <c:pt idx="563">
                  <c:v>1.00710870423335</c:v>
                </c:pt>
                <c:pt idx="564">
                  <c:v>1.0095288985442901</c:v>
                </c:pt>
                <c:pt idx="565">
                  <c:v>1.01197432677572</c:v>
                </c:pt>
                <c:pt idx="566">
                  <c:v>1.0144449412490899</c:v>
                </c:pt>
                <c:pt idx="567">
                  <c:v>1.01694069413071</c:v>
                </c:pt>
                <c:pt idx="568">
                  <c:v>1.01946153739752</c:v>
                </c:pt>
                <c:pt idx="569">
                  <c:v>1.0220074228028599</c:v>
                </c:pt>
                <c:pt idx="570">
                  <c:v>1.02457830184229</c:v>
                </c:pt>
                <c:pt idx="571">
                  <c:v>1.0271741257193201</c:v>
                </c:pt>
                <c:pt idx="572">
                  <c:v>1.0297948453111401</c:v>
                </c:pt>
                <c:pt idx="573">
                  <c:v>1.0324404111344001</c:v>
                </c:pt>
                <c:pt idx="574">
                  <c:v>1.03511077331088</c:v>
                </c:pt>
                <c:pt idx="575">
                  <c:v>1.0378058815331801</c:v>
                </c:pt>
                <c:pt idx="576">
                  <c:v>1.0405256850304001</c:v>
                </c:pt>
                <c:pt idx="577">
                  <c:v>1.0432701325337399</c:v>
                </c:pt>
                <c:pt idx="578">
                  <c:v>1.04603917224214</c:v>
                </c:pt>
                <c:pt idx="579">
                  <c:v>1.04883275178783</c:v>
                </c:pt>
                <c:pt idx="580">
                  <c:v>1.05165081820186</c:v>
                </c:pt>
                <c:pt idx="581">
                  <c:v>1.0544933178796101</c:v>
                </c:pt>
                <c:pt idx="582">
                  <c:v>1.05736019654625</c:v>
                </c:pt>
                <c:pt idx="583">
                  <c:v>1.06025139922219</c:v>
                </c:pt>
                <c:pt idx="584">
                  <c:v>1.0631668701884101</c:v>
                </c:pt>
                <c:pt idx="585">
                  <c:v>1.0661065529518701</c:v>
                </c:pt>
                <c:pt idx="586">
                  <c:v>1.0690703902107299</c:v>
                </c:pt>
                <c:pt idx="587">
                  <c:v>1.0720583238196999</c:v>
                </c:pt>
                <c:pt idx="588">
                  <c:v>1.07507029475519</c:v>
                </c:pt>
                <c:pt idx="589">
                  <c:v>1.07810624308049</c:v>
                </c:pt>
                <c:pt idx="590">
                  <c:v>1.0811661079109101</c:v>
                </c:pt>
                <c:pt idx="591">
                  <c:v>1.0842498273788499</c:v>
                </c:pt>
                <c:pt idx="592">
                  <c:v>1.08735733859881</c:v>
                </c:pt>
                <c:pt idx="593">
                  <c:v>1.09048857763244</c:v>
                </c:pt>
                <c:pt idx="594">
                  <c:v>1.09364347945339</c:v>
                </c:pt>
                <c:pt idx="595">
                  <c:v>1.0968219779122901</c:v>
                </c:pt>
                <c:pt idx="596">
                  <c:v>1.10002400570153</c:v>
                </c:pt>
                <c:pt idx="597">
                  <c:v>1.1032494943201201</c:v>
                </c:pt>
                <c:pt idx="598">
                  <c:v>1.10649837403842</c:v>
                </c:pt>
                <c:pt idx="599">
                  <c:v>1.1097705738628501</c:v>
                </c:pt>
                <c:pt idx="600">
                  <c:v>1.1130660215006101</c:v>
                </c:pt>
                <c:pt idx="601">
                  <c:v>1.1163846433242499</c:v>
                </c:pt>
                <c:pt idx="602">
                  <c:v>1.11972636433631</c:v>
                </c:pt>
                <c:pt idx="603">
                  <c:v>1.1230911081338399</c:v>
                </c:pt>
                <c:pt idx="604">
                  <c:v>1.1264787968729599</c:v>
                </c:pt>
                <c:pt idx="605">
                  <c:v>1.1298893512332999</c:v>
                </c:pt>
                <c:pt idx="606">
                  <c:v>1.13332269038245</c:v>
                </c:pt>
                <c:pt idx="607">
                  <c:v>1.1367787319404199</c:v>
                </c:pt>
                <c:pt idx="608">
                  <c:v>1.14025739194396</c:v>
                </c:pt>
                <c:pt idx="609">
                  <c:v>1.1437585848109699</c:v>
                </c:pt>
                <c:pt idx="610">
                  <c:v>1.1472822233048099</c:v>
                </c:pt>
                <c:pt idx="611">
                  <c:v>1.1508282184986101</c:v>
                </c:pt>
                <c:pt idx="612">
                  <c:v>1.1543964797395501</c:v>
                </c:pt>
                <c:pt idx="613">
                  <c:v>1.15798691461319</c:v>
                </c:pt>
                <c:pt idx="614">
                  <c:v>1.1615994289076399</c:v>
                </c:pt>
                <c:pt idx="615">
                  <c:v>1.1652339265778999</c:v>
                </c:pt>
                <c:pt idx="616">
                  <c:v>1.1688903097100301</c:v>
                </c:pt>
                <c:pt idx="617">
                  <c:v>1.17256847848544</c:v>
                </c:pt>
                <c:pt idx="618">
                  <c:v>1.1762683311450901</c:v>
                </c:pt>
                <c:pt idx="619">
                  <c:v>1.17998976395378</c:v>
                </c:pt>
                <c:pt idx="620">
                  <c:v>1.1837326711643399</c:v>
                </c:pt>
                <c:pt idx="621">
                  <c:v>1.1874969449819399</c:v>
                </c:pt>
                <c:pt idx="622">
                  <c:v>1.19128247552838</c:v>
                </c:pt>
                <c:pt idx="623">
                  <c:v>1.19508915080631</c:v>
                </c:pt>
                <c:pt idx="624">
                  <c:v>1.1989168566636701</c:v>
                </c:pt>
                <c:pt idx="625">
                  <c:v>1.2027654767579601</c:v>
                </c:pt>
                <c:pt idx="626">
                  <c:v>1.20663489252065</c:v>
                </c:pt>
                <c:pt idx="627">
                  <c:v>1.21052498312167</c:v>
                </c:pt>
                <c:pt idx="628">
                  <c:v>1.2144356254338</c:v>
                </c:pt>
                <c:pt idx="629">
                  <c:v>1.2183666939972599</c:v>
                </c:pt>
                <c:pt idx="630">
                  <c:v>1.2223180609842901</c:v>
                </c:pt>
                <c:pt idx="631">
                  <c:v>1.2262895961638101</c:v>
                </c:pt>
                <c:pt idx="632">
                  <c:v>1.23028116686608</c:v>
                </c:pt>
                <c:pt idx="633">
                  <c:v>1.23429263794761</c:v>
                </c:pt>
                <c:pt idx="634">
                  <c:v>1.2383238717559</c:v>
                </c:pt>
                <c:pt idx="635">
                  <c:v>1.2423747280945301</c:v>
                </c:pt>
                <c:pt idx="636">
                  <c:v>1.2464450641881499</c:v>
                </c:pt>
                <c:pt idx="637">
                  <c:v>1.2505347346476501</c:v>
                </c:pt>
                <c:pt idx="638">
                  <c:v>1.2546435914354801</c:v>
                </c:pt>
                <c:pt idx="639">
                  <c:v>1.25877148383097</c:v>
                </c:pt>
                <c:pt idx="640">
                  <c:v>1.26291825839589</c:v>
                </c:pt>
                <c:pt idx="641">
                  <c:v>1.2670837589400901</c:v>
                </c:pt>
                <c:pt idx="642">
                  <c:v>1.2712678264872399</c:v>
                </c:pt>
                <c:pt idx="643">
                  <c:v>1.27547029924082</c:v>
                </c:pt>
                <c:pt idx="644">
                  <c:v>1.2796910125501799</c:v>
                </c:pt>
                <c:pt idx="645">
                  <c:v>1.2839297988767699</c:v>
                </c:pt>
                <c:pt idx="646">
                  <c:v>1.28818648776057</c:v>
                </c:pt>
                <c:pt idx="647">
                  <c:v>1.29246090578671</c:v>
                </c:pt>
                <c:pt idx="648">
                  <c:v>1.29675287655224</c:v>
                </c:pt>
                <c:pt idx="649">
                  <c:v>1.3010622206331099</c:v>
                </c:pt>
                <c:pt idx="650">
                  <c:v>1.3053887555514001</c:v>
                </c:pt>
                <c:pt idx="651">
                  <c:v>1.30973229574267</c:v>
                </c:pt>
                <c:pt idx="652">
                  <c:v>1.31409265252368</c:v>
                </c:pt>
                <c:pt idx="653">
                  <c:v>1.31846963406019</c:v>
                </c:pt>
                <c:pt idx="654">
                  <c:v>1.3228630453351</c:v>
                </c:pt>
                <c:pt idx="655">
                  <c:v>1.3272726881168599</c:v>
                </c:pt>
                <c:pt idx="656">
                  <c:v>1.3316983609280699</c:v>
                </c:pt>
                <c:pt idx="657">
                  <c:v>1.3361398590144</c:v>
                </c:pt>
                <c:pt idx="658">
                  <c:v>1.34059697431381</c:v>
                </c:pt>
                <c:pt idx="659">
                  <c:v>1.34506949542605</c:v>
                </c:pt>
                <c:pt idx="660">
                  <c:v>1.34955720758245</c:v>
                </c:pt>
                <c:pt idx="661">
                  <c:v>1.3540599377239899</c:v>
                </c:pt>
                <c:pt idx="662">
                  <c:v>1.3585776909995</c:v>
                </c:pt>
                <c:pt idx="663">
                  <c:v>1.3631105175329099</c:v>
                </c:pt>
                <c:pt idx="664">
                  <c:v>1.3676584676154</c:v>
                </c:pt>
                <c:pt idx="665">
                  <c:v>1.3722215917059299</c:v>
                </c:pt>
                <c:pt idx="666">
                  <c:v>1.3767999404318101</c:v>
                </c:pt>
                <c:pt idx="667">
                  <c:v>1.3813935645892901</c:v>
                </c:pt>
                <c:pt idx="668">
                  <c:v>1.38600251514408</c:v>
                </c:pt>
                <c:pt idx="669">
                  <c:v>1.39062684323193</c:v>
                </c:pt>
                <c:pt idx="670">
                  <c:v>1.39526660015922</c:v>
                </c:pt>
                <c:pt idx="671">
                  <c:v>1.3999218374035001</c:v>
                </c:pt>
                <c:pt idx="672">
                  <c:v>1.4045926066140699</c:v>
                </c:pt>
                <c:pt idx="673">
                  <c:v>1.4092789596125599</c:v>
                </c:pt>
                <c:pt idx="674">
                  <c:v>1.41398094839349</c:v>
                </c:pt>
                <c:pt idx="675">
                  <c:v>1.4186986251248901</c:v>
                </c:pt>
                <c:pt idx="676">
                  <c:v>1.42343204214879</c:v>
                </c:pt>
                <c:pt idx="677">
                  <c:v>1.4281812519819199</c:v>
                </c:pt>
                <c:pt idx="678">
                  <c:v>1.4329463073161799</c:v>
                </c:pt>
                <c:pt idx="679">
                  <c:v>1.4377272610192999</c:v>
                </c:pt>
                <c:pt idx="680">
                  <c:v>1.44252416613539</c:v>
                </c:pt>
                <c:pt idx="681">
                  <c:v>1.4473370758855399</c:v>
                </c:pt>
                <c:pt idx="682">
                  <c:v>1.4521660436684101</c:v>
                </c:pt>
                <c:pt idx="683">
                  <c:v>1.45701112306082</c:v>
                </c:pt>
                <c:pt idx="684">
                  <c:v>1.46187236781837</c:v>
                </c:pt>
                <c:pt idx="685">
                  <c:v>1.46674983187597</c:v>
                </c:pt>
                <c:pt idx="686">
                  <c:v>1.4716435693485099</c:v>
                </c:pt>
                <c:pt idx="687">
                  <c:v>1.4765536345314301</c:v>
                </c:pt>
                <c:pt idx="688">
                  <c:v>1.4814800819013201</c:v>
                </c:pt>
                <c:pt idx="689">
                  <c:v>1.48642296611652</c:v>
                </c:pt>
                <c:pt idx="690">
                  <c:v>1.4913823420177399</c:v>
                </c:pt>
                <c:pt idx="691">
                  <c:v>1.4963582646286799</c:v>
                </c:pt>
                <c:pt idx="692">
                  <c:v>1.5013507891566</c:v>
                </c:pt>
                <c:pt idx="693">
                  <c:v>1.50635997099297</c:v>
                </c:pt>
                <c:pt idx="694">
                  <c:v>1.51138586571406</c:v>
                </c:pt>
                <c:pt idx="695">
                  <c:v>1.51642852908157</c:v>
                </c:pt>
                <c:pt idx="696">
                  <c:v>1.5214880170432701</c:v>
                </c:pt>
                <c:pt idx="697">
                  <c:v>1.52656438573357</c:v>
                </c:pt>
                <c:pt idx="698">
                  <c:v>1.53165769147416</c:v>
                </c:pt>
                <c:pt idx="699">
                  <c:v>1.5367679907746901</c:v>
                </c:pt>
                <c:pt idx="700">
                  <c:v>1.54189534033329</c:v>
                </c:pt>
              </c:numCache>
            </c:numRef>
          </c:yVal>
          <c:smooth val="0"/>
        </c:ser>
        <c:ser>
          <c:idx val="1"/>
          <c:order val="1"/>
          <c:tx>
            <c:strRef>
              <c:f>Microsoft_Excel_Worksheet1!$C$1</c:f>
              <c:strCache>
                <c:ptCount val="1"/>
                <c:pt idx="0">
                  <c:v>lower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Microsoft_Excel_Worksheet1!$C$2:$C$10002</c:f>
              <c:numCache>
                <c:formatCode>General</c:formatCode>
                <c:ptCount val="10001"/>
                <c:pt idx="0">
                  <c:v>0.501914666988444</c:v>
                </c:pt>
                <c:pt idx="1">
                  <c:v>0.50245501836473805</c:v>
                </c:pt>
                <c:pt idx="2">
                  <c:v>0.50299593474596904</c:v>
                </c:pt>
                <c:pt idx="3">
                  <c:v>0.50353741659780005</c:v>
                </c:pt>
                <c:pt idx="4">
                  <c:v>0.50407946438508799</c:v>
                </c:pt>
                <c:pt idx="5">
                  <c:v>0.50462207857187602</c:v>
                </c:pt>
                <c:pt idx="6">
                  <c:v>0.50516525962136805</c:v>
                </c:pt>
                <c:pt idx="7">
                  <c:v>0.505709007995921</c:v>
                </c:pt>
                <c:pt idx="8">
                  <c:v>0.50625332415702495</c:v>
                </c:pt>
                <c:pt idx="9">
                  <c:v>0.50679820856529201</c:v>
                </c:pt>
                <c:pt idx="10">
                  <c:v>0.50734366168043399</c:v>
                </c:pt>
                <c:pt idx="11">
                  <c:v>0.50788968396124901</c:v>
                </c:pt>
                <c:pt idx="12">
                  <c:v>0.50843627586560503</c:v>
                </c:pt>
                <c:pt idx="13">
                  <c:v>0.50898343785042499</c:v>
                </c:pt>
                <c:pt idx="14">
                  <c:v>0.50953117037166595</c:v>
                </c:pt>
                <c:pt idx="15">
                  <c:v>0.51007947388430197</c:v>
                </c:pt>
                <c:pt idx="16">
                  <c:v>0.51062834884231301</c:v>
                </c:pt>
                <c:pt idx="17">
                  <c:v>0.51117779569865895</c:v>
                </c:pt>
                <c:pt idx="18">
                  <c:v>0.51172781490526398</c:v>
                </c:pt>
                <c:pt idx="19">
                  <c:v>0.51227840691300197</c:v>
                </c:pt>
                <c:pt idx="20">
                  <c:v>0.51282957217167702</c:v>
                </c:pt>
                <c:pt idx="21">
                  <c:v>0.51338131112999896</c:v>
                </c:pt>
                <c:pt idx="22">
                  <c:v>0.51393362423557298</c:v>
                </c:pt>
                <c:pt idx="23">
                  <c:v>0.51448651193487205</c:v>
                </c:pt>
                <c:pt idx="24">
                  <c:v>0.51503997467322604</c:v>
                </c:pt>
                <c:pt idx="25">
                  <c:v>0.51559401289479501</c:v>
                </c:pt>
                <c:pt idx="26">
                  <c:v>0.51614862704255204</c:v>
                </c:pt>
                <c:pt idx="27">
                  <c:v>0.516703817558262</c:v>
                </c:pt>
                <c:pt idx="28">
                  <c:v>0.51725958488246504</c:v>
                </c:pt>
                <c:pt idx="29">
                  <c:v>0.51781592945444699</c:v>
                </c:pt>
                <c:pt idx="30">
                  <c:v>0.51837285171222802</c:v>
                </c:pt>
                <c:pt idx="31">
                  <c:v>0.51893035209253502</c:v>
                </c:pt>
                <c:pt idx="32">
                  <c:v>0.51948843103078202</c:v>
                </c:pt>
                <c:pt idx="33">
                  <c:v>0.52004708896104701</c:v>
                </c:pt>
                <c:pt idx="34">
                  <c:v>0.52060632631604997</c:v>
                </c:pt>
                <c:pt idx="35">
                  <c:v>0.52116614352713397</c:v>
                </c:pt>
                <c:pt idx="36">
                  <c:v>0.52172654102423699</c:v>
                </c:pt>
                <c:pt idx="37">
                  <c:v>0.52228751923586803</c:v>
                </c:pt>
                <c:pt idx="38">
                  <c:v>0.52284907858908902</c:v>
                </c:pt>
                <c:pt idx="39">
                  <c:v>0.52341121950948899</c:v>
                </c:pt>
                <c:pt idx="40">
                  <c:v>0.52397394242115503</c:v>
                </c:pt>
                <c:pt idx="41">
                  <c:v>0.524537247746653</c:v>
                </c:pt>
                <c:pt idx="42">
                  <c:v>0.52510113590700402</c:v>
                </c:pt>
                <c:pt idx="43">
                  <c:v>0.52566560732165102</c:v>
                </c:pt>
                <c:pt idx="44">
                  <c:v>0.52623066240844296</c:v>
                </c:pt>
                <c:pt idx="45">
                  <c:v>0.52679630158359902</c:v>
                </c:pt>
                <c:pt idx="46">
                  <c:v>0.52736252526169203</c:v>
                </c:pt>
                <c:pt idx="47">
                  <c:v>0.52792933385561502</c:v>
                </c:pt>
                <c:pt idx="48">
                  <c:v>0.52849672777655599</c:v>
                </c:pt>
                <c:pt idx="49">
                  <c:v>0.52906470743396805</c:v>
                </c:pt>
                <c:pt idx="50">
                  <c:v>0.52963327323554898</c:v>
                </c:pt>
                <c:pt idx="51">
                  <c:v>0.53020242558720398</c:v>
                </c:pt>
                <c:pt idx="52">
                  <c:v>0.53077216489302004</c:v>
                </c:pt>
                <c:pt idx="53">
                  <c:v>0.53134249155524005</c:v>
                </c:pt>
                <c:pt idx="54">
                  <c:v>0.53191340597422998</c:v>
                </c:pt>
                <c:pt idx="55">
                  <c:v>0.53248490854844899</c:v>
                </c:pt>
                <c:pt idx="56">
                  <c:v>0.533056999674417</c:v>
                </c:pt>
                <c:pt idx="57">
                  <c:v>0.53362967974669295</c:v>
                </c:pt>
                <c:pt idx="58">
                  <c:v>0.53420294915783095</c:v>
                </c:pt>
                <c:pt idx="59">
                  <c:v>0.53477680829835705</c:v>
                </c:pt>
                <c:pt idx="60">
                  <c:v>0.53535125755673296</c:v>
                </c:pt>
                <c:pt idx="61">
                  <c:v>0.53592629731932695</c:v>
                </c:pt>
                <c:pt idx="62">
                  <c:v>0.53650192797037599</c:v>
                </c:pt>
                <c:pt idx="63">
                  <c:v>0.53707814989195801</c:v>
                </c:pt>
                <c:pt idx="64">
                  <c:v>0.53765496346394903</c:v>
                </c:pt>
                <c:pt idx="65">
                  <c:v>0.53823236906400096</c:v>
                </c:pt>
                <c:pt idx="66">
                  <c:v>0.53881036706749297</c:v>
                </c:pt>
                <c:pt idx="67">
                  <c:v>0.53938895784750596</c:v>
                </c:pt>
                <c:pt idx="68">
                  <c:v>0.53996814177477903</c:v>
                </c:pt>
                <c:pt idx="69">
                  <c:v>0.54054791921768097</c:v>
                </c:pt>
                <c:pt idx="70">
                  <c:v>0.54112829054216505</c:v>
                </c:pt>
                <c:pt idx="71">
                  <c:v>0.54170925611173304</c:v>
                </c:pt>
                <c:pt idx="72">
                  <c:v>0.54229081628740095</c:v>
                </c:pt>
                <c:pt idx="73">
                  <c:v>0.542872971427657</c:v>
                </c:pt>
                <c:pt idx="74">
                  <c:v>0.54345572188841895</c:v>
                </c:pt>
                <c:pt idx="75">
                  <c:v>0.54403906802299895</c:v>
                </c:pt>
                <c:pt idx="76">
                  <c:v>0.54462301018206405</c:v>
                </c:pt>
                <c:pt idx="77">
                  <c:v>0.54520754871358601</c:v>
                </c:pt>
                <c:pt idx="78">
                  <c:v>0.545792683962809</c:v>
                </c:pt>
                <c:pt idx="79">
                  <c:v>0.54637841627219896</c:v>
                </c:pt>
                <c:pt idx="80">
                  <c:v>0.54696474598140998</c:v>
                </c:pt>
                <c:pt idx="81">
                  <c:v>0.54755167342723099</c:v>
                </c:pt>
                <c:pt idx="82">
                  <c:v>0.54813919894354102</c:v>
                </c:pt>
                <c:pt idx="83">
                  <c:v>0.54872732286127601</c:v>
                </c:pt>
                <c:pt idx="84">
                  <c:v>0.54931604550836799</c:v>
                </c:pt>
                <c:pt idx="85">
                  <c:v>0.54990536720970495</c:v>
                </c:pt>
                <c:pt idx="86">
                  <c:v>0.55049528828708505</c:v>
                </c:pt>
                <c:pt idx="87">
                  <c:v>0.55108580905916704</c:v>
                </c:pt>
                <c:pt idx="88">
                  <c:v>0.55167692984141903</c:v>
                </c:pt>
                <c:pt idx="89">
                  <c:v>0.55226865094607003</c:v>
                </c:pt>
                <c:pt idx="90">
                  <c:v>0.55286097268206202</c:v>
                </c:pt>
                <c:pt idx="91">
                  <c:v>0.55345389535499601</c:v>
                </c:pt>
                <c:pt idx="92">
                  <c:v>0.55404741926708201</c:v>
                </c:pt>
                <c:pt idx="93">
                  <c:v>0.55464154471708005</c:v>
                </c:pt>
                <c:pt idx="94">
                  <c:v>0.55523627200025705</c:v>
                </c:pt>
                <c:pt idx="95">
                  <c:v>0.55583160140832499</c:v>
                </c:pt>
                <c:pt idx="96">
                  <c:v>0.55642753322938598</c:v>
                </c:pt>
                <c:pt idx="97">
                  <c:v>0.55702406774787705</c:v>
                </c:pt>
                <c:pt idx="98">
                  <c:v>0.55762120524451497</c:v>
                </c:pt>
                <c:pt idx="99">
                  <c:v>0.55821894599623501</c:v>
                </c:pt>
                <c:pt idx="100">
                  <c:v>0.55881729027613403</c:v>
                </c:pt>
                <c:pt idx="101">
                  <c:v>0.55941623835340804</c:v>
                </c:pt>
                <c:pt idx="102">
                  <c:v>0.56001579049329797</c:v>
                </c:pt>
                <c:pt idx="103">
                  <c:v>0.560615946957019</c:v>
                </c:pt>
                <c:pt idx="104">
                  <c:v>0.56121670800170298</c:v>
                </c:pt>
                <c:pt idx="105">
                  <c:v>0.561818073880331</c:v>
                </c:pt>
                <c:pt idx="106">
                  <c:v>0.56242004484167796</c:v>
                </c:pt>
                <c:pt idx="107">
                  <c:v>0.56302262113023205</c:v>
                </c:pt>
                <c:pt idx="108">
                  <c:v>0.56362580298614096</c:v>
                </c:pt>
                <c:pt idx="109">
                  <c:v>0.56422959064513301</c:v>
                </c:pt>
                <c:pt idx="110">
                  <c:v>0.56483398433845999</c:v>
                </c:pt>
                <c:pt idx="111">
                  <c:v>0.56543898429281503</c:v>
                </c:pt>
                <c:pt idx="112">
                  <c:v>0.56604459073026803</c:v>
                </c:pt>
                <c:pt idx="113">
                  <c:v>0.566650803868193</c:v>
                </c:pt>
                <c:pt idx="114">
                  <c:v>0.56725762391918899</c:v>
                </c:pt>
                <c:pt idx="115">
                  <c:v>0.56786505109101304</c:v>
                </c:pt>
                <c:pt idx="116">
                  <c:v>0.56847308558649501</c:v>
                </c:pt>
                <c:pt idx="117">
                  <c:v>0.56908172760346998</c:v>
                </c:pt>
                <c:pt idx="118">
                  <c:v>0.56969097733469098</c:v>
                </c:pt>
                <c:pt idx="119">
                  <c:v>0.57030083496775097</c:v>
                </c:pt>
                <c:pt idx="120">
                  <c:v>0.57091130068500595</c:v>
                </c:pt>
                <c:pt idx="121">
                  <c:v>0.57152237466348699</c:v>
                </c:pt>
                <c:pt idx="122">
                  <c:v>0.57213405707481901</c:v>
                </c:pt>
                <c:pt idx="123">
                  <c:v>0.57274634808513103</c:v>
                </c:pt>
                <c:pt idx="124">
                  <c:v>0.57335924785497605</c:v>
                </c:pt>
                <c:pt idx="125">
                  <c:v>0.57397275653923696</c:v>
                </c:pt>
                <c:pt idx="126">
                  <c:v>0.57458687428703903</c:v>
                </c:pt>
                <c:pt idx="127">
                  <c:v>0.57520160124165498</c:v>
                </c:pt>
                <c:pt idx="128">
                  <c:v>0.57581693754041896</c:v>
                </c:pt>
                <c:pt idx="129">
                  <c:v>0.57643288331462605</c:v>
                </c:pt>
                <c:pt idx="130">
                  <c:v>0.57704943868943404</c:v>
                </c:pt>
                <c:pt idx="131">
                  <c:v>0.57766660378377399</c:v>
                </c:pt>
                <c:pt idx="132">
                  <c:v>0.57828437871024396</c:v>
                </c:pt>
                <c:pt idx="133">
                  <c:v>0.57890276357500803</c:v>
                </c:pt>
                <c:pt idx="134">
                  <c:v>0.57952175847769605</c:v>
                </c:pt>
                <c:pt idx="135">
                  <c:v>0.58014136351129697</c:v>
                </c:pt>
                <c:pt idx="136">
                  <c:v>0.58076157876205303</c:v>
                </c:pt>
                <c:pt idx="137">
                  <c:v>0.58138240430935095</c:v>
                </c:pt>
                <c:pt idx="138">
                  <c:v>0.58200384022561102</c:v>
                </c:pt>
                <c:pt idx="139">
                  <c:v>0.58262588657617498</c:v>
                </c:pt>
                <c:pt idx="140">
                  <c:v>0.58324854341919397</c:v>
                </c:pt>
                <c:pt idx="141">
                  <c:v>0.58387181080550798</c:v>
                </c:pt>
                <c:pt idx="142">
                  <c:v>0.58449568877852898</c:v>
                </c:pt>
                <c:pt idx="143">
                  <c:v>0.58512017737412503</c:v>
                </c:pt>
                <c:pt idx="144">
                  <c:v>0.58574527662049203</c:v>
                </c:pt>
                <c:pt idx="145">
                  <c:v>0.58637098653802999</c:v>
                </c:pt>
                <c:pt idx="146">
                  <c:v>0.58699730713921805</c:v>
                </c:pt>
                <c:pt idx="147">
                  <c:v>0.58762423842848599</c:v>
                </c:pt>
                <c:pt idx="148">
                  <c:v>0.58825178040207804</c:v>
                </c:pt>
                <c:pt idx="149">
                  <c:v>0.58887993304792297</c:v>
                </c:pt>
                <c:pt idx="150">
                  <c:v>0.58950869634549696</c:v>
                </c:pt>
                <c:pt idx="151">
                  <c:v>0.59013807026568699</c:v>
                </c:pt>
                <c:pt idx="152">
                  <c:v>0.59076805477064298</c:v>
                </c:pt>
                <c:pt idx="153">
                  <c:v>0.59139864981364099</c:v>
                </c:pt>
                <c:pt idx="154">
                  <c:v>0.59202985533893404</c:v>
                </c:pt>
                <c:pt idx="155">
                  <c:v>0.59266167128160296</c:v>
                </c:pt>
                <c:pt idx="156">
                  <c:v>0.59329409756740403</c:v>
                </c:pt>
                <c:pt idx="157">
                  <c:v>0.593927134112613</c:v>
                </c:pt>
                <c:pt idx="158">
                  <c:v>0.59456078082387498</c:v>
                </c:pt>
                <c:pt idx="159">
                  <c:v>0.59519503759803405</c:v>
                </c:pt>
                <c:pt idx="160">
                  <c:v>0.59582990432197602</c:v>
                </c:pt>
                <c:pt idx="161">
                  <c:v>0.59646538087246004</c:v>
                </c:pt>
                <c:pt idx="162">
                  <c:v>0.59710146711595302</c:v>
                </c:pt>
                <c:pt idx="163">
                  <c:v>0.59773816290844906</c:v>
                </c:pt>
                <c:pt idx="164">
                  <c:v>0.59837546809530195</c:v>
                </c:pt>
                <c:pt idx="165">
                  <c:v>0.59901338251103997</c:v>
                </c:pt>
                <c:pt idx="166">
                  <c:v>0.59965190597918905</c:v>
                </c:pt>
                <c:pt idx="167">
                  <c:v>0.60029103831207997</c:v>
                </c:pt>
                <c:pt idx="168">
                  <c:v>0.60093077931066496</c:v>
                </c:pt>
                <c:pt idx="169">
                  <c:v>0.60157112876432295</c:v>
                </c:pt>
                <c:pt idx="170">
                  <c:v>0.60221208645066004</c:v>
                </c:pt>
                <c:pt idx="171">
                  <c:v>0.60285365213531406</c:v>
                </c:pt>
                <c:pt idx="172">
                  <c:v>0.60349582557174297</c:v>
                </c:pt>
                <c:pt idx="173">
                  <c:v>0.60413860650102902</c:v>
                </c:pt>
                <c:pt idx="174">
                  <c:v>0.60478199465165094</c:v>
                </c:pt>
                <c:pt idx="175">
                  <c:v>0.60542598973927897</c:v>
                </c:pt>
                <c:pt idx="176">
                  <c:v>0.60607059146654996</c:v>
                </c:pt>
                <c:pt idx="177">
                  <c:v>0.60671579952284704</c:v>
                </c:pt>
                <c:pt idx="178">
                  <c:v>0.60736161358406204</c:v>
                </c:pt>
                <c:pt idx="179">
                  <c:v>0.60800803331236797</c:v>
                </c:pt>
                <c:pt idx="180">
                  <c:v>0.60865505835598299</c:v>
                </c:pt>
                <c:pt idx="181">
                  <c:v>0.60930268834892198</c:v>
                </c:pt>
                <c:pt idx="182">
                  <c:v>0.60995092291075004</c:v>
                </c:pt>
                <c:pt idx="183">
                  <c:v>0.61059976164633301</c:v>
                </c:pt>
                <c:pt idx="184">
                  <c:v>0.61124920414557804</c:v>
                </c:pt>
                <c:pt idx="185">
                  <c:v>0.61189924998317102</c:v>
                </c:pt>
                <c:pt idx="186">
                  <c:v>0.61254989871830801</c:v>
                </c:pt>
                <c:pt idx="187">
                  <c:v>0.61320114989442298</c:v>
                </c:pt>
                <c:pt idx="188">
                  <c:v>0.61385300303891199</c:v>
                </c:pt>
                <c:pt idx="189">
                  <c:v>0.61450545766284104</c:v>
                </c:pt>
                <c:pt idx="190">
                  <c:v>0.61515851326066395</c:v>
                </c:pt>
                <c:pt idx="191">
                  <c:v>0.615812169309921</c:v>
                </c:pt>
                <c:pt idx="192">
                  <c:v>0.61646642527094497</c:v>
                </c:pt>
                <c:pt idx="193">
                  <c:v>0.61712128058654103</c:v>
                </c:pt>
                <c:pt idx="194">
                  <c:v>0.61777673468168304</c:v>
                </c:pt>
                <c:pt idx="195">
                  <c:v>0.61843278696318904</c:v>
                </c:pt>
                <c:pt idx="196">
                  <c:v>0.61908943681939199</c:v>
                </c:pt>
                <c:pt idx="197">
                  <c:v>0.619746683619808</c:v>
                </c:pt>
                <c:pt idx="198">
                  <c:v>0.62040452671479396</c:v>
                </c:pt>
                <c:pt idx="199">
                  <c:v>0.62106296543520401</c:v>
                </c:pt>
                <c:pt idx="200">
                  <c:v>0.62172199909202797</c:v>
                </c:pt>
                <c:pt idx="201">
                  <c:v>0.62238162697602994</c:v>
                </c:pt>
                <c:pt idx="202">
                  <c:v>0.62304184835738097</c:v>
                </c:pt>
                <c:pt idx="203">
                  <c:v>0.62370266248528305</c:v>
                </c:pt>
                <c:pt idx="204">
                  <c:v>0.62436406858757498</c:v>
                </c:pt>
                <c:pt idx="205">
                  <c:v>0.62502606587034504</c:v>
                </c:pt>
                <c:pt idx="206">
                  <c:v>0.62568865351752501</c:v>
                </c:pt>
                <c:pt idx="207">
                  <c:v>0.62635183069048395</c:v>
                </c:pt>
                <c:pt idx="208">
                  <c:v>0.62701559652760297</c:v>
                </c:pt>
                <c:pt idx="209">
                  <c:v>0.62767995014384603</c:v>
                </c:pt>
                <c:pt idx="210">
                  <c:v>0.62834489063033006</c:v>
                </c:pt>
                <c:pt idx="211">
                  <c:v>0.62901041705386895</c:v>
                </c:pt>
                <c:pt idx="212">
                  <c:v>0.62967652845652</c:v>
                </c:pt>
                <c:pt idx="213">
                  <c:v>0.63034322385511599</c:v>
                </c:pt>
                <c:pt idx="214">
                  <c:v>0.63101050224079203</c:v>
                </c:pt>
                <c:pt idx="215">
                  <c:v>0.63167836257849297</c:v>
                </c:pt>
                <c:pt idx="216">
                  <c:v>0.63234680380647701</c:v>
                </c:pt>
                <c:pt idx="217">
                  <c:v>0.63301582483580598</c:v>
                </c:pt>
                <c:pt idx="218">
                  <c:v>0.63368542454983101</c:v>
                </c:pt>
                <c:pt idx="219">
                  <c:v>0.63435560180365003</c:v>
                </c:pt>
                <c:pt idx="220">
                  <c:v>0.635026355423574</c:v>
                </c:pt>
                <c:pt idx="221">
                  <c:v>0.63569768420656703</c:v>
                </c:pt>
                <c:pt idx="222">
                  <c:v>0.63636958691967904</c:v>
                </c:pt>
                <c:pt idx="223">
                  <c:v>0.63704206229946403</c:v>
                </c:pt>
                <c:pt idx="224">
                  <c:v>0.63771510905138695</c:v>
                </c:pt>
                <c:pt idx="225">
                  <c:v>0.63838872584922002</c:v>
                </c:pt>
                <c:pt idx="226">
                  <c:v>0.63906291133441895</c:v>
                </c:pt>
                <c:pt idx="227">
                  <c:v>0.63973766411548605</c:v>
                </c:pt>
                <c:pt idx="228">
                  <c:v>0.64041298276732295</c:v>
                </c:pt>
                <c:pt idx="229">
                  <c:v>0.64108886583057101</c:v>
                </c:pt>
                <c:pt idx="230">
                  <c:v>0.641765311810925</c:v>
                </c:pt>
                <c:pt idx="231">
                  <c:v>0.64244231917844197</c:v>
                </c:pt>
                <c:pt idx="232">
                  <c:v>0.64311988636682904</c:v>
                </c:pt>
                <c:pt idx="233">
                  <c:v>0.643798011772718</c:v>
                </c:pt>
                <c:pt idx="234">
                  <c:v>0.64447669375492</c:v>
                </c:pt>
                <c:pt idx="235">
                  <c:v>0.64515593063366194</c:v>
                </c:pt>
                <c:pt idx="236">
                  <c:v>0.64583572068981399</c:v>
                </c:pt>
                <c:pt idx="237">
                  <c:v>0.64651606216408297</c:v>
                </c:pt>
                <c:pt idx="238">
                  <c:v>0.64719695325620197</c:v>
                </c:pt>
                <c:pt idx="239">
                  <c:v>0.64787839212409304</c:v>
                </c:pt>
                <c:pt idx="240">
                  <c:v>0.64856037688301504</c:v>
                </c:pt>
                <c:pt idx="241">
                  <c:v>0.64924290560468301</c:v>
                </c:pt>
                <c:pt idx="242">
                  <c:v>0.64992597631637405</c:v>
                </c:pt>
                <c:pt idx="243">
                  <c:v>0.65060958700000804</c:v>
                </c:pt>
                <c:pt idx="244">
                  <c:v>0.65129373559121495</c:v>
                </c:pt>
                <c:pt idx="245">
                  <c:v>0.65197841997836103</c:v>
                </c:pt>
                <c:pt idx="246">
                  <c:v>0.65266363800156901</c:v>
                </c:pt>
                <c:pt idx="247">
                  <c:v>0.65334938745170901</c:v>
                </c:pt>
                <c:pt idx="248">
                  <c:v>0.65403566606936503</c:v>
                </c:pt>
                <c:pt idx="249">
                  <c:v>0.65472247154376995</c:v>
                </c:pt>
                <c:pt idx="250">
                  <c:v>0.65540980151172601</c:v>
                </c:pt>
                <c:pt idx="251">
                  <c:v>0.65609765355649097</c:v>
                </c:pt>
                <c:pt idx="252">
                  <c:v>0.65678602520663598</c:v>
                </c:pt>
                <c:pt idx="253">
                  <c:v>0.65747491393488</c:v>
                </c:pt>
                <c:pt idx="254">
                  <c:v>0.65816431715689305</c:v>
                </c:pt>
                <c:pt idx="255">
                  <c:v>0.658854232230072</c:v>
                </c:pt>
                <c:pt idx="256">
                  <c:v>0.659544656452277</c:v>
                </c:pt>
                <c:pt idx="257">
                  <c:v>0.66023558706054697</c:v>
                </c:pt>
                <c:pt idx="258">
                  <c:v>0.66092702122977898</c:v>
                </c:pt>
                <c:pt idx="259">
                  <c:v>0.661618956071373</c:v>
                </c:pt>
                <c:pt idx="260">
                  <c:v>0.66231138863184003</c:v>
                </c:pt>
                <c:pt idx="261">
                  <c:v>0.66300431589137898</c:v>
                </c:pt>
                <c:pt idx="262">
                  <c:v>0.663697734762418</c:v>
                </c:pt>
                <c:pt idx="263">
                  <c:v>0.66439164208811796</c:v>
                </c:pt>
                <c:pt idx="264">
                  <c:v>0.66508603464082605</c:v>
                </c:pt>
                <c:pt idx="265">
                  <c:v>0.66578090912051002</c:v>
                </c:pt>
                <c:pt idx="266">
                  <c:v>0.66647626215313804</c:v>
                </c:pt>
                <c:pt idx="267">
                  <c:v>0.66717209028901403</c:v>
                </c:pt>
                <c:pt idx="268">
                  <c:v>0.667868390001081</c:v>
                </c:pt>
                <c:pt idx="269">
                  <c:v>0.66856515768317104</c:v>
                </c:pt>
                <c:pt idx="270">
                  <c:v>0.66926238964821605</c:v>
                </c:pt>
                <c:pt idx="271">
                  <c:v>0.66996008212640101</c:v>
                </c:pt>
                <c:pt idx="272">
                  <c:v>0.67065823126327995</c:v>
                </c:pt>
                <c:pt idx="273">
                  <c:v>0.67135683311783101</c:v>
                </c:pt>
                <c:pt idx="274">
                  <c:v>0.67205588366047597</c:v>
                </c:pt>
                <c:pt idx="275">
                  <c:v>0.67275537877102498</c:v>
                </c:pt>
                <c:pt idx="276">
                  <c:v>0.673455314236582</c:v>
                </c:pt>
                <c:pt idx="277">
                  <c:v>0.674155685749392</c:v>
                </c:pt>
                <c:pt idx="278">
                  <c:v>0.67485648890462102</c:v>
                </c:pt>
                <c:pt idx="279">
                  <c:v>0.67555771919808505</c:v>
                </c:pt>
                <c:pt idx="280">
                  <c:v>0.67625937202391595</c:v>
                </c:pt>
                <c:pt idx="281">
                  <c:v>0.67696144267216296</c:v>
                </c:pt>
                <c:pt idx="282">
                  <c:v>0.677663926326318</c:v>
                </c:pt>
                <c:pt idx="283">
                  <c:v>0.67836681806079302</c:v>
                </c:pt>
                <c:pt idx="284">
                  <c:v>0.67907011283830898</c:v>
                </c:pt>
                <c:pt idx="285">
                  <c:v>0.67977380550722999</c:v>
                </c:pt>
                <c:pt idx="286">
                  <c:v>0.68047789079879994</c:v>
                </c:pt>
                <c:pt idx="287">
                  <c:v>0.68118236332432702</c:v>
                </c:pt>
                <c:pt idx="288">
                  <c:v>0.68188721757227</c:v>
                </c:pt>
                <c:pt idx="289">
                  <c:v>0.68259244790525897</c:v>
                </c:pt>
                <c:pt idx="290">
                  <c:v>0.68329804855701703</c:v>
                </c:pt>
                <c:pt idx="291">
                  <c:v>0.68400401362920105</c:v>
                </c:pt>
                <c:pt idx="292">
                  <c:v>0.68471033708815898</c:v>
                </c:pt>
                <c:pt idx="293">
                  <c:v>0.68541701276158296</c:v>
                </c:pt>
                <c:pt idx="294">
                  <c:v>0.68612403433507496</c:v>
                </c:pt>
                <c:pt idx="295">
                  <c:v>0.68683139534860804</c:v>
                </c:pt>
                <c:pt idx="296">
                  <c:v>0.68753908919289797</c:v>
                </c:pt>
                <c:pt idx="297">
                  <c:v>0.68824710910565001</c:v>
                </c:pt>
                <c:pt idx="298">
                  <c:v>0.68895544816771304</c:v>
                </c:pt>
                <c:pt idx="299">
                  <c:v>0.68966409929911399</c:v>
                </c:pt>
                <c:pt idx="300">
                  <c:v>0.69037305525498405</c:v>
                </c:pt>
                <c:pt idx="301">
                  <c:v>0.691082308621352</c:v>
                </c:pt>
                <c:pt idx="302">
                  <c:v>0.69179185181083003</c:v>
                </c:pt>
                <c:pt idx="303">
                  <c:v>0.69250167705815502</c:v>
                </c:pt>
                <c:pt idx="304">
                  <c:v>0.69321177641561604</c:v>
                </c:pt>
                <c:pt idx="305">
                  <c:v>0.693922141748331</c:v>
                </c:pt>
                <c:pt idx="306">
                  <c:v>0.69463276472938795</c:v>
                </c:pt>
                <c:pt idx="307">
                  <c:v>0.69534363683484501</c:v>
                </c:pt>
                <c:pt idx="308">
                  <c:v>0.69605474933857103</c:v>
                </c:pt>
                <c:pt idx="309">
                  <c:v>0.69676609330693895</c:v>
                </c:pt>
                <c:pt idx="310">
                  <c:v>0.69747765959335595</c:v>
                </c:pt>
                <c:pt idx="311">
                  <c:v>0.69818943883262796</c:v>
                </c:pt>
                <c:pt idx="312">
                  <c:v>0.69890142143515099</c:v>
                </c:pt>
                <c:pt idx="313">
                  <c:v>0.69961359758092501</c:v>
                </c:pt>
                <c:pt idx="314">
                  <c:v>0.70032595721338697</c:v>
                </c:pt>
                <c:pt idx="315">
                  <c:v>0.70103849003305996</c:v>
                </c:pt>
                <c:pt idx="316">
                  <c:v>0.70175118549098703</c:v>
                </c:pt>
                <c:pt idx="317">
                  <c:v>0.70246403278198299</c:v>
                </c:pt>
                <c:pt idx="318">
                  <c:v>0.70317702083767397</c:v>
                </c:pt>
                <c:pt idx="319">
                  <c:v>0.70389013831930103</c:v>
                </c:pt>
                <c:pt idx="320">
                  <c:v>0.70460337361032599</c:v>
                </c:pt>
                <c:pt idx="321">
                  <c:v>0.70531671480878699</c:v>
                </c:pt>
                <c:pt idx="322">
                  <c:v>0.70603014971942502</c:v>
                </c:pt>
                <c:pt idx="323">
                  <c:v>0.70674366584555304</c:v>
                </c:pt>
                <c:pt idx="324">
                  <c:v>0.70745725038067497</c:v>
                </c:pt>
                <c:pt idx="325">
                  <c:v>0.70817089019983703</c:v>
                </c:pt>
                <c:pt idx="326">
                  <c:v>0.70888457185071097</c:v>
                </c:pt>
                <c:pt idx="327">
                  <c:v>0.70959828154437599</c:v>
                </c:pt>
                <c:pt idx="328">
                  <c:v>0.71031200514582804</c:v>
                </c:pt>
                <c:pt idx="329">
                  <c:v>0.71102572816416498</c:v>
                </c:pt>
                <c:pt idx="330">
                  <c:v>0.711739435742482</c:v>
                </c:pt>
                <c:pt idx="331">
                  <c:v>0.71245311906834996</c:v>
                </c:pt>
                <c:pt idx="332">
                  <c:v>0.71316679479287703</c:v>
                </c:pt>
                <c:pt idx="333">
                  <c:v>0.71388048605536902</c:v>
                </c:pt>
                <c:pt idx="334">
                  <c:v>0.71459421610642704</c:v>
                </c:pt>
                <c:pt idx="335">
                  <c:v>0.71530800831102204</c:v>
                </c:pt>
                <c:pt idx="336">
                  <c:v>0.71602188615171802</c:v>
                </c:pt>
                <c:pt idx="337">
                  <c:v>0.71673587323198695</c:v>
                </c:pt>
                <c:pt idx="338">
                  <c:v>0.71744999327966996</c:v>
                </c:pt>
                <c:pt idx="339">
                  <c:v>0.71816427015056705</c:v>
                </c:pt>
                <c:pt idx="340">
                  <c:v>0.71887872783215601</c:v>
                </c:pt>
                <c:pt idx="341">
                  <c:v>0.71959339044745796</c:v>
                </c:pt>
                <c:pt idx="342">
                  <c:v>0.72030828225904198</c:v>
                </c:pt>
                <c:pt idx="343">
                  <c:v>0.72102342767318595</c:v>
                </c:pt>
                <c:pt idx="344">
                  <c:v>0.72173885124418602</c:v>
                </c:pt>
                <c:pt idx="345">
                  <c:v>0.72245457767883503</c:v>
                </c:pt>
                <c:pt idx="346">
                  <c:v>0.72317063184105601</c:v>
                </c:pt>
                <c:pt idx="347">
                  <c:v>0.72388703875671401</c:v>
                </c:pt>
                <c:pt idx="348">
                  <c:v>0.72460382361860798</c:v>
                </c:pt>
                <c:pt idx="349">
                  <c:v>0.725321011791632</c:v>
                </c:pt>
                <c:pt idx="350">
                  <c:v>0.72603862881814196</c:v>
                </c:pt>
                <c:pt idx="351">
                  <c:v>0.72675670042350504</c:v>
                </c:pt>
                <c:pt idx="352">
                  <c:v>0.72747525252185097</c:v>
                </c:pt>
                <c:pt idx="353">
                  <c:v>0.72819431122204503</c:v>
                </c:pt>
                <c:pt idx="354">
                  <c:v>0.72891390283385304</c:v>
                </c:pt>
                <c:pt idx="355">
                  <c:v>0.72963405387434899</c:v>
                </c:pt>
                <c:pt idx="356">
                  <c:v>0.73035479107453105</c:v>
                </c:pt>
                <c:pt idx="357">
                  <c:v>0.73107614138619204</c:v>
                </c:pt>
                <c:pt idx="358">
                  <c:v>0.731798131989015</c:v>
                </c:pt>
                <c:pt idx="359">
                  <c:v>0.73252079029793404</c:v>
                </c:pt>
                <c:pt idx="360">
                  <c:v>0.73324414397073301</c:v>
                </c:pt>
                <c:pt idx="361">
                  <c:v>0.73396822091593705</c:v>
                </c:pt>
                <c:pt idx="362">
                  <c:v>0.73469304930094304</c:v>
                </c:pt>
                <c:pt idx="363">
                  <c:v>0.73541865756046398</c:v>
                </c:pt>
                <c:pt idx="364">
                  <c:v>0.73614507440524002</c:v>
                </c:pt>
                <c:pt idx="365">
                  <c:v>0.73687232883105502</c:v>
                </c:pt>
                <c:pt idx="366">
                  <c:v>0.73760045012805997</c:v>
                </c:pt>
                <c:pt idx="367">
                  <c:v>0.73832946789040699</c:v>
                </c:pt>
                <c:pt idx="368">
                  <c:v>0.73905941202621395</c:v>
                </c:pt>
                <c:pt idx="369">
                  <c:v>0.73979031276785001</c:v>
                </c:pt>
                <c:pt idx="370">
                  <c:v>0.74052220068257202</c:v>
                </c:pt>
                <c:pt idx="371">
                  <c:v>0.74125510668350503</c:v>
                </c:pt>
                <c:pt idx="372">
                  <c:v>0.74198906204098503</c:v>
                </c:pt>
                <c:pt idx="373">
                  <c:v>0.74272409839427</c:v>
                </c:pt>
                <c:pt idx="374">
                  <c:v>0.74346024776362496</c:v>
                </c:pt>
                <c:pt idx="375">
                  <c:v>0.74419754256280002</c:v>
                </c:pt>
                <c:pt idx="376">
                  <c:v>0.74493601561189804</c:v>
                </c:pt>
                <c:pt idx="377">
                  <c:v>0.74567570015065299</c:v>
                </c:pt>
                <c:pt idx="378">
                  <c:v>0.74641662985212498</c:v>
                </c:pt>
                <c:pt idx="379">
                  <c:v>0.74715883883681</c:v>
                </c:pt>
                <c:pt idx="380">
                  <c:v>0.74790236168719804</c:v>
                </c:pt>
                <c:pt idx="381">
                  <c:v>0.74864723346276496</c:v>
                </c:pt>
                <c:pt idx="382">
                  <c:v>0.74939348971541397</c:v>
                </c:pt>
                <c:pt idx="383">
                  <c:v>0.75014116650539597</c:v>
                </c:pt>
                <c:pt idx="384">
                  <c:v>0.75089030041768301</c:v>
                </c:pt>
                <c:pt idx="385">
                  <c:v>0.75164092857882303</c:v>
                </c:pt>
                <c:pt idx="386">
                  <c:v>0.75239308867430299</c:v>
                </c:pt>
                <c:pt idx="387">
                  <c:v>0.75314681896638302</c:v>
                </c:pt>
                <c:pt idx="388">
                  <c:v>0.753902158312453</c:v>
                </c:pt>
                <c:pt idx="389">
                  <c:v>0.75465914618390495</c:v>
                </c:pt>
                <c:pt idx="390">
                  <c:v>0.75541782268551205</c:v>
                </c:pt>
                <c:pt idx="391">
                  <c:v>0.756178228575353</c:v>
                </c:pt>
                <c:pt idx="392">
                  <c:v>0.75694040528526596</c:v>
                </c:pt>
                <c:pt idx="393">
                  <c:v>0.75770439494184905</c:v>
                </c:pt>
                <c:pt idx="394">
                  <c:v>0.75847024038799904</c:v>
                </c:pt>
                <c:pt idx="395">
                  <c:v>0.75923798520502594</c:v>
                </c:pt>
                <c:pt idx="396">
                  <c:v>0.76000767373531497</c:v>
                </c:pt>
                <c:pt idx="397">
                  <c:v>0.76077935110555694</c:v>
                </c:pt>
                <c:pt idx="398">
                  <c:v>0.76155306325054095</c:v>
                </c:pt>
                <c:pt idx="399">
                  <c:v>0.76232885693754204</c:v>
                </c:pt>
                <c:pt idx="400">
                  <c:v>0.76310677979126296</c:v>
                </c:pt>
                <c:pt idx="401">
                  <c:v>0.76388688031936702</c:v>
                </c:pt>
                <c:pt idx="402">
                  <c:v>0.76466920793857895</c:v>
                </c:pt>
                <c:pt idx="403">
                  <c:v>0.76545381300138204</c:v>
                </c:pt>
                <c:pt idx="404">
                  <c:v>0.76624074682328103</c:v>
                </c:pt>
                <c:pt idx="405">
                  <c:v>0.76703006171064503</c:v>
                </c:pt>
                <c:pt idx="406">
                  <c:v>0.76782181098913405</c:v>
                </c:pt>
                <c:pt idx="407">
                  <c:v>0.76861604903268499</c:v>
                </c:pt>
                <c:pt idx="408">
                  <c:v>0.76941283129307403</c:v>
                </c:pt>
                <c:pt idx="409">
                  <c:v>0.77021221433003395</c:v>
                </c:pt>
                <c:pt idx="410">
                  <c:v>0.77101425584193095</c:v>
                </c:pt>
                <c:pt idx="411">
                  <c:v>0.771819014696979</c:v>
                </c:pt>
                <c:pt idx="412">
                  <c:v>0.772626550964995</c:v>
                </c:pt>
                <c:pt idx="413">
                  <c:v>0.77343692594968005</c:v>
                </c:pt>
                <c:pt idx="414">
                  <c:v>0.77425020222140795</c:v>
                </c:pt>
                <c:pt idx="415">
                  <c:v>0.77506644365051203</c:v>
                </c:pt>
                <c:pt idx="416">
                  <c:v>0.775885715441053</c:v>
                </c:pt>
                <c:pt idx="417">
                  <c:v>0.77670808416505399</c:v>
                </c:pt>
                <c:pt idx="418">
                  <c:v>0.77753361779718599</c:v>
                </c:pt>
                <c:pt idx="419">
                  <c:v>0.77836238574986105</c:v>
                </c:pt>
                <c:pt idx="420">
                  <c:v>0.77919445890875505</c:v>
                </c:pt>
                <c:pt idx="421">
                  <c:v>0.78002990966868402</c:v>
                </c:pt>
                <c:pt idx="422">
                  <c:v>0.78086881196985403</c:v>
                </c:pt>
                <c:pt idx="423">
                  <c:v>0.78171124133442704</c:v>
                </c:pt>
                <c:pt idx="424">
                  <c:v>0.782557274903388</c:v>
                </c:pt>
                <c:pt idx="425">
                  <c:v>0.78340699147368398</c:v>
                </c:pt>
                <c:pt idx="426">
                  <c:v>0.78426047153559297</c:v>
                </c:pt>
                <c:pt idx="427">
                  <c:v>0.78511779731028897</c:v>
                </c:pt>
                <c:pt idx="428">
                  <c:v>0.78597905278758795</c:v>
                </c:pt>
                <c:pt idx="429">
                  <c:v>0.78684432376381197</c:v>
                </c:pt>
                <c:pt idx="430">
                  <c:v>0.787713697879737</c:v>
                </c:pt>
                <c:pt idx="431">
                  <c:v>0.78858726465860596</c:v>
                </c:pt>
                <c:pt idx="432">
                  <c:v>0.78946511554413301</c:v>
                </c:pt>
                <c:pt idx="433">
                  <c:v>0.79034734393848705</c:v>
                </c:pt>
                <c:pt idx="434">
                  <c:v>0.79123404524017804</c:v>
                </c:pt>
                <c:pt idx="435">
                  <c:v>0.79212531688183196</c:v>
                </c:pt>
                <c:pt idx="436">
                  <c:v>0.79302125836778403</c:v>
                </c:pt>
                <c:pt idx="437">
                  <c:v>0.79392197131145104</c:v>
                </c:pt>
                <c:pt idx="438">
                  <c:v>0.79482755947244399</c:v>
                </c:pt>
                <c:pt idx="439">
                  <c:v>0.79573812879334005</c:v>
                </c:pt>
                <c:pt idx="440">
                  <c:v>0.79665378743610604</c:v>
                </c:pt>
                <c:pt idx="441">
                  <c:v>0.79757464581809601</c:v>
                </c:pt>
                <c:pt idx="442">
                  <c:v>0.798500816647566</c:v>
                </c:pt>
                <c:pt idx="443">
                  <c:v>0.79943241495867801</c:v>
                </c:pt>
                <c:pt idx="444">
                  <c:v>0.80036955814593302</c:v>
                </c:pt>
                <c:pt idx="445">
                  <c:v>0.80131236599796496</c:v>
                </c:pt>
                <c:pt idx="446">
                  <c:v>0.80226096073067998</c:v>
                </c:pt>
                <c:pt idx="447">
                  <c:v>0.80321546701964897</c:v>
                </c:pt>
                <c:pt idx="448">
                  <c:v>0.80417601203175004</c:v>
                </c:pt>
                <c:pt idx="449">
                  <c:v>0.80514272545597698</c:v>
                </c:pt>
                <c:pt idx="450">
                  <c:v>0.80611573953337501</c:v>
                </c:pt>
                <c:pt idx="451">
                  <c:v>0.80709518908608402</c:v>
                </c:pt>
                <c:pt idx="452">
                  <c:v>0.80808121154540602</c:v>
                </c:pt>
                <c:pt idx="453">
                  <c:v>0.80907394697889301</c:v>
                </c:pt>
                <c:pt idx="454">
                  <c:v>0.81007353811638305</c:v>
                </c:pt>
                <c:pt idx="455">
                  <c:v>0.81108013037497895</c:v>
                </c:pt>
                <c:pt idx="456">
                  <c:v>0.81209387188290605</c:v>
                </c:pt>
                <c:pt idx="457">
                  <c:v>0.81311491350224896</c:v>
                </c:pt>
                <c:pt idx="458">
                  <c:v>0.81414340885051195</c:v>
                </c:pt>
                <c:pt idx="459">
                  <c:v>0.81517951432098701</c:v>
                </c:pt>
                <c:pt idx="460">
                  <c:v>0.81622338910191605</c:v>
                </c:pt>
                <c:pt idx="461">
                  <c:v>0.81727519519442204</c:v>
                </c:pt>
                <c:pt idx="462">
                  <c:v>0.81833509742919097</c:v>
                </c:pt>
                <c:pt idx="463">
                  <c:v>0.81940326348190395</c:v>
                </c:pt>
                <c:pt idx="464">
                  <c:v>0.82047986388741001</c:v>
                </c:pt>
                <c:pt idx="465">
                  <c:v>0.82156507205262397</c:v>
                </c:pt>
                <c:pt idx="466">
                  <c:v>0.82265906426818503</c:v>
                </c:pt>
                <c:pt idx="467">
                  <c:v>0.823762019718836</c:v>
                </c:pt>
                <c:pt idx="468">
                  <c:v>0.82487412049258302</c:v>
                </c:pt>
                <c:pt idx="469">
                  <c:v>0.82599555158860305</c:v>
                </c:pt>
                <c:pt idx="470">
                  <c:v>0.827126500923967</c:v>
                </c:pt>
                <c:pt idx="471">
                  <c:v>0.82826715933915995</c:v>
                </c:pt>
                <c:pt idx="472">
                  <c:v>0.829417720602457</c:v>
                </c:pt>
                <c:pt idx="473">
                  <c:v>0.83057838141317497</c:v>
                </c:pt>
                <c:pt idx="474">
                  <c:v>0.83174934140383305</c:v>
                </c:pt>
                <c:pt idx="475">
                  <c:v>0.83293080314128298</c:v>
                </c:pt>
                <c:pt idx="476">
                  <c:v>0.83412297212683095</c:v>
                </c:pt>
                <c:pt idx="477">
                  <c:v>0.83532605679541805</c:v>
                </c:pt>
                <c:pt idx="478">
                  <c:v>0.83654026851390795</c:v>
                </c:pt>
                <c:pt idx="479">
                  <c:v>0.83776582157853996</c:v>
                </c:pt>
                <c:pt idx="480">
                  <c:v>0.83900293321160602</c:v>
                </c:pt>
                <c:pt idx="481">
                  <c:v>0.84025182355742101</c:v>
                </c:pt>
                <c:pt idx="482">
                  <c:v>0.84151271567764796</c:v>
                </c:pt>
                <c:pt idx="483">
                  <c:v>0.84278583554606301</c:v>
                </c:pt>
                <c:pt idx="484">
                  <c:v>0.844071412042803</c:v>
                </c:pt>
                <c:pt idx="485">
                  <c:v>0.84536967694821796</c:v>
                </c:pt>
                <c:pt idx="486">
                  <c:v>0.84668086493635897</c:v>
                </c:pt>
                <c:pt idx="487">
                  <c:v>0.84800521356821601</c:v>
                </c:pt>
                <c:pt idx="488">
                  <c:v>0.84934296328476599</c:v>
                </c:pt>
                <c:pt idx="489">
                  <c:v>0.85069435739993204</c:v>
                </c:pt>
                <c:pt idx="490">
                  <c:v>0.85205964209352003</c:v>
                </c:pt>
                <c:pt idx="491">
                  <c:v>0.85343906640422995</c:v>
                </c:pt>
                <c:pt idx="492">
                  <c:v>0.85483288222282805</c:v>
                </c:pt>
                <c:pt idx="493">
                  <c:v>0.85624134428555498</c:v>
                </c:pt>
                <c:pt idx="494">
                  <c:v>0.85766471016786705</c:v>
                </c:pt>
                <c:pt idx="495">
                  <c:v>0.85910324027858898</c:v>
                </c:pt>
                <c:pt idx="496">
                  <c:v>0.86055719785457296</c:v>
                </c:pt>
                <c:pt idx="497">
                  <c:v>0.86202684895593096</c:v>
                </c:pt>
                <c:pt idx="498">
                  <c:v>0.86351246246194402</c:v>
                </c:pt>
                <c:pt idx="499">
                  <c:v>0.86501431006771701</c:v>
                </c:pt>
                <c:pt idx="500">
                  <c:v>0.86653266628166403</c:v>
                </c:pt>
                <c:pt idx="501">
                  <c:v>0.86806780842390596</c:v>
                </c:pt>
                <c:pt idx="502">
                  <c:v>0.86962001662564903</c:v>
                </c:pt>
                <c:pt idx="503">
                  <c:v>0.87118957382963502</c:v>
                </c:pt>
                <c:pt idx="504">
                  <c:v>0.87277676579171803</c:v>
                </c:pt>
                <c:pt idx="505">
                  <c:v>0.874381881083651</c:v>
                </c:pt>
                <c:pt idx="506">
                  <c:v>0.87600521109715102</c:v>
                </c:pt>
                <c:pt idx="507">
                  <c:v>0.87764705004930399</c:v>
                </c:pt>
                <c:pt idx="508">
                  <c:v>0.87930769498936201</c:v>
                </c:pt>
                <c:pt idx="509">
                  <c:v>0.88098744580702804</c:v>
                </c:pt>
                <c:pt idx="510">
                  <c:v>0.88268660524224396</c:v>
                </c:pt>
                <c:pt idx="511">
                  <c:v>0.88440547889656795</c:v>
                </c:pt>
                <c:pt idx="512">
                  <c:v>0.88614437524617695</c:v>
                </c:pt>
                <c:pt idx="513">
                  <c:v>0.88790360565655302</c:v>
                </c:pt>
                <c:pt idx="514">
                  <c:v>0.889683484398895</c:v>
                </c:pt>
                <c:pt idx="515">
                  <c:v>0.89148432866829896</c:v>
                </c:pt>
                <c:pt idx="516">
                  <c:v>0.89330645860375701</c:v>
                </c:pt>
                <c:pt idx="517">
                  <c:v>0.89515019731000001</c:v>
                </c:pt>
                <c:pt idx="518">
                  <c:v>0.89701587088123003</c:v>
                </c:pt>
                <c:pt idx="519">
                  <c:v>0.89890380842677098</c:v>
                </c:pt>
                <c:pt idx="520">
                  <c:v>0.90081434209866695</c:v>
                </c:pt>
                <c:pt idx="521">
                  <c:v>0.902747807121273</c:v>
                </c:pt>
                <c:pt idx="522">
                  <c:v>0.904704541822826</c:v>
                </c:pt>
                <c:pt idx="523">
                  <c:v>0.90668488766905997</c:v>
                </c:pt>
                <c:pt idx="524">
                  <c:v>0.90868918929887399</c:v>
                </c:pt>
                <c:pt idx="525">
                  <c:v>0.91071779456204904</c:v>
                </c:pt>
                <c:pt idx="526">
                  <c:v>0.91277105455907603</c:v>
                </c:pt>
                <c:pt idx="527">
                  <c:v>0.91484932368306104</c:v>
                </c:pt>
                <c:pt idx="528">
                  <c:v>0.916952959663765</c:v>
                </c:pt>
                <c:pt idx="529">
                  <c:v>0.91908232361376296</c:v>
                </c:pt>
                <c:pt idx="530">
                  <c:v>0.92123778007674195</c:v>
                </c:pt>
                <c:pt idx="531">
                  <c:v>0.92341969707794902</c:v>
                </c:pt>
                <c:pt idx="532">
                  <c:v>0.92562844617679896</c:v>
                </c:pt>
                <c:pt idx="533">
                  <c:v>0.92786440252164504</c:v>
                </c:pt>
                <c:pt idx="534">
                  <c:v>0.93012794490671702</c:v>
                </c:pt>
                <c:pt idx="535">
                  <c:v>0.93241945583124697</c:v>
                </c:pt>
                <c:pt idx="536">
                  <c:v>0.934739321560767</c:v>
                </c:pt>
                <c:pt idx="537">
                  <c:v>0.93708793219059705</c:v>
                </c:pt>
                <c:pt idx="538">
                  <c:v>0.93946568171153599</c:v>
                </c:pt>
                <c:pt idx="539">
                  <c:v>0.94187296807772602</c:v>
                </c:pt>
                <c:pt idx="540">
                  <c:v>0.94431019327673804</c:v>
                </c:pt>
                <c:pt idx="541">
                  <c:v>0.94677776340184605</c:v>
                </c:pt>
                <c:pt idx="542">
                  <c:v>0.94927608872652203</c:v>
                </c:pt>
                <c:pt idx="543">
                  <c:v>0.95180558378112401</c:v>
                </c:pt>
                <c:pt idx="544">
                  <c:v>0.95436666743181997</c:v>
                </c:pt>
                <c:pt idx="545">
                  <c:v>0.95695976296171903</c:v>
                </c:pt>
                <c:pt idx="546">
                  <c:v>0.95958529815422799</c:v>
                </c:pt>
                <c:pt idx="547">
                  <c:v>0.962243705378651</c:v>
                </c:pt>
                <c:pt idx="548">
                  <c:v>0.96493542167800905</c:v>
                </c:pt>
                <c:pt idx="549">
                  <c:v>0.96766088885912505</c:v>
                </c:pt>
                <c:pt idx="550">
                  <c:v>0.97042055358493795</c:v>
                </c:pt>
                <c:pt idx="551">
                  <c:v>0.97321486746910102</c:v>
                </c:pt>
                <c:pt idx="552">
                  <c:v>0.97604428717283198</c:v>
                </c:pt>
                <c:pt idx="553">
                  <c:v>0.97890927450406195</c:v>
                </c:pt>
                <c:pt idx="554">
                  <c:v>0.98181029651885998</c:v>
                </c:pt>
                <c:pt idx="555">
                  <c:v>0.98474782562517704</c:v>
                </c:pt>
                <c:pt idx="556">
                  <c:v>0.98772233968890899</c:v>
                </c:pt>
                <c:pt idx="557">
                  <c:v>0.99073432214228696</c:v>
                </c:pt>
                <c:pt idx="558">
                  <c:v>0.993784262094629</c:v>
                </c:pt>
                <c:pt idx="559">
                  <c:v>0.99687265444545503</c:v>
                </c:pt>
                <c:pt idx="560">
                  <c:v>1</c:v>
                </c:pt>
                <c:pt idx="561">
                  <c:v>1.0015223548750001</c:v>
                </c:pt>
                <c:pt idx="562">
                  <c:v>1.0030573050187599</c:v>
                </c:pt>
                <c:pt idx="563">
                  <c:v>1.0046047302538701</c:v>
                </c:pt>
                <c:pt idx="564">
                  <c:v>1.00616451313155</c:v>
                </c:pt>
                <c:pt idx="565">
                  <c:v>1.0077365388131501</c:v>
                </c:pt>
                <c:pt idx="566">
                  <c:v>1.00932069495609</c:v>
                </c:pt>
                <c:pt idx="567">
                  <c:v>1.0109168716041499</c:v>
                </c:pt>
                <c:pt idx="568">
                  <c:v>1.0125249610818201</c:v>
                </c:pt>
                <c:pt idx="569">
                  <c:v>1.0141448578927099</c:v>
                </c:pt>
                <c:pt idx="570">
                  <c:v>1.01577645862168</c:v>
                </c:pt>
                <c:pt idx="571">
                  <c:v>1.01741966184076</c:v>
                </c:pt>
                <c:pt idx="572">
                  <c:v>1.0190743680185199</c:v>
                </c:pt>
                <c:pt idx="573">
                  <c:v>1.0207404794328501</c:v>
                </c:pt>
                <c:pt idx="574">
                  <c:v>1.0224179000870399</c:v>
                </c:pt>
                <c:pt idx="575">
                  <c:v>1.02410653562895</c:v>
                </c:pt>
                <c:pt idx="576">
                  <c:v>1.02580629327317</c:v>
                </c:pt>
                <c:pt idx="577">
                  <c:v>1.0275170817261201</c:v>
                </c:pt>
                <c:pt idx="578">
                  <c:v>1.02923881111383</c:v>
                </c:pt>
                <c:pt idx="579">
                  <c:v>1.03097139291246</c:v>
                </c:pt>
                <c:pt idx="580">
                  <c:v>1.0327147398812799</c:v>
                </c:pt>
                <c:pt idx="581">
                  <c:v>1.0344687659981899</c:v>
                </c:pt>
                <c:pt idx="582">
                  <c:v>1.03623338639744</c:v>
                </c:pt>
                <c:pt idx="583">
                  <c:v>1.03800851730972</c:v>
                </c:pt>
                <c:pt idx="584">
                  <c:v>1.03979407600435</c:v>
                </c:pt>
                <c:pt idx="585">
                  <c:v>1.0415899807335001</c:v>
                </c:pt>
                <c:pt idx="586">
                  <c:v>1.04339615067841</c:v>
                </c:pt>
                <c:pt idx="587">
                  <c:v>1.0452125058975399</c:v>
                </c:pt>
                <c:pt idx="588">
                  <c:v>1.04703896727646</c:v>
                </c:pt>
                <c:pt idx="589">
                  <c:v>1.04887545647953</c:v>
                </c:pt>
                <c:pt idx="590">
                  <c:v>1.05072189590325</c:v>
                </c:pt>
                <c:pt idx="591">
                  <c:v>1.0525782086311499</c:v>
                </c:pt>
                <c:pt idx="592">
                  <c:v>1.0544443183902701</c:v>
                </c:pt>
                <c:pt idx="593">
                  <c:v>1.0563201495090899</c:v>
                </c:pt>
                <c:pt idx="594">
                  <c:v>1.05820562687685</c:v>
                </c:pt>
                <c:pt idx="595">
                  <c:v>1.06010067590423</c:v>
                </c:pt>
                <c:pt idx="596">
                  <c:v>1.06200522248533</c:v>
                </c:pt>
                <c:pt idx="597">
                  <c:v>1.06391919296085</c:v>
                </c:pt>
                <c:pt idx="598">
                  <c:v>1.0658425140825201</c:v>
                </c:pt>
                <c:pt idx="599">
                  <c:v>1.0677751129786199</c:v>
                </c:pt>
                <c:pt idx="600">
                  <c:v>1.06971691712057</c:v>
                </c:pt>
                <c:pt idx="601">
                  <c:v>1.0716678542906499</c:v>
                </c:pt>
                <c:pt idx="602">
                  <c:v>1.07362785255065</c:v>
                </c:pt>
                <c:pt idx="603">
                  <c:v>1.0755968402114799</c:v>
                </c:pt>
                <c:pt idx="604">
                  <c:v>1.0775747458037701</c:v>
                </c:pt>
                <c:pt idx="605">
                  <c:v>1.07956149804929</c:v>
                </c:pt>
                <c:pt idx="606">
                  <c:v>1.0815570258332301</c:v>
                </c:pt>
                <c:pt idx="607">
                  <c:v>1.08356125817733</c:v>
                </c:pt>
                <c:pt idx="608">
                  <c:v>1.08557412421375</c:v>
                </c:pt>
                <c:pt idx="609">
                  <c:v>1.0875955531597099</c:v>
                </c:pt>
                <c:pt idx="610">
                  <c:v>1.08962547429284</c:v>
                </c:pt>
                <c:pt idx="611">
                  <c:v>1.0916638169272599</c:v>
                </c:pt>
                <c:pt idx="612">
                  <c:v>1.09371051039024</c:v>
                </c:pt>
                <c:pt idx="613">
                  <c:v>1.0957654839995801</c:v>
                </c:pt>
                <c:pt idx="614">
                  <c:v>1.09782866704159</c:v>
                </c:pt>
                <c:pt idx="615">
                  <c:v>1.0998999887495899</c:v>
                </c:pt>
                <c:pt idx="616">
                  <c:v>1.10197937828305</c:v>
                </c:pt>
                <c:pt idx="617">
                  <c:v>1.10406676470724</c:v>
                </c:pt>
                <c:pt idx="618">
                  <c:v>1.10616207697341</c:v>
                </c:pt>
                <c:pt idx="619">
                  <c:v>1.10826524389944</c:v>
                </c:pt>
                <c:pt idx="620">
                  <c:v>1.1103761941510499</c:v>
                </c:pt>
                <c:pt idx="621">
                  <c:v>1.1124948562233401</c:v>
                </c:pt>
                <c:pt idx="622">
                  <c:v>1.11462115842294</c:v>
                </c:pt>
                <c:pt idx="623">
                  <c:v>1.11675502885044</c:v>
                </c:pt>
                <c:pt idx="624">
                  <c:v>1.11889639538332</c:v>
                </c:pt>
                <c:pt idx="625">
                  <c:v>1.1210451856592301</c:v>
                </c:pt>
                <c:pt idx="626">
                  <c:v>1.1232013270597001</c:v>
                </c:pt>
                <c:pt idx="627">
                  <c:v>1.1253647466941601</c:v>
                </c:pt>
                <c:pt idx="628">
                  <c:v>1.1275353713843199</c:v>
                </c:pt>
                <c:pt idx="629">
                  <c:v>1.12971312764898</c:v>
                </c:pt>
                <c:pt idx="630">
                  <c:v>1.131897941689</c:v>
                </c:pt>
                <c:pt idx="631">
                  <c:v>1.13408973937276</c:v>
                </c:pt>
                <c:pt idx="632">
                  <c:v>1.1362884462217899</c:v>
                </c:pt>
                <c:pt idx="633">
                  <c:v>1.1384939873967701</c:v>
                </c:pt>
                <c:pt idx="634">
                  <c:v>1.1407062876837699</c:v>
                </c:pt>
                <c:pt idx="635">
                  <c:v>1.14292527148079</c:v>
                </c:pt>
                <c:pt idx="636">
                  <c:v>1.1451508627845399</c:v>
                </c:pt>
                <c:pt idx="637">
                  <c:v>1.1473829851774899</c:v>
                </c:pt>
                <c:pt idx="638">
                  <c:v>1.14962156181513</c:v>
                </c:pt>
                <c:pt idx="639">
                  <c:v>1.1518665154135099</c:v>
                </c:pt>
                <c:pt idx="640">
                  <c:v>1.1541177682369901</c:v>
                </c:pt>
                <c:pt idx="641">
                  <c:v>1.1563752420861599</c:v>
                </c:pt>
                <c:pt idx="642">
                  <c:v>1.1586388582860601</c:v>
                </c:pt>
                <c:pt idx="643">
                  <c:v>1.1609085376745201</c:v>
                </c:pt>
                <c:pt idx="644">
                  <c:v>1.16318420059074</c:v>
                </c:pt>
                <c:pt idx="645">
                  <c:v>1.16546576686408</c:v>
                </c:pt>
                <c:pt idx="646">
                  <c:v>1.1677531558029499</c:v>
                </c:pt>
                <c:pt idx="647">
                  <c:v>1.17004628618397</c:v>
                </c:pt>
                <c:pt idx="648">
                  <c:v>1.17234507624123</c:v>
                </c:pt>
                <c:pt idx="649">
                  <c:v>1.1746494436557799</c:v>
                </c:pt>
                <c:pt idx="650">
                  <c:v>1.1769593055452101</c:v>
                </c:pt>
                <c:pt idx="651">
                  <c:v>1.17927457845345</c:v>
                </c:pt>
                <c:pt idx="652">
                  <c:v>1.18159517834063</c:v>
                </c:pt>
                <c:pt idx="653">
                  <c:v>1.18392102057323</c:v>
                </c:pt>
                <c:pt idx="654">
                  <c:v>1.1862520199141799</c:v>
                </c:pt>
                <c:pt idx="655">
                  <c:v>1.18858809051327</c:v>
                </c:pt>
                <c:pt idx="656">
                  <c:v>1.1909291458975699</c:v>
                </c:pt>
                <c:pt idx="657">
                  <c:v>1.19327509896204</c:v>
                </c:pt>
                <c:pt idx="658">
                  <c:v>1.19562586196021</c:v>
                </c:pt>
                <c:pt idx="659">
                  <c:v>1.1979813464950799</c:v>
                </c:pt>
                <c:pt idx="660">
                  <c:v>1.2003414635099501</c:v>
                </c:pt>
                <c:pt idx="661">
                  <c:v>1.2027061403533299</c:v>
                </c:pt>
                <c:pt idx="662">
                  <c:v>1.2050753721777701</c:v>
                </c:pt>
                <c:pt idx="663">
                  <c:v>1.20744917104384</c:v>
                </c:pt>
                <c:pt idx="664">
                  <c:v>1.20982754889991</c:v>
                </c:pt>
                <c:pt idx="665">
                  <c:v>1.2122105175892099</c:v>
                </c:pt>
                <c:pt idx="666">
                  <c:v>1.2145980888566501</c:v>
                </c:pt>
                <c:pt idx="667">
                  <c:v>1.2169902743550201</c:v>
                </c:pt>
                <c:pt idx="668">
                  <c:v>1.2193870856508899</c:v>
                </c:pt>
                <c:pt idx="669">
                  <c:v>1.22178853423017</c:v>
                </c:pt>
                <c:pt idx="670">
                  <c:v>1.22419463150319</c:v>
                </c:pt>
                <c:pt idx="671">
                  <c:v>1.22660538880965</c:v>
                </c:pt>
                <c:pt idx="672">
                  <c:v>1.2290208174231101</c:v>
                </c:pt>
                <c:pt idx="673">
                  <c:v>1.23144092855533</c:v>
                </c:pt>
                <c:pt idx="674">
                  <c:v>1.23386573336028</c:v>
                </c:pt>
                <c:pt idx="675">
                  <c:v>1.2362952429379199</c:v>
                </c:pt>
                <c:pt idx="676">
                  <c:v>1.2387294683378001</c:v>
                </c:pt>
                <c:pt idx="677">
                  <c:v>1.24116842056244</c:v>
                </c:pt>
                <c:pt idx="678">
                  <c:v>1.24361211057048</c:v>
                </c:pt>
                <c:pt idx="679">
                  <c:v>1.2460605492796999</c:v>
                </c:pt>
                <c:pt idx="680">
                  <c:v>1.24851374756983</c:v>
                </c:pt>
                <c:pt idx="681">
                  <c:v>1.25097171628526</c:v>
                </c:pt>
                <c:pt idx="682">
                  <c:v>1.2534344662375401</c:v>
                </c:pt>
                <c:pt idx="683">
                  <c:v>1.2559020082077901</c:v>
                </c:pt>
                <c:pt idx="684">
                  <c:v>1.2583743529489699</c:v>
                </c:pt>
                <c:pt idx="685">
                  <c:v>1.2608515111879799</c:v>
                </c:pt>
                <c:pt idx="686">
                  <c:v>1.26333349362775</c:v>
                </c:pt>
                <c:pt idx="687">
                  <c:v>1.2658203109491499</c:v>
                </c:pt>
                <c:pt idx="688">
                  <c:v>1.2683119738127699</c:v>
                </c:pt>
                <c:pt idx="689">
                  <c:v>1.2708084928607399</c:v>
                </c:pt>
                <c:pt idx="690">
                  <c:v>1.2733098787182999</c:v>
                </c:pt>
                <c:pt idx="691">
                  <c:v>1.27581614199538</c:v>
                </c:pt>
                <c:pt idx="692">
                  <c:v>1.27832729328813</c:v>
                </c:pt>
                <c:pt idx="693">
                  <c:v>1.2808433431802799</c:v>
                </c:pt>
                <c:pt idx="694">
                  <c:v>1.28336430224452</c:v>
                </c:pt>
                <c:pt idx="695">
                  <c:v>1.28589018104375</c:v>
                </c:pt>
                <c:pt idx="696">
                  <c:v>1.28842099013234</c:v>
                </c:pt>
                <c:pt idx="697">
                  <c:v>1.2909567400572499</c:v>
                </c:pt>
                <c:pt idx="698">
                  <c:v>1.29349744135915</c:v>
                </c:pt>
                <c:pt idx="699">
                  <c:v>1.2960431045734999</c:v>
                </c:pt>
                <c:pt idx="700">
                  <c:v>1.29859374023154</c:v>
                </c:pt>
              </c:numCache>
            </c:numRef>
          </c:yVal>
          <c:smooth val="0"/>
        </c:ser>
        <c:ser>
          <c:idx val="2"/>
          <c:order val="2"/>
          <c:tx>
            <c:strRef>
              <c:f>Microsoft_Excel_Worksheet1!$D$1</c:f>
              <c:strCache>
                <c:ptCount val="1"/>
                <c:pt idx="0">
                  <c:v>upper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Microsoft_Excel_Worksheet1!$D$2:$D$10002</c:f>
              <c:numCache>
                <c:formatCode>General</c:formatCode>
                <c:ptCount val="10001"/>
                <c:pt idx="0">
                  <c:v>1.34989211030599</c:v>
                </c:pt>
                <c:pt idx="1">
                  <c:v>1.3485291362579599</c:v>
                </c:pt>
                <c:pt idx="2">
                  <c:v>1.34716758319144</c:v>
                </c:pt>
                <c:pt idx="3">
                  <c:v>1.3458074498661099</c:v>
                </c:pt>
                <c:pt idx="4">
                  <c:v>1.3444487350445999</c:v>
                </c:pt>
                <c:pt idx="5">
                  <c:v>1.34309143749251</c:v>
                </c:pt>
                <c:pt idx="6">
                  <c:v>1.3417355559783899</c:v>
                </c:pt>
                <c:pt idx="7">
                  <c:v>1.34038108927379</c:v>
                </c:pt>
                <c:pt idx="8">
                  <c:v>1.33902803615327</c:v>
                </c:pt>
                <c:pt idx="9">
                  <c:v>1.33767639539438</c:v>
                </c:pt>
                <c:pt idx="10">
                  <c:v>1.3363261657777199</c:v>
                </c:pt>
                <c:pt idx="11">
                  <c:v>1.3349773460869401</c:v>
                </c:pt>
                <c:pt idx="12">
                  <c:v>1.33362993510874</c:v>
                </c:pt>
                <c:pt idx="13">
                  <c:v>1.33228393163292</c:v>
                </c:pt>
                <c:pt idx="14">
                  <c:v>1.3309393344523599</c:v>
                </c:pt>
                <c:pt idx="15">
                  <c:v>1.32959614236306</c:v>
                </c:pt>
                <c:pt idx="16">
                  <c:v>1.3282543541641401</c:v>
                </c:pt>
                <c:pt idx="17">
                  <c:v>1.3269139686578799</c:v>
                </c:pt>
                <c:pt idx="18">
                  <c:v>1.32557498464971</c:v>
                </c:pt>
                <c:pt idx="19">
                  <c:v>1.32423740094825</c:v>
                </c:pt>
                <c:pt idx="20">
                  <c:v>1.32290121636533</c:v>
                </c:pt>
                <c:pt idx="21">
                  <c:v>1.3215664297159699</c:v>
                </c:pt>
                <c:pt idx="22">
                  <c:v>1.3202330398184401</c:v>
                </c:pt>
                <c:pt idx="23">
                  <c:v>1.31890104549428</c:v>
                </c:pt>
                <c:pt idx="24">
                  <c:v>1.31757044556826</c:v>
                </c:pt>
                <c:pt idx="25">
                  <c:v>1.3162412388685001</c:v>
                </c:pt>
                <c:pt idx="26">
                  <c:v>1.31491342422637</c:v>
                </c:pt>
                <c:pt idx="27">
                  <c:v>1.3135870004766199</c:v>
                </c:pt>
                <c:pt idx="28">
                  <c:v>1.3122619664573201</c:v>
                </c:pt>
                <c:pt idx="29">
                  <c:v>1.3109383210099299</c:v>
                </c:pt>
                <c:pt idx="30">
                  <c:v>1.3096160629792899</c:v>
                </c:pt>
                <c:pt idx="31">
                  <c:v>1.30829519121365</c:v>
                </c:pt>
                <c:pt idx="32">
                  <c:v>1.3069757045647099</c:v>
                </c:pt>
                <c:pt idx="33">
                  <c:v>1.3056576018876001</c:v>
                </c:pt>
                <c:pt idx="34">
                  <c:v>1.3043408820409499</c:v>
                </c:pt>
                <c:pt idx="35">
                  <c:v>1.3030255438868701</c:v>
                </c:pt>
                <c:pt idx="36">
                  <c:v>1.301711586291</c:v>
                </c:pt>
                <c:pt idx="37">
                  <c:v>1.3003990081225301</c:v>
                </c:pt>
                <c:pt idx="38">
                  <c:v>1.2990878082541899</c:v>
                </c:pt>
                <c:pt idx="39">
                  <c:v>1.2977779855623199</c:v>
                </c:pt>
                <c:pt idx="40">
                  <c:v>1.2964695389268901</c:v>
                </c:pt>
                <c:pt idx="41">
                  <c:v>1.2951624672314599</c:v>
                </c:pt>
                <c:pt idx="42">
                  <c:v>1.2938567693633001</c:v>
                </c:pt>
                <c:pt idx="43">
                  <c:v>1.29255244421333</c:v>
                </c:pt>
                <c:pt idx="44">
                  <c:v>1.2912494906762</c:v>
                </c:pt>
                <c:pt idx="45">
                  <c:v>1.28994790765029</c:v>
                </c:pt>
                <c:pt idx="46">
                  <c:v>1.28864769403775</c:v>
                </c:pt>
                <c:pt idx="47">
                  <c:v>1.2873488487445</c:v>
                </c:pt>
                <c:pt idx="48">
                  <c:v>1.2860513706803001</c:v>
                </c:pt>
                <c:pt idx="49">
                  <c:v>1.2847552587587301</c:v>
                </c:pt>
                <c:pt idx="50">
                  <c:v>1.28346051189725</c:v>
                </c:pt>
                <c:pt idx="51">
                  <c:v>1.2821671290172201</c:v>
                </c:pt>
                <c:pt idx="52">
                  <c:v>1.2808751090439201</c:v>
                </c:pt>
                <c:pt idx="53">
                  <c:v>1.2795844509065699</c:v>
                </c:pt>
                <c:pt idx="54">
                  <c:v>1.2782951535384</c:v>
                </c:pt>
                <c:pt idx="55">
                  <c:v>1.2770072158766399</c:v>
                </c:pt>
                <c:pt idx="56">
                  <c:v>1.27572063686255</c:v>
                </c:pt>
                <c:pt idx="57">
                  <c:v>1.2744354154414701</c:v>
                </c:pt>
                <c:pt idx="58">
                  <c:v>1.2731515505628599</c:v>
                </c:pt>
                <c:pt idx="59">
                  <c:v>1.27186904118028</c:v>
                </c:pt>
                <c:pt idx="60">
                  <c:v>1.2705878862514799</c:v>
                </c:pt>
                <c:pt idx="61">
                  <c:v>1.2693080847384099</c:v>
                </c:pt>
                <c:pt idx="62">
                  <c:v>1.26802963560723</c:v>
                </c:pt>
                <c:pt idx="63">
                  <c:v>1.2667525378283899</c:v>
                </c:pt>
                <c:pt idx="64">
                  <c:v>1.2654767903766</c:v>
                </c:pt>
                <c:pt idx="65">
                  <c:v>1.26420239223095</c:v>
                </c:pt>
                <c:pt idx="66">
                  <c:v>1.26292934237485</c:v>
                </c:pt>
                <c:pt idx="67">
                  <c:v>1.2616576397961301</c:v>
                </c:pt>
                <c:pt idx="68">
                  <c:v>1.26038728348706</c:v>
                </c:pt>
                <c:pt idx="69">
                  <c:v>1.2591182724443799</c:v>
                </c:pt>
                <c:pt idx="70">
                  <c:v>1.2578506056693499</c:v>
                </c:pt>
                <c:pt idx="71">
                  <c:v>1.25658428216774</c:v>
                </c:pt>
                <c:pt idx="72">
                  <c:v>1.2553193009499399</c:v>
                </c:pt>
                <c:pt idx="73">
                  <c:v>1.2540556610309599</c:v>
                </c:pt>
                <c:pt idx="74">
                  <c:v>1.2527933614304601</c:v>
                </c:pt>
                <c:pt idx="75">
                  <c:v>1.2515324011728</c:v>
                </c:pt>
                <c:pt idx="76">
                  <c:v>1.25027277928709</c:v>
                </c:pt>
                <c:pt idx="77">
                  <c:v>1.2490144948072299</c:v>
                </c:pt>
                <c:pt idx="78">
                  <c:v>1.24775754677192</c:v>
                </c:pt>
                <c:pt idx="79">
                  <c:v>1.2465019342247501</c:v>
                </c:pt>
                <c:pt idx="80">
                  <c:v>1.2452476562142101</c:v>
                </c:pt>
                <c:pt idx="81">
                  <c:v>1.24399471179375</c:v>
                </c:pt>
                <c:pt idx="82">
                  <c:v>1.2427431000217899</c:v>
                </c:pt>
                <c:pt idx="83">
                  <c:v>1.24149281996183</c:v>
                </c:pt>
                <c:pt idx="84">
                  <c:v>1.2402438706824199</c:v>
                </c:pt>
                <c:pt idx="85">
                  <c:v>1.2389962512572801</c:v>
                </c:pt>
                <c:pt idx="86">
                  <c:v>1.23774996076528</c:v>
                </c:pt>
                <c:pt idx="87">
                  <c:v>1.2365049982905301</c:v>
                </c:pt>
                <c:pt idx="88">
                  <c:v>1.2352613629224201</c:v>
                </c:pt>
                <c:pt idx="89">
                  <c:v>1.2340190537556599</c:v>
                </c:pt>
                <c:pt idx="90">
                  <c:v>1.2327780698903299</c:v>
                </c:pt>
                <c:pt idx="91">
                  <c:v>1.23153841043194</c:v>
                </c:pt>
                <c:pt idx="92">
                  <c:v>1.23030007449148</c:v>
                </c:pt>
                <c:pt idx="93">
                  <c:v>1.22906306118548</c:v>
                </c:pt>
                <c:pt idx="94">
                  <c:v>1.22782736963603</c:v>
                </c:pt>
                <c:pt idx="95">
                  <c:v>1.2265929989708699</c:v>
                </c:pt>
                <c:pt idx="96">
                  <c:v>1.2253599483234301</c:v>
                </c:pt>
                <c:pt idx="97">
                  <c:v>1.22412821683289</c:v>
                </c:pt>
                <c:pt idx="98">
                  <c:v>1.2228978036442399</c:v>
                </c:pt>
                <c:pt idx="99">
                  <c:v>1.2216687079083</c:v>
                </c:pt>
                <c:pt idx="100">
                  <c:v>1.2204409287818601</c:v>
                </c:pt>
                <c:pt idx="101">
                  <c:v>1.21921446542765</c:v>
                </c:pt>
                <c:pt idx="102">
                  <c:v>1.21798931701446</c:v>
                </c:pt>
                <c:pt idx="103">
                  <c:v>1.2167654827171701</c:v>
                </c:pt>
                <c:pt idx="104">
                  <c:v>1.2155429617168301</c:v>
                </c:pt>
                <c:pt idx="105">
                  <c:v>1.21432175320071</c:v>
                </c:pt>
                <c:pt idx="106">
                  <c:v>1.2131018563623901</c:v>
                </c:pt>
                <c:pt idx="107">
                  <c:v>1.2118832704017799</c:v>
                </c:pt>
                <c:pt idx="108">
                  <c:v>1.21066599452524</c:v>
                </c:pt>
                <c:pt idx="109">
                  <c:v>1.20945002794559</c:v>
                </c:pt>
                <c:pt idx="110">
                  <c:v>1.2082353698822501</c:v>
                </c:pt>
                <c:pt idx="111">
                  <c:v>1.20702201956122</c:v>
                </c:pt>
                <c:pt idx="112">
                  <c:v>1.2058099762152501</c:v>
                </c:pt>
                <c:pt idx="113">
                  <c:v>1.20459923908383</c:v>
                </c:pt>
                <c:pt idx="114">
                  <c:v>1.2033898074133</c:v>
                </c:pt>
                <c:pt idx="115">
                  <c:v>1.2021816804569401</c:v>
                </c:pt>
                <c:pt idx="116">
                  <c:v>1.2009748574749901</c:v>
                </c:pt>
                <c:pt idx="117">
                  <c:v>1.1997693377348</c:v>
                </c:pt>
                <c:pt idx="118">
                  <c:v>1.1985651205108501</c:v>
                </c:pt>
                <c:pt idx="119">
                  <c:v>1.19736220508486</c:v>
                </c:pt>
                <c:pt idx="120">
                  <c:v>1.1961605907458599</c:v>
                </c:pt>
                <c:pt idx="121">
                  <c:v>1.1949602767902701</c:v>
                </c:pt>
                <c:pt idx="122">
                  <c:v>1.19376126252199</c:v>
                </c:pt>
                <c:pt idx="123">
                  <c:v>1.19256354725249</c:v>
                </c:pt>
                <c:pt idx="124">
                  <c:v>1.1913671303008799</c:v>
                </c:pt>
                <c:pt idx="125">
                  <c:v>1.1901720109940099</c:v>
                </c:pt>
                <c:pt idx="126">
                  <c:v>1.18897818866656</c:v>
                </c:pt>
                <c:pt idx="127">
                  <c:v>1.1877856626611401</c:v>
                </c:pt>
                <c:pt idx="128">
                  <c:v>1.1865944323283499</c:v>
                </c:pt>
                <c:pt idx="129">
                  <c:v>1.18540449702691</c:v>
                </c:pt>
                <c:pt idx="130">
                  <c:v>1.1842158561237199</c:v>
                </c:pt>
                <c:pt idx="131">
                  <c:v>1.18302850899401</c:v>
                </c:pt>
                <c:pt idx="132">
                  <c:v>1.1818424550214</c:v>
                </c:pt>
                <c:pt idx="133">
                  <c:v>1.18065769359798</c:v>
                </c:pt>
                <c:pt idx="134">
                  <c:v>1.17947422412447</c:v>
                </c:pt>
                <c:pt idx="135">
                  <c:v>1.1782920460102899</c:v>
                </c:pt>
                <c:pt idx="136">
                  <c:v>1.17711115867367</c:v>
                </c:pt>
                <c:pt idx="137">
                  <c:v>1.17593156154176</c:v>
                </c:pt>
                <c:pt idx="138">
                  <c:v>1.1747532540507399</c:v>
                </c:pt>
                <c:pt idx="139">
                  <c:v>1.1735762356459301</c:v>
                </c:pt>
                <c:pt idx="140">
                  <c:v>1.17240050578192</c:v>
                </c:pt>
                <c:pt idx="141">
                  <c:v>1.1712260639226399</c:v>
                </c:pt>
                <c:pt idx="142">
                  <c:v>1.17005290954153</c:v>
                </c:pt>
                <c:pt idx="143">
                  <c:v>1.16888104212165</c:v>
                </c:pt>
                <c:pt idx="144">
                  <c:v>1.16771046115578</c:v>
                </c:pt>
                <c:pt idx="145">
                  <c:v>1.1665411661465499</c:v>
                </c:pt>
                <c:pt idx="146">
                  <c:v>1.1653731566065899</c:v>
                </c:pt>
                <c:pt idx="147">
                  <c:v>1.1642064320586101</c:v>
                </c:pt>
                <c:pt idx="148">
                  <c:v>1.1630409920356</c:v>
                </c:pt>
                <c:pt idx="149">
                  <c:v>1.16187683608091</c:v>
                </c:pt>
                <c:pt idx="150">
                  <c:v>1.1607139637483901</c:v>
                </c:pt>
                <c:pt idx="151">
                  <c:v>1.15955237460256</c:v>
                </c:pt>
                <c:pt idx="152">
                  <c:v>1.1583920682187301</c:v>
                </c:pt>
                <c:pt idx="153">
                  <c:v>1.15723304418312</c:v>
                </c:pt>
                <c:pt idx="154">
                  <c:v>1.1560753020930601</c:v>
                </c:pt>
                <c:pt idx="155">
                  <c:v>1.1549188415570999</c:v>
                </c:pt>
                <c:pt idx="156">
                  <c:v>1.1537636621951699</c:v>
                </c:pt>
                <c:pt idx="157">
                  <c:v>1.15260976363872</c:v>
                </c:pt>
                <c:pt idx="158">
                  <c:v>1.1514571455309299</c:v>
                </c:pt>
                <c:pt idx="159">
                  <c:v>1.15030580752679</c:v>
                </c:pt>
                <c:pt idx="160">
                  <c:v>1.14915574929333</c:v>
                </c:pt>
                <c:pt idx="161">
                  <c:v>1.14800697050976</c:v>
                </c:pt>
                <c:pt idx="162">
                  <c:v>1.1468594708676401</c:v>
                </c:pt>
                <c:pt idx="163">
                  <c:v>1.1457132500710401</c:v>
                </c:pt>
                <c:pt idx="164">
                  <c:v>1.1445683078367399</c:v>
                </c:pt>
                <c:pt idx="165">
                  <c:v>1.14342464389439</c:v>
                </c:pt>
                <c:pt idx="166">
                  <c:v>1.14228225798671</c:v>
                </c:pt>
                <c:pt idx="167">
                  <c:v>1.14114114986965</c:v>
                </c:pt>
                <c:pt idx="168">
                  <c:v>1.1400013193126</c:v>
                </c:pt>
                <c:pt idx="169">
                  <c:v>1.1388627660985899</c:v>
                </c:pt>
                <c:pt idx="170">
                  <c:v>1.13772549002445</c:v>
                </c:pt>
                <c:pt idx="171">
                  <c:v>1.1365894909010501</c:v>
                </c:pt>
                <c:pt idx="172">
                  <c:v>1.1354547685534599</c:v>
                </c:pt>
                <c:pt idx="173">
                  <c:v>1.1343213228212301</c:v>
                </c:pt>
                <c:pt idx="174">
                  <c:v>1.1331891535585199</c:v>
                </c:pt>
                <c:pt idx="175">
                  <c:v>1.1320582606343601</c:v>
                </c:pt>
                <c:pt idx="176">
                  <c:v>1.1309286439328701</c:v>
                </c:pt>
                <c:pt idx="177">
                  <c:v>1.12980030335348</c:v>
                </c:pt>
                <c:pt idx="178">
                  <c:v>1.12867323881113</c:v>
                </c:pt>
                <c:pt idx="179">
                  <c:v>1.1275474502365599</c:v>
                </c:pt>
                <c:pt idx="180">
                  <c:v>1.1264229375765</c:v>
                </c:pt>
                <c:pt idx="181">
                  <c:v>1.12529970079395</c:v>
                </c:pt>
                <c:pt idx="182">
                  <c:v>1.1241777398683701</c:v>
                </c:pt>
                <c:pt idx="183">
                  <c:v>1.1230570547959999</c:v>
                </c:pt>
                <c:pt idx="184">
                  <c:v>1.12193764559008</c:v>
                </c:pt>
                <c:pt idx="185">
                  <c:v>1.12081951228111</c:v>
                </c:pt>
                <c:pt idx="186">
                  <c:v>1.1197026549171401</c:v>
                </c:pt>
                <c:pt idx="187">
                  <c:v>1.118587073564</c:v>
                </c:pt>
                <c:pt idx="188">
                  <c:v>1.11747276830565</c:v>
                </c:pt>
                <c:pt idx="189">
                  <c:v>1.11635973924439</c:v>
                </c:pt>
                <c:pt idx="190">
                  <c:v>1.1152479865011899</c:v>
                </c:pt>
                <c:pt idx="191">
                  <c:v>1.1141375102159701</c:v>
                </c:pt>
                <c:pt idx="192">
                  <c:v>1.11302831054792</c:v>
                </c:pt>
                <c:pt idx="193">
                  <c:v>1.1119203876757999</c:v>
                </c:pt>
                <c:pt idx="194">
                  <c:v>1.11081374179823</c:v>
                </c:pt>
                <c:pt idx="195">
                  <c:v>1.10970837313404</c:v>
                </c:pt>
                <c:pt idx="196">
                  <c:v>1.1086042819226001</c:v>
                </c:pt>
                <c:pt idx="197">
                  <c:v>1.10750146842412</c:v>
                </c:pt>
                <c:pt idx="198">
                  <c:v>1.10639993292003</c:v>
                </c:pt>
                <c:pt idx="199">
                  <c:v>1.10529967571329</c:v>
                </c:pt>
                <c:pt idx="200">
                  <c:v>1.1042006971287901</c:v>
                </c:pt>
                <c:pt idx="201">
                  <c:v>1.1031029975136599</c:v>
                </c:pt>
                <c:pt idx="202">
                  <c:v>1.1020065772376899</c:v>
                </c:pt>
                <c:pt idx="203">
                  <c:v>1.1009114366936801</c:v>
                </c:pt>
                <c:pt idx="204">
                  <c:v>1.09981757629781</c:v>
                </c:pt>
                <c:pt idx="205">
                  <c:v>1.09872499649008</c:v>
                </c:pt>
                <c:pt idx="206">
                  <c:v>1.0976336977346799</c:v>
                </c:pt>
                <c:pt idx="207">
                  <c:v>1.0965436805203901</c:v>
                </c:pt>
                <c:pt idx="208">
                  <c:v>1.09545494536104</c:v>
                </c:pt>
                <c:pt idx="209">
                  <c:v>1.0943674927959099</c:v>
                </c:pt>
                <c:pt idx="210">
                  <c:v>1.0932813233901599</c:v>
                </c:pt>
                <c:pt idx="211">
                  <c:v>1.0921964377353</c:v>
                </c:pt>
                <c:pt idx="212">
                  <c:v>1.0911128364496501</c:v>
                </c:pt>
                <c:pt idx="213">
                  <c:v>1.0900305201787599</c:v>
                </c:pt>
                <c:pt idx="214">
                  <c:v>1.08894948959594</c:v>
                </c:pt>
                <c:pt idx="215">
                  <c:v>1.08786974540274</c:v>
                </c:pt>
                <c:pt idx="216">
                  <c:v>1.08679128832942</c:v>
                </c:pt>
                <c:pt idx="217">
                  <c:v>1.08571411913547</c:v>
                </c:pt>
                <c:pt idx="218">
                  <c:v>1.0846382386101501</c:v>
                </c:pt>
                <c:pt idx="219">
                  <c:v>1.08356364757298</c:v>
                </c:pt>
                <c:pt idx="220">
                  <c:v>1.0824903468743401</c:v>
                </c:pt>
                <c:pt idx="221">
                  <c:v>1.08141833739598</c:v>
                </c:pt>
                <c:pt idx="222">
                  <c:v>1.08034762005159</c:v>
                </c:pt>
                <c:pt idx="223">
                  <c:v>1.07927819578741</c:v>
                </c:pt>
                <c:pt idx="224">
                  <c:v>1.0782100655828</c:v>
                </c:pt>
                <c:pt idx="225">
                  <c:v>1.0771432304508499</c:v>
                </c:pt>
                <c:pt idx="226">
                  <c:v>1.076077691439</c:v>
                </c:pt>
                <c:pt idx="227">
                  <c:v>1.0750134496296999</c:v>
                </c:pt>
                <c:pt idx="228">
                  <c:v>1.073950506141</c:v>
                </c:pt>
                <c:pt idx="229">
                  <c:v>1.0728888621272801</c:v>
                </c:pt>
                <c:pt idx="230">
                  <c:v>1.0718285187798899</c:v>
                </c:pt>
                <c:pt idx="231">
                  <c:v>1.07076947732785</c:v>
                </c:pt>
                <c:pt idx="232">
                  <c:v>1.06971173903856</c:v>
                </c:pt>
                <c:pt idx="233">
                  <c:v>1.0686553052185599</c:v>
                </c:pt>
                <c:pt idx="234">
                  <c:v>1.0676001772142201</c:v>
                </c:pt>
                <c:pt idx="235">
                  <c:v>1.0665463564125299</c:v>
                </c:pt>
                <c:pt idx="236">
                  <c:v>1.06549384424187</c:v>
                </c:pt>
                <c:pt idx="237">
                  <c:v>1.0644426421728399</c:v>
                </c:pt>
                <c:pt idx="238">
                  <c:v>1.06339275171903</c:v>
                </c:pt>
                <c:pt idx="239">
                  <c:v>1.0623441744378701</c:v>
                </c:pt>
                <c:pt idx="240">
                  <c:v>1.0612969119315101</c:v>
                </c:pt>
                <c:pt idx="241">
                  <c:v>1.06025096584765</c:v>
                </c:pt>
                <c:pt idx="242">
                  <c:v>1.0592063378804799</c:v>
                </c:pt>
                <c:pt idx="243">
                  <c:v>1.0581630297715701</c:v>
                </c:pt>
                <c:pt idx="244">
                  <c:v>1.05712104331083</c:v>
                </c:pt>
                <c:pt idx="245">
                  <c:v>1.0560803803374601</c:v>
                </c:pt>
                <c:pt idx="246">
                  <c:v>1.05504104274092</c:v>
                </c:pt>
                <c:pt idx="247">
                  <c:v>1.05400303246197</c:v>
                </c:pt>
                <c:pt idx="248">
                  <c:v>1.0529663514937</c:v>
                </c:pt>
                <c:pt idx="249">
                  <c:v>1.0519310018825601</c:v>
                </c:pt>
                <c:pt idx="250">
                  <c:v>1.0508969857294801</c:v>
                </c:pt>
                <c:pt idx="251">
                  <c:v>1.04986430519096</c:v>
                </c:pt>
                <c:pt idx="252">
                  <c:v>1.04883296248022</c:v>
                </c:pt>
                <c:pt idx="253">
                  <c:v>1.04780295986836</c:v>
                </c:pt>
                <c:pt idx="254">
                  <c:v>1.04677429968557</c:v>
                </c:pt>
                <c:pt idx="255">
                  <c:v>1.0457469843223399</c:v>
                </c:pt>
                <c:pt idx="256">
                  <c:v>1.0447210162307301</c:v>
                </c:pt>
                <c:pt idx="257">
                  <c:v>1.04369639792564</c:v>
                </c:pt>
                <c:pt idx="258">
                  <c:v>1.04267313198617</c:v>
                </c:pt>
                <c:pt idx="259">
                  <c:v>1.04165122105692</c:v>
                </c:pt>
                <c:pt idx="260">
                  <c:v>1.0406306678494199</c:v>
                </c:pt>
                <c:pt idx="261">
                  <c:v>1.0396114751435599</c:v>
                </c:pt>
                <c:pt idx="262">
                  <c:v>1.0385936457889999</c:v>
                </c:pt>
                <c:pt idx="263">
                  <c:v>1.0375771827067299</c:v>
                </c:pt>
                <c:pt idx="264">
                  <c:v>1.03656208889055</c:v>
                </c:pt>
                <c:pt idx="265">
                  <c:v>1.03554836740871</c:v>
                </c:pt>
                <c:pt idx="266">
                  <c:v>1.03453602140545</c:v>
                </c:pt>
                <c:pt idx="267">
                  <c:v>1.0335250541027401</c:v>
                </c:pt>
                <c:pt idx="268">
                  <c:v>1.0325154688019</c:v>
                </c:pt>
                <c:pt idx="269">
                  <c:v>1.0315072688854401</c:v>
                </c:pt>
                <c:pt idx="270">
                  <c:v>1.03050045781876</c:v>
                </c:pt>
                <c:pt idx="271">
                  <c:v>1.0294950391520501</c:v>
                </c:pt>
                <c:pt idx="272">
                  <c:v>1.0284910165221699</c:v>
                </c:pt>
                <c:pt idx="273">
                  <c:v>1.02748839365456</c:v>
                </c:pt>
                <c:pt idx="274">
                  <c:v>1.0264871743652799</c:v>
                </c:pt>
                <c:pt idx="275">
                  <c:v>1.0254873625630101</c:v>
                </c:pt>
                <c:pt idx="276">
                  <c:v>1.0244889622511699</c:v>
                </c:pt>
                <c:pt idx="277">
                  <c:v>1.0234919775300599</c:v>
                </c:pt>
                <c:pt idx="278">
                  <c:v>1.0224964125990901</c:v>
                </c:pt>
                <c:pt idx="279">
                  <c:v>1.02150227175907</c:v>
                </c:pt>
                <c:pt idx="280">
                  <c:v>1.02050955941449</c:v>
                </c:pt>
                <c:pt idx="281">
                  <c:v>1.0195182800759801</c:v>
                </c:pt>
                <c:pt idx="282">
                  <c:v>1.01852843836273</c:v>
                </c:pt>
                <c:pt idx="283">
                  <c:v>1.01754003900507</c:v>
                </c:pt>
                <c:pt idx="284">
                  <c:v>1.0165530868470201</c:v>
                </c:pt>
                <c:pt idx="285">
                  <c:v>1.01556758684899</c:v>
                </c:pt>
                <c:pt idx="286">
                  <c:v>1.01458354409056</c:v>
                </c:pt>
                <c:pt idx="287">
                  <c:v>1.0136009637732599</c:v>
                </c:pt>
                <c:pt idx="288">
                  <c:v>1.0126198512234801</c:v>
                </c:pt>
                <c:pt idx="289">
                  <c:v>1.0116402118954899</c:v>
                </c:pt>
                <c:pt idx="290">
                  <c:v>1.0106620513744999</c:v>
                </c:pt>
                <c:pt idx="291">
                  <c:v>1.0096853753797801</c:v>
                </c:pt>
                <c:pt idx="292">
                  <c:v>1.00871018976798</c:v>
                </c:pt>
                <c:pt idx="293">
                  <c:v>1.0077365005364101</c:v>
                </c:pt>
                <c:pt idx="294">
                  <c:v>1.0067643138264899</c:v>
                </c:pt>
                <c:pt idx="295">
                  <c:v>1.0057936359273101</c:v>
                </c:pt>
                <c:pt idx="296">
                  <c:v>1.00482447327925</c:v>
                </c:pt>
                <c:pt idx="297">
                  <c:v>1.00385683247771</c:v>
                </c:pt>
                <c:pt idx="298">
                  <c:v>1.0028907202770001</c:v>
                </c:pt>
                <c:pt idx="299">
                  <c:v>1.0019261435942399</c:v>
                </c:pt>
                <c:pt idx="300">
                  <c:v>1.0009631095135201</c:v>
                </c:pt>
                <c:pt idx="301">
                  <c:v>1.0000016252900199</c:v>
                </c:pt>
                <c:pt idx="302">
                  <c:v>0.99904169835438295</c:v>
                </c:pt>
                <c:pt idx="303">
                  <c:v>0.99808333631715596</c:v>
                </c:pt>
                <c:pt idx="304">
                  <c:v>0.99712654697335801</c:v>
                </c:pt>
                <c:pt idx="305">
                  <c:v>0.99617133830720295</c:v>
                </c:pt>
                <c:pt idx="306">
                  <c:v>0.99521771849696306</c:v>
                </c:pt>
                <c:pt idx="307">
                  <c:v>0.99426569591997305</c:v>
                </c:pt>
                <c:pt idx="308">
                  <c:v>0.99331527915777695</c:v>
                </c:pt>
                <c:pt idx="309">
                  <c:v>0.99236647700144398</c:v>
                </c:pt>
                <c:pt idx="310">
                  <c:v>0.99141929845703503</c:v>
                </c:pt>
                <c:pt idx="311">
                  <c:v>0.99047375275124605</c:v>
                </c:pt>
                <c:pt idx="312">
                  <c:v>0.989529849337204</c:v>
                </c:pt>
                <c:pt idx="313">
                  <c:v>0.98858759790045803</c:v>
                </c:pt>
                <c:pt idx="314">
                  <c:v>0.98764700836514596</c:v>
                </c:pt>
                <c:pt idx="315">
                  <c:v>0.98670809090035805</c:v>
                </c:pt>
                <c:pt idx="316">
                  <c:v>0.98577085592667801</c:v>
                </c:pt>
                <c:pt idx="317">
                  <c:v>0.984835314122947</c:v>
                </c:pt>
                <c:pt idx="318">
                  <c:v>0.983901476433232</c:v>
                </c:pt>
                <c:pt idx="319">
                  <c:v>0.98296935407400099</c:v>
                </c:pt>
                <c:pt idx="320">
                  <c:v>0.982038958541532</c:v>
                </c:pt>
                <c:pt idx="321">
                  <c:v>0.98111030161955104</c:v>
                </c:pt>
                <c:pt idx="322">
                  <c:v>0.98018339538711696</c:v>
                </c:pt>
                <c:pt idx="323">
                  <c:v>0.97925825222673402</c:v>
                </c:pt>
                <c:pt idx="324">
                  <c:v>0.978334884832746</c:v>
                </c:pt>
                <c:pt idx="325">
                  <c:v>0.97741330621997802</c:v>
                </c:pt>
                <c:pt idx="326">
                  <c:v>0.97649352973266701</c:v>
                </c:pt>
                <c:pt idx="327">
                  <c:v>0.97557556905365905</c:v>
                </c:pt>
                <c:pt idx="328">
                  <c:v>0.97465943821391399</c:v>
                </c:pt>
                <c:pt idx="329">
                  <c:v>0.97374515160231101</c:v>
                </c:pt>
                <c:pt idx="330">
                  <c:v>0.97283272397577503</c:v>
                </c:pt>
                <c:pt idx="331">
                  <c:v>0.971922189864868</c:v>
                </c:pt>
                <c:pt idx="332">
                  <c:v>0.97101366146769397</c:v>
                </c:pt>
                <c:pt idx="333">
                  <c:v>0.97010726994084495</c:v>
                </c:pt>
                <c:pt idx="334">
                  <c:v>0.96920314592824297</c:v>
                </c:pt>
                <c:pt idx="335">
                  <c:v>0.968301419560188</c:v>
                </c:pt>
                <c:pt idx="336">
                  <c:v>0.96740222045249502</c:v>
                </c:pt>
                <c:pt idx="337">
                  <c:v>0.96650567770567597</c:v>
                </c:pt>
                <c:pt idx="338">
                  <c:v>0.96561191990419803</c:v>
                </c:pt>
                <c:pt idx="339">
                  <c:v>0.96472107511580396</c:v>
                </c:pt>
                <c:pt idx="340">
                  <c:v>0.96383327089085502</c:v>
                </c:pt>
                <c:pt idx="341">
                  <c:v>0.96294863426175403</c:v>
                </c:pt>
                <c:pt idx="342">
                  <c:v>0.96206729174238004</c:v>
                </c:pt>
                <c:pt idx="343">
                  <c:v>0.96118936932756505</c:v>
                </c:pt>
                <c:pt idx="344">
                  <c:v>0.960314992492596</c:v>
                </c:pt>
                <c:pt idx="345">
                  <c:v>0.95944428619274602</c:v>
                </c:pt>
                <c:pt idx="346">
                  <c:v>0.95857737486279704</c:v>
                </c:pt>
                <c:pt idx="347">
                  <c:v>0.95771438241659501</c:v>
                </c:pt>
                <c:pt idx="348">
                  <c:v>0.95685543224659197</c:v>
                </c:pt>
                <c:pt idx="349">
                  <c:v>0.95600064722337597</c:v>
                </c:pt>
                <c:pt idx="350">
                  <c:v>0.95515014969520795</c:v>
                </c:pt>
                <c:pt idx="351">
                  <c:v>0.95430406148751501</c:v>
                </c:pt>
                <c:pt idx="352">
                  <c:v>0.95346250390236897</c:v>
                </c:pt>
                <c:pt idx="353">
                  <c:v>0.95262559771793498</c:v>
                </c:pt>
                <c:pt idx="354">
                  <c:v>0.95179346318786096</c:v>
                </c:pt>
                <c:pt idx="355">
                  <c:v>0.95096622004063103</c:v>
                </c:pt>
                <c:pt idx="356">
                  <c:v>0.95014398747885298</c:v>
                </c:pt>
                <c:pt idx="357">
                  <c:v>0.94932688417848898</c:v>
                </c:pt>
                <c:pt idx="358">
                  <c:v>0.94851502828799705</c:v>
                </c:pt>
                <c:pt idx="359">
                  <c:v>0.94770853742741001</c:v>
                </c:pt>
                <c:pt idx="360">
                  <c:v>0.94690752868730099</c:v>
                </c:pt>
                <c:pt idx="361">
                  <c:v>0.94611211862767897</c:v>
                </c:pt>
                <c:pt idx="362">
                  <c:v>0.94532242327674099</c:v>
                </c:pt>
                <c:pt idx="363">
                  <c:v>0.94453855812954102</c:v>
                </c:pt>
                <c:pt idx="364">
                  <c:v>0.94376063814651701</c:v>
                </c:pt>
                <c:pt idx="365">
                  <c:v>0.94298877775188195</c:v>
                </c:pt>
                <c:pt idx="366">
                  <c:v>0.94222309083188305</c:v>
                </c:pt>
                <c:pt idx="367">
                  <c:v>0.94146369073289604</c:v>
                </c:pt>
                <c:pt idx="368">
                  <c:v>0.94071069025936804</c:v>
                </c:pt>
                <c:pt idx="369">
                  <c:v>0.93996420167158601</c:v>
                </c:pt>
                <c:pt idx="370">
                  <c:v>0.93922433668326</c:v>
                </c:pt>
                <c:pt idx="371">
                  <c:v>0.93849120645892303</c:v>
                </c:pt>
                <c:pt idx="372">
                  <c:v>0.93776492161113101</c:v>
                </c:pt>
                <c:pt idx="373">
                  <c:v>0.93704559219744799</c:v>
                </c:pt>
                <c:pt idx="374">
                  <c:v>0.936333327717217</c:v>
                </c:pt>
                <c:pt idx="375">
                  <c:v>0.93562823710810705</c:v>
                </c:pt>
                <c:pt idx="376">
                  <c:v>0.93493042874240795</c:v>
                </c:pt>
                <c:pt idx="377">
                  <c:v>0.93424001042309102</c:v>
                </c:pt>
                <c:pt idx="378">
                  <c:v>0.93355708937961002</c:v>
                </c:pt>
                <c:pt idx="379">
                  <c:v>0.93288177226342095</c:v>
                </c:pt>
                <c:pt idx="380">
                  <c:v>0.93221416514325095</c:v>
                </c:pt>
                <c:pt idx="381">
                  <c:v>0.93155437350005499</c:v>
                </c:pt>
                <c:pt idx="382">
                  <c:v>0.93090250222168702</c:v>
                </c:pt>
                <c:pt idx="383">
                  <c:v>0.93025865559727605</c:v>
                </c:pt>
                <c:pt idx="384">
                  <c:v>0.92962293731127299</c:v>
                </c:pt>
                <c:pt idx="385">
                  <c:v>0.92899545043717502</c:v>
                </c:pt>
                <c:pt idx="386">
                  <c:v>0.92837629743093397</c:v>
                </c:pt>
                <c:pt idx="387">
                  <c:v>0.92776558012400601</c:v>
                </c:pt>
                <c:pt idx="388">
                  <c:v>0.92716339971605399</c:v>
                </c:pt>
                <c:pt idx="389">
                  <c:v>0.92656985676731696</c:v>
                </c:pt>
                <c:pt idx="390">
                  <c:v>0.92598505119057495</c:v>
                </c:pt>
                <c:pt idx="391">
                  <c:v>0.92540908224277896</c:v>
                </c:pt>
                <c:pt idx="392">
                  <c:v>0.92484204851628105</c:v>
                </c:pt>
                <c:pt idx="393">
                  <c:v>0.92428404792968799</c:v>
                </c:pt>
                <c:pt idx="394">
                  <c:v>0.92373517771831604</c:v>
                </c:pt>
                <c:pt idx="395">
                  <c:v>0.92319553442425695</c:v>
                </c:pt>
                <c:pt idx="396">
                  <c:v>0.92266521388604406</c:v>
                </c:pt>
                <c:pt idx="397">
                  <c:v>0.92214431122790097</c:v>
                </c:pt>
                <c:pt idx="398">
                  <c:v>0.92163292084858806</c:v>
                </c:pt>
                <c:pt idx="399">
                  <c:v>0.92113113640984101</c:v>
                </c:pt>
                <c:pt idx="400">
                  <c:v>0.92063905082438702</c:v>
                </c:pt>
                <c:pt idx="401">
                  <c:v>0.92015675624355198</c:v>
                </c:pt>
                <c:pt idx="402">
                  <c:v>0.919684344044437</c:v>
                </c:pt>
                <c:pt idx="403">
                  <c:v>0.91922190481670196</c:v>
                </c:pt>
                <c:pt idx="404">
                  <c:v>0.91876952834891701</c:v>
                </c:pt>
                <c:pt idx="405">
                  <c:v>0.91832730361450099</c:v>
                </c:pt>
                <c:pt idx="406">
                  <c:v>0.91789531875726604</c:v>
                </c:pt>
                <c:pt idx="407">
                  <c:v>0.91747366107654305</c:v>
                </c:pt>
                <c:pt idx="408">
                  <c:v>0.91706241701191904</c:v>
                </c:pt>
                <c:pt idx="409">
                  <c:v>0.91666167212757099</c:v>
                </c:pt>
                <c:pt idx="410">
                  <c:v>0.91627151109623095</c:v>
                </c:pt>
                <c:pt idx="411">
                  <c:v>0.91589201768277195</c:v>
                </c:pt>
                <c:pt idx="412">
                  <c:v>0.91552327472742401</c:v>
                </c:pt>
                <c:pt idx="413">
                  <c:v>0.91516536412865002</c:v>
                </c:pt>
                <c:pt idx="414">
                  <c:v>0.91481836682568796</c:v>
                </c:pt>
                <c:pt idx="415">
                  <c:v>0.914482362780761</c:v>
                </c:pt>
                <c:pt idx="416">
                  <c:v>0.914157430960992</c:v>
                </c:pt>
                <c:pt idx="417">
                  <c:v>0.91384364932003004</c:v>
                </c:pt>
                <c:pt idx="418">
                  <c:v>0.91354109477942502</c:v>
                </c:pt>
                <c:pt idx="419">
                  <c:v>0.91324984320973401</c:v>
                </c:pt>
                <c:pt idx="420">
                  <c:v>0.91296996941144004</c:v>
                </c:pt>
                <c:pt idx="421">
                  <c:v>0.91270154709565599</c:v>
                </c:pt>
                <c:pt idx="422">
                  <c:v>0.91244464886466903</c:v>
                </c:pt>
                <c:pt idx="423">
                  <c:v>0.91219934619235199</c:v>
                </c:pt>
                <c:pt idx="424">
                  <c:v>0.91196570940446597</c:v>
                </c:pt>
                <c:pt idx="425">
                  <c:v>0.91174380765889396</c:v>
                </c:pt>
                <c:pt idx="426">
                  <c:v>0.91153370892582497</c:v>
                </c:pt>
                <c:pt idx="427">
                  <c:v>0.91133547996794995</c:v>
                </c:pt>
                <c:pt idx="428">
                  <c:v>0.91114918632068198</c:v>
                </c:pt>
                <c:pt idx="429">
                  <c:v>0.91097489227245598</c:v>
                </c:pt>
                <c:pt idx="430">
                  <c:v>0.91081266084514401</c:v>
                </c:pt>
                <c:pt idx="431">
                  <c:v>0.91066255377462901</c:v>
                </c:pt>
                <c:pt idx="432">
                  <c:v>0.91052463149157603</c:v>
                </c:pt>
                <c:pt idx="433">
                  <c:v>0.91039895310246999</c:v>
                </c:pt>
                <c:pt idx="434">
                  <c:v>0.910285576370922</c:v>
                </c:pt>
                <c:pt idx="435">
                  <c:v>0.91018455769935003</c:v>
                </c:pt>
                <c:pt idx="436">
                  <c:v>0.91009595211102701</c:v>
                </c:pt>
                <c:pt idx="437">
                  <c:v>0.91001981323259495</c:v>
                </c:pt>
                <c:pt idx="438">
                  <c:v>0.909956193277067</c:v>
                </c:pt>
                <c:pt idx="439">
                  <c:v>0.90990514302737202</c:v>
                </c:pt>
                <c:pt idx="440">
                  <c:v>0.90986671182051804</c:v>
                </c:pt>
                <c:pt idx="441">
                  <c:v>0.90984094753240097</c:v>
                </c:pt>
                <c:pt idx="442">
                  <c:v>0.90982789656332597</c:v>
                </c:pt>
                <c:pt idx="443">
                  <c:v>0.90982760382429295</c:v>
                </c:pt>
                <c:pt idx="444">
                  <c:v>0.90984011272411103</c:v>
                </c:pt>
                <c:pt idx="445">
                  <c:v>0.90986546515737199</c:v>
                </c:pt>
                <c:pt idx="446">
                  <c:v>0.90990370149336697</c:v>
                </c:pt>
                <c:pt idx="447">
                  <c:v>0.90995486056596897</c:v>
                </c:pt>
                <c:pt idx="448">
                  <c:v>0.91001897966456702</c:v>
                </c:pt>
                <c:pt idx="449">
                  <c:v>0.91009609452606999</c:v>
                </c:pt>
                <c:pt idx="450">
                  <c:v>0.91018623932805298</c:v>
                </c:pt>
                <c:pt idx="451">
                  <c:v>0.91028944668309297</c:v>
                </c:pt>
                <c:pt idx="452">
                  <c:v>0.91040574763432702</c:v>
                </c:pt>
                <c:pt idx="453">
                  <c:v>0.91053517165230302</c:v>
                </c:pt>
                <c:pt idx="454">
                  <c:v>0.91067774663313295</c:v>
                </c:pt>
                <c:pt idx="455">
                  <c:v>0.91083349889802401</c:v>
                </c:pt>
                <c:pt idx="456">
                  <c:v>0.91100245319420303</c:v>
                </c:pt>
                <c:pt idx="457">
                  <c:v>0.911184632697284</c:v>
                </c:pt>
                <c:pt idx="458">
                  <c:v>0.9113800590151</c:v>
                </c:pt>
                <c:pt idx="459">
                  <c:v>0.91158875219303803</c:v>
                </c:pt>
                <c:pt idx="460">
                  <c:v>0.91181073072089702</c:v>
                </c:pt>
                <c:pt idx="461">
                  <c:v>0.91204601154130205</c:v>
                </c:pt>
                <c:pt idx="462">
                  <c:v>0.91229461005968104</c:v>
                </c:pt>
                <c:pt idx="463">
                  <c:v>0.91255654015582999</c:v>
                </c:pt>
                <c:pt idx="464">
                  <c:v>0.91283181419707204</c:v>
                </c:pt>
                <c:pt idx="465">
                  <c:v>0.91312044305302398</c:v>
                </c:pt>
                <c:pt idx="466">
                  <c:v>0.91342243611196805</c:v>
                </c:pt>
                <c:pt idx="467">
                  <c:v>0.91373780129882998</c:v>
                </c:pt>
                <c:pt idx="468">
                  <c:v>0.91406654509476704</c:v>
                </c:pt>
                <c:pt idx="469">
                  <c:v>0.91440867255833502</c:v>
                </c:pt>
                <c:pt idx="470">
                  <c:v>0.91476418734824705</c:v>
                </c:pt>
                <c:pt idx="471">
                  <c:v>0.91513309174769097</c:v>
                </c:pt>
                <c:pt idx="472">
                  <c:v>0.91551538669018295</c:v>
                </c:pt>
                <c:pt idx="473">
                  <c:v>0.91591107178693598</c:v>
                </c:pt>
                <c:pt idx="474">
                  <c:v>0.91632014535571304</c:v>
                </c:pt>
                <c:pt idx="475">
                  <c:v>0.91674260445112199</c:v>
                </c:pt>
                <c:pt idx="476">
                  <c:v>0.91717844489632405</c:v>
                </c:pt>
                <c:pt idx="477">
                  <c:v>0.91762766131610496</c:v>
                </c:pt>
                <c:pt idx="478">
                  <c:v>0.91809024717126997</c:v>
                </c:pt>
                <c:pt idx="479">
                  <c:v>0.91856619479429602</c:v>
                </c:pt>
                <c:pt idx="480">
                  <c:v>0.91905549542622</c:v>
                </c:pt>
                <c:pt idx="481">
                  <c:v>0.91955813925466301</c:v>
                </c:pt>
                <c:pt idx="482">
                  <c:v>0.92007411545296802</c:v>
                </c:pt>
                <c:pt idx="483">
                  <c:v>0.92060341222037301</c:v>
                </c:pt>
                <c:pt idx="484">
                  <c:v>0.92114601682314801</c:v>
                </c:pt>
                <c:pt idx="485">
                  <c:v>0.92170191563664505</c:v>
                </c:pt>
                <c:pt idx="486">
                  <c:v>0.92227109418817799</c:v>
                </c:pt>
                <c:pt idx="487">
                  <c:v>0.92285353720066399</c:v>
                </c:pt>
                <c:pt idx="488">
                  <c:v>0.92344922863696199</c:v>
                </c:pt>
                <c:pt idx="489">
                  <c:v>0.92405815174482897</c:v>
                </c:pt>
                <c:pt idx="490">
                  <c:v>0.92468028910240496</c:v>
                </c:pt>
                <c:pt idx="491">
                  <c:v>0.92531562266418799</c:v>
                </c:pt>
                <c:pt idx="492">
                  <c:v>0.92596413380737796</c:v>
                </c:pt>
                <c:pt idx="493">
                  <c:v>0.92662580337855305</c:v>
                </c:pt>
                <c:pt idx="494">
                  <c:v>0.92730061174057699</c:v>
                </c:pt>
                <c:pt idx="495">
                  <c:v>0.92798853881967402</c:v>
                </c:pt>
                <c:pt idx="496">
                  <c:v>0.92868956415259796</c:v>
                </c:pt>
                <c:pt idx="497">
                  <c:v>0.92940366693380805</c:v>
                </c:pt>
                <c:pt idx="498">
                  <c:v>0.930130826062606</c:v>
                </c:pt>
                <c:pt idx="499">
                  <c:v>0.93087102019013002</c:v>
                </c:pt>
                <c:pt idx="500">
                  <c:v>0.93162422776616705</c:v>
                </c:pt>
                <c:pt idx="501">
                  <c:v>0.93239042708569797</c:v>
                </c:pt>
                <c:pt idx="502">
                  <c:v>0.93316959633511498</c:v>
                </c:pt>
                <c:pt idx="503">
                  <c:v>0.93396171363804903</c:v>
                </c:pt>
                <c:pt idx="504">
                  <c:v>0.93476675710074997</c:v>
                </c:pt>
                <c:pt idx="505">
                  <c:v>0.935584704856952</c:v>
                </c:pt>
                <c:pt idx="506">
                  <c:v>0.936415535112186</c:v>
                </c:pt>
                <c:pt idx="507">
                  <c:v>0.93725922618746205</c:v>
                </c:pt>
                <c:pt idx="508">
                  <c:v>0.93811575656229496</c:v>
                </c:pt>
                <c:pt idx="509">
                  <c:v>0.93898510491702003</c:v>
                </c:pt>
                <c:pt idx="510">
                  <c:v>0.93986725017434303</c:v>
                </c:pt>
                <c:pt idx="511">
                  <c:v>0.940762171540101</c:v>
                </c:pt>
                <c:pt idx="512">
                  <c:v>0.94166984854318703</c:v>
                </c:pt>
                <c:pt idx="513">
                  <c:v>0.94259026107460697</c:v>
                </c:pt>
                <c:pt idx="514">
                  <c:v>0.94352338942563696</c:v>
                </c:pt>
                <c:pt idx="515">
                  <c:v>0.94446921432505204</c:v>
                </c:pt>
                <c:pt idx="516">
                  <c:v>0.94542771697541095</c:v>
                </c:pt>
                <c:pt idx="517">
                  <c:v>0.94639887908834897</c:v>
                </c:pt>
                <c:pt idx="518">
                  <c:v>0.94738268291889904</c:v>
                </c:pt>
                <c:pt idx="519">
                  <c:v>0.94837911129879204</c:v>
                </c:pt>
                <c:pt idx="520">
                  <c:v>0.94938814766873103</c:v>
                </c:pt>
                <c:pt idx="521">
                  <c:v>0.95040977610965105</c:v>
                </c:pt>
                <c:pt idx="522">
                  <c:v>0.95144398137292596</c:v>
                </c:pt>
                <c:pt idx="523">
                  <c:v>0.95249074890952901</c:v>
                </c:pt>
                <c:pt idx="524">
                  <c:v>0.95355006489816097</c:v>
                </c:pt>
                <c:pt idx="525">
                  <c:v>0.95462191627232196</c:v>
                </c:pt>
                <c:pt idx="526">
                  <c:v>0.95570629074634295</c:v>
                </c:pt>
                <c:pt idx="527">
                  <c:v>0.95680317684037697</c:v>
                </c:pt>
                <c:pt idx="528">
                  <c:v>0.95791256390436796</c:v>
                </c:pt>
                <c:pt idx="529">
                  <c:v>0.95903444214097899</c:v>
                </c:pt>
                <c:pt idx="530">
                  <c:v>0.96016880262753201</c:v>
                </c:pt>
                <c:pt idx="531">
                  <c:v>0.96131563733692504</c:v>
                </c:pt>
                <c:pt idx="532">
                  <c:v>0.96247493915757998</c:v>
                </c:pt>
                <c:pt idx="533">
                  <c:v>0.96364670191241997</c:v>
                </c:pt>
                <c:pt idx="534">
                  <c:v>0.96483092037688101</c:v>
                </c:pt>
                <c:pt idx="535">
                  <c:v>0.96602759029601104</c:v>
                </c:pt>
                <c:pt idx="536">
                  <c:v>0.96723670840063303</c:v>
                </c:pt>
                <c:pt idx="537">
                  <c:v>0.96845827242262605</c:v>
                </c:pt>
                <c:pt idx="538">
                  <c:v>0.96969228110933503</c:v>
                </c:pt>
                <c:pt idx="539">
                  <c:v>0.97093873423712096</c:v>
                </c:pt>
                <c:pt idx="540">
                  <c:v>0.97219763262409498</c:v>
                </c:pt>
                <c:pt idx="541">
                  <c:v>0.97346897814204003</c:v>
                </c:pt>
                <c:pt idx="542">
                  <c:v>0.97475277372755698</c:v>
                </c:pt>
                <c:pt idx="543">
                  <c:v>0.97604902339245503</c:v>
                </c:pt>
                <c:pt idx="544">
                  <c:v>0.97735773223341704</c:v>
                </c:pt>
                <c:pt idx="545">
                  <c:v>0.97867890644095201</c:v>
                </c:pt>
                <c:pt idx="546">
                  <c:v>0.98001255330767201</c:v>
                </c:pt>
                <c:pt idx="547">
                  <c:v>0.98135868123592096</c:v>
                </c:pt>
                <c:pt idx="548">
                  <c:v>0.98271729974476396</c:v>
                </c:pt>
                <c:pt idx="549">
                  <c:v>0.98408841947638903</c:v>
                </c:pt>
                <c:pt idx="550">
                  <c:v>0.98547205220191603</c:v>
                </c:pt>
                <c:pt idx="551">
                  <c:v>0.98686821082666498</c:v>
                </c:pt>
                <c:pt idx="552">
                  <c:v>0.98827690939489499</c:v>
                </c:pt>
                <c:pt idx="553">
                  <c:v>0.98969816309403902</c:v>
                </c:pt>
                <c:pt idx="554">
                  <c:v>0.99113198825846405</c:v>
                </c:pt>
                <c:pt idx="555">
                  <c:v>0.99257840237277595</c:v>
                </c:pt>
                <c:pt idx="556">
                  <c:v>0.99403742407470097</c:v>
                </c:pt>
                <c:pt idx="557">
                  <c:v>0.99550907315755</c:v>
                </c:pt>
                <c:pt idx="558">
                  <c:v>0.99699337057231896</c:v>
                </c:pt>
                <c:pt idx="559">
                  <c:v>0.99849033842940205</c:v>
                </c:pt>
                <c:pt idx="560">
                  <c:v>1</c:v>
                </c:pt>
                <c:pt idx="561">
                  <c:v>1.00316673457328</c:v>
                </c:pt>
                <c:pt idx="562">
                  <c:v>1.0063730133658699</c:v>
                </c:pt>
                <c:pt idx="563">
                  <c:v>1.00961891935973</c:v>
                </c:pt>
                <c:pt idx="564">
                  <c:v>1.0129045336970699</c:v>
                </c:pt>
                <c:pt idx="565">
                  <c:v>1.01622993571245</c:v>
                </c:pt>
                <c:pt idx="566">
                  <c:v>1.0195952029603901</c:v>
                </c:pt>
                <c:pt idx="567">
                  <c:v>1.02300041123857</c:v>
                </c:pt>
                <c:pt idx="568">
                  <c:v>1.02644563460685</c:v>
                </c:pt>
                <c:pt idx="569">
                  <c:v>1.0299309454021299</c:v>
                </c:pt>
                <c:pt idx="570">
                  <c:v>1.0334564142493201</c:v>
                </c:pt>
                <c:pt idx="571">
                  <c:v>1.03702211006845</c:v>
                </c:pt>
                <c:pt idx="572">
                  <c:v>1.0406281000780999</c:v>
                </c:pt>
                <c:pt idx="573">
                  <c:v>1.0442744497951499</c:v>
                </c:pt>
                <c:pt idx="574">
                  <c:v>1.0479612230312401</c:v>
                </c:pt>
                <c:pt idx="575">
                  <c:v>1.0516884818857299</c:v>
                </c:pt>
                <c:pt idx="576">
                  <c:v>1.05545628673547</c:v>
                </c:pt>
                <c:pt idx="577">
                  <c:v>1.05926469622145</c:v>
                </c:pt>
                <c:pt idx="578">
                  <c:v>1.0631137672324</c:v>
                </c:pt>
                <c:pt idx="579">
                  <c:v>1.0670035548854799</c:v>
                </c:pt>
                <c:pt idx="580">
                  <c:v>1.0709341125040699</c:v>
                </c:pt>
                <c:pt idx="581">
                  <c:v>1.07490549159286</c:v>
                </c:pt>
                <c:pt idx="582">
                  <c:v>1.07891774181027</c:v>
                </c:pt>
                <c:pt idx="583">
                  <c:v>1.0829709109382899</c:v>
                </c:pt>
                <c:pt idx="584">
                  <c:v>1.0870650448498</c:v>
                </c:pt>
                <c:pt idx="585">
                  <c:v>1.0912001874735</c:v>
                </c:pt>
                <c:pt idx="586">
                  <c:v>1.0953763807564501</c:v>
                </c:pt>
                <c:pt idx="587">
                  <c:v>1.09959366462439</c:v>
                </c:pt>
                <c:pt idx="588">
                  <c:v>1.1038520769397899</c:v>
                </c:pt>
                <c:pt idx="589">
                  <c:v>1.10815165345783</c:v>
                </c:pt>
                <c:pt idx="590">
                  <c:v>1.1124924277802</c:v>
                </c:pt>
                <c:pt idx="591">
                  <c:v>1.116874431307</c:v>
                </c:pt>
                <c:pt idx="592">
                  <c:v>1.1212976931865699</c:v>
                </c:pt>
                <c:pt idx="593">
                  <c:v>1.1257622402634899</c:v>
                </c:pt>
                <c:pt idx="594">
                  <c:v>1.1302680970247001</c:v>
                </c:pt>
                <c:pt idx="595">
                  <c:v>1.1348152855437901</c:v>
                </c:pt>
                <c:pt idx="596">
                  <c:v>1.1394038254236101</c:v>
                </c:pt>
                <c:pt idx="597">
                  <c:v>1.14403373373713</c:v>
                </c:pt>
                <c:pt idx="598">
                  <c:v>1.14870502496663</c:v>
                </c:pt>
                <c:pt idx="599">
                  <c:v>1.1534177109413</c:v>
                </c:pt>
                <c:pt idx="600">
                  <c:v>1.1581718007733099</c:v>
                </c:pt>
                <c:pt idx="601">
                  <c:v>1.1629673007922401</c:v>
                </c:pt>
                <c:pt idx="602">
                  <c:v>1.1678042144781799</c:v>
                </c:pt>
                <c:pt idx="603">
                  <c:v>1.1726825423932099</c:v>
                </c:pt>
                <c:pt idx="604">
                  <c:v>1.1776022821116101</c:v>
                </c:pt>
                <c:pt idx="605">
                  <c:v>1.1825634281485999</c:v>
                </c:pt>
                <c:pt idx="606">
                  <c:v>1.18756597188781</c:v>
                </c:pt>
                <c:pt idx="607">
                  <c:v>1.1926099015073699</c:v>
                </c:pt>
                <c:pt idx="608">
                  <c:v>1.1976952019048299</c:v>
                </c:pt>
                <c:pt idx="609">
                  <c:v>1.2028218546207099</c:v>
                </c:pt>
                <c:pt idx="610">
                  <c:v>1.2079898377609699</c:v>
                </c:pt>
                <c:pt idx="611">
                  <c:v>1.2131991259182</c:v>
                </c:pt>
                <c:pt idx="612">
                  <c:v>1.2184496900917501</c:v>
                </c:pt>
                <c:pt idx="613">
                  <c:v>1.22374149760669</c:v>
                </c:pt>
                <c:pt idx="614">
                  <c:v>1.2290745120316999</c:v>
                </c:pt>
                <c:pt idx="615">
                  <c:v>1.23444869309592</c:v>
                </c:pt>
                <c:pt idx="616">
                  <c:v>1.23986399660472</c:v>
                </c:pt>
                <c:pt idx="617">
                  <c:v>1.24532037435457</c:v>
                </c:pt>
                <c:pt idx="618">
                  <c:v>1.2508177740468001</c:v>
                </c:pt>
                <c:pt idx="619">
                  <c:v>1.25635613920058</c:v>
                </c:pt>
                <c:pt idx="620">
                  <c:v>1.26193540906484</c:v>
                </c:pt>
                <c:pt idx="621">
                  <c:v>1.2675555185293901</c:v>
                </c:pt>
                <c:pt idx="622">
                  <c:v>1.2732163980351401</c:v>
                </c:pt>
                <c:pt idx="623">
                  <c:v>1.2789179734835301</c:v>
                </c:pt>
                <c:pt idx="624">
                  <c:v>1.28466016614511</c:v>
                </c:pt>
                <c:pt idx="625">
                  <c:v>1.2904428925673399</c:v>
                </c:pt>
                <c:pt idx="626">
                  <c:v>1.2962660644817201</c:v>
                </c:pt>
                <c:pt idx="627">
                  <c:v>1.3021295887101101</c:v>
                </c:pt>
                <c:pt idx="628">
                  <c:v>1.3080333670703701</c:v>
                </c:pt>
                <c:pt idx="629">
                  <c:v>1.3139772962814</c:v>
                </c:pt>
                <c:pt idx="630">
                  <c:v>1.3199612678674799</c:v>
                </c:pt>
                <c:pt idx="631">
                  <c:v>1.3259851680620101</c:v>
                </c:pt>
                <c:pt idx="632">
                  <c:v>1.3320488777107</c:v>
                </c:pt>
                <c:pt idx="633">
                  <c:v>1.3381522721742101</c:v>
                </c:pt>
                <c:pt idx="634">
                  <c:v>1.34429522123019</c:v>
                </c:pt>
                <c:pt idx="635">
                  <c:v>1.35047758897498</c:v>
                </c:pt>
                <c:pt idx="636">
                  <c:v>1.3566992337247199</c:v>
                </c:pt>
                <c:pt idx="637">
                  <c:v>1.36296000791608</c:v>
                </c:pt>
                <c:pt idx="638">
                  <c:v>1.36925975800658</c:v>
                </c:pt>
                <c:pt idx="639">
                  <c:v>1.37559832437459</c:v>
                </c:pt>
                <c:pt idx="640">
                  <c:v>1.3819755412189501</c:v>
                </c:pt>
                <c:pt idx="641">
                  <c:v>1.38839123645827</c:v>
                </c:pt>
                <c:pt idx="642">
                  <c:v>1.3948452316300399</c:v>
                </c:pt>
                <c:pt idx="643">
                  <c:v>1.4013373417894399</c:v>
                </c:pt>
                <c:pt idx="644">
                  <c:v>1.40786737540797</c:v>
                </c:pt>
                <c:pt idx="645">
                  <c:v>1.4144351342719299</c:v>
                </c:pt>
                <c:pt idx="646">
                  <c:v>1.4210404133807599</c:v>
                </c:pt>
                <c:pt idx="647">
                  <c:v>1.4276830008452801</c:v>
                </c:pt>
                <c:pt idx="648">
                  <c:v>1.43436267778592</c:v>
                </c:pt>
                <c:pt idx="649">
                  <c:v>1.4410792182308501</c:v>
                </c:pt>
                <c:pt idx="650">
                  <c:v>1.44783238901421</c:v>
                </c:pt>
                <c:pt idx="651">
                  <c:v>1.45462194967438</c:v>
                </c:pt>
                <c:pt idx="652">
                  <c:v>1.4614476523523099</c:v>
                </c:pt>
                <c:pt idx="653">
                  <c:v>1.4683092416900601</c:v>
                </c:pt>
                <c:pt idx="654">
                  <c:v>1.4752064547294601</c:v>
                </c:pt>
                <c:pt idx="655">
                  <c:v>1.4821390208110099</c:v>
                </c:pt>
                <c:pt idx="656">
                  <c:v>1.4891066614730699</c:v>
                </c:pt>
                <c:pt idx="657">
                  <c:v>1.4961090903513601</c:v>
                </c:pt>
                <c:pt idx="658">
                  <c:v>1.5031460130787599</c:v>
                </c:pt>
                <c:pt idx="659">
                  <c:v>1.51021712718557</c:v>
                </c:pt>
                <c:pt idx="660">
                  <c:v>1.5173221220002</c:v>
                </c:pt>
                <c:pt idx="661">
                  <c:v>1.5244607584779299</c:v>
                </c:pt>
                <c:pt idx="662">
                  <c:v>1.53163311199862</c:v>
                </c:pt>
                <c:pt idx="663">
                  <c:v>1.5388393379760501</c:v>
                </c:pt>
                <c:pt idx="664">
                  <c:v>1.5460795926997499</c:v>
                </c:pt>
                <c:pt idx="665">
                  <c:v>1.5533540333314</c:v>
                </c:pt>
                <c:pt idx="666">
                  <c:v>1.5606628179016999</c:v>
                </c:pt>
                <c:pt idx="667">
                  <c:v>1.5680061053076599</c:v>
                </c:pt>
                <c:pt idx="668">
                  <c:v>1.5753840553103</c:v>
                </c:pt>
                <c:pt idx="669">
                  <c:v>1.58279682853277</c:v>
                </c:pt>
                <c:pt idx="670">
                  <c:v>1.5902445864588</c:v>
                </c:pt>
                <c:pt idx="671">
                  <c:v>1.5977274914315001</c:v>
                </c:pt>
                <c:pt idx="672">
                  <c:v>1.6052457066524299</c:v>
                </c:pt>
                <c:pt idx="673">
                  <c:v>1.6127993961810301</c:v>
                </c:pt>
                <c:pt idx="674">
                  <c:v>1.6203887249342801</c:v>
                </c:pt>
                <c:pt idx="675">
                  <c:v>1.6280138586866</c:v>
                </c:pt>
                <c:pt idx="676">
                  <c:v>1.6356749640699999</c:v>
                </c:pt>
                <c:pt idx="677">
                  <c:v>1.6433722085745199</c:v>
                </c:pt>
                <c:pt idx="678">
                  <c:v>1.65110576054872</c:v>
                </c:pt>
                <c:pt idx="679">
                  <c:v>1.6588757892005701</c:v>
                </c:pt>
                <c:pt idx="680">
                  <c:v>1.66668246459834</c:v>
                </c:pt>
                <c:pt idx="681">
                  <c:v>1.6745259576717899</c:v>
                </c:pt>
                <c:pt idx="682">
                  <c:v>1.68240644021346</c:v>
                </c:pt>
                <c:pt idx="683">
                  <c:v>1.69032408488014</c:v>
                </c:pt>
                <c:pt idx="684">
                  <c:v>1.6982790651944799</c:v>
                </c:pt>
                <c:pt idx="685">
                  <c:v>1.70627155554675</c:v>
                </c:pt>
                <c:pt idx="686">
                  <c:v>1.7143017311966999</c:v>
                </c:pt>
                <c:pt idx="687">
                  <c:v>1.7223697682755601</c:v>
                </c:pt>
                <c:pt idx="688">
                  <c:v>1.73047584378819</c:v>
                </c:pt>
                <c:pt idx="689">
                  <c:v>1.7386201356152999</c:v>
                </c:pt>
                <c:pt idx="690">
                  <c:v>1.7468028225157599</c:v>
                </c:pt>
                <c:pt idx="691">
                  <c:v>1.7550240841290901</c:v>
                </c:pt>
                <c:pt idx="692">
                  <c:v>1.7632841009779501</c:v>
                </c:pt>
                <c:pt idx="693">
                  <c:v>1.77158305447081</c:v>
                </c:pt>
                <c:pt idx="694">
                  <c:v>1.77992112690462</c:v>
                </c:pt>
                <c:pt idx="695">
                  <c:v>1.78829850146765</c:v>
                </c:pt>
                <c:pt idx="696">
                  <c:v>1.79671536224235</c:v>
                </c:pt>
                <c:pt idx="697">
                  <c:v>1.8051718942082899</c:v>
                </c:pt>
                <c:pt idx="698">
                  <c:v>1.81366828324524</c:v>
                </c:pt>
                <c:pt idx="699">
                  <c:v>1.82220471613622</c:v>
                </c:pt>
                <c:pt idx="700">
                  <c:v>1.8307813805706701</c:v>
                </c:pt>
              </c:numCache>
            </c:numRef>
          </c:yVal>
          <c:smooth val="1"/>
        </c:ser>
        <c:dLbls>
          <c:showLegendKey val="0"/>
          <c:showVal val="0"/>
          <c:showCatName val="0"/>
          <c:showSerName val="0"/>
          <c:showPercent val="0"/>
          <c:showBubbleSize val="0"/>
        </c:dLbls>
        <c:axId val="432642992"/>
        <c:axId val="432642600"/>
      </c:scatterChart>
      <c:valAx>
        <c:axId val="432642992"/>
        <c:scaling>
          <c:orientation val="minMax"/>
          <c:max val="70"/>
          <c:min val="20"/>
        </c:scaling>
        <c:delete val="0"/>
        <c:axPos val="b"/>
        <c:title>
          <c:tx>
            <c:rich>
              <a:bodyPr/>
              <a:lstStyle/>
              <a:p>
                <a:pPr>
                  <a:defRPr sz="1700"/>
                </a:pPr>
                <a:r>
                  <a:rPr lang="en-US" sz="1700" dirty="0" smtClean="0"/>
                  <a:t>Recipient Age</a:t>
                </a:r>
                <a:endParaRPr lang="en-US" sz="1700" dirty="0"/>
              </a:p>
            </c:rich>
          </c:tx>
          <c:layout>
            <c:manualLayout>
              <c:xMode val="edge"/>
              <c:yMode val="edge"/>
              <c:x val="0.44931415929203533"/>
              <c:y val="0.88582020997375333"/>
            </c:manualLayout>
          </c:layout>
          <c:overlay val="0"/>
        </c:title>
        <c:numFmt formatCode="#,##0" sourceLinked="0"/>
        <c:majorTickMark val="out"/>
        <c:minorTickMark val="none"/>
        <c:tickLblPos val="nextTo"/>
        <c:txPr>
          <a:bodyPr rot="0"/>
          <a:lstStyle/>
          <a:p>
            <a:pPr>
              <a:defRPr sz="1500" b="1"/>
            </a:pPr>
            <a:endParaRPr lang="en-US"/>
          </a:p>
        </c:txPr>
        <c:crossAx val="432642600"/>
        <c:crosses val="autoZero"/>
        <c:crossBetween val="midCat"/>
        <c:majorUnit val="10"/>
      </c:valAx>
      <c:valAx>
        <c:axId val="432642600"/>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432642992"/>
        <c:crossesAt val="2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FF00"/>
              </a:solidFill>
            </a:ln>
          </c:spPr>
          <c:marker>
            <c:symbol val="none"/>
          </c:marker>
          <c:xVal>
            <c:numRef>
              <c:f>Microsoft_Excel_Worksheet2!$A$2:$A$10002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Microsoft_Excel_Worksheet2!$B$2:$B$10002</c:f>
              <c:numCache>
                <c:formatCode>General</c:formatCode>
                <c:ptCount val="10001"/>
                <c:pt idx="0">
                  <c:v>0.70887992410523604</c:v>
                </c:pt>
                <c:pt idx="1">
                  <c:v>0.70969340282473103</c:v>
                </c:pt>
                <c:pt idx="2">
                  <c:v>0.71050781505581695</c:v>
                </c:pt>
                <c:pt idx="3">
                  <c:v>0.71132316186975297</c:v>
                </c:pt>
                <c:pt idx="4">
                  <c:v>0.71213944433902199</c:v>
                </c:pt>
                <c:pt idx="5">
                  <c:v>0.71295666353734199</c:v>
                </c:pt>
                <c:pt idx="6">
                  <c:v>0.71377482053965902</c:v>
                </c:pt>
                <c:pt idx="7">
                  <c:v>0.71459391642215697</c:v>
                </c:pt>
                <c:pt idx="8">
                  <c:v>0.71541395226225102</c:v>
                </c:pt>
                <c:pt idx="9">
                  <c:v>0.71623492913859399</c:v>
                </c:pt>
                <c:pt idx="10">
                  <c:v>0.71705684813107795</c:v>
                </c:pt>
                <c:pt idx="11">
                  <c:v>0.71787971032083198</c:v>
                </c:pt>
                <c:pt idx="12">
                  <c:v>0.71870351679022804</c:v>
                </c:pt>
                <c:pt idx="13">
                  <c:v>0.719528268622878</c:v>
                </c:pt>
                <c:pt idx="14">
                  <c:v>0.72035396690363696</c:v>
                </c:pt>
                <c:pt idx="15">
                  <c:v>0.72118061271861</c:v>
                </c:pt>
                <c:pt idx="16">
                  <c:v>0.72200820715514102</c:v>
                </c:pt>
                <c:pt idx="17">
                  <c:v>0.72283675130182701</c:v>
                </c:pt>
                <c:pt idx="18">
                  <c:v>0.72366624624851295</c:v>
                </c:pt>
                <c:pt idx="19">
                  <c:v>0.72449669308629405</c:v>
                </c:pt>
                <c:pt idx="20">
                  <c:v>0.72532809290751599</c:v>
                </c:pt>
                <c:pt idx="21">
                  <c:v>0.72616044680578196</c:v>
                </c:pt>
                <c:pt idx="22">
                  <c:v>0.72699375587594695</c:v>
                </c:pt>
                <c:pt idx="23">
                  <c:v>0.72782802121412404</c:v>
                </c:pt>
                <c:pt idx="24">
                  <c:v>0.728663243917682</c:v>
                </c:pt>
                <c:pt idx="25">
                  <c:v>0.72949942508525001</c:v>
                </c:pt>
                <c:pt idx="26">
                  <c:v>0.73033656581672102</c:v>
                </c:pt>
                <c:pt idx="27">
                  <c:v>0.73117466721324498</c:v>
                </c:pt>
                <c:pt idx="28">
                  <c:v>0.73201373037723805</c:v>
                </c:pt>
                <c:pt idx="29">
                  <c:v>0.73285375641238104</c:v>
                </c:pt>
                <c:pt idx="30">
                  <c:v>0.73369474642362498</c:v>
                </c:pt>
                <c:pt idx="31">
                  <c:v>0.73453670151718098</c:v>
                </c:pt>
                <c:pt idx="32">
                  <c:v>0.73537962280053504</c:v>
                </c:pt>
                <c:pt idx="33">
                  <c:v>0.73622351138244702</c:v>
                </c:pt>
                <c:pt idx="34">
                  <c:v>0.73706836837293999</c:v>
                </c:pt>
                <c:pt idx="35">
                  <c:v>0.737914194883318</c:v>
                </c:pt>
                <c:pt idx="36">
                  <c:v>0.73876099202615997</c:v>
                </c:pt>
                <c:pt idx="37">
                  <c:v>0.73960876091531902</c:v>
                </c:pt>
                <c:pt idx="38">
                  <c:v>0.74045750266592703</c:v>
                </c:pt>
                <c:pt idx="39">
                  <c:v>0.74130721839439595</c:v>
                </c:pt>
                <c:pt idx="40">
                  <c:v>0.74215790921842095</c:v>
                </c:pt>
                <c:pt idx="41">
                  <c:v>0.74300957625697495</c:v>
                </c:pt>
                <c:pt idx="42">
                  <c:v>0.74386222063031904</c:v>
                </c:pt>
                <c:pt idx="43">
                  <c:v>0.74471584345999897</c:v>
                </c:pt>
                <c:pt idx="44">
                  <c:v>0.74557044586884902</c:v>
                </c:pt>
                <c:pt idx="45">
                  <c:v>0.74642602898098598</c:v>
                </c:pt>
                <c:pt idx="46">
                  <c:v>0.74728259392182395</c:v>
                </c:pt>
                <c:pt idx="47">
                  <c:v>0.74814014181806598</c:v>
                </c:pt>
                <c:pt idx="48">
                  <c:v>0.74899867379770402</c:v>
                </c:pt>
                <c:pt idx="49">
                  <c:v>0.74985819099003004</c:v>
                </c:pt>
                <c:pt idx="50">
                  <c:v>0.75071869452563</c:v>
                </c:pt>
                <c:pt idx="51">
                  <c:v>0.75158018553638795</c:v>
                </c:pt>
                <c:pt idx="52">
                  <c:v>0.75244266515548397</c:v>
                </c:pt>
                <c:pt idx="53">
                  <c:v>0.75330613451740103</c:v>
                </c:pt>
                <c:pt idx="54">
                  <c:v>0.75417059475792403</c:v>
                </c:pt>
                <c:pt idx="55">
                  <c:v>0.75503604701414195</c:v>
                </c:pt>
                <c:pt idx="56">
                  <c:v>0.75590249242444496</c:v>
                </c:pt>
                <c:pt idx="57">
                  <c:v>0.75676993212853305</c:v>
                </c:pt>
                <c:pt idx="58">
                  <c:v>0.75763836726741396</c:v>
                </c:pt>
                <c:pt idx="59">
                  <c:v>0.75850779898340104</c:v>
                </c:pt>
                <c:pt idx="60">
                  <c:v>0.75937822842012404</c:v>
                </c:pt>
                <c:pt idx="61">
                  <c:v>0.76024965672252098</c:v>
                </c:pt>
                <c:pt idx="62">
                  <c:v>0.76112208503684797</c:v>
                </c:pt>
                <c:pt idx="63">
                  <c:v>0.76199551451067005</c:v>
                </c:pt>
                <c:pt idx="64">
                  <c:v>0.76286994629287397</c:v>
                </c:pt>
                <c:pt idx="65">
                  <c:v>0.763745381533666</c:v>
                </c:pt>
                <c:pt idx="66">
                  <c:v>0.76462182138456602</c:v>
                </c:pt>
                <c:pt idx="67">
                  <c:v>0.76549926699842197</c:v>
                </c:pt>
                <c:pt idx="68">
                  <c:v>0.76637771952940204</c:v>
                </c:pt>
                <c:pt idx="69">
                  <c:v>0.76725718013300104</c:v>
                </c:pt>
                <c:pt idx="70">
                  <c:v>0.76813764996603295</c:v>
                </c:pt>
                <c:pt idx="71">
                  <c:v>0.76901913018664703</c:v>
                </c:pt>
                <c:pt idx="72">
                  <c:v>0.76990162195431999</c:v>
                </c:pt>
                <c:pt idx="73">
                  <c:v>0.77078512642985397</c:v>
                </c:pt>
                <c:pt idx="74">
                  <c:v>0.77166964477539002</c:v>
                </c:pt>
                <c:pt idx="75">
                  <c:v>0.772555178154398</c:v>
                </c:pt>
                <c:pt idx="76">
                  <c:v>0.77344172773168696</c:v>
                </c:pt>
                <c:pt idx="77">
                  <c:v>0.77432929467339795</c:v>
                </c:pt>
                <c:pt idx="78">
                  <c:v>0.77521788014701298</c:v>
                </c:pt>
                <c:pt idx="79">
                  <c:v>0.77610748532135398</c:v>
                </c:pt>
                <c:pt idx="80">
                  <c:v>0.77699811136658603</c:v>
                </c:pt>
                <c:pt idx="81">
                  <c:v>0.77788975945421002</c:v>
                </c:pt>
                <c:pt idx="82">
                  <c:v>0.77878243075707798</c:v>
                </c:pt>
                <c:pt idx="83">
                  <c:v>0.779676126449387</c:v>
                </c:pt>
                <c:pt idx="84">
                  <c:v>0.78057084770667795</c:v>
                </c:pt>
                <c:pt idx="85">
                  <c:v>0.78146659570584498</c:v>
                </c:pt>
                <c:pt idx="86">
                  <c:v>0.78236337162512903</c:v>
                </c:pt>
                <c:pt idx="87">
                  <c:v>0.78326117664412798</c:v>
                </c:pt>
                <c:pt idx="88">
                  <c:v>0.78416001194378704</c:v>
                </c:pt>
                <c:pt idx="89">
                  <c:v>0.78505987870641203</c:v>
                </c:pt>
                <c:pt idx="90">
                  <c:v>0.785960778115664</c:v>
                </c:pt>
                <c:pt idx="91">
                  <c:v>0.78686271135655905</c:v>
                </c:pt>
                <c:pt idx="92">
                  <c:v>0.78776567961547805</c:v>
                </c:pt>
                <c:pt idx="93">
                  <c:v>0.78866968408016003</c:v>
                </c:pt>
                <c:pt idx="94">
                  <c:v>0.78957472593971001</c:v>
                </c:pt>
                <c:pt idx="95">
                  <c:v>0.79048080638459295</c:v>
                </c:pt>
                <c:pt idx="96">
                  <c:v>0.79138792660664503</c:v>
                </c:pt>
                <c:pt idx="97">
                  <c:v>0.79229608779906702</c:v>
                </c:pt>
                <c:pt idx="98">
                  <c:v>0.79320529115642902</c:v>
                </c:pt>
                <c:pt idx="99">
                  <c:v>0.79411553787467204</c:v>
                </c:pt>
                <c:pt idx="100">
                  <c:v>0.795026829151112</c:v>
                </c:pt>
                <c:pt idx="101">
                  <c:v>0.79593916618443705</c:v>
                </c:pt>
                <c:pt idx="102">
                  <c:v>0.79685255017470902</c:v>
                </c:pt>
                <c:pt idx="103">
                  <c:v>0.79776698232336796</c:v>
                </c:pt>
                <c:pt idx="104">
                  <c:v>0.79868246383323604</c:v>
                </c:pt>
                <c:pt idx="105">
                  <c:v>0.79959899590851302</c:v>
                </c:pt>
                <c:pt idx="106">
                  <c:v>0.80051657975477697</c:v>
                </c:pt>
                <c:pt idx="107">
                  <c:v>0.80143521657899597</c:v>
                </c:pt>
                <c:pt idx="108">
                  <c:v>0.80235490758951999</c:v>
                </c:pt>
                <c:pt idx="109">
                  <c:v>0.80327565399608403</c:v>
                </c:pt>
                <c:pt idx="110">
                  <c:v>0.80419745700981504</c:v>
                </c:pt>
                <c:pt idx="111">
                  <c:v>0.80512031784322602</c:v>
                </c:pt>
                <c:pt idx="112">
                  <c:v>0.80604423771022704</c:v>
                </c:pt>
                <c:pt idx="113">
                  <c:v>0.80696921782611197</c:v>
                </c:pt>
                <c:pt idx="114">
                  <c:v>0.807895259407578</c:v>
                </c:pt>
                <c:pt idx="115">
                  <c:v>0.80882236367271698</c:v>
                </c:pt>
                <c:pt idx="116">
                  <c:v>0.80975053184101198</c:v>
                </c:pt>
                <c:pt idx="117">
                  <c:v>0.81067976513335405</c:v>
                </c:pt>
                <c:pt idx="118">
                  <c:v>0.81161006477203101</c:v>
                </c:pt>
                <c:pt idx="119">
                  <c:v>0.81254143198073403</c:v>
                </c:pt>
                <c:pt idx="120">
                  <c:v>0.81347386798455801</c:v>
                </c:pt>
                <c:pt idx="121">
                  <c:v>0.81440737401000296</c:v>
                </c:pt>
                <c:pt idx="122">
                  <c:v>0.81534195128498099</c:v>
                </c:pt>
                <c:pt idx="123">
                  <c:v>0.81627760103880598</c:v>
                </c:pt>
                <c:pt idx="124">
                  <c:v>0.81721432450220899</c:v>
                </c:pt>
                <c:pt idx="125">
                  <c:v>0.81815212290732997</c:v>
                </c:pt>
                <c:pt idx="126">
                  <c:v>0.81909099748772496</c:v>
                </c:pt>
                <c:pt idx="127">
                  <c:v>0.82003094947836097</c:v>
                </c:pt>
                <c:pt idx="128">
                  <c:v>0.820971980115629</c:v>
                </c:pt>
                <c:pt idx="129">
                  <c:v>0.82191409063733301</c:v>
                </c:pt>
                <c:pt idx="130">
                  <c:v>0.82285728228270305</c:v>
                </c:pt>
                <c:pt idx="131">
                  <c:v>0.82380155629238405</c:v>
                </c:pt>
                <c:pt idx="132">
                  <c:v>0.82474691390845101</c:v>
                </c:pt>
                <c:pt idx="133">
                  <c:v>0.825693356374403</c:v>
                </c:pt>
                <c:pt idx="134">
                  <c:v>0.82664088493516097</c:v>
                </c:pt>
                <c:pt idx="135">
                  <c:v>0.82758950083708105</c:v>
                </c:pt>
                <c:pt idx="136">
                  <c:v>0.828539205327947</c:v>
                </c:pt>
                <c:pt idx="137">
                  <c:v>0.82948999965697601</c:v>
                </c:pt>
                <c:pt idx="138">
                  <c:v>0.83044188507481298</c:v>
                </c:pt>
                <c:pt idx="139">
                  <c:v>0.83139486283354602</c:v>
                </c:pt>
                <c:pt idx="140">
                  <c:v>0.83234893418669698</c:v>
                </c:pt>
                <c:pt idx="141">
                  <c:v>0.83330410038922298</c:v>
                </c:pt>
                <c:pt idx="142">
                  <c:v>0.83426036269752402</c:v>
                </c:pt>
                <c:pt idx="143">
                  <c:v>0.83521772236944303</c:v>
                </c:pt>
                <c:pt idx="144">
                  <c:v>0.83617618066426702</c:v>
                </c:pt>
                <c:pt idx="145">
                  <c:v>0.83713573884272197</c:v>
                </c:pt>
                <c:pt idx="146">
                  <c:v>0.838096398166987</c:v>
                </c:pt>
                <c:pt idx="147">
                  <c:v>0.83905815990068999</c:v>
                </c:pt>
                <c:pt idx="148">
                  <c:v>0.84002102530890099</c:v>
                </c:pt>
                <c:pt idx="149">
                  <c:v>0.84098499565815199</c:v>
                </c:pt>
                <c:pt idx="150">
                  <c:v>0.84195007221642004</c:v>
                </c:pt>
                <c:pt idx="151">
                  <c:v>0.84291625625314504</c:v>
                </c:pt>
                <c:pt idx="152">
                  <c:v>0.84388354903921603</c:v>
                </c:pt>
                <c:pt idx="153">
                  <c:v>0.84485195184698403</c:v>
                </c:pt>
                <c:pt idx="154">
                  <c:v>0.84582146595026197</c:v>
                </c:pt>
                <c:pt idx="155">
                  <c:v>0.84679209262432198</c:v>
                </c:pt>
                <c:pt idx="156">
                  <c:v>0.84776383314589898</c:v>
                </c:pt>
                <c:pt idx="157">
                  <c:v>0.84873668879319497</c:v>
                </c:pt>
                <c:pt idx="158">
                  <c:v>0.84971066084587998</c:v>
                </c:pt>
                <c:pt idx="159">
                  <c:v>0.850685750585087</c:v>
                </c:pt>
                <c:pt idx="160">
                  <c:v>0.85166195929342503</c:v>
                </c:pt>
                <c:pt idx="161">
                  <c:v>0.85263928825497304</c:v>
                </c:pt>
                <c:pt idx="162">
                  <c:v>0.85361773875528302</c:v>
                </c:pt>
                <c:pt idx="163">
                  <c:v>0.85459731208138101</c:v>
                </c:pt>
                <c:pt idx="164">
                  <c:v>0.85557800952177199</c:v>
                </c:pt>
                <c:pt idx="165">
                  <c:v>0.85655983236644095</c:v>
                </c:pt>
                <c:pt idx="166">
                  <c:v>0.85754278190684796</c:v>
                </c:pt>
                <c:pt idx="167">
                  <c:v>0.85852685943594098</c:v>
                </c:pt>
                <c:pt idx="168">
                  <c:v>0.85951206624814702</c:v>
                </c:pt>
                <c:pt idx="169">
                  <c:v>0.86049840363938301</c:v>
                </c:pt>
                <c:pt idx="170">
                  <c:v>0.86148587290704903</c:v>
                </c:pt>
                <c:pt idx="171">
                  <c:v>0.86247447535003596</c:v>
                </c:pt>
                <c:pt idx="172">
                  <c:v>0.86346421226872505</c:v>
                </c:pt>
                <c:pt idx="173">
                  <c:v>0.86445508496498802</c:v>
                </c:pt>
                <c:pt idx="174">
                  <c:v>0.86544709474219395</c:v>
                </c:pt>
                <c:pt idx="175">
                  <c:v>0.86644024290520505</c:v>
                </c:pt>
                <c:pt idx="176">
                  <c:v>0.86743453076038202</c:v>
                </c:pt>
                <c:pt idx="177">
                  <c:v>0.868429959615584</c:v>
                </c:pt>
                <c:pt idx="178">
                  <c:v>0.86942653078017196</c:v>
                </c:pt>
                <c:pt idx="179">
                  <c:v>0.87042424556500797</c:v>
                </c:pt>
                <c:pt idx="180">
                  <c:v>0.87142310528245903</c:v>
                </c:pt>
                <c:pt idx="181">
                  <c:v>0.87242311124640004</c:v>
                </c:pt>
                <c:pt idx="182">
                  <c:v>0.87342426477220902</c:v>
                </c:pt>
                <c:pt idx="183">
                  <c:v>0.87442656717677902</c:v>
                </c:pt>
                <c:pt idx="184">
                  <c:v>0.87543001977850998</c:v>
                </c:pt>
                <c:pt idx="185">
                  <c:v>0.87643462389731797</c:v>
                </c:pt>
                <c:pt idx="186">
                  <c:v>0.87744038085463005</c:v>
                </c:pt>
                <c:pt idx="187">
                  <c:v>0.87844729197339499</c:v>
                </c:pt>
                <c:pt idx="188">
                  <c:v>0.879455358578073</c:v>
                </c:pt>
                <c:pt idx="189">
                  <c:v>0.88046458199465005</c:v>
                </c:pt>
                <c:pt idx="190">
                  <c:v>0.88147496355063104</c:v>
                </c:pt>
                <c:pt idx="191">
                  <c:v>0.88248650457504296</c:v>
                </c:pt>
                <c:pt idx="192">
                  <c:v>0.88349920639844304</c:v>
                </c:pt>
                <c:pt idx="193">
                  <c:v>0.88451307035290905</c:v>
                </c:pt>
                <c:pt idx="194">
                  <c:v>0.88552809777205099</c:v>
                </c:pt>
                <c:pt idx="195">
                  <c:v>0.88654428999100898</c:v>
                </c:pt>
                <c:pt idx="196">
                  <c:v>0.88756164834645601</c:v>
                </c:pt>
                <c:pt idx="197">
                  <c:v>0.88858017417659696</c:v>
                </c:pt>
                <c:pt idx="198">
                  <c:v>0.88959986882117104</c:v>
                </c:pt>
                <c:pt idx="199">
                  <c:v>0.89062073362146099</c:v>
                </c:pt>
                <c:pt idx="200">
                  <c:v>0.89164276992028202</c:v>
                </c:pt>
                <c:pt idx="201">
                  <c:v>0.89266597906199396</c:v>
                </c:pt>
                <c:pt idx="202">
                  <c:v>0.89369036239249899</c:v>
                </c:pt>
                <c:pt idx="203">
                  <c:v>0.89471592125924404</c:v>
                </c:pt>
                <c:pt idx="204">
                  <c:v>0.89574265701121902</c:v>
                </c:pt>
                <c:pt idx="205">
                  <c:v>0.89677057099896795</c:v>
                </c:pt>
                <c:pt idx="206">
                  <c:v>0.89779966457457905</c:v>
                </c:pt>
                <c:pt idx="207">
                  <c:v>0.89882993909169395</c:v>
                </c:pt>
                <c:pt idx="208">
                  <c:v>0.89986139590550995</c:v>
                </c:pt>
                <c:pt idx="209">
                  <c:v>0.90089403637277499</c:v>
                </c:pt>
                <c:pt idx="210">
                  <c:v>0.90192786185179896</c:v>
                </c:pt>
                <c:pt idx="211">
                  <c:v>0.90296287370244599</c:v>
                </c:pt>
                <c:pt idx="212">
                  <c:v>0.90399907328614504</c:v>
                </c:pt>
                <c:pt idx="213">
                  <c:v>0.90503646196588405</c:v>
                </c:pt>
                <c:pt idx="214">
                  <c:v>0.90607504110621495</c:v>
                </c:pt>
                <c:pt idx="215">
                  <c:v>0.90711481207325895</c:v>
                </c:pt>
                <c:pt idx="216">
                  <c:v>0.90815577623470101</c:v>
                </c:pt>
                <c:pt idx="217">
                  <c:v>0.90919793495979795</c:v>
                </c:pt>
                <c:pt idx="218">
                  <c:v>0.910241289619377</c:v>
                </c:pt>
                <c:pt idx="219">
                  <c:v>0.91128584158584103</c:v>
                </c:pt>
                <c:pt idx="220">
                  <c:v>0.91233159223316196</c:v>
                </c:pt>
                <c:pt idx="221">
                  <c:v>0.91337854293689402</c:v>
                </c:pt>
                <c:pt idx="222">
                  <c:v>0.91442669507416896</c:v>
                </c:pt>
                <c:pt idx="223">
                  <c:v>0.91547605002369503</c:v>
                </c:pt>
                <c:pt idx="224">
                  <c:v>0.916526609165769</c:v>
                </c:pt>
                <c:pt idx="225">
                  <c:v>0.91757837388226404</c:v>
                </c:pt>
                <c:pt idx="226">
                  <c:v>0.91863134555664705</c:v>
                </c:pt>
                <c:pt idx="227">
                  <c:v>0.91968552557396599</c:v>
                </c:pt>
                <c:pt idx="228">
                  <c:v>0.920740915320862</c:v>
                </c:pt>
                <c:pt idx="229">
                  <c:v>0.92179751618556605</c:v>
                </c:pt>
                <c:pt idx="230">
                  <c:v>0.92285532955790295</c:v>
                </c:pt>
                <c:pt idx="231">
                  <c:v>0.92391435682929102</c:v>
                </c:pt>
                <c:pt idx="232">
                  <c:v>0.92497459939274695</c:v>
                </c:pt>
                <c:pt idx="233">
                  <c:v>0.92603605864288496</c:v>
                </c:pt>
                <c:pt idx="234">
                  <c:v>0.92709873597591896</c:v>
                </c:pt>
                <c:pt idx="235">
                  <c:v>0.92816263278966904</c:v>
                </c:pt>
                <c:pt idx="236">
                  <c:v>0.92922775048355299</c:v>
                </c:pt>
                <c:pt idx="237">
                  <c:v>0.93029409045860001</c:v>
                </c:pt>
                <c:pt idx="238">
                  <c:v>0.93136165411744498</c:v>
                </c:pt>
                <c:pt idx="239">
                  <c:v>0.93243044286433097</c:v>
                </c:pt>
                <c:pt idx="240">
                  <c:v>0.93350045810511495</c:v>
                </c:pt>
                <c:pt idx="241">
                  <c:v>0.93457170124726596</c:v>
                </c:pt>
                <c:pt idx="242">
                  <c:v>0.93564417369986896</c:v>
                </c:pt>
                <c:pt idx="243">
                  <c:v>0.93671787687362396</c:v>
                </c:pt>
                <c:pt idx="244">
                  <c:v>0.93779281218085297</c:v>
                </c:pt>
                <c:pt idx="245">
                  <c:v>0.93886898103549599</c:v>
                </c:pt>
                <c:pt idx="246">
                  <c:v>0.93994638485311599</c:v>
                </c:pt>
                <c:pt idx="247">
                  <c:v>0.94102502505090302</c:v>
                </c:pt>
                <c:pt idx="248">
                  <c:v>0.94210490304766803</c:v>
                </c:pt>
                <c:pt idx="249">
                  <c:v>0.94318602026385701</c:v>
                </c:pt>
                <c:pt idx="250">
                  <c:v>0.94426837812153896</c:v>
                </c:pt>
                <c:pt idx="251">
                  <c:v>0.94535197804442095</c:v>
                </c:pt>
                <c:pt idx="252">
                  <c:v>0.94643682145784003</c:v>
                </c:pt>
                <c:pt idx="253">
                  <c:v>0.94752290978877096</c:v>
                </c:pt>
                <c:pt idx="254">
                  <c:v>0.94861024446582298</c:v>
                </c:pt>
                <c:pt idx="255">
                  <c:v>0.94969882691925001</c:v>
                </c:pt>
                <c:pt idx="256">
                  <c:v>0.95078865858094097</c:v>
                </c:pt>
                <c:pt idx="257">
                  <c:v>0.95187974088443295</c:v>
                </c:pt>
                <c:pt idx="258">
                  <c:v>0.95297207526490602</c:v>
                </c:pt>
                <c:pt idx="259">
                  <c:v>0.95406566315918595</c:v>
                </c:pt>
                <c:pt idx="260">
                  <c:v>0.95516050600575098</c:v>
                </c:pt>
                <c:pt idx="261">
                  <c:v>0.956256605244726</c:v>
                </c:pt>
                <c:pt idx="262">
                  <c:v>0.95735396231789205</c:v>
                </c:pt>
                <c:pt idx="263">
                  <c:v>0.95845257866868305</c:v>
                </c:pt>
                <c:pt idx="264">
                  <c:v>0.95955245574218695</c:v>
                </c:pt>
                <c:pt idx="265">
                  <c:v>0.96065359498515601</c:v>
                </c:pt>
                <c:pt idx="266">
                  <c:v>0.96175599784599597</c:v>
                </c:pt>
                <c:pt idx="267">
                  <c:v>0.96285966577477999</c:v>
                </c:pt>
                <c:pt idx="268">
                  <c:v>0.96396460022324104</c:v>
                </c:pt>
                <c:pt idx="269">
                  <c:v>0.96507080264478295</c:v>
                </c:pt>
                <c:pt idx="270">
                  <c:v>0.96617827449447202</c:v>
                </c:pt>
                <c:pt idx="271">
                  <c:v>0.96728701722904797</c:v>
                </c:pt>
                <c:pt idx="272">
                  <c:v>0.96839703230692198</c:v>
                </c:pt>
                <c:pt idx="273">
                  <c:v>0.96950832118817698</c:v>
                </c:pt>
                <c:pt idx="274">
                  <c:v>0.97062088533457203</c:v>
                </c:pt>
                <c:pt idx="275">
                  <c:v>0.97173472620954504</c:v>
                </c:pt>
                <c:pt idx="276">
                  <c:v>0.97284984527821206</c:v>
                </c:pt>
                <c:pt idx="277">
                  <c:v>0.97396624400736997</c:v>
                </c:pt>
                <c:pt idx="278">
                  <c:v>0.97508392386550102</c:v>
                </c:pt>
                <c:pt idx="279">
                  <c:v>0.97620288632276897</c:v>
                </c:pt>
                <c:pt idx="280">
                  <c:v>0.97732313285103001</c:v>
                </c:pt>
                <c:pt idx="281">
                  <c:v>0.97844466492382398</c:v>
                </c:pt>
                <c:pt idx="282">
                  <c:v>0.97956748401638305</c:v>
                </c:pt>
                <c:pt idx="283">
                  <c:v>0.98069159160563601</c:v>
                </c:pt>
                <c:pt idx="284">
                  <c:v>0.98181698917020199</c:v>
                </c:pt>
                <c:pt idx="285">
                  <c:v>0.98294367819039996</c:v>
                </c:pt>
                <c:pt idx="286">
                  <c:v>0.98407166014824399</c:v>
                </c:pt>
                <c:pt idx="287">
                  <c:v>0.985200936527454</c:v>
                </c:pt>
                <c:pt idx="288">
                  <c:v>0.986331508813448</c:v>
                </c:pt>
                <c:pt idx="289">
                  <c:v>0.98746337849334997</c:v>
                </c:pt>
                <c:pt idx="290">
                  <c:v>0.98859654705599198</c:v>
                </c:pt>
                <c:pt idx="291">
                  <c:v>0.98973101599191204</c:v>
                </c:pt>
                <c:pt idx="292">
                  <c:v>0.99086678679336304</c:v>
                </c:pt>
                <c:pt idx="293">
                  <c:v>0.99200386095430304</c:v>
                </c:pt>
                <c:pt idx="294">
                  <c:v>0.99314223997041196</c:v>
                </c:pt>
                <c:pt idx="295">
                  <c:v>0.994281925339082</c:v>
                </c:pt>
                <c:pt idx="296">
                  <c:v>0.995422918559424</c:v>
                </c:pt>
                <c:pt idx="297">
                  <c:v>0.99656522113227197</c:v>
                </c:pt>
                <c:pt idx="298">
                  <c:v>0.99770883456017601</c:v>
                </c:pt>
                <c:pt idx="299">
                  <c:v>0.99885376034741802</c:v>
                </c:pt>
                <c:pt idx="300">
                  <c:v>1</c:v>
                </c:pt>
                <c:pt idx="301">
                  <c:v>1.0011475550256601</c:v>
                </c:pt>
                <c:pt idx="302">
                  <c:v>1.0022964269338499</c:v>
                </c:pt>
                <c:pt idx="303">
                  <c:v>1.0034466172357801</c:v>
                </c:pt>
                <c:pt idx="304">
                  <c:v>1.0045981274443601</c:v>
                </c:pt>
                <c:pt idx="305">
                  <c:v>1.0057509590742799</c:v>
                </c:pt>
                <c:pt idx="306">
                  <c:v>1.00690511364192</c:v>
                </c:pt>
                <c:pt idx="307">
                  <c:v>1.00806059266544</c:v>
                </c:pt>
                <c:pt idx="308">
                  <c:v>1.0092173976647201</c:v>
                </c:pt>
                <c:pt idx="309">
                  <c:v>1.0103755301613899</c:v>
                </c:pt>
                <c:pt idx="310">
                  <c:v>1.0115349916788301</c:v>
                </c:pt>
                <c:pt idx="311">
                  <c:v>1.01269578374216</c:v>
                </c:pt>
                <c:pt idx="312">
                  <c:v>1.0138579078782499</c:v>
                </c:pt>
                <c:pt idx="313">
                  <c:v>1.0150213656157401</c:v>
                </c:pt>
                <c:pt idx="314">
                  <c:v>1.016186158485</c:v>
                </c:pt>
                <c:pt idx="315">
                  <c:v>1.01735228801817</c:v>
                </c:pt>
                <c:pt idx="316">
                  <c:v>1.0185197557491501</c:v>
                </c:pt>
                <c:pt idx="317">
                  <c:v>1.0196885632135899</c:v>
                </c:pt>
                <c:pt idx="318">
                  <c:v>1.0208587119489101</c:v>
                </c:pt>
                <c:pt idx="319">
                  <c:v>1.0220302034942901</c:v>
                </c:pt>
                <c:pt idx="320">
                  <c:v>1.0232030393906899</c:v>
                </c:pt>
                <c:pt idx="321">
                  <c:v>1.02437722118081</c:v>
                </c:pt>
                <c:pt idx="322">
                  <c:v>1.02555275040914</c:v>
                </c:pt>
                <c:pt idx="323">
                  <c:v>1.0267296286219501</c:v>
                </c:pt>
                <c:pt idx="324">
                  <c:v>1.02790785736726</c:v>
                </c:pt>
                <c:pt idx="325">
                  <c:v>1.0290874381949</c:v>
                </c:pt>
                <c:pt idx="326">
                  <c:v>1.0302683726564399</c:v>
                </c:pt>
                <c:pt idx="327">
                  <c:v>1.03145066230525</c:v>
                </c:pt>
                <c:pt idx="328">
                  <c:v>1.0326343086965</c:v>
                </c:pt>
                <c:pt idx="329">
                  <c:v>1.0338193133871101</c:v>
                </c:pt>
                <c:pt idx="330">
                  <c:v>1.0350056779358101</c:v>
                </c:pt>
                <c:pt idx="331">
                  <c:v>1.03619340390311</c:v>
                </c:pt>
                <c:pt idx="332">
                  <c:v>1.03738249285131</c:v>
                </c:pt>
                <c:pt idx="333">
                  <c:v>1.0385729463445099</c:v>
                </c:pt>
                <c:pt idx="334">
                  <c:v>1.0397647659486</c:v>
                </c:pt>
                <c:pt idx="335">
                  <c:v>1.0409579532312601</c:v>
                </c:pt>
                <c:pt idx="336">
                  <c:v>1.0421525097619899</c:v>
                </c:pt>
                <c:pt idx="337">
                  <c:v>1.04334843711207</c:v>
                </c:pt>
                <c:pt idx="338">
                  <c:v>1.0445457368545901</c:v>
                </c:pt>
                <c:pt idx="339">
                  <c:v>1.04574441056444</c:v>
                </c:pt>
                <c:pt idx="340">
                  <c:v>1.0469444598183399</c:v>
                </c:pt>
                <c:pt idx="341">
                  <c:v>1.0481458861947801</c:v>
                </c:pt>
                <c:pt idx="342">
                  <c:v>1.0493486912741099</c:v>
                </c:pt>
                <c:pt idx="343">
                  <c:v>1.05055287663845</c:v>
                </c:pt>
                <c:pt idx="344">
                  <c:v>1.05175844387175</c:v>
                </c:pt>
                <c:pt idx="345">
                  <c:v>1.0529653945597901</c:v>
                </c:pt>
                <c:pt idx="346">
                  <c:v>1.0541737302901599</c:v>
                </c:pt>
                <c:pt idx="347">
                  <c:v>1.0553834526522701</c:v>
                </c:pt>
                <c:pt idx="348">
                  <c:v>1.0565945632373599</c:v>
                </c:pt>
                <c:pt idx="349">
                  <c:v>1.05780706363848</c:v>
                </c:pt>
                <c:pt idx="350">
                  <c:v>1.0590209554505401</c:v>
                </c:pt>
                <c:pt idx="351">
                  <c:v>1.0602362402702401</c:v>
                </c:pt>
                <c:pt idx="352">
                  <c:v>1.06145291969614</c:v>
                </c:pt>
                <c:pt idx="353">
                  <c:v>1.06267099532864</c:v>
                </c:pt>
                <c:pt idx="354">
                  <c:v>1.06389046876995</c:v>
                </c:pt>
                <c:pt idx="355">
                  <c:v>1.06511134162413</c:v>
                </c:pt>
                <c:pt idx="356">
                  <c:v>1.0663336154970999</c:v>
                </c:pt>
                <c:pt idx="357">
                  <c:v>1.0675572919965901</c:v>
                </c:pt>
                <c:pt idx="358">
                  <c:v>1.0687823727321999</c:v>
                </c:pt>
                <c:pt idx="359">
                  <c:v>1.0700088593153601</c:v>
                </c:pt>
                <c:pt idx="360">
                  <c:v>1.0712367533593601</c:v>
                </c:pt>
                <c:pt idx="361">
                  <c:v>1.07246605647935</c:v>
                </c:pt>
                <c:pt idx="362">
                  <c:v>1.0736967702923099</c:v>
                </c:pt>
                <c:pt idx="363">
                  <c:v>1.07492889641709</c:v>
                </c:pt>
                <c:pt idx="364">
                  <c:v>1.07616243647439</c:v>
                </c:pt>
                <c:pt idx="365">
                  <c:v>1.0773973920867901</c:v>
                </c:pt>
                <c:pt idx="366">
                  <c:v>1.0786337648787101</c:v>
                </c:pt>
                <c:pt idx="367">
                  <c:v>1.0798715564764401</c:v>
                </c:pt>
                <c:pt idx="368">
                  <c:v>1.08111076850814</c:v>
                </c:pt>
                <c:pt idx="369">
                  <c:v>1.0823514026038299</c:v>
                </c:pt>
                <c:pt idx="370">
                  <c:v>1.08359346039542</c:v>
                </c:pt>
                <c:pt idx="371">
                  <c:v>1.08483694351666</c:v>
                </c:pt>
                <c:pt idx="372">
                  <c:v>1.08608185360321</c:v>
                </c:pt>
                <c:pt idx="373">
                  <c:v>1.0873281922925899</c:v>
                </c:pt>
                <c:pt idx="374">
                  <c:v>1.0885759612241901</c:v>
                </c:pt>
                <c:pt idx="375">
                  <c:v>1.0898251620393</c:v>
                </c:pt>
                <c:pt idx="376">
                  <c:v>1.09107579638109</c:v>
                </c:pt>
                <c:pt idx="377">
                  <c:v>1.0923278658946001</c:v>
                </c:pt>
                <c:pt idx="378">
                  <c:v>1.09358137222677</c:v>
                </c:pt>
                <c:pt idx="379">
                  <c:v>1.0948363170264299</c:v>
                </c:pt>
                <c:pt idx="380">
                  <c:v>1.0960927019443101</c:v>
                </c:pt>
                <c:pt idx="381">
                  <c:v>1.0973505286330101</c:v>
                </c:pt>
                <c:pt idx="382">
                  <c:v>1.09860979874705</c:v>
                </c:pt>
                <c:pt idx="383">
                  <c:v>1.09987051394284</c:v>
                </c:pt>
                <c:pt idx="384">
                  <c:v>1.1011326758786799</c:v>
                </c:pt>
                <c:pt idx="385">
                  <c:v>1.1023962862148</c:v>
                </c:pt>
                <c:pt idx="386">
                  <c:v>1.1036613466133101</c:v>
                </c:pt>
                <c:pt idx="387">
                  <c:v>1.1049278587382401</c:v>
                </c:pt>
                <c:pt idx="388">
                  <c:v>1.1061958242555301</c:v>
                </c:pt>
                <c:pt idx="389">
                  <c:v>1.10746524483301</c:v>
                </c:pt>
                <c:pt idx="390">
                  <c:v>1.1087361221404599</c:v>
                </c:pt>
                <c:pt idx="391">
                  <c:v>1.1100084578495499</c:v>
                </c:pt>
                <c:pt idx="392">
                  <c:v>1.11128225363388</c:v>
                </c:pt>
                <c:pt idx="393">
                  <c:v>1.1125575111689601</c:v>
                </c:pt>
                <c:pt idx="394">
                  <c:v>1.1138342321322301</c:v>
                </c:pt>
                <c:pt idx="395">
                  <c:v>1.1151124182030601</c:v>
                </c:pt>
                <c:pt idx="396">
                  <c:v>1.11639207106274</c:v>
                </c:pt>
                <c:pt idx="397">
                  <c:v>1.1176731923945</c:v>
                </c:pt>
                <c:pt idx="398">
                  <c:v>1.1189557838834701</c:v>
                </c:pt>
                <c:pt idx="399">
                  <c:v>1.1202398472167501</c:v>
                </c:pt>
                <c:pt idx="400">
                  <c:v>1.1215253840833701</c:v>
                </c:pt>
                <c:pt idx="401">
                  <c:v>1.12281239617427</c:v>
                </c:pt>
                <c:pt idx="402">
                  <c:v>1.1241008851823699</c:v>
                </c:pt>
                <c:pt idx="403">
                  <c:v>1.1253908528025101</c:v>
                </c:pt>
                <c:pt idx="404">
                  <c:v>1.1266823007314699</c:v>
                </c:pt>
                <c:pt idx="405">
                  <c:v>1.12797523066799</c:v>
                </c:pt>
                <c:pt idx="406">
                  <c:v>1.1292696443127599</c:v>
                </c:pt>
                <c:pt idx="407">
                  <c:v>1.1305655433684101</c:v>
                </c:pt>
                <c:pt idx="408">
                  <c:v>1.1318629295395399</c:v>
                </c:pt>
                <c:pt idx="409">
                  <c:v>1.1331618045326901</c:v>
                </c:pt>
                <c:pt idx="410">
                  <c:v>1.13446217005636</c:v>
                </c:pt>
                <c:pt idx="411">
                  <c:v>1.1357640278210299</c:v>
                </c:pt>
                <c:pt idx="412">
                  <c:v>1.13706737953911</c:v>
                </c:pt>
                <c:pt idx="413">
                  <c:v>1.1383722269250101</c:v>
                </c:pt>
                <c:pt idx="414">
                  <c:v>1.1396785716950899</c:v>
                </c:pt>
                <c:pt idx="415">
                  <c:v>1.1409864155676701</c:v>
                </c:pt>
                <c:pt idx="416">
                  <c:v>1.1422957602630599</c:v>
                </c:pt>
                <c:pt idx="417">
                  <c:v>1.14360660750354</c:v>
                </c:pt>
                <c:pt idx="418">
                  <c:v>1.1449189590133499</c:v>
                </c:pt>
                <c:pt idx="419">
                  <c:v>1.1462328165187401</c:v>
                </c:pt>
                <c:pt idx="420">
                  <c:v>1.1475481817479101</c:v>
                </c:pt>
                <c:pt idx="421">
                  <c:v>1.1488650564310501</c:v>
                </c:pt>
                <c:pt idx="422">
                  <c:v>1.1501834423003601</c:v>
                </c:pt>
                <c:pt idx="423">
                  <c:v>1.15150334109</c:v>
                </c:pt>
                <c:pt idx="424">
                  <c:v>1.1528247545361301</c:v>
                </c:pt>
                <c:pt idx="425">
                  <c:v>1.1541476843769001</c:v>
                </c:pt>
                <c:pt idx="426">
                  <c:v>1.1554721323524599</c:v>
                </c:pt>
                <c:pt idx="427">
                  <c:v>1.1567981002049399</c:v>
                </c:pt>
                <c:pt idx="428">
                  <c:v>1.1581255896785001</c:v>
                </c:pt>
                <c:pt idx="429">
                  <c:v>1.15945460251928</c:v>
                </c:pt>
                <c:pt idx="430">
                  <c:v>1.1607851404754199</c:v>
                </c:pt>
                <c:pt idx="431">
                  <c:v>1.1621172052970801</c:v>
                </c:pt>
                <c:pt idx="432">
                  <c:v>1.16345079873642</c:v>
                </c:pt>
                <c:pt idx="433">
                  <c:v>1.16478592254762</c:v>
                </c:pt>
                <c:pt idx="434">
                  <c:v>1.1661225784868501</c:v>
                </c:pt>
                <c:pt idx="435">
                  <c:v>1.1674607683123199</c:v>
                </c:pt>
                <c:pt idx="436">
                  <c:v>1.16880049378426</c:v>
                </c:pt>
                <c:pt idx="437">
                  <c:v>1.17014175666489</c:v>
                </c:pt>
                <c:pt idx="438">
                  <c:v>1.1714845587184799</c:v>
                </c:pt>
                <c:pt idx="439">
                  <c:v>1.17282890171132</c:v>
                </c:pt>
                <c:pt idx="440">
                  <c:v>1.1741747874117101</c:v>
                </c:pt>
                <c:pt idx="441">
                  <c:v>1.17552221759001</c:v>
                </c:pt>
                <c:pt idx="442">
                  <c:v>1.1768711940185701</c:v>
                </c:pt>
                <c:pt idx="443">
                  <c:v>1.17822171847182</c:v>
                </c:pt>
                <c:pt idx="444">
                  <c:v>1.17957379272619</c:v>
                </c:pt>
                <c:pt idx="445">
                  <c:v>1.1809274185601699</c:v>
                </c:pt>
                <c:pt idx="446">
                  <c:v>1.1822825977542699</c:v>
                </c:pt>
                <c:pt idx="447">
                  <c:v>1.1836393320910701</c:v>
                </c:pt>
                <c:pt idx="448">
                  <c:v>1.18499762335517</c:v>
                </c:pt>
                <c:pt idx="449">
                  <c:v>1.18635747333325</c:v>
                </c:pt>
                <c:pt idx="450">
                  <c:v>1.187718883814</c:v>
                </c:pt>
                <c:pt idx="451">
                  <c:v>1.18908185658818</c:v>
                </c:pt>
                <c:pt idx="452">
                  <c:v>1.19044639344863</c:v>
                </c:pt>
                <c:pt idx="453">
                  <c:v>1.1918124961902099</c:v>
                </c:pt>
                <c:pt idx="454">
                  <c:v>1.19318016660985</c:v>
                </c:pt>
                <c:pt idx="455">
                  <c:v>1.1945494065065601</c:v>
                </c:pt>
                <c:pt idx="456">
                  <c:v>1.1959202176813899</c:v>
                </c:pt>
                <c:pt idx="457">
                  <c:v>1.1972926019374699</c:v>
                </c:pt>
                <c:pt idx="458">
                  <c:v>1.19866656108001</c:v>
                </c:pt>
                <c:pt idx="459">
                  <c:v>1.20004209691626</c:v>
                </c:pt>
                <c:pt idx="460">
                  <c:v>1.2014192112555799</c:v>
                </c:pt>
                <c:pt idx="461">
                  <c:v>1.2027979059093701</c:v>
                </c:pt>
                <c:pt idx="462">
                  <c:v>1.20417818269115</c:v>
                </c:pt>
                <c:pt idx="463">
                  <c:v>1.2055600434164799</c:v>
                </c:pt>
                <c:pt idx="464">
                  <c:v>1.20694348990304</c:v>
                </c:pt>
                <c:pt idx="465">
                  <c:v>1.2083285239705599</c:v>
                </c:pt>
                <c:pt idx="466">
                  <c:v>1.20971514744088</c:v>
                </c:pt>
                <c:pt idx="467">
                  <c:v>1.2111033621379399</c:v>
                </c:pt>
                <c:pt idx="468">
                  <c:v>1.2124931698877499</c:v>
                </c:pt>
                <c:pt idx="469">
                  <c:v>1.21388457251843</c:v>
                </c:pt>
                <c:pt idx="470">
                  <c:v>1.21527757186019</c:v>
                </c:pt>
                <c:pt idx="471">
                  <c:v>1.21667216974535</c:v>
                </c:pt>
                <c:pt idx="472">
                  <c:v>1.21806836800832</c:v>
                </c:pt>
                <c:pt idx="473">
                  <c:v>1.2194661684856201</c:v>
                </c:pt>
                <c:pt idx="474">
                  <c:v>1.2208655730158799</c:v>
                </c:pt>
                <c:pt idx="475">
                  <c:v>1.2222665834398501</c:v>
                </c:pt>
                <c:pt idx="476">
                  <c:v>1.2236692016003701</c:v>
                </c:pt>
                <c:pt idx="477">
                  <c:v>1.2250734293423999</c:v>
                </c:pt>
                <c:pt idx="478">
                  <c:v>1.2264792685130399</c:v>
                </c:pt>
                <c:pt idx="479">
                  <c:v>1.2278867209614901</c:v>
                </c:pt>
                <c:pt idx="480">
                  <c:v>1.2292957885390701</c:v>
                </c:pt>
                <c:pt idx="481">
                  <c:v>1.2307064730992201</c:v>
                </c:pt>
                <c:pt idx="482">
                  <c:v>1.2321187764975401</c:v>
                </c:pt>
                <c:pt idx="483">
                  <c:v>1.2335327005917101</c:v>
                </c:pt>
                <c:pt idx="484">
                  <c:v>1.23494824724159</c:v>
                </c:pt>
                <c:pt idx="485">
                  <c:v>1.2363654183091299</c:v>
                </c:pt>
                <c:pt idx="486">
                  <c:v>1.23778421565846</c:v>
                </c:pt>
                <c:pt idx="487">
                  <c:v>1.23920464115582</c:v>
                </c:pt>
                <c:pt idx="488">
                  <c:v>1.2406266966696</c:v>
                </c:pt>
                <c:pt idx="489">
                  <c:v>1.2420503840703201</c:v>
                </c:pt>
                <c:pt idx="490">
                  <c:v>1.24347570523068</c:v>
                </c:pt>
                <c:pt idx="491">
                  <c:v>1.2449026620254999</c:v>
                </c:pt>
                <c:pt idx="492">
                  <c:v>1.2463312563317599</c:v>
                </c:pt>
                <c:pt idx="493">
                  <c:v>1.2477614900286</c:v>
                </c:pt>
                <c:pt idx="494">
                  <c:v>1.2491933649972999</c:v>
                </c:pt>
                <c:pt idx="495">
                  <c:v>1.2506268831213201</c:v>
                </c:pt>
                <c:pt idx="496">
                  <c:v>1.2520620462862699</c:v>
                </c:pt>
                <c:pt idx="497">
                  <c:v>1.2534988563799201</c:v>
                </c:pt>
                <c:pt idx="498">
                  <c:v>1.2549373152922101</c:v>
                </c:pt>
                <c:pt idx="499">
                  <c:v>1.2563774249152599</c:v>
                </c:pt>
                <c:pt idx="500">
                  <c:v>1.25781918714334</c:v>
                </c:pt>
                <c:pt idx="501">
                  <c:v>1.25926260387292</c:v>
                </c:pt>
                <c:pt idx="502">
                  <c:v>1.26070767700261</c:v>
                </c:pt>
                <c:pt idx="503">
                  <c:v>1.2621544084332399</c:v>
                </c:pt>
                <c:pt idx="504">
                  <c:v>1.2636028000677899</c:v>
                </c:pt>
                <c:pt idx="505">
                  <c:v>1.2650528538114401</c:v>
                </c:pt>
                <c:pt idx="506">
                  <c:v>1.2665045715715599</c:v>
                </c:pt>
                <c:pt idx="507">
                  <c:v>1.2679579552576801</c:v>
                </c:pt>
                <c:pt idx="508">
                  <c:v>1.2694130067815601</c:v>
                </c:pt>
                <c:pt idx="509">
                  <c:v>1.27086972805712</c:v>
                </c:pt>
                <c:pt idx="510">
                  <c:v>1.27232812100051</c:v>
                </c:pt>
                <c:pt idx="511">
                  <c:v>1.2737881875300501</c:v>
                </c:pt>
                <c:pt idx="512">
                  <c:v>1.27524992956627</c:v>
                </c:pt>
                <c:pt idx="513">
                  <c:v>1.27671334903191</c:v>
                </c:pt>
                <c:pt idx="514">
                  <c:v>1.27817844785192</c:v>
                </c:pt>
                <c:pt idx="515">
                  <c:v>1.27964522795344</c:v>
                </c:pt>
                <c:pt idx="516">
                  <c:v>1.2811136912658301</c:v>
                </c:pt>
                <c:pt idx="517">
                  <c:v>1.2825838397206799</c:v>
                </c:pt>
                <c:pt idx="518">
                  <c:v>1.28405567525178</c:v>
                </c:pt>
                <c:pt idx="519">
                  <c:v>1.2855291997951399</c:v>
                </c:pt>
                <c:pt idx="520">
                  <c:v>1.2870044152889899</c:v>
                </c:pt>
                <c:pt idx="521">
                  <c:v>1.2884813236738</c:v>
                </c:pt>
                <c:pt idx="522">
                  <c:v>1.2899599268922399</c:v>
                </c:pt>
                <c:pt idx="523">
                  <c:v>1.29144022688924</c:v>
                </c:pt>
                <c:pt idx="524">
                  <c:v>1.2929222256119499</c:v>
                </c:pt>
                <c:pt idx="525">
                  <c:v>1.29440592500973</c:v>
                </c:pt>
                <c:pt idx="526">
                  <c:v>1.2958913270342101</c:v>
                </c:pt>
                <c:pt idx="527">
                  <c:v>1.29737843363926</c:v>
                </c:pt>
                <c:pt idx="528">
                  <c:v>1.2988672467809601</c:v>
                </c:pt>
                <c:pt idx="529">
                  <c:v>1.3003577684176599</c:v>
                </c:pt>
                <c:pt idx="530">
                  <c:v>1.30185000050996</c:v>
                </c:pt>
                <c:pt idx="531">
                  <c:v>1.3033439450207001</c:v>
                </c:pt>
                <c:pt idx="532">
                  <c:v>1.3048396039149699</c:v>
                </c:pt>
                <c:pt idx="533">
                  <c:v>1.30633697916011</c:v>
                </c:pt>
                <c:pt idx="534">
                  <c:v>1.3078360727257501</c:v>
                </c:pt>
                <c:pt idx="535">
                  <c:v>1.30933688658374</c:v>
                </c:pt>
                <c:pt idx="536">
                  <c:v>1.3108394227082201</c:v>
                </c:pt>
                <c:pt idx="537">
                  <c:v>1.3123436830755799</c:v>
                </c:pt>
                <c:pt idx="538">
                  <c:v>1.3138496696644799</c:v>
                </c:pt>
                <c:pt idx="539">
                  <c:v>1.3153573844558599</c:v>
                </c:pt>
                <c:pt idx="540">
                  <c:v>1.31686682943293</c:v>
                </c:pt>
                <c:pt idx="541">
                  <c:v>1.3183780065811599</c:v>
                </c:pt>
                <c:pt idx="542">
                  <c:v>1.31989091788833</c:v>
                </c:pt>
                <c:pt idx="543">
                  <c:v>1.3214055653444701</c:v>
                </c:pt>
                <c:pt idx="544">
                  <c:v>1.3229219509419099</c:v>
                </c:pt>
                <c:pt idx="545">
                  <c:v>1.32444007667527</c:v>
                </c:pt>
                <c:pt idx="546">
                  <c:v>1.3259599445414401</c:v>
                </c:pt>
                <c:pt idx="547">
                  <c:v>1.3274815565396101</c:v>
                </c:pt>
                <c:pt idx="548">
                  <c:v>1.3290049146712899</c:v>
                </c:pt>
                <c:pt idx="549">
                  <c:v>1.33053002094024</c:v>
                </c:pt>
                <c:pt idx="550">
                  <c:v>1.3320568773525601</c:v>
                </c:pt>
                <c:pt idx="551">
                  <c:v>1.3335854859166201</c:v>
                </c:pt>
                <c:pt idx="552">
                  <c:v>1.33511584864313</c:v>
                </c:pt>
                <c:pt idx="553">
                  <c:v>1.33664796754507</c:v>
                </c:pt>
                <c:pt idx="554">
                  <c:v>1.33818184463777</c:v>
                </c:pt>
                <c:pt idx="555">
                  <c:v>1.33971748193882</c:v>
                </c:pt>
                <c:pt idx="556">
                  <c:v>1.3412548814681799</c:v>
                </c:pt>
                <c:pt idx="557">
                  <c:v>1.3427940452481</c:v>
                </c:pt>
                <c:pt idx="558">
                  <c:v>1.3443349753031399</c:v>
                </c:pt>
                <c:pt idx="559">
                  <c:v>1.34587767366022</c:v>
                </c:pt>
                <c:pt idx="560">
                  <c:v>1.34742214234854</c:v>
                </c:pt>
                <c:pt idx="561">
                  <c:v>1.3489683833996799</c:v>
                </c:pt>
                <c:pt idx="562">
                  <c:v>1.3505163988475</c:v>
                </c:pt>
                <c:pt idx="563">
                  <c:v>1.3520661907282301</c:v>
                </c:pt>
                <c:pt idx="564">
                  <c:v>1.3536177610804201</c:v>
                </c:pt>
                <c:pt idx="565">
                  <c:v>1.3551711119449701</c:v>
                </c:pt>
                <c:pt idx="566">
                  <c:v>1.3567262453650999</c:v>
                </c:pt>
                <c:pt idx="567">
                  <c:v>1.3582831633864101</c:v>
                </c:pt>
                <c:pt idx="568">
                  <c:v>1.3598418680568201</c:v>
                </c:pt>
                <c:pt idx="569">
                  <c:v>1.36140236142661</c:v>
                </c:pt>
                <c:pt idx="570">
                  <c:v>1.3629646455483999</c:v>
                </c:pt>
                <c:pt idx="571">
                  <c:v>1.36452872247719</c:v>
                </c:pt>
                <c:pt idx="572">
                  <c:v>1.36609459427033</c:v>
                </c:pt>
                <c:pt idx="573">
                  <c:v>1.3676622629874999</c:v>
                </c:pt>
                <c:pt idx="574">
                  <c:v>1.3692317306908</c:v>
                </c:pt>
                <c:pt idx="575">
                  <c:v>1.37080299944464</c:v>
                </c:pt>
                <c:pt idx="576">
                  <c:v>1.3723760713158399</c:v>
                </c:pt>
                <c:pt idx="577">
                  <c:v>1.3739509483735599</c:v>
                </c:pt>
                <c:pt idx="578">
                  <c:v>1.3755276326893799</c:v>
                </c:pt>
                <c:pt idx="579">
                  <c:v>1.3771061263372</c:v>
                </c:pt>
                <c:pt idx="580">
                  <c:v>1.37868643139334</c:v>
                </c:pt>
                <c:pt idx="581">
                  <c:v>1.38026854993649</c:v>
                </c:pt>
                <c:pt idx="582">
                  <c:v>1.38185248404772</c:v>
                </c:pt>
                <c:pt idx="583">
                  <c:v>1.38343823581051</c:v>
                </c:pt>
                <c:pt idx="584">
                  <c:v>1.3850258073107</c:v>
                </c:pt>
                <c:pt idx="585">
                  <c:v>1.38661520063654</c:v>
                </c:pt>
                <c:pt idx="586">
                  <c:v>1.3882064178786899</c:v>
                </c:pt>
                <c:pt idx="587">
                  <c:v>1.3897994611301701</c:v>
                </c:pt>
                <c:pt idx="588">
                  <c:v>1.3913943324864499</c:v>
                </c:pt>
                <c:pt idx="589">
                  <c:v>1.39299103404536</c:v>
                </c:pt>
                <c:pt idx="590">
                  <c:v>1.39458956790717</c:v>
                </c:pt>
                <c:pt idx="591">
                  <c:v>1.39618993617455</c:v>
                </c:pt>
                <c:pt idx="592">
                  <c:v>1.39779214095258</c:v>
                </c:pt>
                <c:pt idx="593">
                  <c:v>1.3993961843487599</c:v>
                </c:pt>
                <c:pt idx="594">
                  <c:v>1.40100206847299</c:v>
                </c:pt>
                <c:pt idx="595">
                  <c:v>1.40260979543762</c:v>
                </c:pt>
                <c:pt idx="596">
                  <c:v>1.4042193673574099</c:v>
                </c:pt>
                <c:pt idx="597">
                  <c:v>1.4058307863495501</c:v>
                </c:pt>
                <c:pt idx="598">
                  <c:v>1.40744405453364</c:v>
                </c:pt>
                <c:pt idx="599">
                  <c:v>1.40905917403176</c:v>
                </c:pt>
                <c:pt idx="600">
                  <c:v>1.41067614696836</c:v>
                </c:pt>
                <c:pt idx="601">
                  <c:v>1.41229497547039</c:v>
                </c:pt>
                <c:pt idx="602">
                  <c:v>1.4139156616672</c:v>
                </c:pt>
                <c:pt idx="603">
                  <c:v>1.4155382076906</c:v>
                </c:pt>
                <c:pt idx="604">
                  <c:v>1.41716261567485</c:v>
                </c:pt>
                <c:pt idx="605">
                  <c:v>1.4187888877566399</c:v>
                </c:pt>
                <c:pt idx="606">
                  <c:v>1.4204170260751301</c:v>
                </c:pt>
                <c:pt idx="607">
                  <c:v>1.4220470327719299</c:v>
                </c:pt>
                <c:pt idx="608">
                  <c:v>1.42367890999111</c:v>
                </c:pt>
                <c:pt idx="609">
                  <c:v>1.4253126598791901</c:v>
                </c:pt>
                <c:pt idx="610">
                  <c:v>1.42694828458516</c:v>
                </c:pt>
                <c:pt idx="611">
                  <c:v>1.42858578626049</c:v>
                </c:pt>
                <c:pt idx="612">
                  <c:v>1.4302251670591</c:v>
                </c:pt>
                <c:pt idx="613">
                  <c:v>1.4318664291373699</c:v>
                </c:pt>
                <c:pt idx="614">
                  <c:v>1.4335095746541999</c:v>
                </c:pt>
                <c:pt idx="615">
                  <c:v>1.4351546057709199</c:v>
                </c:pt>
                <c:pt idx="616">
                  <c:v>1.4368015246513699</c:v>
                </c:pt>
                <c:pt idx="617">
                  <c:v>1.4384503334618499</c:v>
                </c:pt>
                <c:pt idx="618">
                  <c:v>1.44010103437117</c:v>
                </c:pt>
                <c:pt idx="619">
                  <c:v>1.4417536295506199</c:v>
                </c:pt>
                <c:pt idx="620">
                  <c:v>1.44340812117397</c:v>
                </c:pt>
                <c:pt idx="621">
                  <c:v>1.4450645114175</c:v>
                </c:pt>
                <c:pt idx="622">
                  <c:v>1.4467228024599701</c:v>
                </c:pt>
                <c:pt idx="623">
                  <c:v>1.44838299648267</c:v>
                </c:pt>
                <c:pt idx="624">
                  <c:v>1.45004509566936</c:v>
                </c:pt>
                <c:pt idx="625">
                  <c:v>1.45170910220632</c:v>
                </c:pt>
                <c:pt idx="626">
                  <c:v>1.4533750182823499</c:v>
                </c:pt>
                <c:pt idx="627">
                  <c:v>1.4550428460887399</c:v>
                </c:pt>
                <c:pt idx="628">
                  <c:v>1.4567125878193199</c:v>
                </c:pt>
                <c:pt idx="629">
                  <c:v>1.4583842456704099</c:v>
                </c:pt>
                <c:pt idx="630">
                  <c:v>1.46005782184086</c:v>
                </c:pt>
                <c:pt idx="631">
                  <c:v>1.46173331853207</c:v>
                </c:pt>
                <c:pt idx="632">
                  <c:v>1.46341073794792</c:v>
                </c:pt>
                <c:pt idx="633">
                  <c:v>1.46509008229485</c:v>
                </c:pt>
                <c:pt idx="634">
                  <c:v>1.4667713537818301</c:v>
                </c:pt>
                <c:pt idx="635">
                  <c:v>1.46845455462035</c:v>
                </c:pt>
                <c:pt idx="636">
                  <c:v>1.4701396870244501</c:v>
                </c:pt>
                <c:pt idx="637">
                  <c:v>1.4718267532107101</c:v>
                </c:pt>
                <c:pt idx="638">
                  <c:v>1.4735157553982601</c:v>
                </c:pt>
                <c:pt idx="639">
                  <c:v>1.47520669580875</c:v>
                </c:pt>
                <c:pt idx="640">
                  <c:v>1.4768995766664099</c:v>
                </c:pt>
                <c:pt idx="641">
                  <c:v>1.478594400198</c:v>
                </c:pt>
                <c:pt idx="642">
                  <c:v>1.4802911686328499</c:v>
                </c:pt>
                <c:pt idx="643">
                  <c:v>1.48198988420285</c:v>
                </c:pt>
                <c:pt idx="644">
                  <c:v>1.4836905491424399</c:v>
                </c:pt>
                <c:pt idx="645">
                  <c:v>1.4853931656886299</c:v>
                </c:pt>
                <c:pt idx="646">
                  <c:v>1.4870977360809901</c:v>
                </c:pt>
                <c:pt idx="647">
                  <c:v>1.48880426256168</c:v>
                </c:pt>
                <c:pt idx="648">
                  <c:v>1.4905127473754001</c:v>
                </c:pt>
                <c:pt idx="649">
                  <c:v>1.49222319276945</c:v>
                </c:pt>
                <c:pt idx="650">
                  <c:v>1.4939356009937199</c:v>
                </c:pt>
                <c:pt idx="651">
                  <c:v>1.49564997430064</c:v>
                </c:pt>
                <c:pt idx="652">
                  <c:v>1.4973663149452801</c:v>
                </c:pt>
                <c:pt idx="653">
                  <c:v>1.4990846251852401</c:v>
                </c:pt>
                <c:pt idx="654">
                  <c:v>1.5008049072807601</c:v>
                </c:pt>
                <c:pt idx="655">
                  <c:v>1.50252716349464</c:v>
                </c:pt>
                <c:pt idx="656">
                  <c:v>1.5042513960922901</c:v>
                </c:pt>
                <c:pt idx="657">
                  <c:v>1.5059776073417299</c:v>
                </c:pt>
                <c:pt idx="658">
                  <c:v>1.5077057995135601</c:v>
                </c:pt>
                <c:pt idx="659">
                  <c:v>1.509435974881</c:v>
                </c:pt>
                <c:pt idx="660">
                  <c:v>1.5111681357198801</c:v>
                </c:pt>
                <c:pt idx="661">
                  <c:v>1.5129022843086399</c:v>
                </c:pt>
                <c:pt idx="662">
                  <c:v>1.5146384229283301</c:v>
                </c:pt>
                <c:pt idx="663">
                  <c:v>1.5163765538626099</c:v>
                </c:pt>
                <c:pt idx="664">
                  <c:v>1.5181166793977801</c:v>
                </c:pt>
                <c:pt idx="665">
                  <c:v>1.5198588018227599</c:v>
                </c:pt>
                <c:pt idx="666">
                  <c:v>1.52160292342908</c:v>
                </c:pt>
                <c:pt idx="667">
                  <c:v>1.5233490465109101</c:v>
                </c:pt>
                <c:pt idx="668">
                  <c:v>1.52509717336507</c:v>
                </c:pt>
                <c:pt idx="669">
                  <c:v>1.52684730629098</c:v>
                </c:pt>
                <c:pt idx="670">
                  <c:v>1.5285994475907201</c:v>
                </c:pt>
                <c:pt idx="671">
                  <c:v>1.5303535995690201</c:v>
                </c:pt>
                <c:pt idx="672">
                  <c:v>1.53210976453324</c:v>
                </c:pt>
                <c:pt idx="673">
                  <c:v>1.5338679447933801</c:v>
                </c:pt>
                <c:pt idx="674">
                  <c:v>1.5356281426621301</c:v>
                </c:pt>
                <c:pt idx="675">
                  <c:v>1.5373903604547801</c:v>
                </c:pt>
                <c:pt idx="676">
                  <c:v>1.53915460048931</c:v>
                </c:pt>
                <c:pt idx="677">
                  <c:v>1.5409208650863699</c:v>
                </c:pt>
                <c:pt idx="678">
                  <c:v>1.54268915656924</c:v>
                </c:pt>
                <c:pt idx="679">
                  <c:v>1.54445947726388</c:v>
                </c:pt>
                <c:pt idx="680">
                  <c:v>1.5462318294989399</c:v>
                </c:pt>
                <c:pt idx="681">
                  <c:v>1.5480062156057099</c:v>
                </c:pt>
                <c:pt idx="682">
                  <c:v>1.5497826379181801</c:v>
                </c:pt>
                <c:pt idx="683">
                  <c:v>1.551561098773</c:v>
                </c:pt>
                <c:pt idx="684">
                  <c:v>1.55334160050951</c:v>
                </c:pt>
                <c:pt idx="685">
                  <c:v>1.55512414546973</c:v>
                </c:pt>
                <c:pt idx="686">
                  <c:v>1.55690873599839</c:v>
                </c:pt>
                <c:pt idx="687">
                  <c:v>1.55869537444287</c:v>
                </c:pt>
                <c:pt idx="688">
                  <c:v>1.5604840631532799</c:v>
                </c:pt>
                <c:pt idx="689">
                  <c:v>1.56227480448241</c:v>
                </c:pt>
                <c:pt idx="690">
                  <c:v>1.5640676007857499</c:v>
                </c:pt>
                <c:pt idx="691">
                  <c:v>1.5658624544215001</c:v>
                </c:pt>
                <c:pt idx="692">
                  <c:v>1.5676593677505599</c:v>
                </c:pt>
                <c:pt idx="693">
                  <c:v>1.5694583431365401</c:v>
                </c:pt>
                <c:pt idx="694">
                  <c:v>1.57125938294576</c:v>
                </c:pt>
                <c:pt idx="695">
                  <c:v>1.57306248954727</c:v>
                </c:pt>
                <c:pt idx="696">
                  <c:v>1.57486766531282</c:v>
                </c:pt>
                <c:pt idx="697">
                  <c:v>1.5766749126169</c:v>
                </c:pt>
                <c:pt idx="698">
                  <c:v>1.5784842338367</c:v>
                </c:pt>
                <c:pt idx="699">
                  <c:v>1.5802956313521599</c:v>
                </c:pt>
                <c:pt idx="700">
                  <c:v>1.5821091075459399</c:v>
                </c:pt>
              </c:numCache>
            </c:numRef>
          </c:yVal>
          <c:smooth val="0"/>
        </c:ser>
        <c:ser>
          <c:idx val="1"/>
          <c:order val="1"/>
          <c:tx>
            <c:strRef>
              <c:f>Microsoft_Excel_Worksheet2!$C$1</c:f>
              <c:strCache>
                <c:ptCount val="1"/>
                <c:pt idx="0">
                  <c:v>lower</c:v>
                </c:pt>
              </c:strCache>
            </c:strRef>
          </c:tx>
          <c:spPr>
            <a:ln w="41275">
              <a:solidFill>
                <a:srgbClr val="00FF00"/>
              </a:solidFill>
              <a:prstDash val="sysDash"/>
            </a:ln>
          </c:spPr>
          <c:marker>
            <c:symbol val="none"/>
          </c:marker>
          <c:xVal>
            <c:numRef>
              <c:f>Microsoft_Excel_Worksheet2!$A$2:$A$10002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Microsoft_Excel_Worksheet2!$C$2:$C$10002</c:f>
              <c:numCache>
                <c:formatCode>General</c:formatCode>
                <c:ptCount val="10001"/>
                <c:pt idx="0">
                  <c:v>0.59853528414654</c:v>
                </c:pt>
                <c:pt idx="1">
                  <c:v>0.599560194277032</c:v>
                </c:pt>
                <c:pt idx="2">
                  <c:v>0.60058685942648804</c:v>
                </c:pt>
                <c:pt idx="3">
                  <c:v>0.60161528260014097</c:v>
                </c:pt>
                <c:pt idx="4">
                  <c:v>0.60264546680836895</c:v>
                </c:pt>
                <c:pt idx="5">
                  <c:v>0.60367741506670303</c:v>
                </c:pt>
                <c:pt idx="6">
                  <c:v>0.60471113039583702</c:v>
                </c:pt>
                <c:pt idx="7">
                  <c:v>0.60574661582164002</c:v>
                </c:pt>
                <c:pt idx="8">
                  <c:v>0.60678387437516301</c:v>
                </c:pt>
                <c:pt idx="9">
                  <c:v>0.60782290909264303</c:v>
                </c:pt>
                <c:pt idx="10">
                  <c:v>0.60886372301552105</c:v>
                </c:pt>
                <c:pt idx="11">
                  <c:v>0.60990631919044203</c:v>
                </c:pt>
                <c:pt idx="12">
                  <c:v>0.61095070066927204</c:v>
                </c:pt>
                <c:pt idx="13">
                  <c:v>0.61199687050909801</c:v>
                </c:pt>
                <c:pt idx="14">
                  <c:v>0.613044831772247</c:v>
                </c:pt>
                <c:pt idx="15">
                  <c:v>0.61409458752628598</c:v>
                </c:pt>
                <c:pt idx="16">
                  <c:v>0.61514614084403696</c:v>
                </c:pt>
                <c:pt idx="17">
                  <c:v>0.61619949480358105</c:v>
                </c:pt>
                <c:pt idx="18">
                  <c:v>0.61725465248827405</c:v>
                </c:pt>
                <c:pt idx="19">
                  <c:v>0.61831161698674997</c:v>
                </c:pt>
                <c:pt idx="20">
                  <c:v>0.61937039139292904</c:v>
                </c:pt>
                <c:pt idx="21">
                  <c:v>0.62043097880603304</c:v>
                </c:pt>
                <c:pt idx="22">
                  <c:v>0.62149338233058804</c:v>
                </c:pt>
                <c:pt idx="23">
                  <c:v>0.62255760507644098</c:v>
                </c:pt>
                <c:pt idx="24">
                  <c:v>0.62362365015875598</c:v>
                </c:pt>
                <c:pt idx="25">
                  <c:v>0.62469152069803802</c:v>
                </c:pt>
                <c:pt idx="26">
                  <c:v>0.625761219820135</c:v>
                </c:pt>
                <c:pt idx="27">
                  <c:v>0.626832750656242</c:v>
                </c:pt>
                <c:pt idx="28">
                  <c:v>0.62790611634292304</c:v>
                </c:pt>
                <c:pt idx="29">
                  <c:v>0.62898132002210805</c:v>
                </c:pt>
                <c:pt idx="30">
                  <c:v>0.630058364841111</c:v>
                </c:pt>
                <c:pt idx="31">
                  <c:v>0.63113725395262998</c:v>
                </c:pt>
                <c:pt idx="32">
                  <c:v>0.63221799051476602</c:v>
                </c:pt>
                <c:pt idx="33">
                  <c:v>0.63330057769102799</c:v>
                </c:pt>
                <c:pt idx="34">
                  <c:v>0.63438501865033803</c:v>
                </c:pt>
                <c:pt idx="35">
                  <c:v>0.63547131656704903</c:v>
                </c:pt>
                <c:pt idx="36">
                  <c:v>0.63655947462094498</c:v>
                </c:pt>
                <c:pt idx="37">
                  <c:v>0.63764949599726195</c:v>
                </c:pt>
                <c:pt idx="38">
                  <c:v>0.63874138388668</c:v>
                </c:pt>
                <c:pt idx="39">
                  <c:v>0.63983514148535303</c:v>
                </c:pt>
                <c:pt idx="40">
                  <c:v>0.640930771994902</c:v>
                </c:pt>
                <c:pt idx="41">
                  <c:v>0.64202827862242995</c:v>
                </c:pt>
                <c:pt idx="42">
                  <c:v>0.64312766458053605</c:v>
                </c:pt>
                <c:pt idx="43">
                  <c:v>0.64422893308731499</c:v>
                </c:pt>
                <c:pt idx="44">
                  <c:v>0.64533208736637904</c:v>
                </c:pt>
                <c:pt idx="45">
                  <c:v>0.64643713064685204</c:v>
                </c:pt>
                <c:pt idx="46">
                  <c:v>0.647544066163393</c:v>
                </c:pt>
                <c:pt idx="47">
                  <c:v>0.6486528971562</c:v>
                </c:pt>
                <c:pt idx="48">
                  <c:v>0.64976362687101596</c:v>
                </c:pt>
                <c:pt idx="49">
                  <c:v>0.65087625855914399</c:v>
                </c:pt>
                <c:pt idx="50">
                  <c:v>0.65199079547745398</c:v>
                </c:pt>
                <c:pt idx="51">
                  <c:v>0.653107240888396</c:v>
                </c:pt>
                <c:pt idx="52">
                  <c:v>0.65422559805999903</c:v>
                </c:pt>
                <c:pt idx="53">
                  <c:v>0.65534587026589497</c:v>
                </c:pt>
                <c:pt idx="54">
                  <c:v>0.65646806078532005</c:v>
                </c:pt>
                <c:pt idx="55">
                  <c:v>0.65759217290312499</c:v>
                </c:pt>
                <c:pt idx="56">
                  <c:v>0.65871820990978303</c:v>
                </c:pt>
                <c:pt idx="57">
                  <c:v>0.65984617510140497</c:v>
                </c:pt>
                <c:pt idx="58">
                  <c:v>0.66097607177974604</c:v>
                </c:pt>
                <c:pt idx="59">
                  <c:v>0.66210790325221203</c:v>
                </c:pt>
                <c:pt idx="60">
                  <c:v>0.66324167283187596</c:v>
                </c:pt>
                <c:pt idx="61">
                  <c:v>0.66437738383748202</c:v>
                </c:pt>
                <c:pt idx="62">
                  <c:v>0.66551503959345804</c:v>
                </c:pt>
                <c:pt idx="63">
                  <c:v>0.66665464342992298</c:v>
                </c:pt>
                <c:pt idx="64">
                  <c:v>0.66779619868270002</c:v>
                </c:pt>
                <c:pt idx="65">
                  <c:v>0.66893970869332398</c:v>
                </c:pt>
                <c:pt idx="66">
                  <c:v>0.67008517680905</c:v>
                </c:pt>
                <c:pt idx="67">
                  <c:v>0.67123260638286697</c:v>
                </c:pt>
                <c:pt idx="68">
                  <c:v>0.67238200077350596</c:v>
                </c:pt>
                <c:pt idx="69">
                  <c:v>0.673533363345447</c:v>
                </c:pt>
                <c:pt idx="70">
                  <c:v>0.67468669746893195</c:v>
                </c:pt>
                <c:pt idx="71">
                  <c:v>0.67584200651997395</c:v>
                </c:pt>
                <c:pt idx="72">
                  <c:v>0.67699929388036995</c:v>
                </c:pt>
                <c:pt idx="73">
                  <c:v>0.67815856293770305</c:v>
                </c:pt>
                <c:pt idx="74">
                  <c:v>0.67931981708535805</c:v>
                </c:pt>
                <c:pt idx="75">
                  <c:v>0.68048305972253398</c:v>
                </c:pt>
                <c:pt idx="76">
                  <c:v>0.681648294254249</c:v>
                </c:pt>
                <c:pt idx="77">
                  <c:v>0.68281552409134805</c:v>
                </c:pt>
                <c:pt idx="78">
                  <c:v>0.68398475265052205</c:v>
                </c:pt>
                <c:pt idx="79">
                  <c:v>0.68515598335430905</c:v>
                </c:pt>
                <c:pt idx="80">
                  <c:v>0.68632921963111004</c:v>
                </c:pt>
                <c:pt idx="81">
                  <c:v>0.68750446491519501</c:v>
                </c:pt>
                <c:pt idx="82">
                  <c:v>0.68868172264671401</c:v>
                </c:pt>
                <c:pt idx="83">
                  <c:v>0.68986099627171205</c:v>
                </c:pt>
                <c:pt idx="84">
                  <c:v>0.69104228924212996</c:v>
                </c:pt>
                <c:pt idx="85">
                  <c:v>0.69222560501582098</c:v>
                </c:pt>
                <c:pt idx="86">
                  <c:v>0.69341094705656103</c:v>
                </c:pt>
                <c:pt idx="87">
                  <c:v>0.69459831883405798</c:v>
                </c:pt>
                <c:pt idx="88">
                  <c:v>0.69578772382395704</c:v>
                </c:pt>
                <c:pt idx="89">
                  <c:v>0.69697916550785799</c:v>
                </c:pt>
                <c:pt idx="90">
                  <c:v>0.69817264737332396</c:v>
                </c:pt>
                <c:pt idx="91">
                  <c:v>0.69936817291388498</c:v>
                </c:pt>
                <c:pt idx="92">
                  <c:v>0.70056574562905705</c:v>
                </c:pt>
                <c:pt idx="93">
                  <c:v>0.70176536902434905</c:v>
                </c:pt>
                <c:pt idx="94">
                  <c:v>0.70296704661127096</c:v>
                </c:pt>
                <c:pt idx="95">
                  <c:v>0.70417078190734494</c:v>
                </c:pt>
                <c:pt idx="96">
                  <c:v>0.70537657843611701</c:v>
                </c:pt>
                <c:pt idx="97">
                  <c:v>0.706584439727171</c:v>
                </c:pt>
                <c:pt idx="98">
                  <c:v>0.70779436931612705</c:v>
                </c:pt>
                <c:pt idx="99">
                  <c:v>0.70900637074466499</c:v>
                </c:pt>
                <c:pt idx="100">
                  <c:v>0.71022044756052805</c:v>
                </c:pt>
                <c:pt idx="101">
                  <c:v>0.711436603317535</c:v>
                </c:pt>
                <c:pt idx="102">
                  <c:v>0.71265484157558801</c:v>
                </c:pt>
                <c:pt idx="103">
                  <c:v>0.713875165900686</c:v>
                </c:pt>
                <c:pt idx="104">
                  <c:v>0.71509757986493605</c:v>
                </c:pt>
                <c:pt idx="105">
                  <c:v>0.71632208704656097</c:v>
                </c:pt>
                <c:pt idx="106">
                  <c:v>0.71754869102990804</c:v>
                </c:pt>
                <c:pt idx="107">
                  <c:v>0.71877739540546504</c:v>
                </c:pt>
                <c:pt idx="108">
                  <c:v>0.72000820376986996</c:v>
                </c:pt>
                <c:pt idx="109">
                  <c:v>0.72124111972591498</c:v>
                </c:pt>
                <c:pt idx="110">
                  <c:v>0.72247614688256301</c:v>
                </c:pt>
                <c:pt idx="111">
                  <c:v>0.723713288854958</c:v>
                </c:pt>
                <c:pt idx="112">
                  <c:v>0.72495254926443697</c:v>
                </c:pt>
                <c:pt idx="113">
                  <c:v>0.72619393173852997</c:v>
                </c:pt>
                <c:pt idx="114">
                  <c:v>0.72743743991098497</c:v>
                </c:pt>
                <c:pt idx="115">
                  <c:v>0.72868307742177396</c:v>
                </c:pt>
                <c:pt idx="116">
                  <c:v>0.72993084791709395</c:v>
                </c:pt>
                <c:pt idx="117">
                  <c:v>0.73118075504939295</c:v>
                </c:pt>
                <c:pt idx="118">
                  <c:v>0.73243280247737097</c:v>
                </c:pt>
                <c:pt idx="119">
                  <c:v>0.73368699386599301</c:v>
                </c:pt>
                <c:pt idx="120">
                  <c:v>0.73494333288649805</c:v>
                </c:pt>
                <c:pt idx="121">
                  <c:v>0.73620182321641303</c:v>
                </c:pt>
                <c:pt idx="122">
                  <c:v>0.73746246853956499</c:v>
                </c:pt>
                <c:pt idx="123">
                  <c:v>0.738725272546082</c:v>
                </c:pt>
                <c:pt idx="124">
                  <c:v>0.739990238932419</c:v>
                </c:pt>
                <c:pt idx="125">
                  <c:v>0.74125737140135395</c:v>
                </c:pt>
                <c:pt idx="126">
                  <c:v>0.74252667366201197</c:v>
                </c:pt>
                <c:pt idx="127">
                  <c:v>0.743798149429861</c:v>
                </c:pt>
                <c:pt idx="128">
                  <c:v>0.74507180242673998</c:v>
                </c:pt>
                <c:pt idx="129">
                  <c:v>0.746347636380854</c:v>
                </c:pt>
                <c:pt idx="130">
                  <c:v>0.74762565502679801</c:v>
                </c:pt>
                <c:pt idx="131">
                  <c:v>0.74890586210555699</c:v>
                </c:pt>
                <c:pt idx="132">
                  <c:v>0.75018826136452499</c:v>
                </c:pt>
                <c:pt idx="133">
                  <c:v>0.75147285655751195</c:v>
                </c:pt>
                <c:pt idx="134">
                  <c:v>0.75275965144475498</c:v>
                </c:pt>
                <c:pt idx="135">
                  <c:v>0.75404864979293096</c:v>
                </c:pt>
                <c:pt idx="136">
                  <c:v>0.75533985537516701</c:v>
                </c:pt>
                <c:pt idx="137">
                  <c:v>0.75663327197105201</c:v>
                </c:pt>
                <c:pt idx="138">
                  <c:v>0.75792890336664198</c:v>
                </c:pt>
                <c:pt idx="139">
                  <c:v>0.75922675335448297</c:v>
                </c:pt>
                <c:pt idx="140">
                  <c:v>0.76052682573361197</c:v>
                </c:pt>
                <c:pt idx="141">
                  <c:v>0.76182912430956895</c:v>
                </c:pt>
                <c:pt idx="142">
                  <c:v>0.76313365289441304</c:v>
                </c:pt>
                <c:pt idx="143">
                  <c:v>0.76444041530673201</c:v>
                </c:pt>
                <c:pt idx="144">
                  <c:v>0.76574941537165198</c:v>
                </c:pt>
                <c:pt idx="145">
                  <c:v>0.76706065692084602</c:v>
                </c:pt>
                <c:pt idx="146">
                  <c:v>0.76837414379255098</c:v>
                </c:pt>
                <c:pt idx="147">
                  <c:v>0.769689879831577</c:v>
                </c:pt>
                <c:pt idx="148">
                  <c:v>0.77100786888931505</c:v>
                </c:pt>
                <c:pt idx="149">
                  <c:v>0.77232811482375296</c:v>
                </c:pt>
                <c:pt idx="150">
                  <c:v>0.77365062149948505</c:v>
                </c:pt>
                <c:pt idx="151">
                  <c:v>0.77497539278772498</c:v>
                </c:pt>
                <c:pt idx="152">
                  <c:v>0.77630243256630904</c:v>
                </c:pt>
                <c:pt idx="153">
                  <c:v>0.77763174471971996</c:v>
                </c:pt>
                <c:pt idx="154">
                  <c:v>0.77896333313909105</c:v>
                </c:pt>
                <c:pt idx="155">
                  <c:v>0.78029720172221695</c:v>
                </c:pt>
                <c:pt idx="156">
                  <c:v>0.78163335437356496</c:v>
                </c:pt>
                <c:pt idx="157">
                  <c:v>0.78297179500429404</c:v>
                </c:pt>
                <c:pt idx="158">
                  <c:v>0.784312527532257</c:v>
                </c:pt>
                <c:pt idx="159">
                  <c:v>0.78565555588201297</c:v>
                </c:pt>
                <c:pt idx="160">
                  <c:v>0.78700088398484602</c:v>
                </c:pt>
                <c:pt idx="161">
                  <c:v>0.78834851577876897</c:v>
                </c:pt>
                <c:pt idx="162">
                  <c:v>0.78969845520854098</c:v>
                </c:pt>
                <c:pt idx="163">
                  <c:v>0.79105070622567197</c:v>
                </c:pt>
                <c:pt idx="164">
                  <c:v>0.79240527278843997</c:v>
                </c:pt>
                <c:pt idx="165">
                  <c:v>0.79376215886190504</c:v>
                </c:pt>
                <c:pt idx="166">
                  <c:v>0.79512136841790804</c:v>
                </c:pt>
                <c:pt idx="167">
                  <c:v>0.79648290543510003</c:v>
                </c:pt>
                <c:pt idx="168">
                  <c:v>0.79784677389893899</c:v>
                </c:pt>
                <c:pt idx="169">
                  <c:v>0.79921297780171296</c:v>
                </c:pt>
                <c:pt idx="170">
                  <c:v>0.800581521142539</c:v>
                </c:pt>
                <c:pt idx="171">
                  <c:v>0.80195240792738798</c:v>
                </c:pt>
                <c:pt idx="172">
                  <c:v>0.80332564216908897</c:v>
                </c:pt>
                <c:pt idx="173">
                  <c:v>0.80470122788734</c:v>
                </c:pt>
                <c:pt idx="174">
                  <c:v>0.80607916910872701</c:v>
                </c:pt>
                <c:pt idx="175">
                  <c:v>0.80745946986672601</c:v>
                </c:pt>
                <c:pt idx="176">
                  <c:v>0.80884213420172402</c:v>
                </c:pt>
                <c:pt idx="177">
                  <c:v>0.81022716616102197</c:v>
                </c:pt>
                <c:pt idx="178">
                  <c:v>0.81161456979885604</c:v>
                </c:pt>
                <c:pt idx="179">
                  <c:v>0.81300434917640196</c:v>
                </c:pt>
                <c:pt idx="180">
                  <c:v>0.81439650836179101</c:v>
                </c:pt>
                <c:pt idx="181">
                  <c:v>0.81579105143011899</c:v>
                </c:pt>
                <c:pt idx="182">
                  <c:v>0.81718798246346003</c:v>
                </c:pt>
                <c:pt idx="183">
                  <c:v>0.81858730555088</c:v>
                </c:pt>
                <c:pt idx="184">
                  <c:v>0.81998902478844504</c:v>
                </c:pt>
                <c:pt idx="185">
                  <c:v>0.82139314427923704</c:v>
                </c:pt>
                <c:pt idx="186">
                  <c:v>0.82279966813336103</c:v>
                </c:pt>
                <c:pt idx="187">
                  <c:v>0.82420860046796296</c:v>
                </c:pt>
                <c:pt idx="188">
                  <c:v>0.82561994540723704</c:v>
                </c:pt>
                <c:pt idx="189">
                  <c:v>0.82703370708243895</c:v>
                </c:pt>
                <c:pt idx="190">
                  <c:v>0.82844988963190203</c:v>
                </c:pt>
                <c:pt idx="191">
                  <c:v>0.82986849720104106</c:v>
                </c:pt>
                <c:pt idx="192">
                  <c:v>0.83128953394237404</c:v>
                </c:pt>
                <c:pt idx="193">
                  <c:v>0.83271300401552595</c:v>
                </c:pt>
                <c:pt idx="194">
                  <c:v>0.83413891158724696</c:v>
                </c:pt>
                <c:pt idx="195">
                  <c:v>0.83556726083142097</c:v>
                </c:pt>
                <c:pt idx="196">
                  <c:v>0.83699805592907905</c:v>
                </c:pt>
                <c:pt idx="197">
                  <c:v>0.83843130106841302</c:v>
                </c:pt>
                <c:pt idx="198">
                  <c:v>0.83986700044478302</c:v>
                </c:pt>
                <c:pt idx="199">
                  <c:v>0.84130515826073904</c:v>
                </c:pt>
                <c:pt idx="200">
                  <c:v>0.84274577872602097</c:v>
                </c:pt>
                <c:pt idx="201">
                  <c:v>0.84418886605758303</c:v>
                </c:pt>
                <c:pt idx="202">
                  <c:v>0.84563442447959503</c:v>
                </c:pt>
                <c:pt idx="203">
                  <c:v>0.84708245822346495</c:v>
                </c:pt>
                <c:pt idx="204">
                  <c:v>0.84853297152784202</c:v>
                </c:pt>
                <c:pt idx="205">
                  <c:v>0.84998596863863796</c:v>
                </c:pt>
                <c:pt idx="206">
                  <c:v>0.85144145380903102</c:v>
                </c:pt>
                <c:pt idx="207">
                  <c:v>0.85289943129948498</c:v>
                </c:pt>
                <c:pt idx="208">
                  <c:v>0.85435990537775997</c:v>
                </c:pt>
                <c:pt idx="209">
                  <c:v>0.85582288031891895</c:v>
                </c:pt>
                <c:pt idx="210">
                  <c:v>0.85728836040535294</c:v>
                </c:pt>
                <c:pt idx="211">
                  <c:v>0.85875634992677896</c:v>
                </c:pt>
                <c:pt idx="212">
                  <c:v>0.86022685318026404</c:v>
                </c:pt>
                <c:pt idx="213">
                  <c:v>0.861699874470231</c:v>
                </c:pt>
                <c:pt idx="214">
                  <c:v>0.86317541810847498</c:v>
                </c:pt>
                <c:pt idx="215">
                  <c:v>0.864653488414173</c:v>
                </c:pt>
                <c:pt idx="216">
                  <c:v>0.86613408971389905</c:v>
                </c:pt>
                <c:pt idx="217">
                  <c:v>0.86761722634163696</c:v>
                </c:pt>
                <c:pt idx="218">
                  <c:v>0.86910290263878798</c:v>
                </c:pt>
                <c:pt idx="219">
                  <c:v>0.87059112295419305</c:v>
                </c:pt>
                <c:pt idx="220">
                  <c:v>0.87208189164413397</c:v>
                </c:pt>
                <c:pt idx="221">
                  <c:v>0.87357521307235697</c:v>
                </c:pt>
                <c:pt idx="222">
                  <c:v>0.87507109161007801</c:v>
                </c:pt>
                <c:pt idx="223">
                  <c:v>0.87656953163599705</c:v>
                </c:pt>
                <c:pt idx="224">
                  <c:v>0.87807053753631603</c:v>
                </c:pt>
                <c:pt idx="225">
                  <c:v>0.87957411370474403</c:v>
                </c:pt>
                <c:pt idx="226">
                  <c:v>0.88108026454251598</c:v>
                </c:pt>
                <c:pt idx="227">
                  <c:v>0.882588994458401</c:v>
                </c:pt>
                <c:pt idx="228">
                  <c:v>0.88410030786871996</c:v>
                </c:pt>
                <c:pt idx="229">
                  <c:v>0.88561420919735501</c:v>
                </c:pt>
                <c:pt idx="230">
                  <c:v>0.88713070287576401</c:v>
                </c:pt>
                <c:pt idx="231">
                  <c:v>0.88864979334299199</c:v>
                </c:pt>
                <c:pt idx="232">
                  <c:v>0.890171485045685</c:v>
                </c:pt>
                <c:pt idx="233">
                  <c:v>0.89169578243810799</c:v>
                </c:pt>
                <c:pt idx="234">
                  <c:v>0.89322268998214505</c:v>
                </c:pt>
                <c:pt idx="235">
                  <c:v>0.89475221214732903</c:v>
                </c:pt>
                <c:pt idx="236">
                  <c:v>0.89628435341084001</c:v>
                </c:pt>
                <c:pt idx="237">
                  <c:v>0.89781911825752903</c:v>
                </c:pt>
                <c:pt idx="238">
                  <c:v>0.89935651117992399</c:v>
                </c:pt>
                <c:pt idx="239">
                  <c:v>0.90089653667824499</c:v>
                </c:pt>
                <c:pt idx="240">
                  <c:v>0.90243919926042204</c:v>
                </c:pt>
                <c:pt idx="241">
                  <c:v>0.90398450344210002</c:v>
                </c:pt>
                <c:pt idx="242">
                  <c:v>0.90553245374666003</c:v>
                </c:pt>
                <c:pt idx="243">
                  <c:v>0.90708305470522399</c:v>
                </c:pt>
                <c:pt idx="244">
                  <c:v>0.90863631085667995</c:v>
                </c:pt>
                <c:pt idx="245">
                  <c:v>0.91019222674768097</c:v>
                </c:pt>
                <c:pt idx="246">
                  <c:v>0.91175080693266997</c:v>
                </c:pt>
                <c:pt idx="247">
                  <c:v>0.91331205597388698</c:v>
                </c:pt>
                <c:pt idx="248">
                  <c:v>0.91487597844138402</c:v>
                </c:pt>
                <c:pt idx="249">
                  <c:v>0.91644257891304004</c:v>
                </c:pt>
                <c:pt idx="250">
                  <c:v>0.91801186197457196</c:v>
                </c:pt>
                <c:pt idx="251">
                  <c:v>0.91958383221955098</c:v>
                </c:pt>
                <c:pt idx="252">
                  <c:v>0.92115849424941099</c:v>
                </c:pt>
                <c:pt idx="253">
                  <c:v>0.92273585267346803</c:v>
                </c:pt>
                <c:pt idx="254">
                  <c:v>0.92431591210892805</c:v>
                </c:pt>
                <c:pt idx="255">
                  <c:v>0.92589867718090701</c:v>
                </c:pt>
                <c:pt idx="256">
                  <c:v>0.92748415252243799</c:v>
                </c:pt>
                <c:pt idx="257">
                  <c:v>0.92907234277448703</c:v>
                </c:pt>
                <c:pt idx="258">
                  <c:v>0.93066325258597205</c:v>
                </c:pt>
                <c:pt idx="259">
                  <c:v>0.93225688661376405</c:v>
                </c:pt>
                <c:pt idx="260">
                  <c:v>0.93385324952271498</c:v>
                </c:pt>
                <c:pt idx="261">
                  <c:v>0.93545234598566096</c:v>
                </c:pt>
                <c:pt idx="262">
                  <c:v>0.93705418068344204</c:v>
                </c:pt>
                <c:pt idx="263">
                  <c:v>0.93865875830491097</c:v>
                </c:pt>
                <c:pt idx="264">
                  <c:v>0.94026608354694996</c:v>
                </c:pt>
                <c:pt idx="265">
                  <c:v>0.94187616111448802</c:v>
                </c:pt>
                <c:pt idx="266">
                  <c:v>0.94348899572050404</c:v>
                </c:pt>
                <c:pt idx="267">
                  <c:v>0.94510459208605402</c:v>
                </c:pt>
                <c:pt idx="268">
                  <c:v>0.94672295494027203</c:v>
                </c:pt>
                <c:pt idx="269">
                  <c:v>0.94834408902039502</c:v>
                </c:pt>
                <c:pt idx="270">
                  <c:v>0.94996799907176899</c:v>
                </c:pt>
                <c:pt idx="271">
                  <c:v>0.95159468984786799</c:v>
                </c:pt>
                <c:pt idx="272">
                  <c:v>0.95322416611030203</c:v>
                </c:pt>
                <c:pt idx="273">
                  <c:v>0.95485643262883702</c:v>
                </c:pt>
                <c:pt idx="274">
                  <c:v>0.956491494181409</c:v>
                </c:pt>
                <c:pt idx="275">
                  <c:v>0.95812935555413004</c:v>
                </c:pt>
                <c:pt idx="276">
                  <c:v>0.95977002154131297</c:v>
                </c:pt>
                <c:pt idx="277">
                  <c:v>0.96141349694547495</c:v>
                </c:pt>
                <c:pt idx="278">
                  <c:v>0.96305978657736402</c:v>
                </c:pt>
                <c:pt idx="279">
                  <c:v>0.96470889525595804</c:v>
                </c:pt>
                <c:pt idx="280">
                  <c:v>0.96636082780849297</c:v>
                </c:pt>
                <c:pt idx="281">
                  <c:v>0.96801558907046703</c:v>
                </c:pt>
                <c:pt idx="282">
                  <c:v>0.96967318388565904</c:v>
                </c:pt>
                <c:pt idx="283">
                  <c:v>0.97133361710614397</c:v>
                </c:pt>
                <c:pt idx="284">
                  <c:v>0.97299689359230301</c:v>
                </c:pt>
                <c:pt idx="285">
                  <c:v>0.97466301821284396</c:v>
                </c:pt>
                <c:pt idx="286">
                  <c:v>0.97633199584480501</c:v>
                </c:pt>
                <c:pt idx="287">
                  <c:v>0.97800383137358404</c:v>
                </c:pt>
                <c:pt idx="288">
                  <c:v>0.97967852969293601</c:v>
                </c:pt>
                <c:pt idx="289">
                  <c:v>0.98135609570500104</c:v>
                </c:pt>
                <c:pt idx="290">
                  <c:v>0.98303653432031401</c:v>
                </c:pt>
                <c:pt idx="291">
                  <c:v>0.98471985045781296</c:v>
                </c:pt>
                <c:pt idx="292">
                  <c:v>0.98640604904486695</c:v>
                </c:pt>
                <c:pt idx="293">
                  <c:v>0.98809513501727397</c:v>
                </c:pt>
                <c:pt idx="294">
                  <c:v>0.98978711331929203</c:v>
                </c:pt>
                <c:pt idx="295">
                  <c:v>0.99148198890363803</c:v>
                </c:pt>
                <c:pt idx="296">
                  <c:v>0.99317976673151498</c:v>
                </c:pt>
                <c:pt idx="297">
                  <c:v>0.99488045177261997</c:v>
                </c:pt>
                <c:pt idx="298">
                  <c:v>0.99658404900515796</c:v>
                </c:pt>
                <c:pt idx="299">
                  <c:v>0.99829056341586198</c:v>
                </c:pt>
                <c:pt idx="300">
                  <c:v>1</c:v>
                </c:pt>
                <c:pt idx="301">
                  <c:v>1.0005830647534999</c:v>
                </c:pt>
                <c:pt idx="302">
                  <c:v>1.0011664694714999</c:v>
                </c:pt>
                <c:pt idx="303">
                  <c:v>1.0017502143522401</c:v>
                </c:pt>
                <c:pt idx="304">
                  <c:v>1.0023342995940301</c:v>
                </c:pt>
                <c:pt idx="305">
                  <c:v>1.00291872539535</c:v>
                </c:pt>
                <c:pt idx="306">
                  <c:v>1.0035034919547501</c:v>
                </c:pt>
                <c:pt idx="307">
                  <c:v>1.0040885994709201</c:v>
                </c:pt>
                <c:pt idx="308">
                  <c:v>1.0046740481426599</c:v>
                </c:pt>
                <c:pt idx="309">
                  <c:v>1.00525983816889</c:v>
                </c:pt>
                <c:pt idx="310">
                  <c:v>1.0058459697486299</c:v>
                </c:pt>
                <c:pt idx="311">
                  <c:v>1.0064324430810401</c:v>
                </c:pt>
                <c:pt idx="312">
                  <c:v>1.0070192583653801</c:v>
                </c:pt>
                <c:pt idx="313">
                  <c:v>1.0076064158010201</c:v>
                </c:pt>
                <c:pt idx="314">
                  <c:v>1.00819391558747</c:v>
                </c:pt>
                <c:pt idx="315">
                  <c:v>1.0087817579243501</c:v>
                </c:pt>
                <c:pt idx="316">
                  <c:v>1.0093699430113601</c:v>
                </c:pt>
                <c:pt idx="317">
                  <c:v>1.00995847104837</c:v>
                </c:pt>
                <c:pt idx="318">
                  <c:v>1.0105473422353399</c:v>
                </c:pt>
                <c:pt idx="319">
                  <c:v>1.01113655677234</c:v>
                </c:pt>
                <c:pt idx="320">
                  <c:v>1.01172611485956</c:v>
                </c:pt>
                <c:pt idx="321">
                  <c:v>1.01231601669733</c:v>
                </c:pt>
                <c:pt idx="322">
                  <c:v>1.0129062624860701</c:v>
                </c:pt>
                <c:pt idx="323">
                  <c:v>1.0134968524263199</c:v>
                </c:pt>
                <c:pt idx="324">
                  <c:v>1.0140877867187501</c:v>
                </c:pt>
                <c:pt idx="325">
                  <c:v>1.01467906556414</c:v>
                </c:pt>
                <c:pt idx="326">
                  <c:v>1.01527068916338</c:v>
                </c:pt>
                <c:pt idx="327">
                  <c:v>1.0158626577174901</c:v>
                </c:pt>
                <c:pt idx="328">
                  <c:v>1.0164549714276001</c:v>
                </c:pt>
                <c:pt idx="329">
                  <c:v>1.0170476304949601</c:v>
                </c:pt>
                <c:pt idx="330">
                  <c:v>1.0176406351209299</c:v>
                </c:pt>
                <c:pt idx="331">
                  <c:v>1.018233985507</c:v>
                </c:pt>
                <c:pt idx="332">
                  <c:v>1.0188276818547599</c:v>
                </c:pt>
                <c:pt idx="333">
                  <c:v>1.01942172436594</c:v>
                </c:pt>
                <c:pt idx="334">
                  <c:v>1.02001611324237</c:v>
                </c:pt>
                <c:pt idx="335">
                  <c:v>1.0206108486859999</c:v>
                </c:pt>
                <c:pt idx="336">
                  <c:v>1.0212059308989001</c:v>
                </c:pt>
                <c:pt idx="337">
                  <c:v>1.02180136008327</c:v>
                </c:pt>
                <c:pt idx="338">
                  <c:v>1.0223971364414199</c:v>
                </c:pt>
                <c:pt idx="339">
                  <c:v>1.0229932601757501</c:v>
                </c:pt>
                <c:pt idx="340">
                  <c:v>1.02358973148883</c:v>
                </c:pt>
                <c:pt idx="341">
                  <c:v>1.0241865505833001</c:v>
                </c:pt>
                <c:pt idx="342">
                  <c:v>1.0247837176619501</c:v>
                </c:pt>
                <c:pt idx="343">
                  <c:v>1.0253812329276799</c:v>
                </c:pt>
                <c:pt idx="344">
                  <c:v>1.0259790965835001</c:v>
                </c:pt>
                <c:pt idx="345">
                  <c:v>1.0265773088325401</c:v>
                </c:pt>
                <c:pt idx="346">
                  <c:v>1.02717586987806</c:v>
                </c:pt>
                <c:pt idx="347">
                  <c:v>1.02777477992343</c:v>
                </c:pt>
                <c:pt idx="348">
                  <c:v>1.0283740391721401</c:v>
                </c:pt>
                <c:pt idx="349">
                  <c:v>1.02897364782779</c:v>
                </c:pt>
                <c:pt idx="350">
                  <c:v>1.0295736060941201</c:v>
                </c:pt>
                <c:pt idx="351">
                  <c:v>1.03017391417496</c:v>
                </c:pt>
                <c:pt idx="352">
                  <c:v>1.03077457227429</c:v>
                </c:pt>
                <c:pt idx="353">
                  <c:v>1.0313755805961899</c:v>
                </c:pt>
                <c:pt idx="354">
                  <c:v>1.0319769393448499</c:v>
                </c:pt>
                <c:pt idx="355">
                  <c:v>1.03257864872461</c:v>
                </c:pt>
                <c:pt idx="356">
                  <c:v>1.0331807089398899</c:v>
                </c:pt>
                <c:pt idx="357">
                  <c:v>1.0337831201952701</c:v>
                </c:pt>
                <c:pt idx="358">
                  <c:v>1.03438588269542</c:v>
                </c:pt>
                <c:pt idx="359">
                  <c:v>1.03498899664513</c:v>
                </c:pt>
                <c:pt idx="360">
                  <c:v>1.03559246224933</c:v>
                </c:pt>
                <c:pt idx="361">
                  <c:v>1.0361962797130599</c:v>
                </c:pt>
                <c:pt idx="362">
                  <c:v>1.03680044924147</c:v>
                </c:pt>
                <c:pt idx="363">
                  <c:v>1.0374049710398301</c:v>
                </c:pt>
                <c:pt idx="364">
                  <c:v>1.03800984531355</c:v>
                </c:pt>
                <c:pt idx="365">
                  <c:v>1.03861507226813</c:v>
                </c:pt>
                <c:pt idx="366">
                  <c:v>1.03922065210922</c:v>
                </c:pt>
                <c:pt idx="367">
                  <c:v>1.0398265850425801</c:v>
                </c:pt>
                <c:pt idx="368">
                  <c:v>1.04043287127406</c:v>
                </c:pt>
                <c:pt idx="369">
                  <c:v>1.04103951100968</c:v>
                </c:pt>
                <c:pt idx="370">
                  <c:v>1.0416465044555501</c:v>
                </c:pt>
                <c:pt idx="371">
                  <c:v>1.0422538518179001</c:v>
                </c:pt>
                <c:pt idx="372">
                  <c:v>1.0428615533031</c:v>
                </c:pt>
                <c:pt idx="373">
                  <c:v>1.0434696091176101</c:v>
                </c:pt>
                <c:pt idx="374">
                  <c:v>1.0440780194680299</c:v>
                </c:pt>
                <c:pt idx="375">
                  <c:v>1.0446867845610801</c:v>
                </c:pt>
                <c:pt idx="376">
                  <c:v>1.0452959046036101</c:v>
                </c:pt>
                <c:pt idx="377">
                  <c:v>1.0459053798025599</c:v>
                </c:pt>
                <c:pt idx="378">
                  <c:v>1.0465152103650099</c:v>
                </c:pt>
                <c:pt idx="379">
                  <c:v>1.0471253964981799</c:v>
                </c:pt>
                <c:pt idx="380">
                  <c:v>1.0477359384093701</c:v>
                </c:pt>
                <c:pt idx="381">
                  <c:v>1.04834683630603</c:v>
                </c:pt>
                <c:pt idx="382">
                  <c:v>1.0489580903957201</c:v>
                </c:pt>
                <c:pt idx="383">
                  <c:v>1.04956970088612</c:v>
                </c:pt>
                <c:pt idx="384">
                  <c:v>1.05018166798505</c:v>
                </c:pt>
                <c:pt idx="385">
                  <c:v>1.0507939919004201</c:v>
                </c:pt>
                <c:pt idx="386">
                  <c:v>1.05140667284029</c:v>
                </c:pt>
                <c:pt idx="387">
                  <c:v>1.05201971101281</c:v>
                </c:pt>
                <c:pt idx="388">
                  <c:v>1.0526331066262899</c:v>
                </c:pt>
                <c:pt idx="389">
                  <c:v>1.05324685988913</c:v>
                </c:pt>
                <c:pt idx="390">
                  <c:v>1.0538609710098601</c:v>
                </c:pt>
                <c:pt idx="391">
                  <c:v>1.0544754401971399</c:v>
                </c:pt>
                <c:pt idx="392">
                  <c:v>1.05509026765975</c:v>
                </c:pt>
                <c:pt idx="393">
                  <c:v>1.05570545360658</c:v>
                </c:pt>
                <c:pt idx="394">
                  <c:v>1.0563209982466599</c:v>
                </c:pt>
                <c:pt idx="395">
                  <c:v>1.0569369017891099</c:v>
                </c:pt>
                <c:pt idx="396">
                  <c:v>1.0575531644432199</c:v>
                </c:pt>
                <c:pt idx="397">
                  <c:v>1.0581697864183599</c:v>
                </c:pt>
                <c:pt idx="398">
                  <c:v>1.0587867679240299</c:v>
                </c:pt>
                <c:pt idx="399">
                  <c:v>1.05940410916988</c:v>
                </c:pt>
                <c:pt idx="400">
                  <c:v>1.06002181036565</c:v>
                </c:pt>
                <c:pt idx="401">
                  <c:v>1.06063987172121</c:v>
                </c:pt>
                <c:pt idx="402">
                  <c:v>1.06125829344657</c:v>
                </c:pt>
                <c:pt idx="403">
                  <c:v>1.0618770757518301</c:v>
                </c:pt>
                <c:pt idx="404">
                  <c:v>1.06249621884725</c:v>
                </c:pt>
                <c:pt idx="405">
                  <c:v>1.06311572294318</c:v>
                </c:pt>
                <c:pt idx="406">
                  <c:v>1.06373558825012</c:v>
                </c:pt>
                <c:pt idx="407">
                  <c:v>1.06435581497867</c:v>
                </c:pt>
                <c:pt idx="408">
                  <c:v>1.0649764033395701</c:v>
                </c:pt>
                <c:pt idx="409">
                  <c:v>1.06559735354366</c:v>
                </c:pt>
                <c:pt idx="410">
                  <c:v>1.0662186658019299</c:v>
                </c:pt>
                <c:pt idx="411">
                  <c:v>1.06684034032548</c:v>
                </c:pt>
                <c:pt idx="412">
                  <c:v>1.0674623773255401</c:v>
                </c:pt>
                <c:pt idx="413">
                  <c:v>1.0680847770134401</c:v>
                </c:pt>
                <c:pt idx="414">
                  <c:v>1.06870753960066</c:v>
                </c:pt>
                <c:pt idx="415">
                  <c:v>1.0693306652987999</c:v>
                </c:pt>
                <c:pt idx="416">
                  <c:v>1.0699541543195701</c:v>
                </c:pt>
                <c:pt idx="417">
                  <c:v>1.0705780068748201</c:v>
                </c:pt>
                <c:pt idx="418">
                  <c:v>1.0712022231764899</c:v>
                </c:pt>
                <c:pt idx="419">
                  <c:v>1.0718268034367</c:v>
                </c:pt>
                <c:pt idx="420">
                  <c:v>1.0724517478676401</c:v>
                </c:pt>
                <c:pt idx="421">
                  <c:v>1.0730770566816401</c:v>
                </c:pt>
                <c:pt idx="422">
                  <c:v>1.0737027300911799</c:v>
                </c:pt>
                <c:pt idx="423">
                  <c:v>1.0743287683088301</c:v>
                </c:pt>
                <c:pt idx="424">
                  <c:v>1.0749551715473</c:v>
                </c:pt>
                <c:pt idx="425">
                  <c:v>1.07558194001942</c:v>
                </c:pt>
                <c:pt idx="426">
                  <c:v>1.07620907393815</c:v>
                </c:pt>
                <c:pt idx="427">
                  <c:v>1.0768365735165599</c:v>
                </c:pt>
                <c:pt idx="428">
                  <c:v>1.07746443896785</c:v>
                </c:pt>
                <c:pt idx="429">
                  <c:v>1.07809267050536</c:v>
                </c:pt>
                <c:pt idx="430">
                  <c:v>1.07872126834254</c:v>
                </c:pt>
                <c:pt idx="431">
                  <c:v>1.07935023269296</c:v>
                </c:pt>
                <c:pt idx="432">
                  <c:v>1.07997956377032</c:v>
                </c:pt>
                <c:pt idx="433">
                  <c:v>1.08060926178845</c:v>
                </c:pt>
                <c:pt idx="434">
                  <c:v>1.0812393269613001</c:v>
                </c:pt>
                <c:pt idx="435">
                  <c:v>1.0818697595029501</c:v>
                </c:pt>
                <c:pt idx="436">
                  <c:v>1.0825005596275901</c:v>
                </c:pt>
                <c:pt idx="437">
                  <c:v>1.08313172754955</c:v>
                </c:pt>
                <c:pt idx="438">
                  <c:v>1.0837632634832799</c:v>
                </c:pt>
                <c:pt idx="439">
                  <c:v>1.0843951676433501</c:v>
                </c:pt>
                <c:pt idx="440">
                  <c:v>1.08502744024447</c:v>
                </c:pt>
                <c:pt idx="441">
                  <c:v>1.0856600815014601</c:v>
                </c:pt>
                <c:pt idx="442">
                  <c:v>1.0862930916292599</c:v>
                </c:pt>
                <c:pt idx="443">
                  <c:v>1.08692647084296</c:v>
                </c:pt>
                <c:pt idx="444">
                  <c:v>1.08756021935775</c:v>
                </c:pt>
                <c:pt idx="445">
                  <c:v>1.08819433738896</c:v>
                </c:pt>
                <c:pt idx="446">
                  <c:v>1.0888288251520499</c:v>
                </c:pt>
                <c:pt idx="447">
                  <c:v>1.0894636828625901</c:v>
                </c:pt>
                <c:pt idx="448">
                  <c:v>1.09009891073628</c:v>
                </c:pt>
                <c:pt idx="449">
                  <c:v>1.09073450898896</c:v>
                </c:pt>
                <c:pt idx="450">
                  <c:v>1.09137047783657</c:v>
                </c:pt>
                <c:pt idx="451">
                  <c:v>1.09200681749521</c:v>
                </c:pt>
                <c:pt idx="452">
                  <c:v>1.09264352818107</c:v>
                </c:pt>
                <c:pt idx="453">
                  <c:v>1.0932806101104899</c:v>
                </c:pt>
                <c:pt idx="454">
                  <c:v>1.0939180634999299</c:v>
                </c:pt>
                <c:pt idx="455">
                  <c:v>1.0945558885659701</c:v>
                </c:pt>
                <c:pt idx="456">
                  <c:v>1.0951940855253299</c:v>
                </c:pt>
                <c:pt idx="457">
                  <c:v>1.09583265459483</c:v>
                </c:pt>
                <c:pt idx="458">
                  <c:v>1.0964715959914599</c:v>
                </c:pt>
                <c:pt idx="459">
                  <c:v>1.0971109099323</c:v>
                </c:pt>
                <c:pt idx="460">
                  <c:v>1.09775059663456</c:v>
                </c:pt>
                <c:pt idx="461">
                  <c:v>1.0983906563155801</c:v>
                </c:pt>
                <c:pt idx="462">
                  <c:v>1.0990310891928501</c:v>
                </c:pt>
                <c:pt idx="463">
                  <c:v>1.0996718954839599</c:v>
                </c:pt>
                <c:pt idx="464">
                  <c:v>1.1003130754066299</c:v>
                </c:pt>
                <c:pt idx="465">
                  <c:v>1.10095462917871</c:v>
                </c:pt>
                <c:pt idx="466">
                  <c:v>1.10159655701819</c:v>
                </c:pt>
                <c:pt idx="467">
                  <c:v>1.10223885914316</c:v>
                </c:pt>
                <c:pt idx="468">
                  <c:v>1.10288153577186</c:v>
                </c:pt>
                <c:pt idx="469">
                  <c:v>1.10352458712265</c:v>
                </c:pt>
                <c:pt idx="470">
                  <c:v>1.1041680134140199</c:v>
                </c:pt>
                <c:pt idx="471">
                  <c:v>1.10481181486458</c:v>
                </c:pt>
                <c:pt idx="472">
                  <c:v>1.10545599169308</c:v>
                </c:pt>
                <c:pt idx="473">
                  <c:v>1.10610054411838</c:v>
                </c:pt>
                <c:pt idx="474">
                  <c:v>1.1067454723594801</c:v>
                </c:pt>
                <c:pt idx="475">
                  <c:v>1.1073907766355</c:v>
                </c:pt>
                <c:pt idx="476">
                  <c:v>1.10803645716571</c:v>
                </c:pt>
                <c:pt idx="477">
                  <c:v>1.1086825141694701</c:v>
                </c:pt>
                <c:pt idx="478">
                  <c:v>1.10932894786631</c:v>
                </c:pt>
                <c:pt idx="479">
                  <c:v>1.1099757584758401</c:v>
                </c:pt>
                <c:pt idx="480">
                  <c:v>1.1106229462178501</c:v>
                </c:pt>
                <c:pt idx="481">
                  <c:v>1.1112705113122101</c:v>
                </c:pt>
                <c:pt idx="482">
                  <c:v>1.1119184539789599</c:v>
                </c:pt>
                <c:pt idx="483">
                  <c:v>1.1125667744382399</c:v>
                </c:pt>
                <c:pt idx="484">
                  <c:v>1.1132154729103301</c:v>
                </c:pt>
                <c:pt idx="485">
                  <c:v>1.1138645496156301</c:v>
                </c:pt>
                <c:pt idx="486">
                  <c:v>1.11451400477468</c:v>
                </c:pt>
                <c:pt idx="487">
                  <c:v>1.1151638386081399</c:v>
                </c:pt>
                <c:pt idx="488">
                  <c:v>1.11581405133681</c:v>
                </c:pt>
                <c:pt idx="489">
                  <c:v>1.1164646431816001</c:v>
                </c:pt>
                <c:pt idx="490">
                  <c:v>1.1171156143635701</c:v>
                </c:pt>
                <c:pt idx="491">
                  <c:v>1.11776696510389</c:v>
                </c:pt>
                <c:pt idx="492">
                  <c:v>1.11841869562386</c:v>
                </c:pt>
                <c:pt idx="493">
                  <c:v>1.1190708061449399</c:v>
                </c:pt>
                <c:pt idx="494">
                  <c:v>1.1197232968886699</c:v>
                </c:pt>
                <c:pt idx="495">
                  <c:v>1.1203761680767499</c:v>
                </c:pt>
                <c:pt idx="496">
                  <c:v>1.12102941993102</c:v>
                </c:pt>
                <c:pt idx="497">
                  <c:v>1.1216830526734101</c:v>
                </c:pt>
                <c:pt idx="498">
                  <c:v>1.1223370665260199</c:v>
                </c:pt>
                <c:pt idx="499">
                  <c:v>1.1229914617110599</c:v>
                </c:pt>
                <c:pt idx="500">
                  <c:v>1.1236462384508601</c:v>
                </c:pt>
                <c:pt idx="501">
                  <c:v>1.1243013969679001</c:v>
                </c:pt>
                <c:pt idx="502">
                  <c:v>1.1249569374847801</c:v>
                </c:pt>
                <c:pt idx="503">
                  <c:v>1.1256128602242299</c:v>
                </c:pt>
                <c:pt idx="504">
                  <c:v>1.1262691654091199</c:v>
                </c:pt>
                <c:pt idx="505">
                  <c:v>1.12692585326242</c:v>
                </c:pt>
                <c:pt idx="506">
                  <c:v>1.1275829240072599</c:v>
                </c:pt>
                <c:pt idx="507">
                  <c:v>1.1282403778668899</c:v>
                </c:pt>
                <c:pt idx="508">
                  <c:v>1.1288982150647</c:v>
                </c:pt>
                <c:pt idx="509">
                  <c:v>1.1295564358241901</c:v>
                </c:pt>
                <c:pt idx="510">
                  <c:v>1.1302150403690101</c:v>
                </c:pt>
                <c:pt idx="511">
                  <c:v>1.13087402892292</c:v>
                </c:pt>
                <c:pt idx="512">
                  <c:v>1.13153340170983</c:v>
                </c:pt>
                <c:pt idx="513">
                  <c:v>1.1321931589537799</c:v>
                </c:pt>
                <c:pt idx="514">
                  <c:v>1.1328533008789099</c:v>
                </c:pt>
                <c:pt idx="515">
                  <c:v>1.13351382770954</c:v>
                </c:pt>
                <c:pt idx="516">
                  <c:v>1.1341747396700801</c:v>
                </c:pt>
                <c:pt idx="517">
                  <c:v>1.1348360369850901</c:v>
                </c:pt>
                <c:pt idx="518">
                  <c:v>1.13549771987925</c:v>
                </c:pt>
                <c:pt idx="519">
                  <c:v>1.13615978857739</c:v>
                </c:pt>
                <c:pt idx="520">
                  <c:v>1.1368222433044499</c:v>
                </c:pt>
                <c:pt idx="521">
                  <c:v>1.13748508428552</c:v>
                </c:pt>
                <c:pt idx="522">
                  <c:v>1.13814831174579</c:v>
                </c:pt>
                <c:pt idx="523">
                  <c:v>1.13881192591063</c:v>
                </c:pt>
                <c:pt idx="524">
                  <c:v>1.1394759270054899</c:v>
                </c:pt>
                <c:pt idx="525">
                  <c:v>1.1401403152559799</c:v>
                </c:pt>
                <c:pt idx="526">
                  <c:v>1.14080509088785</c:v>
                </c:pt>
                <c:pt idx="527">
                  <c:v>1.1414702541269599</c:v>
                </c:pt>
                <c:pt idx="528">
                  <c:v>1.14213580519931</c:v>
                </c:pt>
                <c:pt idx="529">
                  <c:v>1.1428017443310301</c:v>
                </c:pt>
                <c:pt idx="530">
                  <c:v>1.1434680717483801</c:v>
                </c:pt>
                <c:pt idx="531">
                  <c:v>1.1441347876777701</c:v>
                </c:pt>
                <c:pt idx="532">
                  <c:v>1.1448018923457099</c:v>
                </c:pt>
                <c:pt idx="533">
                  <c:v>1.14546938597888</c:v>
                </c:pt>
                <c:pt idx="534">
                  <c:v>1.1461372688040501</c:v>
                </c:pt>
                <c:pt idx="535">
                  <c:v>1.1468055410481599</c:v>
                </c:pt>
                <c:pt idx="536">
                  <c:v>1.1474742029382601</c:v>
                </c:pt>
                <c:pt idx="537">
                  <c:v>1.14814325470155</c:v>
                </c:pt>
                <c:pt idx="538">
                  <c:v>1.14881269656533</c:v>
                </c:pt>
                <c:pt idx="539">
                  <c:v>1.14948252875707</c:v>
                </c:pt>
                <c:pt idx="540">
                  <c:v>1.1501527515043499</c:v>
                </c:pt>
                <c:pt idx="541">
                  <c:v>1.15082336503489</c:v>
                </c:pt>
                <c:pt idx="542">
                  <c:v>1.1514943695765401</c:v>
                </c:pt>
                <c:pt idx="543">
                  <c:v>1.1521657653572901</c:v>
                </c:pt>
                <c:pt idx="544">
                  <c:v>1.1528375526052601</c:v>
                </c:pt>
                <c:pt idx="545">
                  <c:v>1.15350973154869</c:v>
                </c:pt>
                <c:pt idx="546">
                  <c:v>1.1541823024159801</c:v>
                </c:pt>
                <c:pt idx="547">
                  <c:v>1.1548552654356301</c:v>
                </c:pt>
                <c:pt idx="548">
                  <c:v>1.15552862083629</c:v>
                </c:pt>
                <c:pt idx="549">
                  <c:v>1.15620236884676</c:v>
                </c:pt>
                <c:pt idx="550">
                  <c:v>1.1568765096959499</c:v>
                </c:pt>
                <c:pt idx="551">
                  <c:v>1.1575510436129</c:v>
                </c:pt>
                <c:pt idx="552">
                  <c:v>1.1582259708268099</c:v>
                </c:pt>
                <c:pt idx="553">
                  <c:v>1.1589012915669801</c:v>
                </c:pt>
                <c:pt idx="554">
                  <c:v>1.1595770060628801</c:v>
                </c:pt>
                <c:pt idx="555">
                  <c:v>1.16025311454408</c:v>
                </c:pt>
                <c:pt idx="556">
                  <c:v>1.1609296172403001</c:v>
                </c:pt>
                <c:pt idx="557">
                  <c:v>1.16160651438141</c:v>
                </c:pt>
                <c:pt idx="558">
                  <c:v>1.1622838061973799</c:v>
                </c:pt>
                <c:pt idx="559">
                  <c:v>1.1629614929183301</c:v>
                </c:pt>
                <c:pt idx="560">
                  <c:v>1.1636395747745301</c:v>
                </c:pt>
                <c:pt idx="561">
                  <c:v>1.1643180519963601</c:v>
                </c:pt>
                <c:pt idx="562">
                  <c:v>1.1649969248143399</c:v>
                </c:pt>
                <c:pt idx="563">
                  <c:v>1.16567619345913</c:v>
                </c:pt>
                <c:pt idx="564">
                  <c:v>1.1663558581615301</c:v>
                </c:pt>
                <c:pt idx="565">
                  <c:v>1.16703591915246</c:v>
                </c:pt>
                <c:pt idx="566">
                  <c:v>1.1677163766629799</c:v>
                </c:pt>
                <c:pt idx="567">
                  <c:v>1.1683972309243</c:v>
                </c:pt>
                <c:pt idx="568">
                  <c:v>1.16907848216773</c:v>
                </c:pt>
                <c:pt idx="569">
                  <c:v>1.16976013062476</c:v>
                </c:pt>
                <c:pt idx="570">
                  <c:v>1.1704421765269699</c:v>
                </c:pt>
                <c:pt idx="571">
                  <c:v>1.1711246201061101</c:v>
                </c:pt>
                <c:pt idx="572">
                  <c:v>1.1718074615940499</c:v>
                </c:pt>
                <c:pt idx="573">
                  <c:v>1.1724907012227901</c:v>
                </c:pt>
                <c:pt idx="574">
                  <c:v>1.17317433922448</c:v>
                </c:pt>
                <c:pt idx="575">
                  <c:v>1.1738583758313901</c:v>
                </c:pt>
                <c:pt idx="576">
                  <c:v>1.17454281127593</c:v>
                </c:pt>
                <c:pt idx="577">
                  <c:v>1.1752276457906601</c:v>
                </c:pt>
                <c:pt idx="578">
                  <c:v>1.1759128796082601</c:v>
                </c:pt>
                <c:pt idx="579">
                  <c:v>1.1765985129615399</c:v>
                </c:pt>
                <c:pt idx="580">
                  <c:v>1.17728454608347</c:v>
                </c:pt>
                <c:pt idx="581">
                  <c:v>1.17797097920713</c:v>
                </c:pt>
                <c:pt idx="582">
                  <c:v>1.1786578125657501</c:v>
                </c:pt>
                <c:pt idx="583">
                  <c:v>1.17934504639269</c:v>
                </c:pt>
                <c:pt idx="584">
                  <c:v>1.1800326809214501</c:v>
                </c:pt>
                <c:pt idx="585">
                  <c:v>1.1807207163856701</c:v>
                </c:pt>
                <c:pt idx="586">
                  <c:v>1.18140915301912</c:v>
                </c:pt>
                <c:pt idx="587">
                  <c:v>1.1820979910557099</c:v>
                </c:pt>
                <c:pt idx="588">
                  <c:v>1.18278723072947</c:v>
                </c:pt>
                <c:pt idx="589">
                  <c:v>1.1834768722746001</c:v>
                </c:pt>
                <c:pt idx="590">
                  <c:v>1.1841669159254</c:v>
                </c:pt>
                <c:pt idx="591">
                  <c:v>1.1848573619163401</c:v>
                </c:pt>
                <c:pt idx="592">
                  <c:v>1.1855482104819901</c:v>
                </c:pt>
                <c:pt idx="593">
                  <c:v>1.1862394618570999</c:v>
                </c:pt>
                <c:pt idx="594">
                  <c:v>1.1869311162765199</c:v>
                </c:pt>
                <c:pt idx="595">
                  <c:v>1.1876231739752501</c:v>
                </c:pt>
                <c:pt idx="596">
                  <c:v>1.1883156351884301</c:v>
                </c:pt>
                <c:pt idx="597">
                  <c:v>1.18900850015134</c:v>
                </c:pt>
                <c:pt idx="598">
                  <c:v>1.1897017690993801</c:v>
                </c:pt>
                <c:pt idx="599">
                  <c:v>1.19039544226812</c:v>
                </c:pt>
                <c:pt idx="600">
                  <c:v>1.1910895198932301</c:v>
                </c:pt>
                <c:pt idx="601">
                  <c:v>1.1917840022105399</c:v>
                </c:pt>
                <c:pt idx="602">
                  <c:v>1.1924788894560101</c:v>
                </c:pt>
                <c:pt idx="603">
                  <c:v>1.19317418186575</c:v>
                </c:pt>
                <c:pt idx="604">
                  <c:v>1.1938698796759799</c:v>
                </c:pt>
                <c:pt idx="605">
                  <c:v>1.1945659831230799</c:v>
                </c:pt>
                <c:pt idx="606">
                  <c:v>1.19526249244357</c:v>
                </c:pt>
                <c:pt idx="607">
                  <c:v>1.1959594078740901</c:v>
                </c:pt>
                <c:pt idx="608">
                  <c:v>1.1966567296514301</c:v>
                </c:pt>
                <c:pt idx="609">
                  <c:v>1.1973544580125299</c:v>
                </c:pt>
                <c:pt idx="610">
                  <c:v>1.1980525931944399</c:v>
                </c:pt>
                <c:pt idx="611">
                  <c:v>1.1987511354343701</c:v>
                </c:pt>
                <c:pt idx="612">
                  <c:v>1.1994500849696501</c:v>
                </c:pt>
                <c:pt idx="613">
                  <c:v>1.2001494420377801</c:v>
                </c:pt>
                <c:pt idx="614">
                  <c:v>1.2008492068763601</c:v>
                </c:pt>
                <c:pt idx="615">
                  <c:v>1.20154937972316</c:v>
                </c:pt>
                <c:pt idx="616">
                  <c:v>1.2022499608160599</c:v>
                </c:pt>
                <c:pt idx="617">
                  <c:v>1.20295095039311</c:v>
                </c:pt>
                <c:pt idx="618">
                  <c:v>1.20365234869247</c:v>
                </c:pt>
                <c:pt idx="619">
                  <c:v>1.20435415595246</c:v>
                </c:pt>
                <c:pt idx="620">
                  <c:v>1.20505637241152</c:v>
                </c:pt>
                <c:pt idx="621">
                  <c:v>1.20575899830825</c:v>
                </c:pt>
                <c:pt idx="622">
                  <c:v>1.2064620338813801</c:v>
                </c:pt>
                <c:pt idx="623">
                  <c:v>1.2071654793697699</c:v>
                </c:pt>
                <c:pt idx="624">
                  <c:v>1.2078693350124301</c:v>
                </c:pt>
                <c:pt idx="625">
                  <c:v>1.20857360104851</c:v>
                </c:pt>
                <c:pt idx="626">
                  <c:v>1.2092782777172899</c:v>
                </c:pt>
                <c:pt idx="627">
                  <c:v>1.2099833652581899</c:v>
                </c:pt>
                <c:pt idx="628">
                  <c:v>1.21068886391079</c:v>
                </c:pt>
                <c:pt idx="629">
                  <c:v>1.2113947739147899</c:v>
                </c:pt>
                <c:pt idx="630">
                  <c:v>1.21210109551003</c:v>
                </c:pt>
                <c:pt idx="631">
                  <c:v>1.2128078289365001</c:v>
                </c:pt>
                <c:pt idx="632">
                  <c:v>1.2135149744343201</c:v>
                </c:pt>
                <c:pt idx="633">
                  <c:v>1.2142225322437601</c:v>
                </c:pt>
                <c:pt idx="634">
                  <c:v>1.21493050260521</c:v>
                </c:pt>
                <c:pt idx="635">
                  <c:v>1.21563888575923</c:v>
                </c:pt>
                <c:pt idx="636">
                  <c:v>1.2163476819465</c:v>
                </c:pt>
                <c:pt idx="637">
                  <c:v>1.2170568914078399</c:v>
                </c:pt>
                <c:pt idx="638">
                  <c:v>1.21776651438422</c:v>
                </c:pt>
                <c:pt idx="639">
                  <c:v>1.2184765511167499</c:v>
                </c:pt>
                <c:pt idx="640">
                  <c:v>1.2191870018466699</c:v>
                </c:pt>
                <c:pt idx="641">
                  <c:v>1.2198978668153699</c:v>
                </c:pt>
                <c:pt idx="642">
                  <c:v>1.22060914626437</c:v>
                </c:pt>
                <c:pt idx="643">
                  <c:v>1.2213208404353599</c:v>
                </c:pt>
                <c:pt idx="644">
                  <c:v>1.2220329495701301</c:v>
                </c:pt>
                <c:pt idx="645">
                  <c:v>1.22274547391064</c:v>
                </c:pt>
                <c:pt idx="646">
                  <c:v>1.2234584136989699</c:v>
                </c:pt>
                <c:pt idx="647">
                  <c:v>1.2241717691773699</c:v>
                </c:pt>
                <c:pt idx="648">
                  <c:v>1.22488554058821</c:v>
                </c:pt>
                <c:pt idx="649">
                  <c:v>1.2255997281739901</c:v>
                </c:pt>
                <c:pt idx="650">
                  <c:v>1.2263143321773899</c:v>
                </c:pt>
                <c:pt idx="651">
                  <c:v>1.22702935284119</c:v>
                </c:pt>
                <c:pt idx="652">
                  <c:v>1.2277447904083401</c:v>
                </c:pt>
                <c:pt idx="653">
                  <c:v>1.22846064512192</c:v>
                </c:pt>
                <c:pt idx="654">
                  <c:v>1.2291769172251401</c:v>
                </c:pt>
                <c:pt idx="655">
                  <c:v>1.2298936069613899</c:v>
                </c:pt>
                <c:pt idx="656">
                  <c:v>1.23061071457416</c:v>
                </c:pt>
                <c:pt idx="657">
                  <c:v>1.23132824030711</c:v>
                </c:pt>
                <c:pt idx="658">
                  <c:v>1.23204618440402</c:v>
                </c:pt>
                <c:pt idx="659">
                  <c:v>1.23276454710883</c:v>
                </c:pt>
                <c:pt idx="660">
                  <c:v>1.2334833286656099</c:v>
                </c:pt>
                <c:pt idx="661">
                  <c:v>1.2342025293185801</c:v>
                </c:pt>
                <c:pt idx="662">
                  <c:v>1.2349221493121001</c:v>
                </c:pt>
                <c:pt idx="663">
                  <c:v>1.2356421888906799</c:v>
                </c:pt>
                <c:pt idx="664">
                  <c:v>1.23636264829896</c:v>
                </c:pt>
                <c:pt idx="665">
                  <c:v>1.23708352778172</c:v>
                </c:pt>
                <c:pt idx="666">
                  <c:v>1.23780482758391</c:v>
                </c:pt>
                <c:pt idx="667">
                  <c:v>1.23852654795058</c:v>
                </c:pt>
                <c:pt idx="668">
                  <c:v>1.2392486891269601</c:v>
                </c:pt>
                <c:pt idx="669">
                  <c:v>1.23997125135841</c:v>
                </c:pt>
                <c:pt idx="670">
                  <c:v>1.24069423489043</c:v>
                </c:pt>
                <c:pt idx="671">
                  <c:v>1.2414176399686601</c:v>
                </c:pt>
                <c:pt idx="672">
                  <c:v>1.2421414668388999</c:v>
                </c:pt>
                <c:pt idx="673">
                  <c:v>1.2428657157470699</c:v>
                </c:pt>
                <c:pt idx="674">
                  <c:v>1.2435903869392499</c:v>
                </c:pt>
                <c:pt idx="675">
                  <c:v>1.2443154806616601</c:v>
                </c:pt>
                <c:pt idx="676">
                  <c:v>1.24504099716067</c:v>
                </c:pt>
                <c:pt idx="677">
                  <c:v>1.2457669366827699</c:v>
                </c:pt>
                <c:pt idx="678">
                  <c:v>1.2464932994746301</c:v>
                </c:pt>
                <c:pt idx="679">
                  <c:v>1.24722008578302</c:v>
                </c:pt>
                <c:pt idx="680">
                  <c:v>1.2479472958549001</c:v>
                </c:pt>
                <c:pt idx="681">
                  <c:v>1.2486749299373301</c:v>
                </c:pt>
                <c:pt idx="682">
                  <c:v>1.2494029882775599</c:v>
                </c:pt>
                <c:pt idx="683">
                  <c:v>1.2501314711229401</c:v>
                </c:pt>
                <c:pt idx="684">
                  <c:v>1.25086037872099</c:v>
                </c:pt>
                <c:pt idx="685">
                  <c:v>1.2515897113193699</c:v>
                </c:pt>
                <c:pt idx="686">
                  <c:v>1.2523194691658801</c:v>
                </c:pt>
                <c:pt idx="687">
                  <c:v>1.25304965250847</c:v>
                </c:pt>
                <c:pt idx="688">
                  <c:v>1.25378026159523</c:v>
                </c:pt>
                <c:pt idx="689">
                  <c:v>1.2545112966743901</c:v>
                </c:pt>
                <c:pt idx="690">
                  <c:v>1.2552427579943499</c:v>
                </c:pt>
                <c:pt idx="691">
                  <c:v>1.2559746458036201</c:v>
                </c:pt>
                <c:pt idx="692">
                  <c:v>1.25670696035088</c:v>
                </c:pt>
                <c:pt idx="693">
                  <c:v>1.2574397018849299</c:v>
                </c:pt>
                <c:pt idx="694">
                  <c:v>1.2581728706547499</c:v>
                </c:pt>
                <c:pt idx="695">
                  <c:v>1.2589064669094401</c:v>
                </c:pt>
                <c:pt idx="696">
                  <c:v>1.2596404908982399</c:v>
                </c:pt>
                <c:pt idx="697">
                  <c:v>1.26037494287056</c:v>
                </c:pt>
                <c:pt idx="698">
                  <c:v>1.2611098230759401</c:v>
                </c:pt>
                <c:pt idx="699">
                  <c:v>1.26184513176407</c:v>
                </c:pt>
                <c:pt idx="700">
                  <c:v>1.26258086918477</c:v>
                </c:pt>
              </c:numCache>
            </c:numRef>
          </c:yVal>
          <c:smooth val="0"/>
        </c:ser>
        <c:ser>
          <c:idx val="2"/>
          <c:order val="2"/>
          <c:tx>
            <c:strRef>
              <c:f>Microsoft_Excel_Worksheet2!$D$1</c:f>
              <c:strCache>
                <c:ptCount val="1"/>
                <c:pt idx="0">
                  <c:v>upper</c:v>
                </c:pt>
              </c:strCache>
            </c:strRef>
          </c:tx>
          <c:spPr>
            <a:ln w="41275">
              <a:solidFill>
                <a:srgbClr val="00FF00"/>
              </a:solidFill>
              <a:prstDash val="sysDash"/>
            </a:ln>
          </c:spPr>
          <c:marker>
            <c:symbol val="none"/>
          </c:marker>
          <c:xVal>
            <c:numRef>
              <c:f>Microsoft_Excel_Worksheet2!$A$2:$A$10002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Microsoft_Excel_Worksheet2!$D$2:$D$10002</c:f>
              <c:numCache>
                <c:formatCode>General</c:formatCode>
                <c:ptCount val="10001"/>
                <c:pt idx="0">
                  <c:v>0.83956745760775298</c:v>
                </c:pt>
                <c:pt idx="1">
                  <c:v>0.84005697980046901</c:v>
                </c:pt>
                <c:pt idx="2">
                  <c:v>0.84054678741632005</c:v>
                </c:pt>
                <c:pt idx="3">
                  <c:v>0.84103688062172799</c:v>
                </c:pt>
                <c:pt idx="4">
                  <c:v>0.84152725958320995</c:v>
                </c:pt>
                <c:pt idx="5">
                  <c:v>0.842017924467382</c:v>
                </c:pt>
                <c:pt idx="6">
                  <c:v>0.84250887544095199</c:v>
                </c:pt>
                <c:pt idx="7">
                  <c:v>0.84300011267073005</c:v>
                </c:pt>
                <c:pt idx="8">
                  <c:v>0.84349163632362401</c:v>
                </c:pt>
                <c:pt idx="9">
                  <c:v>0.84398344656663404</c:v>
                </c:pt>
                <c:pt idx="10">
                  <c:v>0.84447554356686305</c:v>
                </c:pt>
                <c:pt idx="11">
                  <c:v>0.84496792749150695</c:v>
                </c:pt>
                <c:pt idx="12">
                  <c:v>0.84546059850786504</c:v>
                </c:pt>
                <c:pt idx="13">
                  <c:v>0.84595355678332596</c:v>
                </c:pt>
                <c:pt idx="14">
                  <c:v>0.84644680248538195</c:v>
                </c:pt>
                <c:pt idx="15">
                  <c:v>0.84694033578162298</c:v>
                </c:pt>
                <c:pt idx="16">
                  <c:v>0.847434156839733</c:v>
                </c:pt>
                <c:pt idx="17">
                  <c:v>0.84792826582749603</c:v>
                </c:pt>
                <c:pt idx="18">
                  <c:v>0.848422662912794</c:v>
                </c:pt>
                <c:pt idx="19">
                  <c:v>0.84891734826360798</c:v>
                </c:pt>
                <c:pt idx="20">
                  <c:v>0.84941232204801298</c:v>
                </c:pt>
                <c:pt idx="21">
                  <c:v>0.84990758443418601</c:v>
                </c:pt>
                <c:pt idx="22">
                  <c:v>0.85040313559039904</c:v>
                </c:pt>
                <c:pt idx="23">
                  <c:v>0.85089897568502704</c:v>
                </c:pt>
                <c:pt idx="24">
                  <c:v>0.85139510488653702</c:v>
                </c:pt>
                <c:pt idx="25">
                  <c:v>0.85189152336349605</c:v>
                </c:pt>
                <c:pt idx="26">
                  <c:v>0.85238823128457397</c:v>
                </c:pt>
                <c:pt idx="27">
                  <c:v>0.85288522881853202</c:v>
                </c:pt>
                <c:pt idx="28">
                  <c:v>0.85338251613423499</c:v>
                </c:pt>
                <c:pt idx="29">
                  <c:v>0.85388009340064397</c:v>
                </c:pt>
                <c:pt idx="30">
                  <c:v>0.85437796078682005</c:v>
                </c:pt>
                <c:pt idx="31">
                  <c:v>0.85487611846192002</c:v>
                </c:pt>
                <c:pt idx="32">
                  <c:v>0.85537456659520195</c:v>
                </c:pt>
                <c:pt idx="33">
                  <c:v>0.85587330535602302</c:v>
                </c:pt>
                <c:pt idx="34">
                  <c:v>0.85637233491383602</c:v>
                </c:pt>
                <c:pt idx="35">
                  <c:v>0.85687165543819399</c:v>
                </c:pt>
                <c:pt idx="36">
                  <c:v>0.857371267098751</c:v>
                </c:pt>
                <c:pt idx="37">
                  <c:v>0.85787117006525904</c:v>
                </c:pt>
                <c:pt idx="38">
                  <c:v>0.85837136450756601</c:v>
                </c:pt>
                <c:pt idx="39">
                  <c:v>0.85887185059562199</c:v>
                </c:pt>
                <c:pt idx="40">
                  <c:v>0.85937262849947704</c:v>
                </c:pt>
                <c:pt idx="41">
                  <c:v>0.85987369838927497</c:v>
                </c:pt>
                <c:pt idx="42">
                  <c:v>0.86037506043526601</c:v>
                </c:pt>
                <c:pt idx="43">
                  <c:v>0.86087671480779404</c:v>
                </c:pt>
                <c:pt idx="44">
                  <c:v>0.86137866167730603</c:v>
                </c:pt>
                <c:pt idx="45">
                  <c:v>0.86188090121434502</c:v>
                </c:pt>
                <c:pt idx="46">
                  <c:v>0.86238343358955605</c:v>
                </c:pt>
                <c:pt idx="47">
                  <c:v>0.86288625897368398</c:v>
                </c:pt>
                <c:pt idx="48">
                  <c:v>0.86338937753756795</c:v>
                </c:pt>
                <c:pt idx="49">
                  <c:v>0.86389278945215497</c:v>
                </c:pt>
                <c:pt idx="50">
                  <c:v>0.86439649488848502</c:v>
                </c:pt>
                <c:pt idx="51">
                  <c:v>0.86490049401770297</c:v>
                </c:pt>
                <c:pt idx="52">
                  <c:v>0.86540478701104695</c:v>
                </c:pt>
                <c:pt idx="53">
                  <c:v>0.86590937403986101</c:v>
                </c:pt>
                <c:pt idx="54">
                  <c:v>0.86641425527558602</c:v>
                </c:pt>
                <c:pt idx="55">
                  <c:v>0.86691943088976697</c:v>
                </c:pt>
                <c:pt idx="56">
                  <c:v>0.86742490105404102</c:v>
                </c:pt>
                <c:pt idx="57">
                  <c:v>0.867930665940151</c:v>
                </c:pt>
                <c:pt idx="58">
                  <c:v>0.86843672571994202</c:v>
                </c:pt>
                <c:pt idx="59">
                  <c:v>0.86894308056535197</c:v>
                </c:pt>
                <c:pt idx="60">
                  <c:v>0.86944973064842501</c:v>
                </c:pt>
                <c:pt idx="61">
                  <c:v>0.86995667614130401</c:v>
                </c:pt>
                <c:pt idx="62">
                  <c:v>0.87046391721623395</c:v>
                </c:pt>
                <c:pt idx="63">
                  <c:v>0.87097145404555398</c:v>
                </c:pt>
                <c:pt idx="64">
                  <c:v>0.87147928680171005</c:v>
                </c:pt>
                <c:pt idx="65">
                  <c:v>0.87198741565724902</c:v>
                </c:pt>
                <c:pt idx="66">
                  <c:v>0.87249584078481202</c:v>
                </c:pt>
                <c:pt idx="67">
                  <c:v>0.87300456235714696</c:v>
                </c:pt>
                <c:pt idx="68">
                  <c:v>0.87351358054710004</c:v>
                </c:pt>
                <c:pt idx="69">
                  <c:v>0.87402289552761903</c:v>
                </c:pt>
                <c:pt idx="70">
                  <c:v>0.87453250747175104</c:v>
                </c:pt>
                <c:pt idx="71">
                  <c:v>0.87504241655264603</c:v>
                </c:pt>
                <c:pt idx="72">
                  <c:v>0.87555262294355496</c:v>
                </c:pt>
                <c:pt idx="73">
                  <c:v>0.87606312681782506</c:v>
                </c:pt>
                <c:pt idx="74">
                  <c:v>0.87657392834891101</c:v>
                </c:pt>
                <c:pt idx="75">
                  <c:v>0.87708502771036601</c:v>
                </c:pt>
                <c:pt idx="76">
                  <c:v>0.87759642507584601</c:v>
                </c:pt>
                <c:pt idx="77">
                  <c:v>0.87810812061910304</c:v>
                </c:pt>
                <c:pt idx="78">
                  <c:v>0.87862011451399602</c:v>
                </c:pt>
                <c:pt idx="79">
                  <c:v>0.87913240693448302</c:v>
                </c:pt>
                <c:pt idx="80">
                  <c:v>0.87964499805462604</c:v>
                </c:pt>
                <c:pt idx="81">
                  <c:v>0.88015788804858197</c:v>
                </c:pt>
                <c:pt idx="82">
                  <c:v>0.88067107709061498</c:v>
                </c:pt>
                <c:pt idx="83">
                  <c:v>0.88118456535509304</c:v>
                </c:pt>
                <c:pt idx="84">
                  <c:v>0.88169835301647803</c:v>
                </c:pt>
                <c:pt idx="85">
                  <c:v>0.88221244024933798</c:v>
                </c:pt>
                <c:pt idx="86">
                  <c:v>0.88272682722834495</c:v>
                </c:pt>
                <c:pt idx="87">
                  <c:v>0.88324151412827001</c:v>
                </c:pt>
                <c:pt idx="88">
                  <c:v>0.88375650112398396</c:v>
                </c:pt>
                <c:pt idx="89">
                  <c:v>0.88427178839046305</c:v>
                </c:pt>
                <c:pt idx="90">
                  <c:v>0.88478737610278702</c:v>
                </c:pt>
                <c:pt idx="91">
                  <c:v>0.88530326443613205</c:v>
                </c:pt>
                <c:pt idx="92">
                  <c:v>0.88581945356578096</c:v>
                </c:pt>
                <c:pt idx="93">
                  <c:v>0.88633594366711799</c:v>
                </c:pt>
                <c:pt idx="94">
                  <c:v>0.88685273491562999</c:v>
                </c:pt>
                <c:pt idx="95">
                  <c:v>0.88736982748690196</c:v>
                </c:pt>
                <c:pt idx="96">
                  <c:v>0.88788722155662603</c:v>
                </c:pt>
                <c:pt idx="97">
                  <c:v>0.88840491730059801</c:v>
                </c:pt>
                <c:pt idx="98">
                  <c:v>0.88892291489470998</c:v>
                </c:pt>
                <c:pt idx="99">
                  <c:v>0.88944121451496205</c:v>
                </c:pt>
                <c:pt idx="100">
                  <c:v>0.88995981633745302</c:v>
                </c:pt>
                <c:pt idx="101">
                  <c:v>0.89047872053838995</c:v>
                </c:pt>
                <c:pt idx="102">
                  <c:v>0.89099792729407601</c:v>
                </c:pt>
                <c:pt idx="103">
                  <c:v>0.89151743678091999</c:v>
                </c:pt>
                <c:pt idx="104">
                  <c:v>0.89203724917543503</c:v>
                </c:pt>
                <c:pt idx="105">
                  <c:v>0.89255736465423796</c:v>
                </c:pt>
                <c:pt idx="106">
                  <c:v>0.89307778339404198</c:v>
                </c:pt>
                <c:pt idx="107">
                  <c:v>0.89359850557167098</c:v>
                </c:pt>
                <c:pt idx="108">
                  <c:v>0.89411953136404998</c:v>
                </c:pt>
                <c:pt idx="109">
                  <c:v>0.89464086094820205</c:v>
                </c:pt>
                <c:pt idx="110">
                  <c:v>0.89516249450125895</c:v>
                </c:pt>
                <c:pt idx="111">
                  <c:v>0.89568443220045602</c:v>
                </c:pt>
                <c:pt idx="112">
                  <c:v>0.89620667422313005</c:v>
                </c:pt>
                <c:pt idx="113">
                  <c:v>0.89672922074671801</c:v>
                </c:pt>
                <c:pt idx="114">
                  <c:v>0.89725207194876699</c:v>
                </c:pt>
                <c:pt idx="115">
                  <c:v>0.897775228006924</c:v>
                </c:pt>
                <c:pt idx="116">
                  <c:v>0.89829868909893795</c:v>
                </c:pt>
                <c:pt idx="117">
                  <c:v>0.89882245540266503</c:v>
                </c:pt>
                <c:pt idx="118">
                  <c:v>0.899346527096062</c:v>
                </c:pt>
                <c:pt idx="119">
                  <c:v>0.89987090435719397</c:v>
                </c:pt>
                <c:pt idx="120">
                  <c:v>0.90039558736422198</c:v>
                </c:pt>
                <c:pt idx="121">
                  <c:v>0.900920576295419</c:v>
                </c:pt>
                <c:pt idx="122">
                  <c:v>0.90144587132915899</c:v>
                </c:pt>
                <c:pt idx="123">
                  <c:v>0.90197147264391697</c:v>
                </c:pt>
                <c:pt idx="124">
                  <c:v>0.90249738041827599</c:v>
                </c:pt>
                <c:pt idx="125">
                  <c:v>0.90302359483092198</c:v>
                </c:pt>
                <c:pt idx="126">
                  <c:v>0.90355011606064595</c:v>
                </c:pt>
                <c:pt idx="127">
                  <c:v>0.904076944286339</c:v>
                </c:pt>
                <c:pt idx="128">
                  <c:v>0.90460407968700196</c:v>
                </c:pt>
                <c:pt idx="129">
                  <c:v>0.905131522441737</c:v>
                </c:pt>
                <c:pt idx="130">
                  <c:v>0.90565927272975399</c:v>
                </c:pt>
                <c:pt idx="131">
                  <c:v>0.90618733073036095</c:v>
                </c:pt>
                <c:pt idx="132">
                  <c:v>0.90671569662297602</c:v>
                </c:pt>
                <c:pt idx="133">
                  <c:v>0.90724437058712104</c:v>
                </c:pt>
                <c:pt idx="134">
                  <c:v>0.90777335280242</c:v>
                </c:pt>
                <c:pt idx="135">
                  <c:v>0.90830264344860301</c:v>
                </c:pt>
                <c:pt idx="136">
                  <c:v>0.908832242705506</c:v>
                </c:pt>
                <c:pt idx="137">
                  <c:v>0.90936215075307203</c:v>
                </c:pt>
                <c:pt idx="138">
                  <c:v>0.90989236777133997</c:v>
                </c:pt>
                <c:pt idx="139">
                  <c:v>0.91042289394046405</c:v>
                </c:pt>
                <c:pt idx="140">
                  <c:v>0.91095372944069997</c:v>
                </c:pt>
                <c:pt idx="141">
                  <c:v>0.911484874452403</c:v>
                </c:pt>
                <c:pt idx="142">
                  <c:v>0.91201632915604303</c:v>
                </c:pt>
                <c:pt idx="143">
                  <c:v>0.91254809373218804</c:v>
                </c:pt>
                <c:pt idx="144">
                  <c:v>0.91308016836151595</c:v>
                </c:pt>
                <c:pt idx="145">
                  <c:v>0.91361255322480495</c:v>
                </c:pt>
                <c:pt idx="146">
                  <c:v>0.91414524850294299</c:v>
                </c:pt>
                <c:pt idx="147">
                  <c:v>0.91467825437692396</c:v>
                </c:pt>
                <c:pt idx="148">
                  <c:v>0.91521157102784201</c:v>
                </c:pt>
                <c:pt idx="149">
                  <c:v>0.91574519863690096</c:v>
                </c:pt>
                <c:pt idx="150">
                  <c:v>0.916279137385411</c:v>
                </c:pt>
                <c:pt idx="151">
                  <c:v>0.91681338745478702</c:v>
                </c:pt>
                <c:pt idx="152">
                  <c:v>0.91734794902654604</c:v>
                </c:pt>
                <c:pt idx="153">
                  <c:v>0.91788282228231699</c:v>
                </c:pt>
                <c:pt idx="154">
                  <c:v>0.91841800740382995</c:v>
                </c:pt>
                <c:pt idx="155">
                  <c:v>0.91895350457292702</c:v>
                </c:pt>
                <c:pt idx="156">
                  <c:v>0.91948931397154599</c:v>
                </c:pt>
                <c:pt idx="157">
                  <c:v>0.92002543578174001</c:v>
                </c:pt>
                <c:pt idx="158">
                  <c:v>0.92056187018566704</c:v>
                </c:pt>
                <c:pt idx="159">
                  <c:v>0.92109861736558596</c:v>
                </c:pt>
                <c:pt idx="160">
                  <c:v>0.92163567750386699</c:v>
                </c:pt>
                <c:pt idx="161">
                  <c:v>0.92217305078298595</c:v>
                </c:pt>
                <c:pt idx="162">
                  <c:v>0.922710737385524</c:v>
                </c:pt>
                <c:pt idx="163">
                  <c:v>0.92324873749416703</c:v>
                </c:pt>
                <c:pt idx="164">
                  <c:v>0.92378705129171101</c:v>
                </c:pt>
                <c:pt idx="165">
                  <c:v>0.92432567896105799</c:v>
                </c:pt>
                <c:pt idx="166">
                  <c:v>0.92486462068521302</c:v>
                </c:pt>
                <c:pt idx="167">
                  <c:v>0.92540387664729096</c:v>
                </c:pt>
                <c:pt idx="168">
                  <c:v>0.92594344703051401</c:v>
                </c:pt>
                <c:pt idx="169">
                  <c:v>0.92648333201821098</c:v>
                </c:pt>
                <c:pt idx="170">
                  <c:v>0.92702353179381403</c:v>
                </c:pt>
                <c:pt idx="171">
                  <c:v>0.92756404654086599</c:v>
                </c:pt>
                <c:pt idx="172">
                  <c:v>0.92810487644301598</c:v>
                </c:pt>
                <c:pt idx="173">
                  <c:v>0.928646021684019</c:v>
                </c:pt>
                <c:pt idx="174">
                  <c:v>0.92918748244773997</c:v>
                </c:pt>
                <c:pt idx="175">
                  <c:v>0.92972925891814595</c:v>
                </c:pt>
                <c:pt idx="176">
                  <c:v>0.93027135127931704</c:v>
                </c:pt>
                <c:pt idx="177">
                  <c:v>0.93081375971543701</c:v>
                </c:pt>
                <c:pt idx="178">
                  <c:v>0.93135648441079799</c:v>
                </c:pt>
                <c:pt idx="179">
                  <c:v>0.93189952554979905</c:v>
                </c:pt>
                <c:pt idx="180">
                  <c:v>0.93244288331694902</c:v>
                </c:pt>
                <c:pt idx="181">
                  <c:v>0.93298655789686202</c:v>
                </c:pt>
                <c:pt idx="182">
                  <c:v>0.93353054947425795</c:v>
                </c:pt>
                <c:pt idx="183">
                  <c:v>0.93407485823397096</c:v>
                </c:pt>
                <c:pt idx="184">
                  <c:v>0.934619484360935</c:v>
                </c:pt>
                <c:pt idx="185">
                  <c:v>0.93516442804019895</c:v>
                </c:pt>
                <c:pt idx="186">
                  <c:v>0.93570968945691302</c:v>
                </c:pt>
                <c:pt idx="187">
                  <c:v>0.93625526879634302</c:v>
                </c:pt>
                <c:pt idx="188">
                  <c:v>0.93680116624385501</c:v>
                </c:pt>
                <c:pt idx="189">
                  <c:v>0.93734738198492695</c:v>
                </c:pt>
                <c:pt idx="190">
                  <c:v>0.93789391620514595</c:v>
                </c:pt>
                <c:pt idx="191">
                  <c:v>0.93844076909020502</c:v>
                </c:pt>
                <c:pt idx="192">
                  <c:v>0.93898794082590797</c:v>
                </c:pt>
                <c:pt idx="193">
                  <c:v>0.939535431598162</c:v>
                </c:pt>
                <c:pt idx="194">
                  <c:v>0.94008324159298995</c:v>
                </c:pt>
                <c:pt idx="195">
                  <c:v>0.94063137099651695</c:v>
                </c:pt>
                <c:pt idx="196">
                  <c:v>0.94117981999497902</c:v>
                </c:pt>
                <c:pt idx="197">
                  <c:v>0.94172858877472199</c:v>
                </c:pt>
                <c:pt idx="198">
                  <c:v>0.94227767752219804</c:v>
                </c:pt>
                <c:pt idx="199">
                  <c:v>0.94282708642396895</c:v>
                </c:pt>
                <c:pt idx="200">
                  <c:v>0.94337681566670595</c:v>
                </c:pt>
                <c:pt idx="201">
                  <c:v>0.94392686543718796</c:v>
                </c:pt>
                <c:pt idx="202">
                  <c:v>0.94447723592230404</c:v>
                </c:pt>
                <c:pt idx="203">
                  <c:v>0.94502792730905205</c:v>
                </c:pt>
                <c:pt idx="204">
                  <c:v>0.945578939784537</c:v>
                </c:pt>
                <c:pt idx="205">
                  <c:v>0.94613027353597501</c:v>
                </c:pt>
                <c:pt idx="206">
                  <c:v>0.94668192875069201</c:v>
                </c:pt>
                <c:pt idx="207">
                  <c:v>0.94723390561611898</c:v>
                </c:pt>
                <c:pt idx="208">
                  <c:v>0.94778620431980298</c:v>
                </c:pt>
                <c:pt idx="209">
                  <c:v>0.94833882504939304</c:v>
                </c:pt>
                <c:pt idx="210">
                  <c:v>0.94889176799265296</c:v>
                </c:pt>
                <c:pt idx="211">
                  <c:v>0.949445033337453</c:v>
                </c:pt>
                <c:pt idx="212">
                  <c:v>0.94999862127177603</c:v>
                </c:pt>
                <c:pt idx="213">
                  <c:v>0.95055253198371203</c:v>
                </c:pt>
                <c:pt idx="214">
                  <c:v>0.95110676566145902</c:v>
                </c:pt>
                <c:pt idx="215">
                  <c:v>0.95166132249333002</c:v>
                </c:pt>
                <c:pt idx="216">
                  <c:v>0.95221620266774298</c:v>
                </c:pt>
                <c:pt idx="217">
                  <c:v>0.95277140637322899</c:v>
                </c:pt>
                <c:pt idx="218">
                  <c:v>0.95332693379842504</c:v>
                </c:pt>
                <c:pt idx="219">
                  <c:v>0.95388278513208402</c:v>
                </c:pt>
                <c:pt idx="220">
                  <c:v>0.95443896056306199</c:v>
                </c:pt>
                <c:pt idx="221">
                  <c:v>0.954995460280332</c:v>
                </c:pt>
                <c:pt idx="222">
                  <c:v>0.95555228447297202</c:v>
                </c:pt>
                <c:pt idx="223">
                  <c:v>0.95610943333017295</c:v>
                </c:pt>
                <c:pt idx="224">
                  <c:v>0.95666690704123503</c:v>
                </c:pt>
                <c:pt idx="225">
                  <c:v>0.95722470579556795</c:v>
                </c:pt>
                <c:pt idx="226">
                  <c:v>0.95778282978269502</c:v>
                </c:pt>
                <c:pt idx="227">
                  <c:v>0.95834127919224599</c:v>
                </c:pt>
                <c:pt idx="228">
                  <c:v>0.95890005421396596</c:v>
                </c:pt>
                <c:pt idx="229">
                  <c:v>0.95945915503770496</c:v>
                </c:pt>
                <c:pt idx="230">
                  <c:v>0.96001858185342803</c:v>
                </c:pt>
                <c:pt idx="231">
                  <c:v>0.96057833485121102</c:v>
                </c:pt>
                <c:pt idx="232">
                  <c:v>0.96113841422123603</c:v>
                </c:pt>
                <c:pt idx="233">
                  <c:v>0.96169882015380104</c:v>
                </c:pt>
                <c:pt idx="234">
                  <c:v>0.96225955283931297</c:v>
                </c:pt>
                <c:pt idx="235">
                  <c:v>0.96282061246829098</c:v>
                </c:pt>
                <c:pt idx="236">
                  <c:v>0.96338199923136203</c:v>
                </c:pt>
                <c:pt idx="237">
                  <c:v>0.96394371331926798</c:v>
                </c:pt>
                <c:pt idx="238">
                  <c:v>0.96450575492286095</c:v>
                </c:pt>
                <c:pt idx="239">
                  <c:v>0.96506812423310195</c:v>
                </c:pt>
                <c:pt idx="240">
                  <c:v>0.96563082144106704</c:v>
                </c:pt>
                <c:pt idx="241">
                  <c:v>0.96619384673793995</c:v>
                </c:pt>
                <c:pt idx="242">
                  <c:v>0.96675720031501999</c:v>
                </c:pt>
                <c:pt idx="243">
                  <c:v>0.96732088236371405</c:v>
                </c:pt>
                <c:pt idx="244">
                  <c:v>0.96788489307554304</c:v>
                </c:pt>
                <c:pt idx="245">
                  <c:v>0.968449232642138</c:v>
                </c:pt>
                <c:pt idx="246">
                  <c:v>0.969013901255244</c:v>
                </c:pt>
                <c:pt idx="247">
                  <c:v>0.96957889910671602</c:v>
                </c:pt>
                <c:pt idx="248">
                  <c:v>0.97014422638852005</c:v>
                </c:pt>
                <c:pt idx="249">
                  <c:v>0.970709883292737</c:v>
                </c:pt>
                <c:pt idx="250">
                  <c:v>0.97127587001155602</c:v>
                </c:pt>
                <c:pt idx="251">
                  <c:v>0.97184218673728395</c:v>
                </c:pt>
                <c:pt idx="252">
                  <c:v>0.972408833662332</c:v>
                </c:pt>
                <c:pt idx="253">
                  <c:v>0.97297581097923103</c:v>
                </c:pt>
                <c:pt idx="254">
                  <c:v>0.97354311888061795</c:v>
                </c:pt>
                <c:pt idx="255">
                  <c:v>0.97411075755924803</c:v>
                </c:pt>
                <c:pt idx="256">
                  <c:v>0.97467872720798499</c:v>
                </c:pt>
                <c:pt idx="257">
                  <c:v>0.97524702801980401</c:v>
                </c:pt>
                <c:pt idx="258">
                  <c:v>0.97581566018779597</c:v>
                </c:pt>
                <c:pt idx="259">
                  <c:v>0.97638462390516201</c:v>
                </c:pt>
                <c:pt idx="260">
                  <c:v>0.97695391936521903</c:v>
                </c:pt>
                <c:pt idx="261">
                  <c:v>0.97752354676139197</c:v>
                </c:pt>
                <c:pt idx="262">
                  <c:v>0.97809350628722302</c:v>
                </c:pt>
                <c:pt idx="263">
                  <c:v>0.97866379813636495</c:v>
                </c:pt>
                <c:pt idx="264">
                  <c:v>0.97923442250258197</c:v>
                </c:pt>
                <c:pt idx="265">
                  <c:v>0.979805379579756</c:v>
                </c:pt>
                <c:pt idx="266">
                  <c:v>0.98037666956187597</c:v>
                </c:pt>
                <c:pt idx="267">
                  <c:v>0.98094829264304995</c:v>
                </c:pt>
                <c:pt idx="268">
                  <c:v>0.98152024901749302</c:v>
                </c:pt>
                <c:pt idx="269">
                  <c:v>0.98209253887953996</c:v>
                </c:pt>
                <c:pt idx="270">
                  <c:v>0.982665162423634</c:v>
                </c:pt>
                <c:pt idx="271">
                  <c:v>0.98323811984433396</c:v>
                </c:pt>
                <c:pt idx="272">
                  <c:v>0.983811411336311</c:v>
                </c:pt>
                <c:pt idx="273">
                  <c:v>0.98438503709434999</c:v>
                </c:pt>
                <c:pt idx="274">
                  <c:v>0.98495899731335002</c:v>
                </c:pt>
                <c:pt idx="275">
                  <c:v>0.98553329218832397</c:v>
                </c:pt>
                <c:pt idx="276">
                  <c:v>0.986107921914398</c:v>
                </c:pt>
                <c:pt idx="277">
                  <c:v>0.98668288668681103</c:v>
                </c:pt>
                <c:pt idx="278">
                  <c:v>0.98725818670091803</c:v>
                </c:pt>
                <c:pt idx="279">
                  <c:v>0.98783382215218496</c:v>
                </c:pt>
                <c:pt idx="280">
                  <c:v>0.98840979323619604</c:v>
                </c:pt>
                <c:pt idx="281">
                  <c:v>0.98898610014864397</c:v>
                </c:pt>
                <c:pt idx="282">
                  <c:v>0.98956274308533998</c:v>
                </c:pt>
                <c:pt idx="283">
                  <c:v>0.99013972224220803</c:v>
                </c:pt>
                <c:pt idx="284">
                  <c:v>0.99071703781528497</c:v>
                </c:pt>
                <c:pt idx="285">
                  <c:v>0.99129469000072601</c:v>
                </c:pt>
                <c:pt idx="286">
                  <c:v>0.99187267899479403</c:v>
                </c:pt>
                <c:pt idx="287">
                  <c:v>0.99245100499387395</c:v>
                </c:pt>
                <c:pt idx="288">
                  <c:v>0.99302966819446004</c:v>
                </c:pt>
                <c:pt idx="289">
                  <c:v>0.99360866879316101</c:v>
                </c:pt>
                <c:pt idx="290">
                  <c:v>0.99418800698670495</c:v>
                </c:pt>
                <c:pt idx="291">
                  <c:v>0.99476768297192897</c:v>
                </c:pt>
                <c:pt idx="292">
                  <c:v>0.99534769694578895</c:v>
                </c:pt>
                <c:pt idx="293">
                  <c:v>0.99592804910535304</c:v>
                </c:pt>
                <c:pt idx="294">
                  <c:v>0.99650873964780695</c:v>
                </c:pt>
                <c:pt idx="295">
                  <c:v>0.99708976877044697</c:v>
                </c:pt>
                <c:pt idx="296">
                  <c:v>0.99767113667069096</c:v>
                </c:pt>
                <c:pt idx="297">
                  <c:v>0.99825284354606603</c:v>
                </c:pt>
                <c:pt idx="298">
                  <c:v>0.99883488959421696</c:v>
                </c:pt>
                <c:pt idx="299">
                  <c:v>0.99941727501290301</c:v>
                </c:pt>
                <c:pt idx="300">
                  <c:v>1</c:v>
                </c:pt>
                <c:pt idx="301">
                  <c:v>1.0017123637614</c:v>
                </c:pt>
                <c:pt idx="302">
                  <c:v>1.0034276597124501</c:v>
                </c:pt>
                <c:pt idx="303">
                  <c:v>1.0051458928741199</c:v>
                </c:pt>
                <c:pt idx="304">
                  <c:v>1.0068670682759999</c:v>
                </c:pt>
                <c:pt idx="305">
                  <c:v>1.0085911909562599</c:v>
                </c:pt>
                <c:pt idx="306">
                  <c:v>1.01031826596172</c:v>
                </c:pt>
                <c:pt idx="307">
                  <c:v>1.0120482983478301</c:v>
                </c:pt>
                <c:pt idx="308">
                  <c:v>1.0137812931787</c:v>
                </c:pt>
                <c:pt idx="309">
                  <c:v>1.0155172555271299</c:v>
                </c:pt>
                <c:pt idx="310">
                  <c:v>1.0172561904745601</c:v>
                </c:pt>
                <c:pt idx="311">
                  <c:v>1.0189981031111901</c:v>
                </c:pt>
                <c:pt idx="312">
                  <c:v>1.02074299853589</c:v>
                </c:pt>
                <c:pt idx="313">
                  <c:v>1.0224908818562799</c:v>
                </c:pt>
                <c:pt idx="314">
                  <c:v>1.02424175818873</c:v>
                </c:pt>
                <c:pt idx="315">
                  <c:v>1.0259956326583699</c:v>
                </c:pt>
                <c:pt idx="316">
                  <c:v>1.0277525103990801</c:v>
                </c:pt>
                <c:pt idx="317">
                  <c:v>1.02951239655358</c:v>
                </c:pt>
                <c:pt idx="318">
                  <c:v>1.03127529627334</c:v>
                </c:pt>
                <c:pt idx="319">
                  <c:v>1.03304121471871</c:v>
                </c:pt>
                <c:pt idx="320">
                  <c:v>1.03481015705882</c:v>
                </c:pt>
                <c:pt idx="321">
                  <c:v>1.0365821284717001</c:v>
                </c:pt>
                <c:pt idx="322">
                  <c:v>1.0383571341441999</c:v>
                </c:pt>
                <c:pt idx="323">
                  <c:v>1.0401351792721001</c:v>
                </c:pt>
                <c:pt idx="324">
                  <c:v>1.0419162690600401</c:v>
                </c:pt>
                <c:pt idx="325">
                  <c:v>1.04370040872159</c:v>
                </c:pt>
                <c:pt idx="326">
                  <c:v>1.04548760347924</c:v>
                </c:pt>
                <c:pt idx="327">
                  <c:v>1.04727785856443</c:v>
                </c:pt>
                <c:pt idx="328">
                  <c:v>1.04907117921755</c:v>
                </c:pt>
                <c:pt idx="329">
                  <c:v>1.05086757068797</c:v>
                </c:pt>
                <c:pt idx="330">
                  <c:v>1.05266703823404</c:v>
                </c:pt>
                <c:pt idx="331">
                  <c:v>1.05446958712313</c:v>
                </c:pt>
                <c:pt idx="332">
                  <c:v>1.0562752226316201</c:v>
                </c:pt>
                <c:pt idx="333">
                  <c:v>1.05808395004492</c:v>
                </c:pt>
                <c:pt idx="334">
                  <c:v>1.05989577465749</c:v>
                </c:pt>
                <c:pt idx="335">
                  <c:v>1.06171070177287</c:v>
                </c:pt>
                <c:pt idx="336">
                  <c:v>1.0635287367036701</c:v>
                </c:pt>
                <c:pt idx="337">
                  <c:v>1.0653498847716101</c:v>
                </c:pt>
                <c:pt idx="338">
                  <c:v>1.0671741513074999</c:v>
                </c:pt>
                <c:pt idx="339">
                  <c:v>1.0690015416512999</c:v>
                </c:pt>
                <c:pt idx="340">
                  <c:v>1.07083206115211</c:v>
                </c:pt>
                <c:pt idx="341">
                  <c:v>1.07266571516816</c:v>
                </c:pt>
                <c:pt idx="342">
                  <c:v>1.07450250906691</c:v>
                </c:pt>
                <c:pt idx="343">
                  <c:v>1.0763424482249699</c:v>
                </c:pt>
                <c:pt idx="344">
                  <c:v>1.07818553802816</c:v>
                </c:pt>
                <c:pt idx="345">
                  <c:v>1.0800317838715501</c:v>
                </c:pt>
                <c:pt idx="346">
                  <c:v>1.0818811911594099</c:v>
                </c:pt>
                <c:pt idx="347">
                  <c:v>1.0837337653052901</c:v>
                </c:pt>
                <c:pt idx="348">
                  <c:v>1.085589511732</c:v>
                </c:pt>
                <c:pt idx="349">
                  <c:v>1.0874484358716401</c:v>
                </c:pt>
                <c:pt idx="350">
                  <c:v>1.08931054316562</c:v>
                </c:pt>
                <c:pt idx="351">
                  <c:v>1.09117583906464</c:v>
                </c:pt>
                <c:pt idx="352">
                  <c:v>1.0930443290287699</c:v>
                </c:pt>
                <c:pt idx="353">
                  <c:v>1.0949160185274001</c:v>
                </c:pt>
                <c:pt idx="354">
                  <c:v>1.0967909130393001</c:v>
                </c:pt>
                <c:pt idx="355">
                  <c:v>1.09866901805262</c:v>
                </c:pt>
                <c:pt idx="356">
                  <c:v>1.1005503390649001</c:v>
                </c:pt>
                <c:pt idx="357">
                  <c:v>1.10243488158311</c:v>
                </c:pt>
                <c:pt idx="358">
                  <c:v>1.1043226511236299</c:v>
                </c:pt>
                <c:pt idx="359">
                  <c:v>1.1062136532123099</c:v>
                </c:pt>
                <c:pt idx="360">
                  <c:v>1.1081078933844299</c:v>
                </c:pt>
                <c:pt idx="361">
                  <c:v>1.11000537718478</c:v>
                </c:pt>
                <c:pt idx="362">
                  <c:v>1.11190611016763</c:v>
                </c:pt>
                <c:pt idx="363">
                  <c:v>1.11381009789676</c:v>
                </c:pt>
                <c:pt idx="364">
                  <c:v>1.1157173459454801</c:v>
                </c:pt>
                <c:pt idx="365">
                  <c:v>1.11762785989664</c:v>
                </c:pt>
                <c:pt idx="366">
                  <c:v>1.1195416453426501</c:v>
                </c:pt>
                <c:pt idx="367">
                  <c:v>1.1214587078855101</c:v>
                </c:pt>
                <c:pt idx="368">
                  <c:v>1.1233790531368</c:v>
                </c:pt>
                <c:pt idx="369">
                  <c:v>1.1253026867177001</c:v>
                </c:pt>
                <c:pt idx="370">
                  <c:v>1.1272296142590399</c:v>
                </c:pt>
                <c:pt idx="371">
                  <c:v>1.12915984140127</c:v>
                </c:pt>
                <c:pt idx="372">
                  <c:v>1.1310933737945199</c:v>
                </c:pt>
                <c:pt idx="373">
                  <c:v>1.13303021709856</c:v>
                </c:pt>
                <c:pt idx="374">
                  <c:v>1.1349703769828901</c:v>
                </c:pt>
                <c:pt idx="375">
                  <c:v>1.1369138591266901</c:v>
                </c:pt>
                <c:pt idx="376">
                  <c:v>1.1388606692188901</c:v>
                </c:pt>
                <c:pt idx="377">
                  <c:v>1.14081081295814</c:v>
                </c:pt>
                <c:pt idx="378">
                  <c:v>1.1427642960528599</c:v>
                </c:pt>
                <c:pt idx="379">
                  <c:v>1.1447211242212401</c:v>
                </c:pt>
                <c:pt idx="380">
                  <c:v>1.1466813031912699</c:v>
                </c:pt>
                <c:pt idx="381">
                  <c:v>1.14864483870072</c:v>
                </c:pt>
                <c:pt idx="382">
                  <c:v>1.1506117364972299</c:v>
                </c:pt>
                <c:pt idx="383">
                  <c:v>1.15258200233825</c:v>
                </c:pt>
                <c:pt idx="384">
                  <c:v>1.1545556419910901</c:v>
                </c:pt>
                <c:pt idx="385">
                  <c:v>1.1565326612329501</c:v>
                </c:pt>
                <c:pt idx="386">
                  <c:v>1.15851306585092</c:v>
                </c:pt>
                <c:pt idx="387">
                  <c:v>1.16049686164199</c:v>
                </c:pt>
                <c:pt idx="388">
                  <c:v>1.1624840544130799</c:v>
                </c:pt>
                <c:pt idx="389">
                  <c:v>1.1644746499810601</c:v>
                </c:pt>
                <c:pt idx="390">
                  <c:v>1.16646865417276</c:v>
                </c:pt>
                <c:pt idx="391">
                  <c:v>1.1684660728249701</c:v>
                </c:pt>
                <c:pt idx="392">
                  <c:v>1.1704669117844999</c:v>
                </c:pt>
                <c:pt idx="393">
                  <c:v>1.1724711769081499</c:v>
                </c:pt>
                <c:pt idx="394">
                  <c:v>1.1744788740627701</c:v>
                </c:pt>
                <c:pt idx="395">
                  <c:v>1.1764900091252399</c:v>
                </c:pt>
                <c:pt idx="396">
                  <c:v>1.17850458798252</c:v>
                </c:pt>
                <c:pt idx="397">
                  <c:v>1.1805226165316201</c:v>
                </c:pt>
                <c:pt idx="398">
                  <c:v>1.18254410067968</c:v>
                </c:pt>
                <c:pt idx="399">
                  <c:v>1.18456904634394</c:v>
                </c:pt>
                <c:pt idx="400">
                  <c:v>1.1865974594517701</c:v>
                </c:pt>
                <c:pt idx="401">
                  <c:v>1.1886293459407</c:v>
                </c:pt>
                <c:pt idx="402">
                  <c:v>1.1906647117584299</c:v>
                </c:pt>
                <c:pt idx="403">
                  <c:v>1.19270356286281</c:v>
                </c:pt>
                <c:pt idx="404">
                  <c:v>1.19474590522195</c:v>
                </c:pt>
                <c:pt idx="405">
                  <c:v>1.1967917448141301</c:v>
                </c:pt>
                <c:pt idx="406">
                  <c:v>1.1988410876278901</c:v>
                </c:pt>
                <c:pt idx="407">
                  <c:v>1.20089393966202</c:v>
                </c:pt>
                <c:pt idx="408">
                  <c:v>1.20295030692558</c:v>
                </c:pt>
                <c:pt idx="409">
                  <c:v>1.20501019543792</c:v>
                </c:pt>
                <c:pt idx="410">
                  <c:v>1.2070736112286999</c:v>
                </c:pt>
                <c:pt idx="411">
                  <c:v>1.20914056033791</c:v>
                </c:pt>
                <c:pt idx="412">
                  <c:v>1.2112110488158701</c:v>
                </c:pt>
                <c:pt idx="413">
                  <c:v>1.21328508272327</c:v>
                </c:pt>
                <c:pt idx="414">
                  <c:v>1.21536266813117</c:v>
                </c:pt>
                <c:pt idx="415">
                  <c:v>1.21744381112103</c:v>
                </c:pt>
                <c:pt idx="416">
                  <c:v>1.2195285177847299</c:v>
                </c:pt>
                <c:pt idx="417">
                  <c:v>1.2216167942245799</c:v>
                </c:pt>
                <c:pt idx="418">
                  <c:v>1.22370864655332</c:v>
                </c:pt>
                <c:pt idx="419">
                  <c:v>1.2258040808941899</c:v>
                </c:pt>
                <c:pt idx="420">
                  <c:v>1.22790310338089</c:v>
                </c:pt>
                <c:pt idx="421">
                  <c:v>1.23000572015762</c:v>
                </c:pt>
                <c:pt idx="422">
                  <c:v>1.2321119373791301</c:v>
                </c:pt>
                <c:pt idx="423">
                  <c:v>1.23422176121069</c:v>
                </c:pt>
                <c:pt idx="424">
                  <c:v>1.2363351978281101</c:v>
                </c:pt>
                <c:pt idx="425">
                  <c:v>1.23845225341781</c:v>
                </c:pt>
                <c:pt idx="426">
                  <c:v>1.2405729341767899</c:v>
                </c:pt>
                <c:pt idx="427">
                  <c:v>1.24269724631264</c:v>
                </c:pt>
                <c:pt idx="428">
                  <c:v>1.2448251960436201</c:v>
                </c:pt>
                <c:pt idx="429">
                  <c:v>1.2469567895986</c:v>
                </c:pt>
                <c:pt idx="430">
                  <c:v>1.24909203321713</c:v>
                </c:pt>
                <c:pt idx="431">
                  <c:v>1.25123093314947</c:v>
                </c:pt>
                <c:pt idx="432">
                  <c:v>1.2533734956565299</c:v>
                </c:pt>
                <c:pt idx="433">
                  <c:v>1.25551972700999</c:v>
                </c:pt>
                <c:pt idx="434">
                  <c:v>1.2576696334922399</c:v>
                </c:pt>
                <c:pt idx="435">
                  <c:v>1.25982322139644</c:v>
                </c:pt>
                <c:pt idx="436">
                  <c:v>1.26198049702653</c:v>
                </c:pt>
                <c:pt idx="437">
                  <c:v>1.2641414666972299</c:v>
                </c:pt>
                <c:pt idx="438">
                  <c:v>1.26630613673408</c:v>
                </c:pt>
                <c:pt idx="439">
                  <c:v>1.2684745134734601</c:v>
                </c:pt>
                <c:pt idx="440">
                  <c:v>1.27064660326259</c:v>
                </c:pt>
                <c:pt idx="441">
                  <c:v>1.27282241245956</c:v>
                </c:pt>
                <c:pt idx="442">
                  <c:v>1.27500194743335</c:v>
                </c:pt>
                <c:pt idx="443">
                  <c:v>1.27718521456385</c:v>
                </c:pt>
                <c:pt idx="444">
                  <c:v>1.27937222024186</c:v>
                </c:pt>
                <c:pt idx="445">
                  <c:v>1.2815629708691401</c:v>
                </c:pt>
                <c:pt idx="446">
                  <c:v>1.28375747285841</c:v>
                </c:pt>
                <c:pt idx="447">
                  <c:v>1.2859557326333499</c:v>
                </c:pt>
                <c:pt idx="448">
                  <c:v>1.2881577566286799</c:v>
                </c:pt>
                <c:pt idx="449">
                  <c:v>1.2903635512900899</c:v>
                </c:pt>
                <c:pt idx="450">
                  <c:v>1.29257312307435</c:v>
                </c:pt>
                <c:pt idx="451">
                  <c:v>1.29478647844926</c:v>
                </c:pt>
                <c:pt idx="452">
                  <c:v>1.2970036238936999</c:v>
                </c:pt>
                <c:pt idx="453">
                  <c:v>1.29922456589766</c:v>
                </c:pt>
                <c:pt idx="454">
                  <c:v>1.3014493109622201</c:v>
                </c:pt>
                <c:pt idx="455">
                  <c:v>1.30367786559961</c:v>
                </c:pt>
                <c:pt idx="456">
                  <c:v>1.3059102363332</c:v>
                </c:pt>
                <c:pt idx="457">
                  <c:v>1.30814642969753</c:v>
                </c:pt>
                <c:pt idx="458">
                  <c:v>1.3103864522383499</c:v>
                </c:pt>
                <c:pt idx="459">
                  <c:v>1.31263031051259</c:v>
                </c:pt>
                <c:pt idx="460">
                  <c:v>1.31487801108842</c:v>
                </c:pt>
                <c:pt idx="461">
                  <c:v>1.31712956054527</c:v>
                </c:pt>
                <c:pt idx="462">
                  <c:v>1.3193849654738099</c:v>
                </c:pt>
                <c:pt idx="463">
                  <c:v>1.32164423247602</c:v>
                </c:pt>
                <c:pt idx="464">
                  <c:v>1.3239073681651701</c:v>
                </c:pt>
                <c:pt idx="465">
                  <c:v>1.32617437916587</c:v>
                </c:pt>
                <c:pt idx="466">
                  <c:v>1.3284452721140401</c:v>
                </c:pt>
                <c:pt idx="467">
                  <c:v>1.3307200536570101</c:v>
                </c:pt>
                <c:pt idx="468">
                  <c:v>1.3329987304534601</c:v>
                </c:pt>
                <c:pt idx="469">
                  <c:v>1.3352813091734801</c:v>
                </c:pt>
                <c:pt idx="470">
                  <c:v>1.3375677964985799</c:v>
                </c:pt>
                <c:pt idx="471">
                  <c:v>1.33985819912171</c:v>
                </c:pt>
                <c:pt idx="472">
                  <c:v>1.3421525237473</c:v>
                </c:pt>
                <c:pt idx="473">
                  <c:v>1.3444507770912399</c:v>
                </c:pt>
                <c:pt idx="474">
                  <c:v>1.3467529658809101</c:v>
                </c:pt>
                <c:pt idx="475">
                  <c:v>1.3490590968552401</c:v>
                </c:pt>
                <c:pt idx="476">
                  <c:v>1.35136917676468</c:v>
                </c:pt>
                <c:pt idx="477">
                  <c:v>1.3536832123712399</c:v>
                </c:pt>
                <c:pt idx="478">
                  <c:v>1.35600121044852</c:v>
                </c:pt>
                <c:pt idx="479">
                  <c:v>1.3583231777817</c:v>
                </c:pt>
                <c:pt idx="480">
                  <c:v>1.3606491211676</c:v>
                </c:pt>
                <c:pt idx="481">
                  <c:v>1.3629790474146699</c:v>
                </c:pt>
                <c:pt idx="482">
                  <c:v>1.3653129633429999</c:v>
                </c:pt>
                <c:pt idx="483">
                  <c:v>1.3676508757843999</c:v>
                </c:pt>
                <c:pt idx="484">
                  <c:v>1.36999279158234</c:v>
                </c:pt>
                <c:pt idx="485">
                  <c:v>1.3723387175920201</c:v>
                </c:pt>
                <c:pt idx="486">
                  <c:v>1.3746886606803801</c:v>
                </c:pt>
                <c:pt idx="487">
                  <c:v>1.3770426277261401</c:v>
                </c:pt>
                <c:pt idx="488">
                  <c:v>1.37940062561976</c:v>
                </c:pt>
                <c:pt idx="489">
                  <c:v>1.3817626612635201</c:v>
                </c:pt>
                <c:pt idx="490">
                  <c:v>1.38412874157152</c:v>
                </c:pt>
                <c:pt idx="491">
                  <c:v>1.3864988734696899</c:v>
                </c:pt>
                <c:pt idx="492">
                  <c:v>1.38887306389584</c:v>
                </c:pt>
                <c:pt idx="493">
                  <c:v>1.3912513197996399</c:v>
                </c:pt>
                <c:pt idx="494">
                  <c:v>1.3936336481426601</c:v>
                </c:pt>
                <c:pt idx="495">
                  <c:v>1.3960200558983999</c:v>
                </c:pt>
                <c:pt idx="496">
                  <c:v>1.3984105500523101</c:v>
                </c:pt>
                <c:pt idx="497">
                  <c:v>1.40080513760178</c:v>
                </c:pt>
                <c:pt idx="498">
                  <c:v>1.4032038255561801</c:v>
                </c:pt>
                <c:pt idx="499">
                  <c:v>1.40560662093692</c:v>
                </c:pt>
                <c:pt idx="500">
                  <c:v>1.40801353077739</c:v>
                </c:pt>
                <c:pt idx="501">
                  <c:v>1.41042456212306</c:v>
                </c:pt>
                <c:pt idx="502">
                  <c:v>1.4128397220314199</c:v>
                </c:pt>
                <c:pt idx="503">
                  <c:v>1.4152590175720901</c:v>
                </c:pt>
                <c:pt idx="504">
                  <c:v>1.41768245582677</c:v>
                </c:pt>
                <c:pt idx="505">
                  <c:v>1.4201100438893</c:v>
                </c:pt>
                <c:pt idx="506">
                  <c:v>1.42254178886565</c:v>
                </c:pt>
                <c:pt idx="507">
                  <c:v>1.4249776978739801</c:v>
                </c:pt>
                <c:pt idx="508">
                  <c:v>1.42741777804462</c:v>
                </c:pt>
                <c:pt idx="509">
                  <c:v>1.42986203652012</c:v>
                </c:pt>
                <c:pt idx="510">
                  <c:v>1.43231048045525</c:v>
                </c:pt>
                <c:pt idx="511">
                  <c:v>1.4347631170170501</c:v>
                </c:pt>
                <c:pt idx="512">
                  <c:v>1.43721995338482</c:v>
                </c:pt>
                <c:pt idx="513">
                  <c:v>1.43968099675016</c:v>
                </c:pt>
                <c:pt idx="514">
                  <c:v>1.4421462543169701</c:v>
                </c:pt>
                <c:pt idx="515">
                  <c:v>1.44461573330149</c:v>
                </c:pt>
                <c:pt idx="516">
                  <c:v>1.44708944093234</c:v>
                </c:pt>
                <c:pt idx="517">
                  <c:v>1.4495673844504999</c:v>
                </c:pt>
                <c:pt idx="518">
                  <c:v>1.45204957110933</c:v>
                </c:pt>
                <c:pt idx="519">
                  <c:v>1.4545360081746599</c:v>
                </c:pt>
                <c:pt idx="520">
                  <c:v>1.4570267029246999</c:v>
                </c:pt>
                <c:pt idx="521">
                  <c:v>1.4595216626501799</c:v>
                </c:pt>
                <c:pt idx="522">
                  <c:v>1.4620208946542801</c:v>
                </c:pt>
                <c:pt idx="523">
                  <c:v>1.4645244062526901</c:v>
                </c:pt>
                <c:pt idx="524">
                  <c:v>1.4670322047736399</c:v>
                </c:pt>
                <c:pt idx="525">
                  <c:v>1.4695442975579001</c:v>
                </c:pt>
                <c:pt idx="526">
                  <c:v>1.4720606919588</c:v>
                </c:pt>
                <c:pt idx="527">
                  <c:v>1.4745813953422899</c:v>
                </c:pt>
                <c:pt idx="528">
                  <c:v>1.47710641508691</c:v>
                </c:pt>
                <c:pt idx="529">
                  <c:v>1.47963575858383</c:v>
                </c:pt>
                <c:pt idx="530">
                  <c:v>1.4821694332369</c:v>
                </c:pt>
                <c:pt idx="531">
                  <c:v>1.48470744646262</c:v>
                </c:pt>
                <c:pt idx="532">
                  <c:v>1.4872498056902199</c:v>
                </c:pt>
                <c:pt idx="533">
                  <c:v>1.48979651836163</c:v>
                </c:pt>
                <c:pt idx="534">
                  <c:v>1.4923475919315301</c:v>
                </c:pt>
                <c:pt idx="535">
                  <c:v>1.4949030338673699</c:v>
                </c:pt>
                <c:pt idx="536">
                  <c:v>1.49746285164936</c:v>
                </c:pt>
                <c:pt idx="537">
                  <c:v>1.5000270527705699</c:v>
                </c:pt>
                <c:pt idx="538">
                  <c:v>1.50259564473685</c:v>
                </c:pt>
                <c:pt idx="539">
                  <c:v>1.50516863506693</c:v>
                </c:pt>
                <c:pt idx="540">
                  <c:v>1.50774603129241</c:v>
                </c:pt>
                <c:pt idx="541">
                  <c:v>1.51032784095779</c:v>
                </c:pt>
                <c:pt idx="542">
                  <c:v>1.5129140716204701</c:v>
                </c:pt>
                <c:pt idx="543">
                  <c:v>1.51550473085082</c:v>
                </c:pt>
                <c:pt idx="544">
                  <c:v>1.5180998262321601</c:v>
                </c:pt>
                <c:pt idx="545">
                  <c:v>1.5206993653607801</c:v>
                </c:pt>
                <c:pt idx="546">
                  <c:v>1.5233033558460101</c:v>
                </c:pt>
                <c:pt idx="547">
                  <c:v>1.5259118053101799</c:v>
                </c:pt>
                <c:pt idx="548">
                  <c:v>1.5285247213886799</c:v>
                </c:pt>
                <c:pt idx="549">
                  <c:v>1.5311421117299799</c:v>
                </c:pt>
                <c:pt idx="550">
                  <c:v>1.5337639839956601</c:v>
                </c:pt>
                <c:pt idx="551">
                  <c:v>1.53639034586039</c:v>
                </c:pt>
                <c:pt idx="552">
                  <c:v>1.539021205012</c:v>
                </c:pt>
                <c:pt idx="553">
                  <c:v>1.5416565691514901</c:v>
                </c:pt>
                <c:pt idx="554">
                  <c:v>1.54429644599303</c:v>
                </c:pt>
                <c:pt idx="555">
                  <c:v>1.5469408432639999</c:v>
                </c:pt>
                <c:pt idx="556">
                  <c:v>1.54958976870503</c:v>
                </c:pt>
                <c:pt idx="557">
                  <c:v>1.55224323006999</c:v>
                </c:pt>
                <c:pt idx="558">
                  <c:v>1.5549012351260401</c:v>
                </c:pt>
                <c:pt idx="559">
                  <c:v>1.55756379165362</c:v>
                </c:pt>
                <c:pt idx="560">
                  <c:v>1.5602309074465199</c:v>
                </c:pt>
                <c:pt idx="561">
                  <c:v>1.5629025903118401</c:v>
                </c:pt>
                <c:pt idx="562">
                  <c:v>1.5655788480700801</c:v>
                </c:pt>
                <c:pt idx="563">
                  <c:v>1.5682596885551301</c:v>
                </c:pt>
                <c:pt idx="564">
                  <c:v>1.5709451196142701</c:v>
                </c:pt>
                <c:pt idx="565">
                  <c:v>1.5736351491082501</c:v>
                </c:pt>
                <c:pt idx="566">
                  <c:v>1.5763297849112401</c:v>
                </c:pt>
                <c:pt idx="567">
                  <c:v>1.5790290349109299</c:v>
                </c:pt>
                <c:pt idx="568">
                  <c:v>1.58173290700851</c:v>
                </c:pt>
                <c:pt idx="569">
                  <c:v>1.58444140911868</c:v>
                </c:pt>
                <c:pt idx="570">
                  <c:v>1.5871545491697101</c:v>
                </c:pt>
                <c:pt idx="571">
                  <c:v>1.5898723351034501</c:v>
                </c:pt>
                <c:pt idx="572">
                  <c:v>1.59259477487533</c:v>
                </c:pt>
                <c:pt idx="573">
                  <c:v>1.5953218764544199</c:v>
                </c:pt>
                <c:pt idx="574">
                  <c:v>1.59805364782342</c:v>
                </c:pt>
                <c:pt idx="575">
                  <c:v>1.6007900969787301</c:v>
                </c:pt>
                <c:pt idx="576">
                  <c:v>1.6035312319304</c:v>
                </c:pt>
                <c:pt idx="577">
                  <c:v>1.6062770607022201</c:v>
                </c:pt>
                <c:pt idx="578">
                  <c:v>1.60902759133173</c:v>
                </c:pt>
                <c:pt idx="579">
                  <c:v>1.6117828318702201</c:v>
                </c:pt>
                <c:pt idx="580">
                  <c:v>1.6145427903827601</c:v>
                </c:pt>
                <c:pt idx="581">
                  <c:v>1.6173074749482399</c:v>
                </c:pt>
                <c:pt idx="582">
                  <c:v>1.6200768936593699</c:v>
                </c:pt>
                <c:pt idx="583">
                  <c:v>1.6228510546227499</c:v>
                </c:pt>
                <c:pt idx="584">
                  <c:v>1.62562996595884</c:v>
                </c:pt>
                <c:pt idx="585">
                  <c:v>1.6284136358019901</c:v>
                </c:pt>
                <c:pt idx="586">
                  <c:v>1.6312020723005001</c:v>
                </c:pt>
                <c:pt idx="587">
                  <c:v>1.6339952836166201</c:v>
                </c:pt>
                <c:pt idx="588">
                  <c:v>1.6367932779265799</c:v>
                </c:pt>
                <c:pt idx="589">
                  <c:v>1.6395960634206099</c:v>
                </c:pt>
                <c:pt idx="590">
                  <c:v>1.6424036483029401</c:v>
                </c:pt>
                <c:pt idx="591">
                  <c:v>1.6452160407918801</c:v>
                </c:pt>
                <c:pt idx="592">
                  <c:v>1.6480332491198</c:v>
                </c:pt>
                <c:pt idx="593">
                  <c:v>1.6508552815331701</c:v>
                </c:pt>
                <c:pt idx="594">
                  <c:v>1.6536821462925799</c:v>
                </c:pt>
                <c:pt idx="595">
                  <c:v>1.65651385167276</c:v>
                </c:pt>
                <c:pt idx="596">
                  <c:v>1.6593504059626201</c:v>
                </c:pt>
                <c:pt idx="597">
                  <c:v>1.6621918174652499</c:v>
                </c:pt>
                <c:pt idx="598">
                  <c:v>1.6650380944979699</c:v>
                </c:pt>
                <c:pt idx="599">
                  <c:v>1.66788924539234</c:v>
                </c:pt>
                <c:pt idx="600">
                  <c:v>1.6707452784941701</c:v>
                </c:pt>
                <c:pt idx="601">
                  <c:v>1.67360620216359</c:v>
                </c:pt>
                <c:pt idx="602">
                  <c:v>1.67647202477503</c:v>
                </c:pt>
                <c:pt idx="603">
                  <c:v>1.6793427547172499</c:v>
                </c:pt>
                <c:pt idx="604">
                  <c:v>1.68221840039339</c:v>
                </c:pt>
                <c:pt idx="605">
                  <c:v>1.68509897022098</c:v>
                </c:pt>
                <c:pt idx="606">
                  <c:v>1.6879844726319599</c:v>
                </c:pt>
                <c:pt idx="607">
                  <c:v>1.6908749160726899</c:v>
                </c:pt>
                <c:pt idx="608">
                  <c:v>1.6937703090040299</c:v>
                </c:pt>
                <c:pt idx="609">
                  <c:v>1.6966706599012999</c:v>
                </c:pt>
                <c:pt idx="610">
                  <c:v>1.6995759772543499</c:v>
                </c:pt>
                <c:pt idx="611">
                  <c:v>1.70248626956754</c:v>
                </c:pt>
                <c:pt idx="612">
                  <c:v>1.7054015453598199</c:v>
                </c:pt>
                <c:pt idx="613">
                  <c:v>1.70832181316473</c:v>
                </c:pt>
                <c:pt idx="614">
                  <c:v>1.7112470815303999</c:v>
                </c:pt>
                <c:pt idx="615">
                  <c:v>1.7141773590196101</c:v>
                </c:pt>
                <c:pt idx="616">
                  <c:v>1.7171126542098001</c:v>
                </c:pt>
                <c:pt idx="617">
                  <c:v>1.72005297569311</c:v>
                </c:pt>
                <c:pt idx="618">
                  <c:v>1.72299833207637</c:v>
                </c:pt>
                <c:pt idx="619">
                  <c:v>1.7259487319811699</c:v>
                </c:pt>
                <c:pt idx="620">
                  <c:v>1.7289041840438399</c:v>
                </c:pt>
                <c:pt idx="621">
                  <c:v>1.73186469691553</c:v>
                </c:pt>
                <c:pt idx="622">
                  <c:v>1.7348302792621699</c:v>
                </c:pt>
                <c:pt idx="623">
                  <c:v>1.73780093976455</c:v>
                </c:pt>
                <c:pt idx="624">
                  <c:v>1.7407766871183299</c:v>
                </c:pt>
                <c:pt idx="625">
                  <c:v>1.74375753003403</c:v>
                </c:pt>
                <c:pt idx="626">
                  <c:v>1.74674347723713</c:v>
                </c:pt>
                <c:pt idx="627">
                  <c:v>1.74973453746801</c:v>
                </c:pt>
                <c:pt idx="628">
                  <c:v>1.7527307194820301</c:v>
                </c:pt>
                <c:pt idx="629">
                  <c:v>1.75573203204956</c:v>
                </c:pt>
                <c:pt idx="630">
                  <c:v>1.7587384839559701</c:v>
                </c:pt>
                <c:pt idx="631">
                  <c:v>1.76175008400167</c:v>
                </c:pt>
                <c:pt idx="632">
                  <c:v>1.76476684100216</c:v>
                </c:pt>
                <c:pt idx="633">
                  <c:v>1.7677887637880101</c:v>
                </c:pt>
                <c:pt idx="634">
                  <c:v>1.7708158612049201</c:v>
                </c:pt>
                <c:pt idx="635">
                  <c:v>1.77384814211376</c:v>
                </c:pt>
                <c:pt idx="636">
                  <c:v>1.7768856153905399</c:v>
                </c:pt>
                <c:pt idx="637">
                  <c:v>1.7799282899264799</c:v>
                </c:pt>
                <c:pt idx="638">
                  <c:v>1.7829761746280399</c:v>
                </c:pt>
                <c:pt idx="639">
                  <c:v>1.7860292784169001</c:v>
                </c:pt>
                <c:pt idx="640">
                  <c:v>1.7890876102300599</c:v>
                </c:pt>
                <c:pt idx="641">
                  <c:v>1.7921511790197799</c:v>
                </c:pt>
                <c:pt idx="642">
                  <c:v>1.7952199937536899</c:v>
                </c:pt>
                <c:pt idx="643">
                  <c:v>1.79829406341472</c:v>
                </c:pt>
                <c:pt idx="644">
                  <c:v>1.80137339700125</c:v>
                </c:pt>
                <c:pt idx="645">
                  <c:v>1.8044580035270199</c:v>
                </c:pt>
                <c:pt idx="646">
                  <c:v>1.80754789202123</c:v>
                </c:pt>
                <c:pt idx="647">
                  <c:v>1.81064307152852</c:v>
                </c:pt>
                <c:pt idx="648">
                  <c:v>1.8137435511090301</c:v>
                </c:pt>
                <c:pt idx="649">
                  <c:v>1.81684933983842</c:v>
                </c:pt>
                <c:pt idx="650">
                  <c:v>1.8199604468078701</c:v>
                </c:pt>
                <c:pt idx="651">
                  <c:v>1.82307688112417</c:v>
                </c:pt>
                <c:pt idx="652">
                  <c:v>1.82619865190964</c:v>
                </c:pt>
                <c:pt idx="653">
                  <c:v>1.8293257683022901</c:v>
                </c:pt>
                <c:pt idx="654">
                  <c:v>1.8324582394557201</c:v>
                </c:pt>
                <c:pt idx="655">
                  <c:v>1.8355960745392399</c:v>
                </c:pt>
                <c:pt idx="656">
                  <c:v>1.8387392827378399</c:v>
                </c:pt>
                <c:pt idx="657">
                  <c:v>1.8418878732522601</c:v>
                </c:pt>
                <c:pt idx="658">
                  <c:v>1.84504185529898</c:v>
                </c:pt>
                <c:pt idx="659">
                  <c:v>1.8482012381102499</c:v>
                </c:pt>
                <c:pt idx="660">
                  <c:v>1.85136603093416</c:v>
                </c:pt>
                <c:pt idx="661">
                  <c:v>1.8545362430346199</c:v>
                </c:pt>
                <c:pt idx="662">
                  <c:v>1.85771188369139</c:v>
                </c:pt>
                <c:pt idx="663">
                  <c:v>1.86089296220014</c:v>
                </c:pt>
                <c:pt idx="664">
                  <c:v>1.86407948787245</c:v>
                </c:pt>
                <c:pt idx="665">
                  <c:v>1.8672714700358499</c:v>
                </c:pt>
                <c:pt idx="666">
                  <c:v>1.8704689180338301</c:v>
                </c:pt>
                <c:pt idx="667">
                  <c:v>1.8736718412258899</c:v>
                </c:pt>
                <c:pt idx="668">
                  <c:v>1.87688024898756</c:v>
                </c:pt>
                <c:pt idx="669">
                  <c:v>1.8800941507104101</c:v>
                </c:pt>
                <c:pt idx="670">
                  <c:v>1.8833135558020999</c:v>
                </c:pt>
                <c:pt idx="671">
                  <c:v>1.8865384736864099</c:v>
                </c:pt>
                <c:pt idx="672">
                  <c:v>1.8897689138032301</c:v>
                </c:pt>
                <c:pt idx="673">
                  <c:v>1.8930048856086401</c:v>
                </c:pt>
                <c:pt idx="674">
                  <c:v>1.8962463985749101</c:v>
                </c:pt>
                <c:pt idx="675">
                  <c:v>1.89949346219051</c:v>
                </c:pt>
                <c:pt idx="676">
                  <c:v>1.9027460859601799</c:v>
                </c:pt>
                <c:pt idx="677">
                  <c:v>1.9060042794049099</c:v>
                </c:pt>
                <c:pt idx="678">
                  <c:v>1.90926805206204</c:v>
                </c:pt>
                <c:pt idx="679">
                  <c:v>1.91253741348518</c:v>
                </c:pt>
                <c:pt idx="680">
                  <c:v>1.9158123732443499</c:v>
                </c:pt>
                <c:pt idx="681">
                  <c:v>1.9190929409259301</c:v>
                </c:pt>
                <c:pt idx="682">
                  <c:v>1.9223791261327301</c:v>
                </c:pt>
                <c:pt idx="683">
                  <c:v>1.9256709384839901</c:v>
                </c:pt>
                <c:pt idx="684">
                  <c:v>1.92896838761542</c:v>
                </c:pt>
                <c:pt idx="685">
                  <c:v>1.93227148317926</c:v>
                </c:pt>
                <c:pt idx="686">
                  <c:v>1.9355802348442299</c:v>
                </c:pt>
                <c:pt idx="687">
                  <c:v>1.93889465229566</c:v>
                </c:pt>
                <c:pt idx="688">
                  <c:v>1.9422147452354199</c:v>
                </c:pt>
                <c:pt idx="689">
                  <c:v>1.94554052338201</c:v>
                </c:pt>
                <c:pt idx="690">
                  <c:v>1.9488719964705801</c:v>
                </c:pt>
                <c:pt idx="691">
                  <c:v>1.9522091742529399</c:v>
                </c:pt>
                <c:pt idx="692">
                  <c:v>1.9555520664976</c:v>
                </c:pt>
                <c:pt idx="693">
                  <c:v>1.9589006829897999</c:v>
                </c:pt>
                <c:pt idx="694">
                  <c:v>1.9622550335315301</c:v>
                </c:pt>
                <c:pt idx="695">
                  <c:v>1.9656151279415699</c:v>
                </c:pt>
                <c:pt idx="696">
                  <c:v>1.9689809760555099</c:v>
                </c:pt>
                <c:pt idx="697">
                  <c:v>1.9723525877257899</c:v>
                </c:pt>
                <c:pt idx="698">
                  <c:v>1.9757299728217099</c:v>
                </c:pt>
                <c:pt idx="699">
                  <c:v>1.97911314122948</c:v>
                </c:pt>
                <c:pt idx="700">
                  <c:v>1.9825021028522201</c:v>
                </c:pt>
              </c:numCache>
            </c:numRef>
          </c:yVal>
          <c:smooth val="1"/>
        </c:ser>
        <c:dLbls>
          <c:showLegendKey val="0"/>
          <c:showVal val="0"/>
          <c:showCatName val="0"/>
          <c:showSerName val="0"/>
          <c:showPercent val="0"/>
          <c:showBubbleSize val="0"/>
        </c:dLbls>
        <c:axId val="522515296"/>
        <c:axId val="522514904"/>
      </c:scatterChart>
      <c:valAx>
        <c:axId val="522515296"/>
        <c:scaling>
          <c:orientation val="minMax"/>
          <c:max val="60"/>
          <c:min val="15"/>
        </c:scaling>
        <c:delete val="0"/>
        <c:axPos val="b"/>
        <c:title>
          <c:tx>
            <c:rich>
              <a:bodyPr/>
              <a:lstStyle/>
              <a:p>
                <a:pPr>
                  <a:defRPr sz="1700"/>
                </a:pPr>
                <a:r>
                  <a:rPr lang="en-US" sz="1700" dirty="0" smtClean="0"/>
                  <a:t>Donor Age</a:t>
                </a:r>
                <a:endParaRPr lang="en-US" sz="1700" dirty="0"/>
              </a:p>
            </c:rich>
          </c:tx>
          <c:layout>
            <c:manualLayout>
              <c:xMode val="edge"/>
              <c:yMode val="edge"/>
              <c:x val="0.46883846654123984"/>
              <c:y val="0.88582020997375333"/>
            </c:manualLayout>
          </c:layout>
          <c:overlay val="0"/>
        </c:title>
        <c:numFmt formatCode="#,##0" sourceLinked="0"/>
        <c:majorTickMark val="out"/>
        <c:minorTickMark val="none"/>
        <c:tickLblPos val="nextTo"/>
        <c:txPr>
          <a:bodyPr rot="0"/>
          <a:lstStyle/>
          <a:p>
            <a:pPr>
              <a:defRPr sz="1500" b="1"/>
            </a:pPr>
            <a:endParaRPr lang="en-US"/>
          </a:p>
        </c:txPr>
        <c:crossAx val="522514904"/>
        <c:crosses val="autoZero"/>
        <c:crossBetween val="midCat"/>
        <c:majorUnit val="5"/>
      </c:valAx>
      <c:valAx>
        <c:axId val="522514904"/>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522515296"/>
        <c:crossesAt val="1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Microsoft_Excel_Worksheet3!$B$1</c:f>
              <c:strCache>
                <c:ptCount val="1"/>
                <c:pt idx="0">
                  <c:v>yhat</c:v>
                </c:pt>
              </c:strCache>
            </c:strRef>
          </c:tx>
          <c:spPr>
            <a:ln w="38100">
              <a:solidFill>
                <a:srgbClr val="00FF00"/>
              </a:solidFill>
            </a:ln>
          </c:spPr>
          <c:marker>
            <c:symbol val="none"/>
          </c:marker>
          <c:xVal>
            <c:numRef>
              <c:f>Microsoft_Excel_Worksheet3!$A$2:$A$10002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Microsoft_Excel_Worksheet3!$B$2:$B$10002</c:f>
              <c:numCache>
                <c:formatCode>General</c:formatCode>
                <c:ptCount val="10001"/>
                <c:pt idx="0">
                  <c:v>0.56812883635741596</c:v>
                </c:pt>
                <c:pt idx="1">
                  <c:v>0.57111093236985</c:v>
                </c:pt>
                <c:pt idx="2">
                  <c:v>0.57410868133995596</c:v>
                </c:pt>
                <c:pt idx="3">
                  <c:v>0.57712216542977102</c:v>
                </c:pt>
                <c:pt idx="4">
                  <c:v>0.58015146723259803</c:v>
                </c:pt>
                <c:pt idx="5">
                  <c:v>0.58319666977527196</c:v>
                </c:pt>
                <c:pt idx="6">
                  <c:v>0.58625785652043505</c:v>
                </c:pt>
                <c:pt idx="7">
                  <c:v>0.58933511136882</c:v>
                </c:pt>
                <c:pt idx="8">
                  <c:v>0.59242851866155299</c:v>
                </c:pt>
                <c:pt idx="9">
                  <c:v>0.59553816318246899</c:v>
                </c:pt>
                <c:pt idx="10">
                  <c:v>0.59866413016042697</c:v>
                </c:pt>
                <c:pt idx="11">
                  <c:v>0.60180650527165203</c:v>
                </c:pt>
                <c:pt idx="12">
                  <c:v>0.604965374642083</c:v>
                </c:pt>
                <c:pt idx="13">
                  <c:v>0.60814082484972898</c:v>
                </c:pt>
                <c:pt idx="14">
                  <c:v>0.61133294292704898</c:v>
                </c:pt>
                <c:pt idx="15">
                  <c:v>0.61454181636333005</c:v>
                </c:pt>
                <c:pt idx="16">
                  <c:v>0.61776753310708998</c:v>
                </c:pt>
                <c:pt idx="17">
                  <c:v>0.62101018156848797</c:v>
                </c:pt>
                <c:pt idx="18">
                  <c:v>0.624269850621744</c:v>
                </c:pt>
                <c:pt idx="19">
                  <c:v>0.62754662960757801</c:v>
                </c:pt>
                <c:pt idx="20">
                  <c:v>0.63084060833565603</c:v>
                </c:pt>
                <c:pt idx="21">
                  <c:v>0.634151877087056</c:v>
                </c:pt>
                <c:pt idx="22">
                  <c:v>0.63748052661673704</c:v>
                </c:pt>
                <c:pt idx="23">
                  <c:v>0.64082664815602897</c:v>
                </c:pt>
                <c:pt idx="24">
                  <c:v>0.64419033341513399</c:v>
                </c:pt>
                <c:pt idx="25">
                  <c:v>0.64757167458563802</c:v>
                </c:pt>
                <c:pt idx="26">
                  <c:v>0.65097076434304002</c:v>
                </c:pt>
                <c:pt idx="27">
                  <c:v>0.65438769584929002</c:v>
                </c:pt>
                <c:pt idx="28">
                  <c:v>0.65782256275534301</c:v>
                </c:pt>
                <c:pt idx="29">
                  <c:v>0.66127545920372499</c:v>
                </c:pt>
                <c:pt idx="30">
                  <c:v>0.66474647983111601</c:v>
                </c:pt>
                <c:pt idx="31">
                  <c:v>0.66823571977093998</c:v>
                </c:pt>
                <c:pt idx="32">
                  <c:v>0.67174327465597605</c:v>
                </c:pt>
                <c:pt idx="33">
                  <c:v>0.67526924062097604</c:v>
                </c:pt>
                <c:pt idx="34">
                  <c:v>0.67881371430530202</c:v>
                </c:pt>
                <c:pt idx="35">
                  <c:v>0.68237679285557296</c:v>
                </c:pt>
                <c:pt idx="36">
                  <c:v>0.68595857392833004</c:v>
                </c:pt>
                <c:pt idx="37">
                  <c:v>0.68955915569270998</c:v>
                </c:pt>
                <c:pt idx="38">
                  <c:v>0.69317863683313796</c:v>
                </c:pt>
                <c:pt idx="39">
                  <c:v>0.69681711655203105</c:v>
                </c:pt>
                <c:pt idx="40">
                  <c:v>0.70047469457251799</c:v>
                </c:pt>
                <c:pt idx="41">
                  <c:v>0.70415147114117305</c:v>
                </c:pt>
                <c:pt idx="42">
                  <c:v>0.70784754703076003</c:v>
                </c:pt>
                <c:pt idx="43">
                  <c:v>0.71156302354299905</c:v>
                </c:pt>
                <c:pt idx="44">
                  <c:v>0.71529800251134101</c:v>
                </c:pt>
                <c:pt idx="45">
                  <c:v>0.71905258630375601</c:v>
                </c:pt>
                <c:pt idx="46">
                  <c:v>0.722826877825545</c:v>
                </c:pt>
                <c:pt idx="47">
                  <c:v>0.72662098052215196</c:v>
                </c:pt>
                <c:pt idx="48">
                  <c:v>0.73043499838200798</c:v>
                </c:pt>
                <c:pt idx="49">
                  <c:v>0.73426903593937498</c:v>
                </c:pt>
                <c:pt idx="50">
                  <c:v>0.73812319827721296</c:v>
                </c:pt>
                <c:pt idx="51">
                  <c:v>0.74199759103006202</c:v>
                </c:pt>
                <c:pt idx="52">
                  <c:v>0.74589232038693398</c:v>
                </c:pt>
                <c:pt idx="53">
                  <c:v>0.74980749309422501</c:v>
                </c:pt>
                <c:pt idx="54">
                  <c:v>0.75374321645863995</c:v>
                </c:pt>
                <c:pt idx="55">
                  <c:v>0.75769959835013501</c:v>
                </c:pt>
                <c:pt idx="56">
                  <c:v>0.76167674720487399</c:v>
                </c:pt>
                <c:pt idx="57">
                  <c:v>0.765674772028199</c:v>
                </c:pt>
                <c:pt idx="58">
                  <c:v>0.76969378239761899</c:v>
                </c:pt>
                <c:pt idx="59">
                  <c:v>0.77373388846581304</c:v>
                </c:pt>
                <c:pt idx="60">
                  <c:v>0.77779520096364896</c:v>
                </c:pt>
                <c:pt idx="61">
                  <c:v>0.78187783120321896</c:v>
                </c:pt>
                <c:pt idx="62">
                  <c:v>0.78598189108088901</c:v>
                </c:pt>
                <c:pt idx="63">
                  <c:v>0.79010749308036798</c:v>
                </c:pt>
                <c:pt idx="64">
                  <c:v>0.79425475027578896</c:v>
                </c:pt>
                <c:pt idx="65">
                  <c:v>0.79842377633480899</c:v>
                </c:pt>
                <c:pt idx="66">
                  <c:v>0.80261468552172299</c:v>
                </c:pt>
                <c:pt idx="67">
                  <c:v>0.80682759270059701</c:v>
                </c:pt>
                <c:pt idx="68">
                  <c:v>0.811062613338417</c:v>
                </c:pt>
                <c:pt idx="69">
                  <c:v>0.81531986350825303</c:v>
                </c:pt>
                <c:pt idx="70">
                  <c:v>0.81959945989243799</c:v>
                </c:pt>
                <c:pt idx="71">
                  <c:v>0.82390151978576998</c:v>
                </c:pt>
                <c:pt idx="72">
                  <c:v>0.82822616109872405</c:v>
                </c:pt>
                <c:pt idx="73">
                  <c:v>0.83257350236068495</c:v>
                </c:pt>
                <c:pt idx="74">
                  <c:v>0.83694366272319498</c:v>
                </c:pt>
                <c:pt idx="75">
                  <c:v>0.84133676196322205</c:v>
                </c:pt>
                <c:pt idx="76">
                  <c:v>0.84575292048643902</c:v>
                </c:pt>
                <c:pt idx="77">
                  <c:v>0.850192259330526</c:v>
                </c:pt>
                <c:pt idx="78">
                  <c:v>0.854654900168488</c:v>
                </c:pt>
                <c:pt idx="79">
                  <c:v>0.85914096531198703</c:v>
                </c:pt>
                <c:pt idx="80">
                  <c:v>0.8636505777147</c:v>
                </c:pt>
                <c:pt idx="81">
                  <c:v>0.86818386097568101</c:v>
                </c:pt>
                <c:pt idx="82">
                  <c:v>0.87274093934275498</c:v>
                </c:pt>
                <c:pt idx="83">
                  <c:v>0.87732193771592204</c:v>
                </c:pt>
                <c:pt idx="84">
                  <c:v>0.88192698165077599</c:v>
                </c:pt>
                <c:pt idx="85">
                  <c:v>0.88655619736195501</c:v>
                </c:pt>
                <c:pt idx="86">
                  <c:v>0.89120971172658803</c:v>
                </c:pt>
                <c:pt idx="87">
                  <c:v>0.895887652287787</c:v>
                </c:pt>
                <c:pt idx="88">
                  <c:v>0.90059014725812803</c:v>
                </c:pt>
                <c:pt idx="89">
                  <c:v>0.90531732552317701</c:v>
                </c:pt>
                <c:pt idx="90">
                  <c:v>0.910069316645015</c:v>
                </c:pt>
                <c:pt idx="91">
                  <c:v>0.91484625086579197</c:v>
                </c:pt>
                <c:pt idx="92">
                  <c:v>0.919648259111297</c:v>
                </c:pt>
                <c:pt idx="93">
                  <c:v>0.92447547299454502</c:v>
                </c:pt>
                <c:pt idx="94">
                  <c:v>0.92932802481938503</c:v>
                </c:pt>
                <c:pt idx="95">
                  <c:v>0.93420604758412595</c:v>
                </c:pt>
                <c:pt idx="96">
                  <c:v>0.93910967498518305</c:v>
                </c:pt>
                <c:pt idx="97">
                  <c:v>0.94403904142074002</c:v>
                </c:pt>
                <c:pt idx="98">
                  <c:v>0.94899428199443203</c:v>
                </c:pt>
                <c:pt idx="99">
                  <c:v>0.95397553251905498</c:v>
                </c:pt>
                <c:pt idx="100">
                  <c:v>0.95898292952027897</c:v>
                </c:pt>
                <c:pt idx="101">
                  <c:v>0.96401661024039698</c:v>
                </c:pt>
                <c:pt idx="102">
                  <c:v>0.96907671264208095</c:v>
                </c:pt>
                <c:pt idx="103">
                  <c:v>0.97416337541217002</c:v>
                </c:pt>
                <c:pt idx="104">
                  <c:v>0.97927673796546399</c:v>
                </c:pt>
                <c:pt idx="105">
                  <c:v>0.98441694044854899</c:v>
                </c:pt>
                <c:pt idx="106">
                  <c:v>0.98958412374363802</c:v>
                </c:pt>
                <c:pt idx="107">
                  <c:v>0.994778429472432</c:v>
                </c:pt>
                <c:pt idx="108">
                  <c:v>1</c:v>
                </c:pt>
                <c:pt idx="109">
                  <c:v>1.00524897843868</c:v>
                </c:pt>
                <c:pt idx="110">
                  <c:v>1.01052550865202</c:v>
                </c:pt>
                <c:pt idx="111">
                  <c:v>1.01582973525867</c:v>
                </c:pt>
                <c:pt idx="112">
                  <c:v>1.0211618036364201</c:v>
                </c:pt>
                <c:pt idx="113">
                  <c:v>1.0265218599261099</c:v>
                </c:pt>
                <c:pt idx="114">
                  <c:v>1.0319100510357</c:v>
                </c:pt>
                <c:pt idx="115">
                  <c:v>1.03732652464425</c:v>
                </c:pt>
                <c:pt idx="116">
                  <c:v>1.04277142920598</c:v>
                </c:pt>
                <c:pt idx="117">
                  <c:v>1.0482449139543599</c:v>
                </c:pt>
                <c:pt idx="118">
                  <c:v>1.05374712890616</c:v>
                </c:pt>
                <c:pt idx="119">
                  <c:v>1.0592782248656201</c:v>
                </c:pt>
                <c:pt idx="120">
                  <c:v>1.0648383534285</c:v>
                </c:pt>
                <c:pt idx="121">
                  <c:v>1.07042766698633</c:v>
                </c:pt>
                <c:pt idx="122">
                  <c:v>1.07604631873052</c:v>
                </c:pt>
                <c:pt idx="123">
                  <c:v>1.0816944626565601</c:v>
                </c:pt>
                <c:pt idx="124">
                  <c:v>1.0873722535682799</c:v>
                </c:pt>
                <c:pt idx="125">
                  <c:v>1.0930798470820899</c:v>
                </c:pt>
                <c:pt idx="126">
                  <c:v>1.0988173996311801</c:v>
                </c:pt>
                <c:pt idx="127">
                  <c:v>1.1045850684698899</c:v>
                </c:pt>
                <c:pt idx="128">
                  <c:v>1.11038301167798</c:v>
                </c:pt>
                <c:pt idx="129">
                  <c:v>1.11621138816496</c:v>
                </c:pt>
                <c:pt idx="130">
                  <c:v>1.12207035767445</c:v>
                </c:pt>
                <c:pt idx="131">
                  <c:v>1.1279600807885699</c:v>
                </c:pt>
                <c:pt idx="132">
                  <c:v>1.1338807189323299</c:v>
                </c:pt>
                <c:pt idx="133">
                  <c:v>1.1398324343780399</c:v>
                </c:pt>
                <c:pt idx="134">
                  <c:v>1.1458153902498001</c:v>
                </c:pt>
                <c:pt idx="135">
                  <c:v>1.15182975052794</c:v>
                </c:pt>
                <c:pt idx="136">
                  <c:v>1.15787568005349</c:v>
                </c:pt>
                <c:pt idx="137">
                  <c:v>1.1639533445327701</c:v>
                </c:pt>
                <c:pt idx="138">
                  <c:v>1.1700629105418601</c:v>
                </c:pt>
                <c:pt idx="139">
                  <c:v>1.17620454553119</c:v>
                </c:pt>
                <c:pt idx="140">
                  <c:v>1.1823784178301699</c:v>
                </c:pt>
                <c:pt idx="141">
                  <c:v>1.18858469665172</c:v>
                </c:pt>
                <c:pt idx="142">
                  <c:v>1.1948235520970001</c:v>
                </c:pt>
                <c:pt idx="143">
                  <c:v>1.20109515515999</c:v>
                </c:pt>
                <c:pt idx="144">
                  <c:v>1.20739967773223</c:v>
                </c:pt>
                <c:pt idx="145">
                  <c:v>1.2137372926075201</c:v>
                </c:pt>
                <c:pt idx="146">
                  <c:v>1.2201081734866399</c:v>
                </c:pt>
                <c:pt idx="147">
                  <c:v>1.22651249498213</c:v>
                </c:pt>
                <c:pt idx="148">
                  <c:v>1.23295043262307</c:v>
                </c:pt>
                <c:pt idx="149">
                  <c:v>1.23942216285988</c:v>
                </c:pt>
                <c:pt idx="150">
                  <c:v>1.2459278630691499</c:v>
                </c:pt>
                <c:pt idx="151">
                  <c:v>1.2524677115585601</c:v>
                </c:pt>
                <c:pt idx="152">
                  <c:v>1.25904188757168</c:v>
                </c:pt>
                <c:pt idx="153">
                  <c:v>1.26565057129294</c:v>
                </c:pt>
                <c:pt idx="154">
                  <c:v>1.27229394385256</c:v>
                </c:pt>
                <c:pt idx="155">
                  <c:v>1.2789721873315101</c:v>
                </c:pt>
                <c:pt idx="156">
                  <c:v>1.28568548476649</c:v>
                </c:pt>
                <c:pt idx="157">
                  <c:v>1.29243402015496</c:v>
                </c:pt>
                <c:pt idx="158">
                  <c:v>1.2992179784601701</c:v>
                </c:pt>
                <c:pt idx="159">
                  <c:v>1.3060375456162601</c:v>
                </c:pt>
                <c:pt idx="160">
                  <c:v>1.3128929085333101</c:v>
                </c:pt>
                <c:pt idx="161">
                  <c:v>1.3197842551025001</c:v>
                </c:pt>
                <c:pt idx="162">
                  <c:v>1.32671177420125</c:v>
                </c:pt>
                <c:pt idx="163">
                  <c:v>1.33367565569838</c:v>
                </c:pt>
                <c:pt idx="164">
                  <c:v>1.34067609045934</c:v>
                </c:pt>
                <c:pt idx="165">
                  <c:v>1.3477132703514201</c:v>
                </c:pt>
                <c:pt idx="166">
                  <c:v>1.35478738824902</c:v>
                </c:pt>
                <c:pt idx="167">
                  <c:v>1.36189863803894</c:v>
                </c:pt>
                <c:pt idx="168">
                  <c:v>1.36904721462568</c:v>
                </c:pt>
                <c:pt idx="169">
                  <c:v>1.3762333139367899</c:v>
                </c:pt>
                <c:pt idx="170">
                  <c:v>1.3834571329282399</c:v>
                </c:pt>
                <c:pt idx="171">
                  <c:v>1.3907188695898201</c:v>
                </c:pt>
                <c:pt idx="172">
                  <c:v>1.3980187229505701</c:v>
                </c:pt>
                <c:pt idx="173">
                  <c:v>1.40535689308422</c:v>
                </c:pt>
                <c:pt idx="174">
                  <c:v>1.41273358111467</c:v>
                </c:pt>
                <c:pt idx="175">
                  <c:v>1.42014898922155</c:v>
                </c:pt>
                <c:pt idx="176">
                  <c:v>1.42760332064569</c:v>
                </c:pt>
                <c:pt idx="177">
                  <c:v>1.43509677969475</c:v>
                </c:pt>
                <c:pt idx="178">
                  <c:v>1.44262957174879</c:v>
                </c:pt>
                <c:pt idx="179">
                  <c:v>1.4502019032659099</c:v>
                </c:pt>
                <c:pt idx="180">
                  <c:v>1.4578139817878899</c:v>
                </c:pt>
                <c:pt idx="181">
                  <c:v>1.4654660159459001</c:v>
                </c:pt>
                <c:pt idx="182">
                  <c:v>1.4731582154662299</c:v>
                </c:pt>
                <c:pt idx="183">
                  <c:v>1.4808907911759801</c:v>
                </c:pt>
                <c:pt idx="184">
                  <c:v>1.48866395500891</c:v>
                </c:pt>
                <c:pt idx="185">
                  <c:v>1.49647792001119</c:v>
                </c:pt>
                <c:pt idx="186">
                  <c:v>1.5043329003473001</c:v>
                </c:pt>
                <c:pt idx="187">
                  <c:v>1.5122291113058199</c:v>
                </c:pt>
                <c:pt idx="188">
                  <c:v>1.5201667693054199</c:v>
                </c:pt>
                <c:pt idx="189">
                  <c:v>1.5281460919007099</c:v>
                </c:pt>
                <c:pt idx="190">
                  <c:v>1.5361672977882499</c:v>
                </c:pt>
                <c:pt idx="191">
                  <c:v>1.54423060681255</c:v>
                </c:pt>
                <c:pt idx="192">
                  <c:v>1.5523362399720699</c:v>
                </c:pt>
                <c:pt idx="193">
                  <c:v>1.5604844194252701</c:v>
                </c:pt>
                <c:pt idx="194">
                  <c:v>1.5686753684967301</c:v>
                </c:pt>
                <c:pt idx="195">
                  <c:v>1.57690931168326</c:v>
                </c:pt>
                <c:pt idx="196">
                  <c:v>1.5851864746600499</c:v>
                </c:pt>
                <c:pt idx="197">
                  <c:v>1.59350708428683</c:v>
                </c:pt>
                <c:pt idx="198">
                  <c:v>1.6018713686141399</c:v>
                </c:pt>
                <c:pt idx="199">
                  <c:v>1.6102795568895401</c:v>
                </c:pt>
                <c:pt idx="200">
                  <c:v>1.6187318795639101</c:v>
                </c:pt>
                <c:pt idx="201">
                  <c:v>1.6272285682977501</c:v>
                </c:pt>
                <c:pt idx="202">
                  <c:v>1.63576985596756</c:v>
                </c:pt>
                <c:pt idx="203">
                  <c:v>1.64435597667218</c:v>
                </c:pt>
                <c:pt idx="204">
                  <c:v>1.6529871657392501</c:v>
                </c:pt>
                <c:pt idx="205">
                  <c:v>1.6616636597316401</c:v>
                </c:pt>
                <c:pt idx="206">
                  <c:v>1.6703856964539101</c:v>
                </c:pt>
                <c:pt idx="207">
                  <c:v>1.6791535149588801</c:v>
                </c:pt>
                <c:pt idx="208">
                  <c:v>1.6879673555541399</c:v>
                </c:pt>
                <c:pt idx="209">
                  <c:v>1.6968274598086499</c:v>
                </c:pt>
                <c:pt idx="210">
                  <c:v>1.70573407055935</c:v>
                </c:pt>
                <c:pt idx="211">
                  <c:v>1.71468743191784</c:v>
                </c:pt>
                <c:pt idx="212">
                  <c:v>1.7236877892770599</c:v>
                </c:pt>
                <c:pt idx="213">
                  <c:v>1.732735389318</c:v>
                </c:pt>
                <c:pt idx="214">
                  <c:v>1.7418304800164699</c:v>
                </c:pt>
                <c:pt idx="215">
                  <c:v>1.7509733106499199</c:v>
                </c:pt>
                <c:pt idx="216">
                  <c:v>1.76016413180423</c:v>
                </c:pt>
                <c:pt idx="217">
                  <c:v>1.76940319538062</c:v>
                </c:pt>
                <c:pt idx="218">
                  <c:v>1.7786907546025099</c:v>
                </c:pt>
                <c:pt idx="219">
                  <c:v>1.7880270640225</c:v>
                </c:pt>
                <c:pt idx="220">
                  <c:v>1.79741237952934</c:v>
                </c:pt>
                <c:pt idx="221">
                  <c:v>1.80684695835491</c:v>
                </c:pt>
                <c:pt idx="222">
                  <c:v>1.81633105908132</c:v>
                </c:pt>
                <c:pt idx="223">
                  <c:v>1.82586494164795</c:v>
                </c:pt>
                <c:pt idx="224">
                  <c:v>1.8354488673586</c:v>
                </c:pt>
                <c:pt idx="225">
                  <c:v>1.8450830988886799</c:v>
                </c:pt>
                <c:pt idx="226">
                  <c:v>1.8547679002923201</c:v>
                </c:pt>
                <c:pt idx="227">
                  <c:v>1.86450353700972</c:v>
                </c:pt>
                <c:pt idx="228">
                  <c:v>1.8742902758743301</c:v>
                </c:pt>
                <c:pt idx="229">
                  <c:v>1.88412838512023</c:v>
                </c:pt>
                <c:pt idx="230">
                  <c:v>1.89401813438944</c:v>
                </c:pt>
                <c:pt idx="231">
                  <c:v>1.9039597947393201</c:v>
                </c:pt>
                <c:pt idx="232">
                  <c:v>1.91395363865003</c:v>
                </c:pt>
                <c:pt idx="233">
                  <c:v>1.9239999400319401</c:v>
                </c:pt>
                <c:pt idx="234">
                  <c:v>1.9340989742332</c:v>
                </c:pt>
                <c:pt idx="235">
                  <c:v>1.9442510180472301</c:v>
                </c:pt>
                <c:pt idx="236">
                  <c:v>1.95445634972035</c:v>
                </c:pt>
                <c:pt idx="237">
                  <c:v>1.96471524895938</c:v>
                </c:pt>
                <c:pt idx="238">
                  <c:v>1.9750279969393201</c:v>
                </c:pt>
                <c:pt idx="239">
                  <c:v>1.98539487631105</c:v>
                </c:pt>
                <c:pt idx="240">
                  <c:v>1.9958161712090801</c:v>
                </c:pt>
              </c:numCache>
            </c:numRef>
          </c:yVal>
          <c:smooth val="0"/>
        </c:ser>
        <c:ser>
          <c:idx val="1"/>
          <c:order val="1"/>
          <c:tx>
            <c:strRef>
              <c:f>Microsoft_Excel_Worksheet3!$C$1</c:f>
              <c:strCache>
                <c:ptCount val="1"/>
                <c:pt idx="0">
                  <c:v>lower</c:v>
                </c:pt>
              </c:strCache>
            </c:strRef>
          </c:tx>
          <c:spPr>
            <a:ln w="41275">
              <a:solidFill>
                <a:srgbClr val="00FF00"/>
              </a:solidFill>
              <a:prstDash val="sysDash"/>
            </a:ln>
          </c:spPr>
          <c:marker>
            <c:symbol val="none"/>
          </c:marker>
          <c:xVal>
            <c:numRef>
              <c:f>Microsoft_Excel_Worksheet3!$A$2:$A$10002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Microsoft_Excel_Worksheet3!$C$2:$C$10002</c:f>
              <c:numCache>
                <c:formatCode>General</c:formatCode>
                <c:ptCount val="10001"/>
                <c:pt idx="0">
                  <c:v>0.49170569077950999</c:v>
                </c:pt>
                <c:pt idx="1">
                  <c:v>0.49494827594097202</c:v>
                </c:pt>
                <c:pt idx="2">
                  <c:v>0.498212244541199</c:v>
                </c:pt>
                <c:pt idx="3">
                  <c:v>0.50149773759466898</c:v>
                </c:pt>
                <c:pt idx="4">
                  <c:v>0.50480489704578901</c:v>
                </c:pt>
                <c:pt idx="5">
                  <c:v>0.50813386577502795</c:v>
                </c:pt>
                <c:pt idx="6">
                  <c:v>0.51148478760508898</c:v>
                </c:pt>
                <c:pt idx="7">
                  <c:v>0.51485780730712305</c:v>
                </c:pt>
                <c:pt idx="8">
                  <c:v>0.518253070606984</c:v>
                </c:pt>
                <c:pt idx="9">
                  <c:v>0.52167072419152605</c:v>
                </c:pt>
                <c:pt idx="10">
                  <c:v>0.52511091571493596</c:v>
                </c:pt>
                <c:pt idx="11">
                  <c:v>0.52857379380511904</c:v>
                </c:pt>
                <c:pt idx="12">
                  <c:v>0.53205950807011504</c:v>
                </c:pt>
                <c:pt idx="13">
                  <c:v>0.53556820910456404</c:v>
                </c:pt>
                <c:pt idx="14">
                  <c:v>0.53910004849621296</c:v>
                </c:pt>
                <c:pt idx="15">
                  <c:v>0.54265517883246295</c:v>
                </c:pt>
                <c:pt idx="16">
                  <c:v>0.54623375370696403</c:v>
                </c:pt>
                <c:pt idx="17">
                  <c:v>0.54983592772624701</c:v>
                </c:pt>
                <c:pt idx="18">
                  <c:v>0.553461856516408</c:v>
                </c:pt>
                <c:pt idx="19">
                  <c:v>0.55711169672982896</c:v>
                </c:pt>
                <c:pt idx="20">
                  <c:v>0.56078560605194605</c:v>
                </c:pt>
                <c:pt idx="21">
                  <c:v>0.56448374320806205</c:v>
                </c:pt>
                <c:pt idx="22">
                  <c:v>0.56820626797020302</c:v>
                </c:pt>
                <c:pt idx="23">
                  <c:v>0.57195334116402596</c:v>
                </c:pt>
                <c:pt idx="24">
                  <c:v>0.57572512467575698</c:v>
                </c:pt>
                <c:pt idx="25">
                  <c:v>0.57952178145919697</c:v>
                </c:pt>
                <c:pt idx="26">
                  <c:v>0.58334347554275401</c:v>
                </c:pt>
                <c:pt idx="27">
                  <c:v>0.58719037203653202</c:v>
                </c:pt>
                <c:pt idx="28">
                  <c:v>0.59106263713946505</c:v>
                </c:pt>
                <c:pt idx="29">
                  <c:v>0.59496043814649402</c:v>
                </c:pt>
                <c:pt idx="30">
                  <c:v>0.59888394345580298</c:v>
                </c:pt>
                <c:pt idx="31">
                  <c:v>0.60283332257608202</c:v>
                </c:pt>
                <c:pt idx="32">
                  <c:v>0.60680874613386304</c:v>
                </c:pt>
                <c:pt idx="33">
                  <c:v>0.61081038588088199</c:v>
                </c:pt>
                <c:pt idx="34">
                  <c:v>0.61483841470150502</c:v>
                </c:pt>
                <c:pt idx="35">
                  <c:v>0.61889300662019298</c:v>
                </c:pt>
                <c:pt idx="36">
                  <c:v>0.62297433680902503</c:v>
                </c:pt>
                <c:pt idx="37">
                  <c:v>0.62708258159526298</c:v>
                </c:pt>
                <c:pt idx="38">
                  <c:v>0.63121791846896902</c:v>
                </c:pt>
                <c:pt idx="39">
                  <c:v>0.63538052609067697</c:v>
                </c:pt>
                <c:pt idx="40">
                  <c:v>0.63957058429910896</c:v>
                </c:pt>
                <c:pt idx="41">
                  <c:v>0.64378827411894402</c:v>
                </c:pt>
                <c:pt idx="42">
                  <c:v>0.64803377776864002</c:v>
                </c:pt>
                <c:pt idx="43">
                  <c:v>0.65230727866830895</c:v>
                </c:pt>
                <c:pt idx="44">
                  <c:v>0.65660896144763603</c:v>
                </c:pt>
                <c:pt idx="45">
                  <c:v>0.66093901195385896</c:v>
                </c:pt>
                <c:pt idx="46">
                  <c:v>0.66529761725979997</c:v>
                </c:pt>
                <c:pt idx="47">
                  <c:v>0.66968496567194102</c:v>
                </c:pt>
                <c:pt idx="48">
                  <c:v>0.67410124673856697</c:v>
                </c:pt>
                <c:pt idx="49">
                  <c:v>0.678546651257949</c:v>
                </c:pt>
                <c:pt idx="50">
                  <c:v>0.68302137128659102</c:v>
                </c:pt>
                <c:pt idx="51">
                  <c:v>0.68752560014752595</c:v>
                </c:pt>
                <c:pt idx="52">
                  <c:v>0.69205953243866702</c:v>
                </c:pt>
                <c:pt idx="53">
                  <c:v>0.69662336404121805</c:v>
                </c:pt>
                <c:pt idx="54">
                  <c:v>0.701217292128132</c:v>
                </c:pt>
                <c:pt idx="55">
                  <c:v>0.70584151517263305</c:v>
                </c:pt>
                <c:pt idx="56">
                  <c:v>0.71049623295678999</c:v>
                </c:pt>
                <c:pt idx="57">
                  <c:v>0.71518164658014605</c:v>
                </c:pt>
                <c:pt idx="58">
                  <c:v>0.71989795846840998</c:v>
                </c:pt>
                <c:pt idx="59">
                  <c:v>0.72464537238219895</c:v>
                </c:pt>
                <c:pt idx="60">
                  <c:v>0.72942409342584402</c:v>
                </c:pt>
                <c:pt idx="61">
                  <c:v>0.73423432805625</c:v>
                </c:pt>
                <c:pt idx="62">
                  <c:v>0.73907628409181403</c:v>
                </c:pt>
                <c:pt idx="63">
                  <c:v>0.74395017072140501</c:v>
                </c:pt>
                <c:pt idx="64">
                  <c:v>0.74885619851340401</c:v>
                </c:pt>
                <c:pt idx="65">
                  <c:v>0.753794579424795</c:v>
                </c:pt>
                <c:pt idx="66">
                  <c:v>0.75876552681033005</c:v>
                </c:pt>
                <c:pt idx="67">
                  <c:v>0.76376925543174001</c:v>
                </c:pt>
                <c:pt idx="68">
                  <c:v>0.76880598146701795</c:v>
                </c:pt>
                <c:pt idx="69">
                  <c:v>0.77387592251975601</c:v>
                </c:pt>
                <c:pt idx="70">
                  <c:v>0.77897929762854601</c:v>
                </c:pt>
                <c:pt idx="71">
                  <c:v>0.78411632727644698</c:v>
                </c:pt>
                <c:pt idx="72">
                  <c:v>0.78928723340050599</c:v>
                </c:pt>
                <c:pt idx="73">
                  <c:v>0.79449223940134805</c:v>
                </c:pt>
                <c:pt idx="74">
                  <c:v>0.79973157015282903</c:v>
                </c:pt>
                <c:pt idx="75">
                  <c:v>0.805005452011749</c:v>
                </c:pt>
                <c:pt idx="76">
                  <c:v>0.81031411282763399</c:v>
                </c:pt>
                <c:pt idx="77">
                  <c:v>0.81565778195257799</c:v>
                </c:pt>
                <c:pt idx="78">
                  <c:v>0.821036690251152</c:v>
                </c:pt>
                <c:pt idx="79">
                  <c:v>0.82645107011037899</c:v>
                </c:pt>
                <c:pt idx="80">
                  <c:v>0.83190115544977306</c:v>
                </c:pt>
                <c:pt idx="81">
                  <c:v>0.837387181731445</c:v>
                </c:pt>
                <c:pt idx="82">
                  <c:v>0.84290938597027698</c:v>
                </c:pt>
                <c:pt idx="83">
                  <c:v>0.84846800674416101</c:v>
                </c:pt>
                <c:pt idx="84">
                  <c:v>0.85406328420430599</c:v>
                </c:pt>
                <c:pt idx="85">
                  <c:v>0.85969546008561304</c:v>
                </c:pt>
                <c:pt idx="86">
                  <c:v>0.86536477771712195</c:v>
                </c:pt>
                <c:pt idx="87">
                  <c:v>0.87107148203251905</c:v>
                </c:pt>
                <c:pt idx="88">
                  <c:v>0.87681581958072496</c:v>
                </c:pt>
                <c:pt idx="89">
                  <c:v>0.88259803853653895</c:v>
                </c:pt>
                <c:pt idx="90">
                  <c:v>0.88841838871137002</c:v>
                </c:pt>
                <c:pt idx="91">
                  <c:v>0.89427712156401995</c:v>
                </c:pt>
                <c:pt idx="92">
                  <c:v>0.90017449021155604</c:v>
                </c:pt>
                <c:pt idx="93">
                  <c:v>0.90611074944023995</c:v>
                </c:pt>
                <c:pt idx="94">
                  <c:v>0.91208615571653795</c:v>
                </c:pt>
                <c:pt idx="95">
                  <c:v>0.918100967198204</c:v>
                </c:pt>
                <c:pt idx="96">
                  <c:v>0.92415544374542602</c:v>
                </c:pt>
                <c:pt idx="97">
                  <c:v>0.93024984693206103</c:v>
                </c:pt>
                <c:pt idx="98">
                  <c:v>0.936384440056927</c:v>
                </c:pt>
                <c:pt idx="99">
                  <c:v>0.94255948815518797</c:v>
                </c:pt>
                <c:pt idx="100">
                  <c:v>0.94877525800979601</c:v>
                </c:pt>
                <c:pt idx="101">
                  <c:v>0.95503201816302397</c:v>
                </c:pt>
                <c:pt idx="102">
                  <c:v>0.96133003892806002</c:v>
                </c:pt>
                <c:pt idx="103">
                  <c:v>0.96766959240069494</c:v>
                </c:pt>
                <c:pt idx="104">
                  <c:v>0.97405095247106899</c:v>
                </c:pt>
                <c:pt idx="105">
                  <c:v>0.98047439483551002</c:v>
                </c:pt>
                <c:pt idx="106">
                  <c:v>0.98694019700844504</c:v>
                </c:pt>
                <c:pt idx="107">
                  <c:v>0.99344863833438601</c:v>
                </c:pt>
                <c:pt idx="108">
                  <c:v>1</c:v>
                </c:pt>
                <c:pt idx="109">
                  <c:v>1.00390519057251</c:v>
                </c:pt>
                <c:pt idx="110">
                  <c:v>1.00782563165843</c:v>
                </c:pt>
                <c:pt idx="111">
                  <c:v>1.01176138281391</c:v>
                </c:pt>
                <c:pt idx="112">
                  <c:v>1.0157125038277</c:v>
                </c:pt>
                <c:pt idx="113">
                  <c:v>1.01967905472203</c:v>
                </c:pt>
                <c:pt idx="114">
                  <c:v>1.0236610957535199</c:v>
                </c:pt>
                <c:pt idx="115">
                  <c:v>1.0276586874141</c:v>
                </c:pt>
                <c:pt idx="116">
                  <c:v>1.03167189043194</c:v>
                </c:pt>
                <c:pt idx="117">
                  <c:v>1.03570076577238</c:v>
                </c:pt>
                <c:pt idx="118">
                  <c:v>1.0397453746388099</c:v>
                </c:pt>
                <c:pt idx="119">
                  <c:v>1.0438057784736601</c:v>
                </c:pt>
                <c:pt idx="120">
                  <c:v>1.04788203895929</c:v>
                </c:pt>
                <c:pt idx="121">
                  <c:v>1.05197421801893</c:v>
                </c:pt>
                <c:pt idx="122">
                  <c:v>1.05608237781766</c:v>
                </c:pt>
                <c:pt idx="123">
                  <c:v>1.0602065807633101</c:v>
                </c:pt>
                <c:pt idx="124">
                  <c:v>1.06434688950742</c:v>
                </c:pt>
                <c:pt idx="125">
                  <c:v>1.0685033669462001</c:v>
                </c:pt>
                <c:pt idx="126">
                  <c:v>1.07267607622149</c:v>
                </c:pt>
                <c:pt idx="127">
                  <c:v>1.0768650807217099</c:v>
                </c:pt>
                <c:pt idx="128">
                  <c:v>1.0810704440828101</c:v>
                </c:pt>
                <c:pt idx="129">
                  <c:v>1.08529223018926</c:v>
                </c:pt>
                <c:pt idx="130">
                  <c:v>1.08953050317501</c:v>
                </c:pt>
                <c:pt idx="131">
                  <c:v>1.09378532742447</c:v>
                </c:pt>
                <c:pt idx="132">
                  <c:v>1.09805676757347</c:v>
                </c:pt>
                <c:pt idx="133">
                  <c:v>1.10234488851028</c:v>
                </c:pt>
                <c:pt idx="134">
                  <c:v>1.10664975537655</c:v>
                </c:pt>
                <c:pt idx="135">
                  <c:v>1.1109714335683101</c:v>
                </c:pt>
                <c:pt idx="136">
                  <c:v>1.1153099887370099</c:v>
                </c:pt>
                <c:pt idx="137">
                  <c:v>1.1196654867904501</c:v>
                </c:pt>
                <c:pt idx="138">
                  <c:v>1.1240379938938301</c:v>
                </c:pt>
                <c:pt idx="139">
                  <c:v>1.1284275764707199</c:v>
                </c:pt>
                <c:pt idx="140">
                  <c:v>1.13283430120411</c:v>
                </c:pt>
                <c:pt idx="141">
                  <c:v>1.1372582350373901</c:v>
                </c:pt>
                <c:pt idx="142">
                  <c:v>1.1416994451753699</c:v>
                </c:pt>
                <c:pt idx="143">
                  <c:v>1.1461579990852999</c:v>
                </c:pt>
                <c:pt idx="144">
                  <c:v>1.15063396449794</c:v>
                </c:pt>
                <c:pt idx="145">
                  <c:v>1.1551274094085</c:v>
                </c:pt>
                <c:pt idx="146">
                  <c:v>1.1596384020777699</c:v>
                </c:pt>
                <c:pt idx="147">
                  <c:v>1.1641670110330899</c:v>
                </c:pt>
                <c:pt idx="148">
                  <c:v>1.1687133050694001</c:v>
                </c:pt>
                <c:pt idx="149">
                  <c:v>1.17327735325032</c:v>
                </c:pt>
                <c:pt idx="150">
                  <c:v>1.1778592249091699</c:v>
                </c:pt>
                <c:pt idx="151">
                  <c:v>1.1824589896500299</c:v>
                </c:pt>
                <c:pt idx="152">
                  <c:v>1.1870767173487899</c:v>
                </c:pt>
                <c:pt idx="153">
                  <c:v>1.1917124781542201</c:v>
                </c:pt>
                <c:pt idx="154">
                  <c:v>1.19636634248905</c:v>
                </c:pt>
                <c:pt idx="155">
                  <c:v>1.2010383810510099</c:v>
                </c:pt>
                <c:pt idx="156">
                  <c:v>1.2057286648139101</c:v>
                </c:pt>
                <c:pt idx="157">
                  <c:v>1.2104372650287401</c:v>
                </c:pt>
                <c:pt idx="158">
                  <c:v>1.21516425322475</c:v>
                </c:pt>
                <c:pt idx="159">
                  <c:v>1.21990970121049</c:v>
                </c:pt>
                <c:pt idx="160">
                  <c:v>1.2246736810749701</c:v>
                </c:pt>
                <c:pt idx="161">
                  <c:v>1.2294562651887</c:v>
                </c:pt>
                <c:pt idx="162">
                  <c:v>1.2342575262048301</c:v>
                </c:pt>
                <c:pt idx="163">
                  <c:v>1.2390775370602101</c:v>
                </c:pt>
                <c:pt idx="164">
                  <c:v>1.2439163709765499</c:v>
                </c:pt>
                <c:pt idx="165">
                  <c:v>1.2487741014614699</c:v>
                </c:pt>
                <c:pt idx="166">
                  <c:v>1.2536508023096899</c:v>
                </c:pt>
                <c:pt idx="167">
                  <c:v>1.25854654760409</c:v>
                </c:pt>
                <c:pt idx="168">
                  <c:v>1.2634614117168601</c:v>
                </c:pt>
                <c:pt idx="169">
                  <c:v>1.2683954693106201</c:v>
                </c:pt>
                <c:pt idx="170">
                  <c:v>1.2733487953395899</c:v>
                </c:pt>
                <c:pt idx="171">
                  <c:v>1.27832146505066</c:v>
                </c:pt>
                <c:pt idx="172">
                  <c:v>1.2833135539846201</c:v>
                </c:pt>
                <c:pt idx="173">
                  <c:v>1.28832513797721</c:v>
                </c:pt>
                <c:pt idx="174">
                  <c:v>1.2933562931603599</c:v>
                </c:pt>
                <c:pt idx="175">
                  <c:v>1.2984070959633101</c:v>
                </c:pt>
                <c:pt idx="176">
                  <c:v>1.3034776231137399</c:v>
                </c:pt>
                <c:pt idx="177">
                  <c:v>1.3085679516390001</c:v>
                </c:pt>
                <c:pt idx="178">
                  <c:v>1.3136781588672299</c:v>
                </c:pt>
                <c:pt idx="179">
                  <c:v>1.3188083224285501</c:v>
                </c:pt>
                <c:pt idx="180">
                  <c:v>1.3239585202562401</c:v>
                </c:pt>
                <c:pt idx="181">
                  <c:v>1.3291288305879401</c:v>
                </c:pt>
                <c:pt idx="182">
                  <c:v>1.3343193319668001</c:v>
                </c:pt>
                <c:pt idx="183">
                  <c:v>1.33953010324271</c:v>
                </c:pt>
                <c:pt idx="184">
                  <c:v>1.34476122357349</c:v>
                </c:pt>
                <c:pt idx="185">
                  <c:v>1.35001277242606</c:v>
                </c:pt>
                <c:pt idx="186">
                  <c:v>1.35528482957771</c:v>
                </c:pt>
                <c:pt idx="187">
                  <c:v>1.3605774751172399</c:v>
                </c:pt>
                <c:pt idx="188">
                  <c:v>1.36589078944623</c:v>
                </c:pt>
                <c:pt idx="189">
                  <c:v>1.37122485328026</c:v>
                </c:pt>
                <c:pt idx="190">
                  <c:v>1.3765797476500801</c:v>
                </c:pt>
                <c:pt idx="191">
                  <c:v>1.38195555390291</c:v>
                </c:pt>
                <c:pt idx="192">
                  <c:v>1.3873523537036301</c:v>
                </c:pt>
                <c:pt idx="193">
                  <c:v>1.39277022903606</c:v>
                </c:pt>
                <c:pt idx="194">
                  <c:v>1.39820926220417</c:v>
                </c:pt>
                <c:pt idx="195">
                  <c:v>1.40366953583332</c:v>
                </c:pt>
                <c:pt idx="196">
                  <c:v>1.40915113287157</c:v>
                </c:pt>
                <c:pt idx="197">
                  <c:v>1.4146541365909</c:v>
                </c:pt>
                <c:pt idx="198">
                  <c:v>1.42017863058848</c:v>
                </c:pt>
                <c:pt idx="199">
                  <c:v>1.42572469878793</c:v>
                </c:pt>
                <c:pt idx="200">
                  <c:v>1.4312924254406301</c:v>
                </c:pt>
                <c:pt idx="201">
                  <c:v>1.43688189512697</c:v>
                </c:pt>
                <c:pt idx="202">
                  <c:v>1.4424931927576199</c:v>
                </c:pt>
                <c:pt idx="203">
                  <c:v>1.44812640357489</c:v>
                </c:pt>
                <c:pt idx="204">
                  <c:v>1.4537816131539301</c:v>
                </c:pt>
                <c:pt idx="205">
                  <c:v>1.45945890740411</c:v>
                </c:pt>
                <c:pt idx="206">
                  <c:v>1.4651583725702599</c:v>
                </c:pt>
                <c:pt idx="207">
                  <c:v>1.4708800952340599</c:v>
                </c:pt>
                <c:pt idx="208">
                  <c:v>1.4766241623152601</c:v>
                </c:pt>
                <c:pt idx="209">
                  <c:v>1.4823906610730699</c:v>
                </c:pt>
                <c:pt idx="210">
                  <c:v>1.48817967910747</c:v>
                </c:pt>
                <c:pt idx="211">
                  <c:v>1.49399130436052</c:v>
                </c:pt>
                <c:pt idx="212">
                  <c:v>1.49982562511771</c:v>
                </c:pt>
                <c:pt idx="213">
                  <c:v>1.5056827300093301</c:v>
                </c:pt>
                <c:pt idx="214">
                  <c:v>1.51156270801175</c:v>
                </c:pt>
                <c:pt idx="215">
                  <c:v>1.51746564844884</c:v>
                </c:pt>
                <c:pt idx="216">
                  <c:v>1.52339164099326</c:v>
                </c:pt>
                <c:pt idx="217">
                  <c:v>1.52934077566791</c:v>
                </c:pt>
                <c:pt idx="218">
                  <c:v>1.5353131428472</c:v>
                </c:pt>
                <c:pt idx="219">
                  <c:v>1.5413088332585001</c:v>
                </c:pt>
                <c:pt idx="220">
                  <c:v>1.5473279379834599</c:v>
                </c:pt>
                <c:pt idx="221">
                  <c:v>1.55337054845945</c:v>
                </c:pt>
                <c:pt idx="222">
                  <c:v>1.55943675648091</c:v>
                </c:pt>
                <c:pt idx="223">
                  <c:v>1.56552665420074</c:v>
                </c:pt>
                <c:pt idx="224">
                  <c:v>1.57164033413174</c:v>
                </c:pt>
                <c:pt idx="225">
                  <c:v>1.5777778891479699</c:v>
                </c:pt>
                <c:pt idx="226">
                  <c:v>1.5839394124861801</c:v>
                </c:pt>
                <c:pt idx="227">
                  <c:v>1.59012499774724</c:v>
                </c:pt>
                <c:pt idx="228">
                  <c:v>1.5963347388975599</c:v>
                </c:pt>
                <c:pt idx="229">
                  <c:v>1.6025687302704701</c:v>
                </c:pt>
                <c:pt idx="230">
                  <c:v>1.60882706656772</c:v>
                </c:pt>
                <c:pt idx="231">
                  <c:v>1.6151098428608699</c:v>
                </c:pt>
                <c:pt idx="232">
                  <c:v>1.62141715459278</c:v>
                </c:pt>
                <c:pt idx="233">
                  <c:v>1.6277490975790001</c:v>
                </c:pt>
                <c:pt idx="234">
                  <c:v>1.6341057680092801</c:v>
                </c:pt>
                <c:pt idx="235">
                  <c:v>1.6404872624489899</c:v>
                </c:pt>
                <c:pt idx="236">
                  <c:v>1.64689367784062</c:v>
                </c:pt>
                <c:pt idx="237">
                  <c:v>1.6533251115052501</c:v>
                </c:pt>
                <c:pt idx="238">
                  <c:v>1.65978166114399</c:v>
                </c:pt>
                <c:pt idx="239">
                  <c:v>1.6662634248395201</c:v>
                </c:pt>
                <c:pt idx="240">
                  <c:v>1.67277050105752</c:v>
                </c:pt>
              </c:numCache>
            </c:numRef>
          </c:yVal>
          <c:smooth val="0"/>
        </c:ser>
        <c:ser>
          <c:idx val="2"/>
          <c:order val="2"/>
          <c:tx>
            <c:strRef>
              <c:f>Microsoft_Excel_Worksheet3!$D$1</c:f>
              <c:strCache>
                <c:ptCount val="1"/>
                <c:pt idx="0">
                  <c:v>upper</c:v>
                </c:pt>
              </c:strCache>
            </c:strRef>
          </c:tx>
          <c:spPr>
            <a:ln w="41275">
              <a:solidFill>
                <a:srgbClr val="00FF00"/>
              </a:solidFill>
              <a:prstDash val="sysDash"/>
            </a:ln>
          </c:spPr>
          <c:marker>
            <c:symbol val="none"/>
          </c:marker>
          <c:xVal>
            <c:numRef>
              <c:f>Microsoft_Excel_Worksheet3!$A$2:$A$10002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Microsoft_Excel_Worksheet3!$D$2:$D$10002</c:f>
              <c:numCache>
                <c:formatCode>General</c:formatCode>
                <c:ptCount val="10001"/>
                <c:pt idx="0">
                  <c:v>0.65643001647822596</c:v>
                </c:pt>
                <c:pt idx="1">
                  <c:v>0.658993500790089</c:v>
                </c:pt>
                <c:pt idx="2">
                  <c:v>0.66156699599671798</c:v>
                </c:pt>
                <c:pt idx="3">
                  <c:v>0.664150541192568</c:v>
                </c:pt>
                <c:pt idx="4">
                  <c:v>0.66674417562475996</c:v>
                </c:pt>
                <c:pt idx="5">
                  <c:v>0.66934793869368403</c:v>
                </c:pt>
                <c:pt idx="6">
                  <c:v>0.67196186995359897</c:v>
                </c:pt>
                <c:pt idx="7">
                  <c:v>0.67458600911322697</c:v>
                </c:pt>
                <c:pt idx="8">
                  <c:v>0.67722039603636297</c:v>
                </c:pt>
                <c:pt idx="9">
                  <c:v>0.67986507074247404</c:v>
                </c:pt>
                <c:pt idx="10">
                  <c:v>0.68252007340731602</c:v>
                </c:pt>
                <c:pt idx="11">
                  <c:v>0.68518544436353401</c:v>
                </c:pt>
                <c:pt idx="12">
                  <c:v>0.68786122410128303</c:v>
                </c:pt>
                <c:pt idx="13">
                  <c:v>0.69054745326883704</c:v>
                </c:pt>
                <c:pt idx="14">
                  <c:v>0.69324417267321303</c:v>
                </c:pt>
                <c:pt idx="15">
                  <c:v>0.69595142328078297</c:v>
                </c:pt>
                <c:pt idx="16">
                  <c:v>0.69866924621790305</c:v>
                </c:pt>
                <c:pt idx="17">
                  <c:v>0.70139768277153502</c:v>
                </c:pt>
                <c:pt idx="18">
                  <c:v>0.70413677438987299</c:v>
                </c:pt>
                <c:pt idx="19">
                  <c:v>0.706886562682978</c:v>
                </c:pt>
                <c:pt idx="20">
                  <c:v>0.70964708942340005</c:v>
                </c:pt>
                <c:pt idx="21">
                  <c:v>0.71241839654682504</c:v>
                </c:pt>
                <c:pt idx="22">
                  <c:v>0.71520052615270102</c:v>
                </c:pt>
                <c:pt idx="23">
                  <c:v>0.71799352050488596</c:v>
                </c:pt>
                <c:pt idx="24">
                  <c:v>0.72079742203228403</c:v>
                </c:pt>
                <c:pt idx="25">
                  <c:v>0.72361227332949296</c:v>
                </c:pt>
                <c:pt idx="26">
                  <c:v>0.72643811715745099</c:v>
                </c:pt>
                <c:pt idx="27">
                  <c:v>0.729274996444085</c:v>
                </c:pt>
                <c:pt idx="28">
                  <c:v>0.73212295428496499</c:v>
                </c:pt>
                <c:pt idx="29">
                  <c:v>0.734982033943956</c:v>
                </c:pt>
                <c:pt idx="30">
                  <c:v>0.73785227885387705</c:v>
                </c:pt>
                <c:pt idx="31">
                  <c:v>0.74073373261716102</c:v>
                </c:pt>
                <c:pt idx="32">
                  <c:v>0.74362643900651704</c:v>
                </c:pt>
                <c:pt idx="33">
                  <c:v>0.74653044196559304</c:v>
                </c:pt>
                <c:pt idx="34">
                  <c:v>0.74944578560964803</c:v>
                </c:pt>
                <c:pt idx="35">
                  <c:v>0.75237251422621698</c:v>
                </c:pt>
                <c:pt idx="36">
                  <c:v>0.75531067227578796</c:v>
                </c:pt>
                <c:pt idx="37">
                  <c:v>0.75826030439247505</c:v>
                </c:pt>
                <c:pt idx="38">
                  <c:v>0.76122145538469599</c:v>
                </c:pt>
                <c:pt idx="39">
                  <c:v>0.76419417023585501</c:v>
                </c:pt>
                <c:pt idx="40">
                  <c:v>0.76717849410502703</c:v>
                </c:pt>
                <c:pt idx="41">
                  <c:v>0.77017447232763703</c:v>
                </c:pt>
                <c:pt idx="42">
                  <c:v>0.77318215041615801</c:v>
                </c:pt>
                <c:pt idx="43">
                  <c:v>0.77620157406079504</c:v>
                </c:pt>
                <c:pt idx="44">
                  <c:v>0.77923278913018301</c:v>
                </c:pt>
                <c:pt idx="45">
                  <c:v>0.78227584167208397</c:v>
                </c:pt>
                <c:pt idx="46">
                  <c:v>0.78533077791408401</c:v>
                </c:pt>
                <c:pt idx="47">
                  <c:v>0.78839764426429404</c:v>
                </c:pt>
                <c:pt idx="48">
                  <c:v>0.79147648731206399</c:v>
                </c:pt>
                <c:pt idx="49">
                  <c:v>0.79456735382867705</c:v>
                </c:pt>
                <c:pt idx="50">
                  <c:v>0.79767029076807205</c:v>
                </c:pt>
                <c:pt idx="51">
                  <c:v>0.80078534526754996</c:v>
                </c:pt>
                <c:pt idx="52">
                  <c:v>0.80391256464849103</c:v>
                </c:pt>
                <c:pt idx="53">
                  <c:v>0.80705199641707803</c:v>
                </c:pt>
                <c:pt idx="54">
                  <c:v>0.81020368826500999</c:v>
                </c:pt>
                <c:pt idx="55">
                  <c:v>0.81336768807023496</c:v>
                </c:pt>
                <c:pt idx="56">
                  <c:v>0.81654404389766999</c:v>
                </c:pt>
                <c:pt idx="57">
                  <c:v>0.81973280399993698</c:v>
                </c:pt>
                <c:pt idx="58">
                  <c:v>0.82293401681809397</c:v>
                </c:pt>
                <c:pt idx="59">
                  <c:v>0.82614773098236904</c:v>
                </c:pt>
                <c:pt idx="60">
                  <c:v>0.82937399531290001</c:v>
                </c:pt>
                <c:pt idx="61">
                  <c:v>0.83261285882047997</c:v>
                </c:pt>
                <c:pt idx="62">
                  <c:v>0.83586437070729502</c:v>
                </c:pt>
                <c:pt idx="63">
                  <c:v>0.83912858036767701</c:v>
                </c:pt>
                <c:pt idx="64">
                  <c:v>0.84240553738885204</c:v>
                </c:pt>
                <c:pt idx="65">
                  <c:v>0.84569529155169199</c:v>
                </c:pt>
                <c:pt idx="66">
                  <c:v>0.84899789283147498</c:v>
                </c:pt>
                <c:pt idx="67">
                  <c:v>0.85231339139864004</c:v>
                </c:pt>
                <c:pt idx="68">
                  <c:v>0.85564183761955204</c:v>
                </c:pt>
                <c:pt idx="69">
                  <c:v>0.85898328205726904</c:v>
                </c:pt>
                <c:pt idx="70">
                  <c:v>0.86233777547230095</c:v>
                </c:pt>
                <c:pt idx="71">
                  <c:v>0.86570536882339399</c:v>
                </c:pt>
                <c:pt idx="72">
                  <c:v>0.86908611326829299</c:v>
                </c:pt>
                <c:pt idx="73">
                  <c:v>0.87248006016452595</c:v>
                </c:pt>
                <c:pt idx="74">
                  <c:v>0.875887261070183</c:v>
                </c:pt>
                <c:pt idx="75">
                  <c:v>0.87930776774469499</c:v>
                </c:pt>
                <c:pt idx="76">
                  <c:v>0.88274163214962498</c:v>
                </c:pt>
                <c:pt idx="77">
                  <c:v>0.88618890644945603</c:v>
                </c:pt>
                <c:pt idx="78">
                  <c:v>0.88964964301238503</c:v>
                </c:pt>
                <c:pt idx="79">
                  <c:v>0.89312389441111195</c:v>
                </c:pt>
                <c:pt idx="80">
                  <c:v>0.89661171342364898</c:v>
                </c:pt>
                <c:pt idx="81">
                  <c:v>0.90011315303411199</c:v>
                </c:pt>
                <c:pt idx="82">
                  <c:v>0.903628266433532</c:v>
                </c:pt>
                <c:pt idx="83">
                  <c:v>0.90715710702065999</c:v>
                </c:pt>
                <c:pt idx="84">
                  <c:v>0.91069972840278202</c:v>
                </c:pt>
                <c:pt idx="85">
                  <c:v>0.91425618439652601</c:v>
                </c:pt>
                <c:pt idx="86">
                  <c:v>0.917826529028689</c:v>
                </c:pt>
                <c:pt idx="87">
                  <c:v>0.92141081653705104</c:v>
                </c:pt>
                <c:pt idx="88">
                  <c:v>0.92500910137119896</c:v>
                </c:pt>
                <c:pt idx="89">
                  <c:v>0.92862143819335796</c:v>
                </c:pt>
                <c:pt idx="90">
                  <c:v>0.93224788187922003</c:v>
                </c:pt>
                <c:pt idx="91">
                  <c:v>0.93588848751877696</c:v>
                </c:pt>
                <c:pt idx="92">
                  <c:v>0.939543310417154</c:v>
                </c:pt>
                <c:pt idx="93">
                  <c:v>0.94321240609545898</c:v>
                </c:pt>
                <c:pt idx="94">
                  <c:v>0.94689583029161595</c:v>
                </c:pt>
                <c:pt idx="95">
                  <c:v>0.95059363896121896</c:v>
                </c:pt>
                <c:pt idx="96">
                  <c:v>0.95430588827837703</c:v>
                </c:pt>
                <c:pt idx="97">
                  <c:v>0.95803263463657096</c:v>
                </c:pt>
                <c:pt idx="98">
                  <c:v>0.961773934649509</c:v>
                </c:pt>
                <c:pt idx="99">
                  <c:v>0.96552984515198703</c:v>
                </c:pt>
                <c:pt idx="100">
                  <c:v>0.96930042320075005</c:v>
                </c:pt>
                <c:pt idx="101">
                  <c:v>0.97308572607536303</c:v>
                </c:pt>
                <c:pt idx="102">
                  <c:v>0.97688581127907503</c:v>
                </c:pt>
                <c:pt idx="103">
                  <c:v>0.98070073653970002</c:v>
                </c:pt>
                <c:pt idx="104">
                  <c:v>0.98453055981048698</c:v>
                </c:pt>
                <c:pt idx="105">
                  <c:v>0.98837533927100496</c:v>
                </c:pt>
                <c:pt idx="106">
                  <c:v>0.99223513332802704</c:v>
                </c:pt>
                <c:pt idx="107">
                  <c:v>0.99611000061641097</c:v>
                </c:pt>
                <c:pt idx="108">
                  <c:v>1</c:v>
                </c:pt>
                <c:pt idx="109">
                  <c:v>1.00659456504626</c:v>
                </c:pt>
                <c:pt idx="110">
                  <c:v>1.0132326183806699</c:v>
                </c:pt>
                <c:pt idx="111">
                  <c:v>1.01991444678957</c:v>
                </c:pt>
                <c:pt idx="112">
                  <c:v>1.0266403389505501</c:v>
                </c:pt>
                <c:pt idx="113">
                  <c:v>1.0334105854448701</c:v>
                </c:pt>
                <c:pt idx="114">
                  <c:v>1.04022547877008</c:v>
                </c:pt>
                <c:pt idx="115">
                  <c:v>1.0470853133525999</c:v>
                </c:pt>
                <c:pt idx="116">
                  <c:v>1.05399038556049</c:v>
                </c:pt>
                <c:pt idx="117">
                  <c:v>1.0609409937162</c:v>
                </c:pt>
                <c:pt idx="118">
                  <c:v>1.0679374381095099</c:v>
                </c:pt>
                <c:pt idx="119">
                  <c:v>1.0749800210104601</c:v>
                </c:pt>
                <c:pt idx="120">
                  <c:v>1.0820690466824401</c:v>
                </c:pt>
                <c:pt idx="121">
                  <c:v>1.08920482139533</c:v>
                </c:pt>
                <c:pt idx="122">
                  <c:v>1.09638765343872</c:v>
                </c:pt>
                <c:pt idx="123">
                  <c:v>1.1036178531352401</c:v>
                </c:pt>
                <c:pt idx="124">
                  <c:v>1.1108957328539499</c:v>
                </c:pt>
                <c:pt idx="125">
                  <c:v>1.11822160702387</c:v>
                </c:pt>
                <c:pt idx="126">
                  <c:v>1.1255957921475199</c:v>
                </c:pt>
                <c:pt idx="127">
                  <c:v>1.13301860681464</c:v>
                </c:pt>
                <c:pt idx="128">
                  <c:v>1.1404903717159001</c:v>
                </c:pt>
                <c:pt idx="129">
                  <c:v>1.1480114096568099</c:v>
                </c:pt>
                <c:pt idx="130">
                  <c:v>1.1555820455716399</c:v>
                </c:pt>
                <c:pt idx="131">
                  <c:v>1.1632026065374499</c:v>
                </c:pt>
                <c:pt idx="132">
                  <c:v>1.1708734217882399</c:v>
                </c:pt>
                <c:pt idx="133">
                  <c:v>1.1785948227291601</c:v>
                </c:pt>
                <c:pt idx="134">
                  <c:v>1.18636714295083</c:v>
                </c:pt>
                <c:pt idx="135">
                  <c:v>1.1941907182437701</c:v>
                </c:pt>
                <c:pt idx="136">
                  <c:v>1.2020658866128699</c:v>
                </c:pt>
                <c:pt idx="137">
                  <c:v>1.2099929882920299</c:v>
                </c:pt>
                <c:pt idx="138">
                  <c:v>1.2179723657588399</c:v>
                </c:pt>
                <c:pt idx="139">
                  <c:v>1.22600436374938</c:v>
                </c:pt>
                <c:pt idx="140">
                  <c:v>1.2340893292731201</c:v>
                </c:pt>
                <c:pt idx="141">
                  <c:v>1.2422276116279101</c:v>
                </c:pt>
                <c:pt idx="142">
                  <c:v>1.25041956241505</c:v>
                </c:pt>
                <c:pt idx="143">
                  <c:v>1.25866553555451</c:v>
                </c:pt>
                <c:pt idx="144">
                  <c:v>1.2669658873002101</c:v>
                </c:pt>
                <c:pt idx="145">
                  <c:v>1.2753209762554001</c:v>
                </c:pt>
                <c:pt idx="146">
                  <c:v>1.2837311633881801</c:v>
                </c:pt>
                <c:pt idx="147">
                  <c:v>1.2921968120470499</c:v>
                </c:pt>
                <c:pt idx="148">
                  <c:v>1.3007182879766701</c:v>
                </c:pt>
                <c:pt idx="149">
                  <c:v>1.30929595933359</c:v>
                </c:pt>
                <c:pt idx="150">
                  <c:v>1.3179301967022199</c:v>
                </c:pt>
                <c:pt idx="151">
                  <c:v>1.3266213731108001</c:v>
                </c:pt>
                <c:pt idx="152">
                  <c:v>1.33536986404754</c:v>
                </c:pt>
                <c:pt idx="153">
                  <c:v>1.3441760474768101</c:v>
                </c:pt>
                <c:pt idx="154">
                  <c:v>1.3530403038555201</c:v>
                </c:pt>
                <c:pt idx="155">
                  <c:v>1.36196301614951</c:v>
                </c:pt>
                <c:pt idx="156">
                  <c:v>1.3709445698501099</c:v>
                </c:pt>
                <c:pt idx="157">
                  <c:v>1.3799853529907999</c:v>
                </c:pt>
                <c:pt idx="158">
                  <c:v>1.38908575616399</c:v>
                </c:pt>
                <c:pt idx="159">
                  <c:v>1.3982461725378399</c:v>
                </c:pt>
                <c:pt idx="160">
                  <c:v>1.4074669978733301</c:v>
                </c:pt>
                <c:pt idx="161">
                  <c:v>1.41674863054127</c:v>
                </c:pt>
                <c:pt idx="162">
                  <c:v>1.4260914715395701</c:v>
                </c:pt>
                <c:pt idx="163">
                  <c:v>1.4354959245105501</c:v>
                </c:pt>
                <c:pt idx="164">
                  <c:v>1.4449623957583799</c:v>
                </c:pt>
                <c:pt idx="165">
                  <c:v>1.4544912942666099</c:v>
                </c:pt>
                <c:pt idx="166">
                  <c:v>1.46408303171587</c:v>
                </c:pt>
                <c:pt idx="167">
                  <c:v>1.4737380225016401</c:v>
                </c:pt>
                <c:pt idx="168">
                  <c:v>1.4834566837521701</c:v>
                </c:pt>
                <c:pt idx="169">
                  <c:v>1.49323943534649</c:v>
                </c:pt>
                <c:pt idx="170">
                  <c:v>1.5030866999325201</c:v>
                </c:pt>
                <c:pt idx="171">
                  <c:v>1.5129989029453901</c:v>
                </c:pt>
                <c:pt idx="172">
                  <c:v>1.52297647262578</c:v>
                </c:pt>
                <c:pt idx="173">
                  <c:v>1.5330198400384401</c:v>
                </c:pt>
                <c:pt idx="174">
                  <c:v>1.5431294390907799</c:v>
                </c:pt>
                <c:pt idx="175">
                  <c:v>1.55330570655166</c:v>
                </c:pt>
                <c:pt idx="176">
                  <c:v>1.56354908207024</c:v>
                </c:pt>
                <c:pt idx="177">
                  <c:v>1.5738600081949701</c:v>
                </c:pt>
                <c:pt idx="178">
                  <c:v>1.58423893039272</c:v>
                </c:pt>
                <c:pt idx="179">
                  <c:v>1.59468629706801</c:v>
                </c:pt>
                <c:pt idx="180">
                  <c:v>1.60520255958241</c:v>
                </c:pt>
                <c:pt idx="181">
                  <c:v>1.615788172274</c:v>
                </c:pt>
                <c:pt idx="182">
                  <c:v>1.62644359247703</c:v>
                </c:pt>
                <c:pt idx="183">
                  <c:v>1.6371692805417</c:v>
                </c:pt>
                <c:pt idx="184">
                  <c:v>1.64796569985397</c:v>
                </c:pt>
                <c:pt idx="185">
                  <c:v>1.6588333168556599</c:v>
                </c:pt>
                <c:pt idx="186">
                  <c:v>1.6697726010645699</c:v>
                </c:pt>
                <c:pt idx="187">
                  <c:v>1.6807840250947499</c:v>
                </c:pt>
                <c:pt idx="188">
                  <c:v>1.6918680646769499</c:v>
                </c:pt>
                <c:pt idx="189">
                  <c:v>1.70302519867915</c:v>
                </c:pt>
                <c:pt idx="190">
                  <c:v>1.71425590912726</c:v>
                </c:pt>
                <c:pt idx="191">
                  <c:v>1.7255606812259401</c:v>
                </c:pt>
                <c:pt idx="192">
                  <c:v>1.7369400033795499</c:v>
                </c:pt>
                <c:pt idx="193">
                  <c:v>1.74839436721328</c:v>
                </c:pt>
                <c:pt idx="194">
                  <c:v>1.75992426759439</c:v>
                </c:pt>
                <c:pt idx="195">
                  <c:v>1.77153020265353</c:v>
                </c:pt>
                <c:pt idx="196">
                  <c:v>1.7832126738063401</c:v>
                </c:pt>
                <c:pt idx="197">
                  <c:v>1.79497218577507</c:v>
                </c:pt>
                <c:pt idx="198">
                  <c:v>1.80680924661039</c:v>
                </c:pt>
                <c:pt idx="199">
                  <c:v>1.81872436771335</c:v>
                </c:pt>
                <c:pt idx="200">
                  <c:v>1.8307180638574501</c:v>
                </c:pt>
                <c:pt idx="201">
                  <c:v>1.8427908532109201</c:v>
                </c:pt>
                <c:pt idx="202">
                  <c:v>1.8549432573590701</c:v>
                </c:pt>
                <c:pt idx="203">
                  <c:v>1.86717580132685</c:v>
                </c:pt>
                <c:pt idx="204">
                  <c:v>1.8794890136014999</c:v>
                </c:pt>
                <c:pt idx="205">
                  <c:v>1.89188342615543</c:v>
                </c:pt>
                <c:pt idx="206">
                  <c:v>1.9043595744691499</c:v>
                </c:pt>
                <c:pt idx="207">
                  <c:v>1.9169179975544499</c:v>
                </c:pt>
                <c:pt idx="208">
                  <c:v>1.92955923797767</c:v>
                </c:pt>
                <c:pt idx="209">
                  <c:v>1.9422838418831301</c:v>
                </c:pt>
                <c:pt idx="210">
                  <c:v>1.95509235901672</c:v>
                </c:pt>
                <c:pt idx="211">
                  <c:v>1.9679853427497001</c:v>
                </c:pt>
                <c:pt idx="212">
                  <c:v>1.9809633501025501</c:v>
                </c:pt>
                <c:pt idx="213">
                  <c:v>1.9940269417690599</c:v>
                </c:pt>
                <c:pt idx="214">
                  <c:v>2.0071766821405501</c:v>
                </c:pt>
                <c:pt idx="215">
                  <c:v>2.0204131393302598</c:v>
                </c:pt>
                <c:pt idx="216">
                  <c:v>2.0337368851978899</c:v>
                </c:pt>
                <c:pt idx="217">
                  <c:v>2.04714849537431</c:v>
                </c:pt>
                <c:pt idx="218">
                  <c:v>2.0606485492864102</c:v>
                </c:pt>
                <c:pt idx="219">
                  <c:v>2.0742376301821599</c:v>
                </c:pt>
                <c:pt idx="220">
                  <c:v>2.0879163251557902</c:v>
                </c:pt>
                <c:pt idx="221">
                  <c:v>2.1016852251731799</c:v>
                </c:pt>
                <c:pt idx="222">
                  <c:v>2.1155449250973501</c:v>
                </c:pt>
                <c:pt idx="223">
                  <c:v>2.1294960237141898</c:v>
                </c:pt>
                <c:pt idx="224">
                  <c:v>2.1435391237583201</c:v>
                </c:pt>
                <c:pt idx="225">
                  <c:v>2.1576748319391501</c:v>
                </c:pt>
                <c:pt idx="226">
                  <c:v>2.17190375896705</c:v>
                </c:pt>
                <c:pt idx="227">
                  <c:v>2.1862265195797699</c:v>
                </c:pt>
                <c:pt idx="228">
                  <c:v>2.200643732569</c:v>
                </c:pt>
                <c:pt idx="229">
                  <c:v>2.2151560208070702</c:v>
                </c:pt>
                <c:pt idx="230">
                  <c:v>2.2297640112738901</c:v>
                </c:pt>
                <c:pt idx="231">
                  <c:v>2.2444683350840502</c:v>
                </c:pt>
                <c:pt idx="232">
                  <c:v>2.2592696275140298</c:v>
                </c:pt>
                <c:pt idx="233">
                  <c:v>2.2741685280297101</c:v>
                </c:pt>
                <c:pt idx="234">
                  <c:v>2.2891656803139599</c:v>
                </c:pt>
                <c:pt idx="235">
                  <c:v>2.3042617322944601</c:v>
                </c:pt>
                <c:pt idx="236">
                  <c:v>2.3194573361716802</c:v>
                </c:pt>
                <c:pt idx="237">
                  <c:v>2.3347531484470898</c:v>
                </c:pt>
                <c:pt idx="238">
                  <c:v>2.35014982995148</c:v>
                </c:pt>
                <c:pt idx="239">
                  <c:v>2.36564804587355</c:v>
                </c:pt>
                <c:pt idx="240">
                  <c:v>2.3812484657886199</c:v>
                </c:pt>
              </c:numCache>
            </c:numRef>
          </c:yVal>
          <c:smooth val="1"/>
        </c:ser>
        <c:dLbls>
          <c:showLegendKey val="0"/>
          <c:showVal val="0"/>
          <c:showCatName val="0"/>
          <c:showSerName val="0"/>
          <c:showPercent val="0"/>
          <c:showBubbleSize val="0"/>
        </c:dLbls>
        <c:axId val="625489224"/>
        <c:axId val="625489616"/>
      </c:scatterChart>
      <c:valAx>
        <c:axId val="625489224"/>
        <c:scaling>
          <c:orientation val="minMax"/>
          <c:max val="2.5"/>
          <c:min val="0.5"/>
        </c:scaling>
        <c:delete val="0"/>
        <c:axPos val="b"/>
        <c:title>
          <c:tx>
            <c:rich>
              <a:bodyPr/>
              <a:lstStyle/>
              <a:p>
                <a:pPr>
                  <a:defRPr sz="1700"/>
                </a:pPr>
                <a:r>
                  <a:rPr lang="en-US" sz="1700" dirty="0" smtClean="0"/>
                  <a:t>Recipient pre-transplant creatinine (mg/dL)</a:t>
                </a:r>
                <a:endParaRPr lang="en-US" sz="1700" dirty="0"/>
              </a:p>
            </c:rich>
          </c:tx>
          <c:layout>
            <c:manualLayout>
              <c:xMode val="edge"/>
              <c:yMode val="edge"/>
              <c:x val="0.27609144542772862"/>
              <c:y val="0.88582020997375333"/>
            </c:manualLayout>
          </c:layout>
          <c:overlay val="0"/>
        </c:title>
        <c:numFmt formatCode="#,##0.0" sourceLinked="0"/>
        <c:majorTickMark val="out"/>
        <c:minorTickMark val="none"/>
        <c:tickLblPos val="nextTo"/>
        <c:txPr>
          <a:bodyPr rot="0"/>
          <a:lstStyle/>
          <a:p>
            <a:pPr>
              <a:defRPr sz="1500" b="1"/>
            </a:pPr>
            <a:endParaRPr lang="en-US"/>
          </a:p>
        </c:txPr>
        <c:crossAx val="625489616"/>
        <c:crosses val="autoZero"/>
        <c:crossBetween val="midCat"/>
        <c:majorUnit val="0.5"/>
      </c:valAx>
      <c:valAx>
        <c:axId val="625489616"/>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625489224"/>
        <c:crossesAt val="0.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Microsoft_Excel_Worksheet4!$B$1</c:f>
              <c:strCache>
                <c:ptCount val="1"/>
                <c:pt idx="0">
                  <c:v>yhat</c:v>
                </c:pt>
              </c:strCache>
            </c:strRef>
          </c:tx>
          <c:spPr>
            <a:ln w="38100">
              <a:solidFill>
                <a:srgbClr val="00FF00"/>
              </a:solidFill>
            </a:ln>
          </c:spPr>
          <c:marker>
            <c:symbol val="none"/>
          </c:marker>
          <c:xVal>
            <c:numRef>
              <c:f>Microsoft_Excel_Worksheet4!$A$2:$A$10002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Microsoft_Excel_Worksheet4!$B$2:$B$10002</c:f>
              <c:numCache>
                <c:formatCode>General</c:formatCode>
                <c:ptCount val="10001"/>
                <c:pt idx="0">
                  <c:v>0.79026852041385498</c:v>
                </c:pt>
                <c:pt idx="1">
                  <c:v>0.79857926575969895</c:v>
                </c:pt>
                <c:pt idx="2">
                  <c:v>0.806977409864851</c:v>
                </c:pt>
                <c:pt idx="3">
                  <c:v>0.81546387184580305</c:v>
                </c:pt>
                <c:pt idx="4">
                  <c:v>0.82403958048480797</c:v>
                </c:pt>
                <c:pt idx="5">
                  <c:v>0.83270547433151998</c:v>
                </c:pt>
                <c:pt idx="6">
                  <c:v>0.84146250180572202</c:v>
                </c:pt>
                <c:pt idx="7">
                  <c:v>0.85031162130110804</c:v>
                </c:pt>
                <c:pt idx="8">
                  <c:v>0.85925380129018802</c:v>
                </c:pt>
                <c:pt idx="9">
                  <c:v>0.86829002043027503</c:v>
                </c:pt>
                <c:pt idx="10">
                  <c:v>0.87742126767058604</c:v>
                </c:pt>
                <c:pt idx="11">
                  <c:v>0.88664854236048496</c:v>
                </c:pt>
                <c:pt idx="12">
                  <c:v>0.89597285435884599</c:v>
                </c:pt>
                <c:pt idx="13">
                  <c:v>0.90539522414458196</c:v>
                </c:pt>
                <c:pt idx="14">
                  <c:v>0.91491668292832296</c:v>
                </c:pt>
                <c:pt idx="15">
                  <c:v>0.924538272765282</c:v>
                </c:pt>
                <c:pt idx="16">
                  <c:v>0.93426104666929</c:v>
                </c:pt>
                <c:pt idx="17">
                  <c:v>0.94408606872805101</c:v>
                </c:pt>
                <c:pt idx="18">
                  <c:v>0.95401441421959199</c:v>
                </c:pt>
                <c:pt idx="19">
                  <c:v>0.96404716972994897</c:v>
                </c:pt>
                <c:pt idx="20">
                  <c:v>0.97418543327208296</c:v>
                </c:pt>
                <c:pt idx="21">
                  <c:v>0.984430314406049</c:v>
                </c:pt>
                <c:pt idx="22">
                  <c:v>0.99478293436043297</c:v>
                </c:pt>
                <c:pt idx="23">
                  <c:v>1.0052444261550599</c:v>
                </c:pt>
                <c:pt idx="24">
                  <c:v>1.01581593472499</c:v>
                </c:pt>
                <c:pt idx="25">
                  <c:v>1.0264986170458399</c:v>
                </c:pt>
                <c:pt idx="26">
                  <c:v>1.03729364226039</c:v>
                </c:pt>
                <c:pt idx="27">
                  <c:v>1.0482021918065301</c:v>
                </c:pt>
                <c:pt idx="28">
                  <c:v>1.05922545954659</c:v>
                </c:pt>
                <c:pt idx="29">
                  <c:v>1.0703646518979599</c:v>
                </c:pt>
                <c:pt idx="30">
                  <c:v>1.0816209879651699</c:v>
                </c:pt>
                <c:pt idx="31">
                  <c:v>1.0929956996732799</c:v>
                </c:pt>
                <c:pt idx="32">
                  <c:v>1.1044900319027</c:v>
                </c:pt>
                <c:pt idx="33">
                  <c:v>1.1161052426254501</c:v>
                </c:pt>
                <c:pt idx="34">
                  <c:v>1.1278426030428499</c:v>
                </c:pt>
                <c:pt idx="35">
                  <c:v>1.13970339772461</c:v>
                </c:pt>
                <c:pt idx="36">
                  <c:v>1.15168892474943</c:v>
                </c:pt>
                <c:pt idx="37">
                  <c:v>1.16380049584707</c:v>
                </c:pt>
                <c:pt idx="38">
                  <c:v>1.17603943654192</c:v>
                </c:pt>
                <c:pt idx="39">
                  <c:v>1.18840708629804</c:v>
                </c:pt>
                <c:pt idx="40">
                  <c:v>1.2009047986657899</c:v>
                </c:pt>
                <c:pt idx="41">
                  <c:v>1.21353394142994</c:v>
                </c:pt>
                <c:pt idx="42">
                  <c:v>1.22629589675935</c:v>
                </c:pt>
                <c:pt idx="43">
                  <c:v>1.2391920613582901</c:v>
                </c:pt>
                <c:pt idx="44">
                  <c:v>1.2522238466192701</c:v>
                </c:pt>
                <c:pt idx="45">
                  <c:v>1.2653926787774801</c:v>
                </c:pt>
                <c:pt idx="46">
                  <c:v>1.2786999990669199</c:v>
                </c:pt>
                <c:pt idx="47">
                  <c:v>1.2921472638781399</c:v>
                </c:pt>
                <c:pt idx="48">
                  <c:v>1.30573594491759</c:v>
                </c:pt>
                <c:pt idx="49">
                  <c:v>1.3194675293687099</c:v>
                </c:pt>
                <c:pt idx="50">
                  <c:v>1.3333435200546999</c:v>
                </c:pt>
              </c:numCache>
            </c:numRef>
          </c:yVal>
          <c:smooth val="0"/>
        </c:ser>
        <c:ser>
          <c:idx val="1"/>
          <c:order val="1"/>
          <c:tx>
            <c:strRef>
              <c:f>Microsoft_Excel_Worksheet4!$C$1</c:f>
              <c:strCache>
                <c:ptCount val="1"/>
                <c:pt idx="0">
                  <c:v>lower</c:v>
                </c:pt>
              </c:strCache>
            </c:strRef>
          </c:tx>
          <c:spPr>
            <a:ln w="41275">
              <a:solidFill>
                <a:srgbClr val="00FF00"/>
              </a:solidFill>
              <a:prstDash val="sysDash"/>
            </a:ln>
          </c:spPr>
          <c:marker>
            <c:symbol val="none"/>
          </c:marker>
          <c:xVal>
            <c:numRef>
              <c:f>Microsoft_Excel_Worksheet4!$A$2:$A$10002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Microsoft_Excel_Worksheet4!$C$2:$C$10002</c:f>
              <c:numCache>
                <c:formatCode>General</c:formatCode>
                <c:ptCount val="10001"/>
                <c:pt idx="0">
                  <c:v>0.69022355969748095</c:v>
                </c:pt>
                <c:pt idx="1">
                  <c:v>0.70169081055684002</c:v>
                </c:pt>
                <c:pt idx="2">
                  <c:v>0.71334857627247295</c:v>
                </c:pt>
                <c:pt idx="3">
                  <c:v>0.72520002202414902</c:v>
                </c:pt>
                <c:pt idx="4">
                  <c:v>0.73724836557737194</c:v>
                </c:pt>
                <c:pt idx="5">
                  <c:v>0.74949687815702604</c:v>
                </c:pt>
                <c:pt idx="6">
                  <c:v>0.76194888533554195</c:v>
                </c:pt>
                <c:pt idx="7">
                  <c:v>0.77460776793581398</c:v>
                </c:pt>
                <c:pt idx="8">
                  <c:v>0.78747696294912395</c:v>
                </c:pt>
                <c:pt idx="9">
                  <c:v>0.80055996446831701</c:v>
                </c:pt>
                <c:pt idx="10">
                  <c:v>0.81386032463646496</c:v>
                </c:pt>
                <c:pt idx="11">
                  <c:v>0.82738165461131696</c:v>
                </c:pt>
                <c:pt idx="12">
                  <c:v>0.84112762554574605</c:v>
                </c:pt>
                <c:pt idx="13">
                  <c:v>0.85510196958450702</c:v>
                </c:pt>
                <c:pt idx="14">
                  <c:v>0.86930848087753698</c:v>
                </c:pt>
                <c:pt idx="15">
                  <c:v>0.88375101661010602</c:v>
                </c:pt>
                <c:pt idx="16">
                  <c:v>0.898433498050066</c:v>
                </c:pt>
                <c:pt idx="17">
                  <c:v>0.91335991161251795</c:v>
                </c:pt>
                <c:pt idx="18">
                  <c:v>0.92853430994214603</c:v>
                </c:pt>
                <c:pt idx="19">
                  <c:v>0.94396081301355095</c:v>
                </c:pt>
                <c:pt idx="20">
                  <c:v>0.95964360924985403</c:v>
                </c:pt>
                <c:pt idx="21">
                  <c:v>0.97558695665989104</c:v>
                </c:pt>
                <c:pt idx="22">
                  <c:v>0.991795183994295</c:v>
                </c:pt>
                <c:pt idx="23">
                  <c:v>1.0022252555414899</c:v>
                </c:pt>
                <c:pt idx="24">
                  <c:v>1.00669063293008</c:v>
                </c:pt>
                <c:pt idx="25">
                  <c:v>1.01117590564171</c:v>
                </c:pt>
                <c:pt idx="26">
                  <c:v>1.0156811623192601</c:v>
                </c:pt>
                <c:pt idx="27">
                  <c:v>1.02020649200054</c:v>
                </c:pt>
                <c:pt idx="28">
                  <c:v>1.0247519841200801</c:v>
                </c:pt>
                <c:pt idx="29">
                  <c:v>1.0293177285108801</c:v>
                </c:pt>
                <c:pt idx="30">
                  <c:v>1.0339038154061599</c:v>
                </c:pt>
                <c:pt idx="31">
                  <c:v>1.03851033544122</c:v>
                </c:pt>
                <c:pt idx="32">
                  <c:v>1.04313737965513</c:v>
                </c:pt>
                <c:pt idx="33">
                  <c:v>1.04778503949263</c:v>
                </c:pt>
                <c:pt idx="34">
                  <c:v>1.05245340680585</c:v>
                </c:pt>
                <c:pt idx="35">
                  <c:v>1.0571425738561799</c:v>
                </c:pt>
                <c:pt idx="36">
                  <c:v>1.06185263331607</c:v>
                </c:pt>
                <c:pt idx="37">
                  <c:v>1.06658367827089</c:v>
                </c:pt>
                <c:pt idx="38">
                  <c:v>1.07133580222073</c:v>
                </c:pt>
                <c:pt idx="39">
                  <c:v>1.0761090990822499</c:v>
                </c:pt>
                <c:pt idx="40">
                  <c:v>1.0809036631905999</c:v>
                </c:pt>
                <c:pt idx="41">
                  <c:v>1.0857195893011899</c:v>
                </c:pt>
                <c:pt idx="42">
                  <c:v>1.09055697259162</c:v>
                </c:pt>
                <c:pt idx="43">
                  <c:v>1.09541590866358</c:v>
                </c:pt>
                <c:pt idx="44">
                  <c:v>1.10029649354467</c:v>
                </c:pt>
                <c:pt idx="45">
                  <c:v>1.10519882369037</c:v>
                </c:pt>
                <c:pt idx="46">
                  <c:v>1.11012299598588</c:v>
                </c:pt>
                <c:pt idx="47">
                  <c:v>1.1150691077481001</c:v>
                </c:pt>
                <c:pt idx="48">
                  <c:v>1.1200372567275001</c:v>
                </c:pt>
                <c:pt idx="49">
                  <c:v>1.1250275411100901</c:v>
                </c:pt>
                <c:pt idx="50">
                  <c:v>1.1300400595193401</c:v>
                </c:pt>
              </c:numCache>
            </c:numRef>
          </c:yVal>
          <c:smooth val="0"/>
        </c:ser>
        <c:ser>
          <c:idx val="2"/>
          <c:order val="2"/>
          <c:tx>
            <c:strRef>
              <c:f>Microsoft_Excel_Worksheet4!$D$1</c:f>
              <c:strCache>
                <c:ptCount val="1"/>
                <c:pt idx="0">
                  <c:v>upper</c:v>
                </c:pt>
              </c:strCache>
            </c:strRef>
          </c:tx>
          <c:spPr>
            <a:ln w="41275">
              <a:solidFill>
                <a:srgbClr val="00FF00"/>
              </a:solidFill>
              <a:prstDash val="sysDash"/>
            </a:ln>
          </c:spPr>
          <c:marker>
            <c:symbol val="none"/>
          </c:marker>
          <c:xVal>
            <c:numRef>
              <c:f>Microsoft_Excel_Worksheet4!$A$2:$A$10002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Microsoft_Excel_Worksheet4!$D$2:$D$10002</c:f>
              <c:numCache>
                <c:formatCode>General</c:formatCode>
                <c:ptCount val="10001"/>
                <c:pt idx="0">
                  <c:v>0.90481457142788202</c:v>
                </c:pt>
                <c:pt idx="1">
                  <c:v>0.90884593913267597</c:v>
                </c:pt>
                <c:pt idx="2">
                  <c:v>0.91289526844649405</c:v>
                </c:pt>
                <c:pt idx="3">
                  <c:v>0.91696263939661804</c:v>
                </c:pt>
                <c:pt idx="4">
                  <c:v>0.92104813236688698</c:v>
                </c:pt>
                <c:pt idx="5">
                  <c:v>0.92515182809928898</c:v>
                </c:pt>
                <c:pt idx="6">
                  <c:v>0.92927380769555701</c:v>
                </c:pt>
                <c:pt idx="7">
                  <c:v>0.93341415261876204</c:v>
                </c:pt>
                <c:pt idx="8">
                  <c:v>0.93757294469494001</c:v>
                </c:pt>
                <c:pt idx="9">
                  <c:v>0.94175026611469503</c:v>
                </c:pt>
                <c:pt idx="10">
                  <c:v>0.94594619943482705</c:v>
                </c:pt>
                <c:pt idx="11">
                  <c:v>0.950160827579969</c:v>
                </c:pt>
                <c:pt idx="12">
                  <c:v>0.95439423384421695</c:v>
                </c:pt>
                <c:pt idx="13">
                  <c:v>0.958646501892785</c:v>
                </c:pt>
                <c:pt idx="14">
                  <c:v>0.96291771576365004</c:v>
                </c:pt>
                <c:pt idx="15">
                  <c:v>0.96720795986922103</c:v>
                </c:pt>
                <c:pt idx="16">
                  <c:v>0.97151731899800098</c:v>
                </c:pt>
                <c:pt idx="17">
                  <c:v>0.97584587831626701</c:v>
                </c:pt>
                <c:pt idx="18">
                  <c:v>0.98019372336974697</c:v>
                </c:pt>
                <c:pt idx="19">
                  <c:v>0.98456094008532102</c:v>
                </c:pt>
                <c:pt idx="20">
                  <c:v>0.98894761477270798</c:v>
                </c:pt>
                <c:pt idx="21">
                  <c:v>0.99335383412617795</c:v>
                </c:pt>
                <c:pt idx="22">
                  <c:v>0.99777968522626603</c:v>
                </c:pt>
                <c:pt idx="23">
                  <c:v>1.0082726919207901</c:v>
                </c:pt>
                <c:pt idx="24">
                  <c:v>1.0250239542190001</c:v>
                </c:pt>
                <c:pt idx="25">
                  <c:v>1.0420535189951301</c:v>
                </c:pt>
                <c:pt idx="26">
                  <c:v>1.0593660099168201</c:v>
                </c:pt>
                <c:pt idx="27">
                  <c:v>1.0769661274684701</c:v>
                </c:pt>
                <c:pt idx="28">
                  <c:v>1.0948586502275099</c:v>
                </c:pt>
                <c:pt idx="29">
                  <c:v>1.1130484361618</c:v>
                </c:pt>
                <c:pt idx="30">
                  <c:v>1.13154042394859</c:v>
                </c:pt>
                <c:pt idx="31">
                  <c:v>1.1503396343154699</c:v>
                </c:pt>
                <c:pt idx="32">
                  <c:v>1.1694511714034499</c:v>
                </c:pt>
                <c:pt idx="33">
                  <c:v>1.18888022415287</c:v>
                </c:pt>
                <c:pt idx="34">
                  <c:v>1.20863206771218</c:v>
                </c:pt>
                <c:pt idx="35">
                  <c:v>1.2287120648701999</c:v>
                </c:pt>
                <c:pt idx="36">
                  <c:v>1.24912566751216</c:v>
                </c:pt>
                <c:pt idx="37">
                  <c:v>1.26987841809997</c:v>
                </c:pt>
                <c:pt idx="38">
                  <c:v>1.2909759511769601</c:v>
                </c:pt>
                <c:pt idx="39">
                  <c:v>1.3124239948978</c:v>
                </c:pt>
                <c:pt idx="40">
                  <c:v>1.3342283725836801</c:v>
                </c:pt>
                <c:pt idx="41">
                  <c:v>1.3563950043034101</c:v>
                </c:pt>
                <c:pt idx="42">
                  <c:v>1.37892990848075</c:v>
                </c:pt>
                <c:pt idx="43">
                  <c:v>1.4018392035285101</c:v>
                </c:pt>
                <c:pt idx="44">
                  <c:v>1.4251291095096901</c:v>
                </c:pt>
                <c:pt idx="45">
                  <c:v>1.4488059498263</c:v>
                </c:pt>
                <c:pt idx="46">
                  <c:v>1.47287615293625</c:v>
                </c:pt>
                <c:pt idx="47">
                  <c:v>1.4973462540986799</c:v>
                </c:pt>
                <c:pt idx="48">
                  <c:v>1.52222289714836</c:v>
                </c:pt>
                <c:pt idx="49">
                  <c:v>1.5475128362995401</c:v>
                </c:pt>
                <c:pt idx="50">
                  <c:v>1.57322293797979</c:v>
                </c:pt>
              </c:numCache>
            </c:numRef>
          </c:yVal>
          <c:smooth val="1"/>
        </c:ser>
        <c:dLbls>
          <c:showLegendKey val="0"/>
          <c:showVal val="0"/>
          <c:showCatName val="0"/>
          <c:showSerName val="0"/>
          <c:showPercent val="0"/>
          <c:showBubbleSize val="0"/>
        </c:dLbls>
        <c:axId val="625490792"/>
        <c:axId val="625491184"/>
      </c:scatterChart>
      <c:valAx>
        <c:axId val="625490792"/>
        <c:scaling>
          <c:orientation val="minMax"/>
          <c:max val="6"/>
          <c:min val="1"/>
        </c:scaling>
        <c:delete val="0"/>
        <c:axPos val="b"/>
        <c:title>
          <c:tx>
            <c:rich>
              <a:bodyPr/>
              <a:lstStyle/>
              <a:p>
                <a:pPr>
                  <a:defRPr sz="1700"/>
                </a:pPr>
                <a:r>
                  <a:rPr lang="en-US" sz="1700" dirty="0" smtClean="0"/>
                  <a:t>Ischemia time (hours)</a:t>
                </a:r>
                <a:endParaRPr lang="en-US" sz="1700" dirty="0"/>
              </a:p>
            </c:rich>
          </c:tx>
          <c:layout>
            <c:manualLayout>
              <c:xMode val="edge"/>
              <c:yMode val="edge"/>
              <c:x val="0.40286135693215336"/>
              <c:y val="0.88582020997375333"/>
            </c:manualLayout>
          </c:layout>
          <c:overlay val="0"/>
        </c:title>
        <c:numFmt formatCode="#,##0" sourceLinked="0"/>
        <c:majorTickMark val="out"/>
        <c:minorTickMark val="none"/>
        <c:tickLblPos val="nextTo"/>
        <c:txPr>
          <a:bodyPr rot="0"/>
          <a:lstStyle/>
          <a:p>
            <a:pPr>
              <a:defRPr sz="1500" b="1"/>
            </a:pPr>
            <a:endParaRPr lang="en-US"/>
          </a:p>
        </c:txPr>
        <c:crossAx val="625491184"/>
        <c:crosses val="autoZero"/>
        <c:crossBetween val="midCat"/>
        <c:majorUnit val="1"/>
      </c:valAx>
      <c:valAx>
        <c:axId val="625491184"/>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625490792"/>
        <c:crossesAt val="1"/>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Microsoft_Excel_Worksheet5!$B$1</c:f>
              <c:strCache>
                <c:ptCount val="1"/>
                <c:pt idx="0">
                  <c:v>yhat</c:v>
                </c:pt>
              </c:strCache>
            </c:strRef>
          </c:tx>
          <c:spPr>
            <a:ln w="38100">
              <a:solidFill>
                <a:srgbClr val="00FF00"/>
              </a:solidFill>
            </a:ln>
          </c:spPr>
          <c:marker>
            <c:symbol val="none"/>
          </c:marker>
          <c:xVal>
            <c:numRef>
              <c:f>Microsoft_Excel_Worksheet5!$A$2:$A$10002</c:f>
              <c:numCache>
                <c:formatCode>General</c:formatCode>
                <c:ptCount val="10001"/>
                <c:pt idx="0">
                  <c:v>0.5</c:v>
                </c:pt>
                <c:pt idx="1">
                  <c:v>0.6</c:v>
                </c:pt>
                <c:pt idx="2">
                  <c:v>0.7</c:v>
                </c:pt>
                <c:pt idx="3">
                  <c:v>0.8</c:v>
                </c:pt>
                <c:pt idx="4">
                  <c:v>0.9</c:v>
                </c:pt>
                <c:pt idx="5">
                  <c:v>1</c:v>
                </c:pt>
                <c:pt idx="6">
                  <c:v>1.1000000000000001</c:v>
                </c:pt>
                <c:pt idx="7">
                  <c:v>1.2</c:v>
                </c:pt>
                <c:pt idx="8">
                  <c:v>1.3</c:v>
                </c:pt>
                <c:pt idx="9">
                  <c:v>1.4</c:v>
                </c:pt>
                <c:pt idx="10">
                  <c:v>1.5</c:v>
                </c:pt>
                <c:pt idx="11">
                  <c:v>1.6</c:v>
                </c:pt>
                <c:pt idx="12">
                  <c:v>1.7</c:v>
                </c:pt>
                <c:pt idx="13">
                  <c:v>1.8</c:v>
                </c:pt>
                <c:pt idx="14">
                  <c:v>1.9</c:v>
                </c:pt>
                <c:pt idx="15">
                  <c:v>2</c:v>
                </c:pt>
                <c:pt idx="16">
                  <c:v>2.1</c:v>
                </c:pt>
                <c:pt idx="17">
                  <c:v>2.2000000000000002</c:v>
                </c:pt>
                <c:pt idx="18">
                  <c:v>2.2999999999999998</c:v>
                </c:pt>
                <c:pt idx="19">
                  <c:v>2.4</c:v>
                </c:pt>
                <c:pt idx="20">
                  <c:v>2.5</c:v>
                </c:pt>
                <c:pt idx="21">
                  <c:v>2.6</c:v>
                </c:pt>
                <c:pt idx="22">
                  <c:v>2.7</c:v>
                </c:pt>
                <c:pt idx="23">
                  <c:v>2.8</c:v>
                </c:pt>
                <c:pt idx="24">
                  <c:v>2.9</c:v>
                </c:pt>
                <c:pt idx="25">
                  <c:v>3</c:v>
                </c:pt>
                <c:pt idx="26">
                  <c:v>3.1</c:v>
                </c:pt>
                <c:pt idx="27">
                  <c:v>3.2</c:v>
                </c:pt>
                <c:pt idx="28">
                  <c:v>3.3</c:v>
                </c:pt>
                <c:pt idx="29">
                  <c:v>3.4</c:v>
                </c:pt>
                <c:pt idx="30">
                  <c:v>3.5</c:v>
                </c:pt>
                <c:pt idx="31">
                  <c:v>3.6</c:v>
                </c:pt>
                <c:pt idx="32">
                  <c:v>3.7</c:v>
                </c:pt>
                <c:pt idx="33">
                  <c:v>3.8</c:v>
                </c:pt>
                <c:pt idx="34">
                  <c:v>3.9</c:v>
                </c:pt>
                <c:pt idx="35">
                  <c:v>4</c:v>
                </c:pt>
              </c:numCache>
            </c:numRef>
          </c:xVal>
          <c:yVal>
            <c:numRef>
              <c:f>Microsoft_Excel_Worksheet5!$B$2:$B$10002</c:f>
              <c:numCache>
                <c:formatCode>General</c:formatCode>
                <c:ptCount val="10001"/>
                <c:pt idx="0">
                  <c:v>0.95184803353028602</c:v>
                </c:pt>
                <c:pt idx="1">
                  <c:v>0.96763539209572302</c:v>
                </c:pt>
                <c:pt idx="2">
                  <c:v>0.98368459990777701</c:v>
                </c:pt>
                <c:pt idx="3">
                  <c:v>1</c:v>
                </c:pt>
                <c:pt idx="4">
                  <c:v>1.0165860074395301</c:v>
                </c:pt>
                <c:pt idx="5">
                  <c:v>1.0334471105218499</c:v>
                </c:pt>
                <c:pt idx="6">
                  <c:v>1.0505878719853301</c:v>
                </c:pt>
                <c:pt idx="7">
                  <c:v>1.06801293024596</c:v>
                </c:pt>
                <c:pt idx="8">
                  <c:v>1.0857270006525299</c:v>
                </c:pt>
                <c:pt idx="9">
                  <c:v>1.10373487676265</c:v>
                </c:pt>
                <c:pt idx="10">
                  <c:v>1.1220414316399101</c:v>
                </c:pt>
                <c:pt idx="11">
                  <c:v>1.14065161917255</c:v>
                </c:pt>
                <c:pt idx="12">
                  <c:v>1.1595704754140601</c:v>
                </c:pt>
                <c:pt idx="13">
                  <c:v>1.1788031199459399</c:v>
                </c:pt>
                <c:pt idx="14">
                  <c:v>1.1983547572631099</c:v>
                </c:pt>
                <c:pt idx="15">
                  <c:v>1.21823067818227</c:v>
                </c:pt>
                <c:pt idx="16">
                  <c:v>1.2384362612736699</c:v>
                </c:pt>
                <c:pt idx="17">
                  <c:v>1.25897697431654</c:v>
                </c:pt>
                <c:pt idx="18">
                  <c:v>1.2798583757787501</c:v>
                </c:pt>
                <c:pt idx="19">
                  <c:v>1.3010861163209699</c:v>
                </c:pt>
                <c:pt idx="20">
                  <c:v>1.3226659403257399</c:v>
                </c:pt>
                <c:pt idx="21">
                  <c:v>1.344603687452</c:v>
                </c:pt>
                <c:pt idx="22">
                  <c:v>1.3669052942152999</c:v>
                </c:pt>
                <c:pt idx="23">
                  <c:v>1.3895767955942899</c:v>
                </c:pt>
                <c:pt idx="24">
                  <c:v>1.4126243266638101</c:v>
                </c:pt>
                <c:pt idx="25">
                  <c:v>1.4360541242551199</c:v>
                </c:pt>
                <c:pt idx="26">
                  <c:v>1.4598725286435901</c:v>
                </c:pt>
                <c:pt idx="27">
                  <c:v>1.4840859852644399</c:v>
                </c:pt>
                <c:pt idx="28">
                  <c:v>1.5087010464569399</c:v>
                </c:pt>
                <c:pt idx="29">
                  <c:v>1.5337243732375001</c:v>
                </c:pt>
                <c:pt idx="30">
                  <c:v>1.5591627371022101</c:v>
                </c:pt>
                <c:pt idx="31">
                  <c:v>1.5850230218592301</c:v>
                </c:pt>
                <c:pt idx="32">
                  <c:v>1.6113122254916199</c:v>
                </c:pt>
                <c:pt idx="33">
                  <c:v>1.6380374620510301</c:v>
                </c:pt>
                <c:pt idx="34">
                  <c:v>1.66520596358284</c:v>
                </c:pt>
                <c:pt idx="35">
                  <c:v>1.6928250820831801</c:v>
                </c:pt>
              </c:numCache>
            </c:numRef>
          </c:yVal>
          <c:smooth val="0"/>
        </c:ser>
        <c:ser>
          <c:idx val="1"/>
          <c:order val="1"/>
          <c:tx>
            <c:strRef>
              <c:f>Microsoft_Excel_Worksheet5!$C$1</c:f>
              <c:strCache>
                <c:ptCount val="1"/>
                <c:pt idx="0">
                  <c:v>lower</c:v>
                </c:pt>
              </c:strCache>
            </c:strRef>
          </c:tx>
          <c:spPr>
            <a:ln w="41275">
              <a:solidFill>
                <a:srgbClr val="00FF00"/>
              </a:solidFill>
              <a:prstDash val="sysDash"/>
            </a:ln>
          </c:spPr>
          <c:marker>
            <c:symbol val="none"/>
          </c:marker>
          <c:xVal>
            <c:numRef>
              <c:f>Microsoft_Excel_Worksheet5!$A$2:$A$10002</c:f>
              <c:numCache>
                <c:formatCode>General</c:formatCode>
                <c:ptCount val="10001"/>
                <c:pt idx="0">
                  <c:v>0.5</c:v>
                </c:pt>
                <c:pt idx="1">
                  <c:v>0.6</c:v>
                </c:pt>
                <c:pt idx="2">
                  <c:v>0.7</c:v>
                </c:pt>
                <c:pt idx="3">
                  <c:v>0.8</c:v>
                </c:pt>
                <c:pt idx="4">
                  <c:v>0.9</c:v>
                </c:pt>
                <c:pt idx="5">
                  <c:v>1</c:v>
                </c:pt>
                <c:pt idx="6">
                  <c:v>1.1000000000000001</c:v>
                </c:pt>
                <c:pt idx="7">
                  <c:v>1.2</c:v>
                </c:pt>
                <c:pt idx="8">
                  <c:v>1.3</c:v>
                </c:pt>
                <c:pt idx="9">
                  <c:v>1.4</c:v>
                </c:pt>
                <c:pt idx="10">
                  <c:v>1.5</c:v>
                </c:pt>
                <c:pt idx="11">
                  <c:v>1.6</c:v>
                </c:pt>
                <c:pt idx="12">
                  <c:v>1.7</c:v>
                </c:pt>
                <c:pt idx="13">
                  <c:v>1.8</c:v>
                </c:pt>
                <c:pt idx="14">
                  <c:v>1.9</c:v>
                </c:pt>
                <c:pt idx="15">
                  <c:v>2</c:v>
                </c:pt>
                <c:pt idx="16">
                  <c:v>2.1</c:v>
                </c:pt>
                <c:pt idx="17">
                  <c:v>2.2000000000000002</c:v>
                </c:pt>
                <c:pt idx="18">
                  <c:v>2.2999999999999998</c:v>
                </c:pt>
                <c:pt idx="19">
                  <c:v>2.4</c:v>
                </c:pt>
                <c:pt idx="20">
                  <c:v>2.5</c:v>
                </c:pt>
                <c:pt idx="21">
                  <c:v>2.6</c:v>
                </c:pt>
                <c:pt idx="22">
                  <c:v>2.7</c:v>
                </c:pt>
                <c:pt idx="23">
                  <c:v>2.8</c:v>
                </c:pt>
                <c:pt idx="24">
                  <c:v>2.9</c:v>
                </c:pt>
                <c:pt idx="25">
                  <c:v>3</c:v>
                </c:pt>
                <c:pt idx="26">
                  <c:v>3.1</c:v>
                </c:pt>
                <c:pt idx="27">
                  <c:v>3.2</c:v>
                </c:pt>
                <c:pt idx="28">
                  <c:v>3.3</c:v>
                </c:pt>
                <c:pt idx="29">
                  <c:v>3.4</c:v>
                </c:pt>
                <c:pt idx="30">
                  <c:v>3.5</c:v>
                </c:pt>
                <c:pt idx="31">
                  <c:v>3.6</c:v>
                </c:pt>
                <c:pt idx="32">
                  <c:v>3.7</c:v>
                </c:pt>
                <c:pt idx="33">
                  <c:v>3.8</c:v>
                </c:pt>
                <c:pt idx="34">
                  <c:v>3.9</c:v>
                </c:pt>
                <c:pt idx="35">
                  <c:v>4</c:v>
                </c:pt>
              </c:numCache>
            </c:numRef>
          </c:xVal>
          <c:yVal>
            <c:numRef>
              <c:f>Microsoft_Excel_Worksheet5!$C$2:$C$10002</c:f>
              <c:numCache>
                <c:formatCode>General</c:formatCode>
                <c:ptCount val="10001"/>
                <c:pt idx="0">
                  <c:v>0.93186881617782003</c:v>
                </c:pt>
                <c:pt idx="1">
                  <c:v>0.95404718086985096</c:v>
                </c:pt>
                <c:pt idx="2">
                  <c:v>0.97675338794900102</c:v>
                </c:pt>
                <c:pt idx="3">
                  <c:v>1</c:v>
                </c:pt>
                <c:pt idx="4">
                  <c:v>1.0094229664683201</c:v>
                </c:pt>
                <c:pt idx="5">
                  <c:v>1.0189347252337</c:v>
                </c:pt>
                <c:pt idx="6">
                  <c:v>1.02853611298299</c:v>
                </c:pt>
                <c:pt idx="7">
                  <c:v>1.0382279742870799</c:v>
                </c:pt>
                <c:pt idx="8">
                  <c:v>1.0480111616752601</c:v>
                </c:pt>
                <c:pt idx="9">
                  <c:v>1.0578865357101499</c:v>
                </c:pt>
                <c:pt idx="10">
                  <c:v>1.0678549650634399</c:v>
                </c:pt>
                <c:pt idx="11">
                  <c:v>1.0779173265922599</c:v>
                </c:pt>
                <c:pt idx="12">
                  <c:v>1.0880745054163601</c:v>
                </c:pt>
                <c:pt idx="13">
                  <c:v>1.09832739499593</c:v>
                </c:pt>
                <c:pt idx="14">
                  <c:v>1.1086768972102099</c:v>
                </c:pt>
                <c:pt idx="15">
                  <c:v>1.1191239224368299</c:v>
                </c:pt>
                <c:pt idx="16">
                  <c:v>1.1296693896318499</c:v>
                </c:pt>
                <c:pt idx="17">
                  <c:v>1.1403142264106301</c:v>
                </c:pt>
                <c:pt idx="18">
                  <c:v>1.1510593691294499</c:v>
                </c:pt>
                <c:pt idx="19">
                  <c:v>1.1619057629678</c:v>
                </c:pt>
                <c:pt idx="20">
                  <c:v>1.1728543620116001</c:v>
                </c:pt>
                <c:pt idx="21">
                  <c:v>1.1839061293370501</c:v>
                </c:pt>
                <c:pt idx="22">
                  <c:v>1.1950620370954399</c:v>
                </c:pt>
                <c:pt idx="23">
                  <c:v>1.20632306659855</c:v>
                </c:pt>
                <c:pt idx="24">
                  <c:v>1.21769020840507</c:v>
                </c:pt>
                <c:pt idx="25">
                  <c:v>1.2291644624076701</c:v>
                </c:pt>
                <c:pt idx="26">
                  <c:v>1.2407468379209901</c:v>
                </c:pt>
                <c:pt idx="27">
                  <c:v>1.25243835377039</c:v>
                </c:pt>
                <c:pt idx="28">
                  <c:v>1.2642400383816099</c:v>
                </c:pt>
                <c:pt idx="29">
                  <c:v>1.27615292987119</c:v>
                </c:pt>
                <c:pt idx="30">
                  <c:v>1.2881780761378101</c:v>
                </c:pt>
                <c:pt idx="31">
                  <c:v>1.3003165349544801</c:v>
                </c:pt>
                <c:pt idx="32">
                  <c:v>1.31256937406156</c:v>
                </c:pt>
                <c:pt idx="33">
                  <c:v>1.32493767126069</c:v>
                </c:pt>
                <c:pt idx="34">
                  <c:v>1.3374225145095899</c:v>
                </c:pt>
                <c:pt idx="35">
                  <c:v>1.35002500201779</c:v>
                </c:pt>
              </c:numCache>
            </c:numRef>
          </c:yVal>
          <c:smooth val="0"/>
        </c:ser>
        <c:ser>
          <c:idx val="2"/>
          <c:order val="2"/>
          <c:tx>
            <c:strRef>
              <c:f>Microsoft_Excel_Worksheet5!$D$1</c:f>
              <c:strCache>
                <c:ptCount val="1"/>
                <c:pt idx="0">
                  <c:v>upper</c:v>
                </c:pt>
              </c:strCache>
            </c:strRef>
          </c:tx>
          <c:spPr>
            <a:ln w="41275">
              <a:solidFill>
                <a:srgbClr val="00FF00"/>
              </a:solidFill>
              <a:prstDash val="sysDash"/>
            </a:ln>
          </c:spPr>
          <c:marker>
            <c:symbol val="none"/>
          </c:marker>
          <c:xVal>
            <c:numRef>
              <c:f>Microsoft_Excel_Worksheet5!$A$2:$A$10002</c:f>
              <c:numCache>
                <c:formatCode>General</c:formatCode>
                <c:ptCount val="10001"/>
                <c:pt idx="0">
                  <c:v>0.5</c:v>
                </c:pt>
                <c:pt idx="1">
                  <c:v>0.6</c:v>
                </c:pt>
                <c:pt idx="2">
                  <c:v>0.7</c:v>
                </c:pt>
                <c:pt idx="3">
                  <c:v>0.8</c:v>
                </c:pt>
                <c:pt idx="4">
                  <c:v>0.9</c:v>
                </c:pt>
                <c:pt idx="5">
                  <c:v>1</c:v>
                </c:pt>
                <c:pt idx="6">
                  <c:v>1.1000000000000001</c:v>
                </c:pt>
                <c:pt idx="7">
                  <c:v>1.2</c:v>
                </c:pt>
                <c:pt idx="8">
                  <c:v>1.3</c:v>
                </c:pt>
                <c:pt idx="9">
                  <c:v>1.4</c:v>
                </c:pt>
                <c:pt idx="10">
                  <c:v>1.5</c:v>
                </c:pt>
                <c:pt idx="11">
                  <c:v>1.6</c:v>
                </c:pt>
                <c:pt idx="12">
                  <c:v>1.7</c:v>
                </c:pt>
                <c:pt idx="13">
                  <c:v>1.8</c:v>
                </c:pt>
                <c:pt idx="14">
                  <c:v>1.9</c:v>
                </c:pt>
                <c:pt idx="15">
                  <c:v>2</c:v>
                </c:pt>
                <c:pt idx="16">
                  <c:v>2.1</c:v>
                </c:pt>
                <c:pt idx="17">
                  <c:v>2.2000000000000002</c:v>
                </c:pt>
                <c:pt idx="18">
                  <c:v>2.2999999999999998</c:v>
                </c:pt>
                <c:pt idx="19">
                  <c:v>2.4</c:v>
                </c:pt>
                <c:pt idx="20">
                  <c:v>2.5</c:v>
                </c:pt>
                <c:pt idx="21">
                  <c:v>2.6</c:v>
                </c:pt>
                <c:pt idx="22">
                  <c:v>2.7</c:v>
                </c:pt>
                <c:pt idx="23">
                  <c:v>2.8</c:v>
                </c:pt>
                <c:pt idx="24">
                  <c:v>2.9</c:v>
                </c:pt>
                <c:pt idx="25">
                  <c:v>3</c:v>
                </c:pt>
                <c:pt idx="26">
                  <c:v>3.1</c:v>
                </c:pt>
                <c:pt idx="27">
                  <c:v>3.2</c:v>
                </c:pt>
                <c:pt idx="28">
                  <c:v>3.3</c:v>
                </c:pt>
                <c:pt idx="29">
                  <c:v>3.4</c:v>
                </c:pt>
                <c:pt idx="30">
                  <c:v>3.5</c:v>
                </c:pt>
                <c:pt idx="31">
                  <c:v>3.6</c:v>
                </c:pt>
                <c:pt idx="32">
                  <c:v>3.7</c:v>
                </c:pt>
                <c:pt idx="33">
                  <c:v>3.8</c:v>
                </c:pt>
                <c:pt idx="34">
                  <c:v>3.9</c:v>
                </c:pt>
                <c:pt idx="35">
                  <c:v>4</c:v>
                </c:pt>
              </c:numCache>
            </c:numRef>
          </c:xVal>
          <c:yVal>
            <c:numRef>
              <c:f>Microsoft_Excel_Worksheet5!$D$2:$D$10002</c:f>
              <c:numCache>
                <c:formatCode>General</c:formatCode>
                <c:ptCount val="10001"/>
                <c:pt idx="0">
                  <c:v>0.97225560422936796</c:v>
                </c:pt>
                <c:pt idx="1">
                  <c:v>0.98141713618665805</c:v>
                </c:pt>
                <c:pt idx="2">
                  <c:v>0.99066499695237897</c:v>
                </c:pt>
                <c:pt idx="3">
                  <c:v>1</c:v>
                </c:pt>
                <c:pt idx="4">
                  <c:v>1.02379987859557</c:v>
                </c:pt>
                <c:pt idx="5">
                  <c:v>1.0481661914123099</c:v>
                </c:pt>
                <c:pt idx="6">
                  <c:v>1.0731124195159001</c:v>
                </c:pt>
                <c:pt idx="7">
                  <c:v>1.0986523648197799</c:v>
                </c:pt>
                <c:pt idx="8">
                  <c:v>1.1248001577212301</c:v>
                </c:pt>
                <c:pt idx="9">
                  <c:v>1.1515702649192701</c:v>
                </c:pt>
                <c:pt idx="10">
                  <c:v>1.17897749741862</c:v>
                </c:pt>
                <c:pt idx="11">
                  <c:v>1.2070370187241</c:v>
                </c:pt>
                <c:pt idx="12">
                  <c:v>1.2357643532300899</c:v>
                </c:pt>
                <c:pt idx="13">
                  <c:v>1.2651753948097</c:v>
                </c:pt>
                <c:pt idx="14">
                  <c:v>1.29528641560827</c:v>
                </c:pt>
                <c:pt idx="15">
                  <c:v>1.3261140750462399</c:v>
                </c:pt>
                <c:pt idx="16">
                  <c:v>1.3576754290362201</c:v>
                </c:pt>
                <c:pt idx="17">
                  <c:v>1.3899879394194801</c:v>
                </c:pt>
                <c:pt idx="18">
                  <c:v>1.4230694836269699</c:v>
                </c:pt>
                <c:pt idx="19">
                  <c:v>1.45693836457035</c:v>
                </c:pt>
                <c:pt idx="20">
                  <c:v>1.49161332076836</c:v>
                </c:pt>
                <c:pt idx="21">
                  <c:v>1.5271135367141799</c:v>
                </c:pt>
                <c:pt idx="22">
                  <c:v>1.56345865348963</c:v>
                </c:pt>
                <c:pt idx="23">
                  <c:v>1.6006687796318799</c:v>
                </c:pt>
                <c:pt idx="24">
                  <c:v>1.63876450225884</c:v>
                </c:pt>
                <c:pt idx="25">
                  <c:v>1.6777668984593299</c:v>
                </c:pt>
                <c:pt idx="26">
                  <c:v>1.7176975469543301</c:v>
                </c:pt>
                <c:pt idx="27">
                  <c:v>1.7585785400357601</c:v>
                </c:pt>
                <c:pt idx="28">
                  <c:v>1.80043249578938</c:v>
                </c:pt>
                <c:pt idx="29">
                  <c:v>1.8432825706086899</c:v>
                </c:pt>
                <c:pt idx="30">
                  <c:v>1.88715247200651</c:v>
                </c:pt>
                <c:pt idx="31">
                  <c:v>1.9320664717316001</c:v>
                </c:pt>
                <c:pt idx="32">
                  <c:v>1.9780494191973901</c:v>
                </c:pt>
                <c:pt idx="33">
                  <c:v>2.0251267552303198</c:v>
                </c:pt>
                <c:pt idx="34">
                  <c:v>2.0733245261454498</c:v>
                </c:pt>
                <c:pt idx="35">
                  <c:v>2.1226693981569298</c:v>
                </c:pt>
              </c:numCache>
            </c:numRef>
          </c:yVal>
          <c:smooth val="1"/>
        </c:ser>
        <c:dLbls>
          <c:showLegendKey val="0"/>
          <c:showVal val="0"/>
          <c:showCatName val="0"/>
          <c:showSerName val="0"/>
          <c:showPercent val="0"/>
          <c:showBubbleSize val="0"/>
        </c:dLbls>
        <c:axId val="625491968"/>
        <c:axId val="625492360"/>
      </c:scatterChart>
      <c:valAx>
        <c:axId val="625491968"/>
        <c:scaling>
          <c:orientation val="minMax"/>
          <c:max val="4"/>
          <c:min val="0.5"/>
        </c:scaling>
        <c:delete val="0"/>
        <c:axPos val="b"/>
        <c:title>
          <c:tx>
            <c:rich>
              <a:bodyPr/>
              <a:lstStyle/>
              <a:p>
                <a:pPr>
                  <a:defRPr sz="1700"/>
                </a:pPr>
                <a:r>
                  <a:rPr lang="en-US" sz="1700" dirty="0" smtClean="0"/>
                  <a:t>Recipient pre-transplant bilirubin (mg/dL)</a:t>
                </a:r>
                <a:endParaRPr lang="en-US" sz="1700" dirty="0"/>
              </a:p>
            </c:rich>
          </c:tx>
          <c:layout>
            <c:manualLayout>
              <c:xMode val="edge"/>
              <c:yMode val="edge"/>
              <c:x val="0.28587020648967554"/>
              <c:y val="0.88582020997375333"/>
            </c:manualLayout>
          </c:layout>
          <c:overlay val="0"/>
        </c:title>
        <c:numFmt formatCode="#,##0.0" sourceLinked="0"/>
        <c:majorTickMark val="out"/>
        <c:minorTickMark val="none"/>
        <c:tickLblPos val="nextTo"/>
        <c:txPr>
          <a:bodyPr rot="0"/>
          <a:lstStyle/>
          <a:p>
            <a:pPr>
              <a:defRPr sz="1500" b="1"/>
            </a:pPr>
            <a:endParaRPr lang="en-US"/>
          </a:p>
        </c:txPr>
        <c:crossAx val="625492360"/>
        <c:crosses val="autoZero"/>
        <c:crossBetween val="midCat"/>
        <c:majorUnit val="0.5"/>
      </c:valAx>
      <c:valAx>
        <c:axId val="625492360"/>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625491968"/>
        <c:crossesAt val="0.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Microsoft_Excel_Worksheet6!$B$1</c:f>
              <c:strCache>
                <c:ptCount val="1"/>
                <c:pt idx="0">
                  <c:v>yhat</c:v>
                </c:pt>
              </c:strCache>
            </c:strRef>
          </c:tx>
          <c:spPr>
            <a:ln w="38100">
              <a:solidFill>
                <a:srgbClr val="00FF00"/>
              </a:solidFill>
            </a:ln>
          </c:spPr>
          <c:marker>
            <c:symbol val="none"/>
          </c:marker>
          <c:xVal>
            <c:numRef>
              <c:f>Microsoft_Excel_Worksheet6!$A$2:$A$10002</c:f>
              <c:numCache>
                <c:formatCode>General</c:formatCode>
                <c:ptCount val="1000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pt idx="81">
                  <c:v>131</c:v>
                </c:pt>
                <c:pt idx="82">
                  <c:v>132</c:v>
                </c:pt>
                <c:pt idx="83">
                  <c:v>133</c:v>
                </c:pt>
                <c:pt idx="84">
                  <c:v>134</c:v>
                </c:pt>
                <c:pt idx="85">
                  <c:v>135</c:v>
                </c:pt>
                <c:pt idx="86">
                  <c:v>136</c:v>
                </c:pt>
                <c:pt idx="87">
                  <c:v>137</c:v>
                </c:pt>
                <c:pt idx="88">
                  <c:v>138</c:v>
                </c:pt>
                <c:pt idx="89">
                  <c:v>139</c:v>
                </c:pt>
                <c:pt idx="90">
                  <c:v>140</c:v>
                </c:pt>
                <c:pt idx="91">
                  <c:v>141</c:v>
                </c:pt>
                <c:pt idx="92">
                  <c:v>142</c:v>
                </c:pt>
                <c:pt idx="93">
                  <c:v>143</c:v>
                </c:pt>
                <c:pt idx="94">
                  <c:v>144</c:v>
                </c:pt>
                <c:pt idx="95">
                  <c:v>145</c:v>
                </c:pt>
                <c:pt idx="96">
                  <c:v>146</c:v>
                </c:pt>
                <c:pt idx="97">
                  <c:v>147</c:v>
                </c:pt>
                <c:pt idx="98">
                  <c:v>148</c:v>
                </c:pt>
                <c:pt idx="99">
                  <c:v>149</c:v>
                </c:pt>
                <c:pt idx="100">
                  <c:v>150</c:v>
                </c:pt>
                <c:pt idx="101">
                  <c:v>151</c:v>
                </c:pt>
                <c:pt idx="102">
                  <c:v>152</c:v>
                </c:pt>
                <c:pt idx="103">
                  <c:v>153</c:v>
                </c:pt>
                <c:pt idx="104">
                  <c:v>154</c:v>
                </c:pt>
                <c:pt idx="105">
                  <c:v>155</c:v>
                </c:pt>
                <c:pt idx="106">
                  <c:v>156</c:v>
                </c:pt>
                <c:pt idx="107">
                  <c:v>157</c:v>
                </c:pt>
                <c:pt idx="108">
                  <c:v>158</c:v>
                </c:pt>
                <c:pt idx="109">
                  <c:v>159</c:v>
                </c:pt>
                <c:pt idx="110">
                  <c:v>160</c:v>
                </c:pt>
                <c:pt idx="111">
                  <c:v>161</c:v>
                </c:pt>
                <c:pt idx="112">
                  <c:v>162</c:v>
                </c:pt>
                <c:pt idx="113">
                  <c:v>163</c:v>
                </c:pt>
                <c:pt idx="114">
                  <c:v>164</c:v>
                </c:pt>
                <c:pt idx="115">
                  <c:v>165</c:v>
                </c:pt>
                <c:pt idx="116">
                  <c:v>166</c:v>
                </c:pt>
                <c:pt idx="117">
                  <c:v>167</c:v>
                </c:pt>
                <c:pt idx="118">
                  <c:v>168</c:v>
                </c:pt>
                <c:pt idx="119">
                  <c:v>169</c:v>
                </c:pt>
                <c:pt idx="120">
                  <c:v>170</c:v>
                </c:pt>
                <c:pt idx="121">
                  <c:v>171</c:v>
                </c:pt>
                <c:pt idx="122">
                  <c:v>172</c:v>
                </c:pt>
                <c:pt idx="123">
                  <c:v>173</c:v>
                </c:pt>
                <c:pt idx="124">
                  <c:v>174</c:v>
                </c:pt>
                <c:pt idx="125">
                  <c:v>175</c:v>
                </c:pt>
                <c:pt idx="126">
                  <c:v>176</c:v>
                </c:pt>
                <c:pt idx="127">
                  <c:v>177</c:v>
                </c:pt>
                <c:pt idx="128">
                  <c:v>178</c:v>
                </c:pt>
                <c:pt idx="129">
                  <c:v>179</c:v>
                </c:pt>
                <c:pt idx="130">
                  <c:v>180</c:v>
                </c:pt>
                <c:pt idx="131">
                  <c:v>181</c:v>
                </c:pt>
                <c:pt idx="132">
                  <c:v>182</c:v>
                </c:pt>
                <c:pt idx="133">
                  <c:v>183</c:v>
                </c:pt>
                <c:pt idx="134">
                  <c:v>184</c:v>
                </c:pt>
                <c:pt idx="135">
                  <c:v>185</c:v>
                </c:pt>
                <c:pt idx="136">
                  <c:v>186</c:v>
                </c:pt>
                <c:pt idx="137">
                  <c:v>187</c:v>
                </c:pt>
                <c:pt idx="138">
                  <c:v>188</c:v>
                </c:pt>
                <c:pt idx="139">
                  <c:v>189</c:v>
                </c:pt>
                <c:pt idx="140">
                  <c:v>190</c:v>
                </c:pt>
                <c:pt idx="141">
                  <c:v>191</c:v>
                </c:pt>
                <c:pt idx="142">
                  <c:v>192</c:v>
                </c:pt>
                <c:pt idx="143">
                  <c:v>193</c:v>
                </c:pt>
                <c:pt idx="144">
                  <c:v>194</c:v>
                </c:pt>
                <c:pt idx="145">
                  <c:v>195</c:v>
                </c:pt>
                <c:pt idx="146">
                  <c:v>196</c:v>
                </c:pt>
                <c:pt idx="147">
                  <c:v>197</c:v>
                </c:pt>
                <c:pt idx="148">
                  <c:v>198</c:v>
                </c:pt>
                <c:pt idx="149">
                  <c:v>199</c:v>
                </c:pt>
                <c:pt idx="150">
                  <c:v>200</c:v>
                </c:pt>
              </c:numCache>
            </c:numRef>
          </c:xVal>
          <c:yVal>
            <c:numRef>
              <c:f>Microsoft_Excel_Worksheet6!$B$2:$B$10002</c:f>
              <c:numCache>
                <c:formatCode>General</c:formatCode>
                <c:ptCount val="10001"/>
                <c:pt idx="0">
                  <c:v>26.771477839070499</c:v>
                </c:pt>
                <c:pt idx="1">
                  <c:v>26.070763505683701</c:v>
                </c:pt>
                <c:pt idx="2">
                  <c:v>25.388389608337199</c:v>
                </c:pt>
                <c:pt idx="3">
                  <c:v>24.723876106052799</c:v>
                </c:pt>
                <c:pt idx="4">
                  <c:v>24.076755522402902</c:v>
                </c:pt>
                <c:pt idx="5">
                  <c:v>23.446572616647298</c:v>
                </c:pt>
                <c:pt idx="6">
                  <c:v>22.832884063477401</c:v>
                </c:pt>
                <c:pt idx="7">
                  <c:v>22.235258141142602</c:v>
                </c:pt>
                <c:pt idx="8">
                  <c:v>21.6532744277402</c:v>
                </c:pt>
                <c:pt idx="9">
                  <c:v>21.0865235054533</c:v>
                </c:pt>
                <c:pt idx="10">
                  <c:v>20.534606672531801</c:v>
                </c:pt>
                <c:pt idx="11">
                  <c:v>19.997135662810201</c:v>
                </c:pt>
                <c:pt idx="12">
                  <c:v>19.4737323725682</c:v>
                </c:pt>
                <c:pt idx="13">
                  <c:v>18.964028594538998</c:v>
                </c:pt>
                <c:pt idx="14">
                  <c:v>18.467665758881299</c:v>
                </c:pt>
                <c:pt idx="15">
                  <c:v>17.9842946809291</c:v>
                </c:pt>
                <c:pt idx="16">
                  <c:v>17.5135753155458</c:v>
                </c:pt>
                <c:pt idx="17">
                  <c:v>17.055176517906698</c:v>
                </c:pt>
                <c:pt idx="18">
                  <c:v>16.608775810542699</c:v>
                </c:pt>
                <c:pt idx="19">
                  <c:v>16.174059156482301</c:v>
                </c:pt>
                <c:pt idx="20">
                  <c:v>15.7507207383299</c:v>
                </c:pt>
                <c:pt idx="21">
                  <c:v>15.338462743128201</c:v>
                </c:pt>
                <c:pt idx="22">
                  <c:v>14.9369951528504</c:v>
                </c:pt>
                <c:pt idx="23">
                  <c:v>14.5460355403759</c:v>
                </c:pt>
                <c:pt idx="24">
                  <c:v>14.165308870807401</c:v>
                </c:pt>
                <c:pt idx="25">
                  <c:v>13.794547307986999</c:v>
                </c:pt>
                <c:pt idx="26">
                  <c:v>13.433490026076999</c:v>
                </c:pt>
                <c:pt idx="27">
                  <c:v>13.0818830260726</c:v>
                </c:pt>
                <c:pt idx="28">
                  <c:v>12.739478957116701</c:v>
                </c:pt>
                <c:pt idx="29">
                  <c:v>12.406036942492401</c:v>
                </c:pt>
                <c:pt idx="30">
                  <c:v>12.0813224101686</c:v>
                </c:pt>
                <c:pt idx="31">
                  <c:v>11.7651069277824</c:v>
                </c:pt>
                <c:pt idx="32">
                  <c:v>11.457168041939701</c:v>
                </c:pt>
                <c:pt idx="33">
                  <c:v>11.157289121722201</c:v>
                </c:pt>
                <c:pt idx="34">
                  <c:v>10.865259206290199</c:v>
                </c:pt>
                <c:pt idx="35">
                  <c:v>10.5808728564751</c:v>
                </c:pt>
                <c:pt idx="36">
                  <c:v>10.303930010254801</c:v>
                </c:pt>
                <c:pt idx="37">
                  <c:v>10.0342358420134</c:v>
                </c:pt>
                <c:pt idx="38">
                  <c:v>9.7716006254838206</c:v>
                </c:pt>
                <c:pt idx="39">
                  <c:v>9.5158396002775394</c:v>
                </c:pt>
                <c:pt idx="40">
                  <c:v>9.2667728419085602</c:v>
                </c:pt>
                <c:pt idx="41">
                  <c:v>9.0242251352186997</c:v>
                </c:pt>
                <c:pt idx="42">
                  <c:v>8.7880258511160996</c:v>
                </c:pt>
                <c:pt idx="43">
                  <c:v>8.5580088265398793</c:v>
                </c:pt>
                <c:pt idx="44">
                  <c:v>8.33401224756674</c:v>
                </c:pt>
                <c:pt idx="45">
                  <c:v>8.1158785355768597</c:v>
                </c:pt>
                <c:pt idx="46">
                  <c:v>7.9034542363995604</c:v>
                </c:pt>
                <c:pt idx="47">
                  <c:v>7.6965899123602899</c:v>
                </c:pt>
                <c:pt idx="48">
                  <c:v>7.4951400371531598</c:v>
                </c:pt>
                <c:pt idx="49">
                  <c:v>7.2989628934651902</c:v>
                </c:pt>
                <c:pt idx="50">
                  <c:v>7.1079204732800303</c:v>
                </c:pt>
                <c:pt idx="51">
                  <c:v>6.9218783807911297</c:v>
                </c:pt>
                <c:pt idx="52">
                  <c:v>6.7407057378561204</c:v>
                </c:pt>
                <c:pt idx="53">
                  <c:v>6.5642750919257198</c:v>
                </c:pt>
                <c:pt idx="54">
                  <c:v>6.3924623263826303</c:v>
                </c:pt>
                <c:pt idx="55">
                  <c:v>6.2251465732270699</c:v>
                </c:pt>
                <c:pt idx="56">
                  <c:v>6.0622101280477896</c:v>
                </c:pt>
                <c:pt idx="57">
                  <c:v>5.9035383672185704</c:v>
                </c:pt>
                <c:pt idx="58">
                  <c:v>5.7490196672620097</c:v>
                </c:pt>
                <c:pt idx="59">
                  <c:v>5.5985453263239098</c:v>
                </c:pt>
                <c:pt idx="60">
                  <c:v>5.4520094877029397</c:v>
                </c:pt>
                <c:pt idx="61">
                  <c:v>5.3093090653818802</c:v>
                </c:pt>
                <c:pt idx="62">
                  <c:v>5.1703436715079496</c:v>
                </c:pt>
                <c:pt idx="63">
                  <c:v>5.0350155457713104</c:v>
                </c:pt>
                <c:pt idx="64">
                  <c:v>4.9032294866319699</c:v>
                </c:pt>
                <c:pt idx="65">
                  <c:v>4.7748927843467603</c:v>
                </c:pt>
                <c:pt idx="66">
                  <c:v>4.6499151557492802</c:v>
                </c:pt>
                <c:pt idx="67">
                  <c:v>4.5282086807368698</c:v>
                </c:pt>
                <c:pt idx="68">
                  <c:v>4.4096877404199999</c:v>
                </c:pt>
                <c:pt idx="69">
                  <c:v>4.2942689568905097</c:v>
                </c:pt>
                <c:pt idx="70">
                  <c:v>4.1818711345663404</c:v>
                </c:pt>
                <c:pt idx="71">
                  <c:v>4.0724152030715697</c:v>
                </c:pt>
                <c:pt idx="72">
                  <c:v>3.9658241616113901</c:v>
                </c:pt>
                <c:pt idx="73">
                  <c:v>3.8620230248031202</c:v>
                </c:pt>
                <c:pt idx="74">
                  <c:v>3.7609387699249699</c:v>
                </c:pt>
                <c:pt idx="75">
                  <c:v>3.66250028554551</c:v>
                </c:pt>
                <c:pt idx="76">
                  <c:v>3.5666383214977202</c:v>
                </c:pt>
                <c:pt idx="77">
                  <c:v>3.4732854401624702</c:v>
                </c:pt>
                <c:pt idx="78">
                  <c:v>3.3823759690269699</c:v>
                </c:pt>
                <c:pt idx="79">
                  <c:v>3.2938459544851</c:v>
                </c:pt>
                <c:pt idx="80">
                  <c:v>3.2076331168468499</c:v>
                </c:pt>
                <c:pt idx="81">
                  <c:v>3.1236768065253999</c:v>
                </c:pt>
                <c:pt idx="82">
                  <c:v>3.0419179613709502</c:v>
                </c:pt>
                <c:pt idx="83">
                  <c:v>2.9622990651212802</c:v>
                </c:pt>
                <c:pt idx="84">
                  <c:v>2.8847641069397998</c:v>
                </c:pt>
                <c:pt idx="85">
                  <c:v>2.8092585420126901</c:v>
                </c:pt>
                <c:pt idx="86">
                  <c:v>2.73572925317736</c:v>
                </c:pt>
                <c:pt idx="87">
                  <c:v>2.6641245135552101</c:v>
                </c:pt>
                <c:pt idx="88">
                  <c:v>2.59439395016244</c:v>
                </c:pt>
                <c:pt idx="89">
                  <c:v>2.5264885084733901</c:v>
                </c:pt>
                <c:pt idx="90">
                  <c:v>2.4603604179112502</c:v>
                </c:pt>
                <c:pt idx="91">
                  <c:v>2.3959631582421599</c:v>
                </c:pt>
                <c:pt idx="92">
                  <c:v>2.3332514268488</c:v>
                </c:pt>
                <c:pt idx="93">
                  <c:v>2.2721811068606299</c:v>
                </c:pt>
                <c:pt idx="94">
                  <c:v>2.2127092361182399</c:v>
                </c:pt>
                <c:pt idx="95">
                  <c:v>2.1547939769500499</c:v>
                </c:pt>
                <c:pt idx="96">
                  <c:v>2.0983945867400302</c:v>
                </c:pt>
                <c:pt idx="97">
                  <c:v>2.04347138926589</c:v>
                </c:pt>
                <c:pt idx="98">
                  <c:v>1.9899857467872799</c:v>
                </c:pt>
                <c:pt idx="99">
                  <c:v>1.93790003286474</c:v>
                </c:pt>
                <c:pt idx="100">
                  <c:v>1.8871776058899701</c:v>
                </c:pt>
                <c:pt idx="101">
                  <c:v>1.83778278330891</c:v>
                </c:pt>
                <c:pt idx="102">
                  <c:v>1.7896808165195901</c:v>
                </c:pt>
                <c:pt idx="103">
                  <c:v>1.74283786642691</c:v>
                </c:pt>
                <c:pt idx="104">
                  <c:v>1.6972209796373301</c:v>
                </c:pt>
                <c:pt idx="105">
                  <c:v>1.6527980652765499</c:v>
                </c:pt>
                <c:pt idx="106">
                  <c:v>1.6095378724140099</c:v>
                </c:pt>
                <c:pt idx="107">
                  <c:v>1.56740996807832</c:v>
                </c:pt>
                <c:pt idx="108">
                  <c:v>1.5263847158480199</c:v>
                </c:pt>
                <c:pt idx="109">
                  <c:v>1.4864332550027599</c:v>
                </c:pt>
                <c:pt idx="110">
                  <c:v>1.4475274802202001</c:v>
                </c:pt>
                <c:pt idx="111">
                  <c:v>1.40964002180424</c:v>
                </c:pt>
                <c:pt idx="112">
                  <c:v>1.37274422643084</c:v>
                </c:pt>
                <c:pt idx="113">
                  <c:v>1.3368141383977401</c:v>
                </c:pt>
                <c:pt idx="114">
                  <c:v>1.30182448136497</c:v>
                </c:pt>
                <c:pt idx="115">
                  <c:v>1.2677506405732999</c:v>
                </c:pt>
                <c:pt idx="116">
                  <c:v>1.23456864552805</c:v>
                </c:pt>
                <c:pt idx="117">
                  <c:v>1.2022551531362</c:v>
                </c:pt>
                <c:pt idx="118">
                  <c:v>1.1707874312847999</c:v>
                </c:pt>
                <c:pt idx="119">
                  <c:v>1.14014334284927</c:v>
                </c:pt>
                <c:pt idx="120">
                  <c:v>1.1103013301201801</c:v>
                </c:pt>
                <c:pt idx="121">
                  <c:v>1.08124039963773</c:v>
                </c:pt>
                <c:pt idx="122">
                  <c:v>1.0529401074231099</c:v>
                </c:pt>
                <c:pt idx="123">
                  <c:v>1.0253805445964199</c:v>
                </c:pt>
                <c:pt idx="124">
                  <c:v>0.99854232337106097</c:v>
                </c:pt>
                <c:pt idx="125">
                  <c:v>0.97240656341468101</c:v>
                </c:pt>
                <c:pt idx="126">
                  <c:v>0.94695487856709903</c:v>
                </c:pt>
                <c:pt idx="127">
                  <c:v>0.92216936390588899</c:v>
                </c:pt>
                <c:pt idx="128">
                  <c:v>0.89803258315051304</c:v>
                </c:pt>
                <c:pt idx="129">
                  <c:v>0.87452755639612201</c:v>
                </c:pt>
                <c:pt idx="130">
                  <c:v>0.85163774816842097</c:v>
                </c:pt>
                <c:pt idx="131">
                  <c:v>0.82934705579117696</c:v>
                </c:pt>
                <c:pt idx="132">
                  <c:v>0.80763979805821395</c:v>
                </c:pt>
                <c:pt idx="133">
                  <c:v>0.78650070420187501</c:v>
                </c:pt>
                <c:pt idx="134">
                  <c:v>0.76591490315025101</c:v>
                </c:pt>
                <c:pt idx="135">
                  <c:v>0.74586791306557598</c:v>
                </c:pt>
                <c:pt idx="136">
                  <c:v>0.72634563115644601</c:v>
                </c:pt>
                <c:pt idx="137">
                  <c:v>0.70733432375669403</c:v>
                </c:pt>
                <c:pt idx="138">
                  <c:v>0.68882061666393801</c:v>
                </c:pt>
                <c:pt idx="139">
                  <c:v>0.670791485731003</c:v>
                </c:pt>
                <c:pt idx="140">
                  <c:v>0.65323424770361405</c:v>
                </c:pt>
                <c:pt idx="141">
                  <c:v>0.63613655129788704</c:v>
                </c:pt>
                <c:pt idx="142">
                  <c:v>0.61948636851137096</c:v>
                </c:pt>
                <c:pt idx="143">
                  <c:v>0.60327198616150501</c:v>
                </c:pt>
                <c:pt idx="144">
                  <c:v>0.58748199764554898</c:v>
                </c:pt>
                <c:pt idx="145">
                  <c:v>0.572105294916192</c:v>
                </c:pt>
                <c:pt idx="146">
                  <c:v>0.55713106066718898</c:v>
                </c:pt>
                <c:pt idx="147">
                  <c:v>0.54254876072352298</c:v>
                </c:pt>
                <c:pt idx="148">
                  <c:v>0.52834813663076596</c:v>
                </c:pt>
                <c:pt idx="149">
                  <c:v>0.51451919843837801</c:v>
                </c:pt>
                <c:pt idx="150">
                  <c:v>0.50105221767191899</c:v>
                </c:pt>
              </c:numCache>
            </c:numRef>
          </c:yVal>
          <c:smooth val="0"/>
        </c:ser>
        <c:ser>
          <c:idx val="1"/>
          <c:order val="1"/>
          <c:tx>
            <c:strRef>
              <c:f>Microsoft_Excel_Worksheet6!$C$1</c:f>
              <c:strCache>
                <c:ptCount val="1"/>
                <c:pt idx="0">
                  <c:v>lower</c:v>
                </c:pt>
              </c:strCache>
            </c:strRef>
          </c:tx>
          <c:spPr>
            <a:ln w="41275">
              <a:solidFill>
                <a:srgbClr val="00FF00"/>
              </a:solidFill>
              <a:prstDash val="sysDash"/>
            </a:ln>
          </c:spPr>
          <c:marker>
            <c:symbol val="none"/>
          </c:marker>
          <c:xVal>
            <c:numRef>
              <c:f>Microsoft_Excel_Worksheet6!$A$2:$A$10002</c:f>
              <c:numCache>
                <c:formatCode>General</c:formatCode>
                <c:ptCount val="1000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pt idx="81">
                  <c:v>131</c:v>
                </c:pt>
                <c:pt idx="82">
                  <c:v>132</c:v>
                </c:pt>
                <c:pt idx="83">
                  <c:v>133</c:v>
                </c:pt>
                <c:pt idx="84">
                  <c:v>134</c:v>
                </c:pt>
                <c:pt idx="85">
                  <c:v>135</c:v>
                </c:pt>
                <c:pt idx="86">
                  <c:v>136</c:v>
                </c:pt>
                <c:pt idx="87">
                  <c:v>137</c:v>
                </c:pt>
                <c:pt idx="88">
                  <c:v>138</c:v>
                </c:pt>
                <c:pt idx="89">
                  <c:v>139</c:v>
                </c:pt>
                <c:pt idx="90">
                  <c:v>140</c:v>
                </c:pt>
                <c:pt idx="91">
                  <c:v>141</c:v>
                </c:pt>
                <c:pt idx="92">
                  <c:v>142</c:v>
                </c:pt>
                <c:pt idx="93">
                  <c:v>143</c:v>
                </c:pt>
                <c:pt idx="94">
                  <c:v>144</c:v>
                </c:pt>
                <c:pt idx="95">
                  <c:v>145</c:v>
                </c:pt>
                <c:pt idx="96">
                  <c:v>146</c:v>
                </c:pt>
                <c:pt idx="97">
                  <c:v>147</c:v>
                </c:pt>
                <c:pt idx="98">
                  <c:v>148</c:v>
                </c:pt>
                <c:pt idx="99">
                  <c:v>149</c:v>
                </c:pt>
                <c:pt idx="100">
                  <c:v>150</c:v>
                </c:pt>
                <c:pt idx="101">
                  <c:v>151</c:v>
                </c:pt>
                <c:pt idx="102">
                  <c:v>152</c:v>
                </c:pt>
                <c:pt idx="103">
                  <c:v>153</c:v>
                </c:pt>
                <c:pt idx="104">
                  <c:v>154</c:v>
                </c:pt>
                <c:pt idx="105">
                  <c:v>155</c:v>
                </c:pt>
                <c:pt idx="106">
                  <c:v>156</c:v>
                </c:pt>
                <c:pt idx="107">
                  <c:v>157</c:v>
                </c:pt>
                <c:pt idx="108">
                  <c:v>158</c:v>
                </c:pt>
                <c:pt idx="109">
                  <c:v>159</c:v>
                </c:pt>
                <c:pt idx="110">
                  <c:v>160</c:v>
                </c:pt>
                <c:pt idx="111">
                  <c:v>161</c:v>
                </c:pt>
                <c:pt idx="112">
                  <c:v>162</c:v>
                </c:pt>
                <c:pt idx="113">
                  <c:v>163</c:v>
                </c:pt>
                <c:pt idx="114">
                  <c:v>164</c:v>
                </c:pt>
                <c:pt idx="115">
                  <c:v>165</c:v>
                </c:pt>
                <c:pt idx="116">
                  <c:v>166</c:v>
                </c:pt>
                <c:pt idx="117">
                  <c:v>167</c:v>
                </c:pt>
                <c:pt idx="118">
                  <c:v>168</c:v>
                </c:pt>
                <c:pt idx="119">
                  <c:v>169</c:v>
                </c:pt>
                <c:pt idx="120">
                  <c:v>170</c:v>
                </c:pt>
                <c:pt idx="121">
                  <c:v>171</c:v>
                </c:pt>
                <c:pt idx="122">
                  <c:v>172</c:v>
                </c:pt>
                <c:pt idx="123">
                  <c:v>173</c:v>
                </c:pt>
                <c:pt idx="124">
                  <c:v>174</c:v>
                </c:pt>
                <c:pt idx="125">
                  <c:v>175</c:v>
                </c:pt>
                <c:pt idx="126">
                  <c:v>176</c:v>
                </c:pt>
                <c:pt idx="127">
                  <c:v>177</c:v>
                </c:pt>
                <c:pt idx="128">
                  <c:v>178</c:v>
                </c:pt>
                <c:pt idx="129">
                  <c:v>179</c:v>
                </c:pt>
                <c:pt idx="130">
                  <c:v>180</c:v>
                </c:pt>
                <c:pt idx="131">
                  <c:v>181</c:v>
                </c:pt>
                <c:pt idx="132">
                  <c:v>182</c:v>
                </c:pt>
                <c:pt idx="133">
                  <c:v>183</c:v>
                </c:pt>
                <c:pt idx="134">
                  <c:v>184</c:v>
                </c:pt>
                <c:pt idx="135">
                  <c:v>185</c:v>
                </c:pt>
                <c:pt idx="136">
                  <c:v>186</c:v>
                </c:pt>
                <c:pt idx="137">
                  <c:v>187</c:v>
                </c:pt>
                <c:pt idx="138">
                  <c:v>188</c:v>
                </c:pt>
                <c:pt idx="139">
                  <c:v>189</c:v>
                </c:pt>
                <c:pt idx="140">
                  <c:v>190</c:v>
                </c:pt>
                <c:pt idx="141">
                  <c:v>191</c:v>
                </c:pt>
                <c:pt idx="142">
                  <c:v>192</c:v>
                </c:pt>
                <c:pt idx="143">
                  <c:v>193</c:v>
                </c:pt>
                <c:pt idx="144">
                  <c:v>194</c:v>
                </c:pt>
                <c:pt idx="145">
                  <c:v>195</c:v>
                </c:pt>
                <c:pt idx="146">
                  <c:v>196</c:v>
                </c:pt>
                <c:pt idx="147">
                  <c:v>197</c:v>
                </c:pt>
                <c:pt idx="148">
                  <c:v>198</c:v>
                </c:pt>
                <c:pt idx="149">
                  <c:v>199</c:v>
                </c:pt>
                <c:pt idx="150">
                  <c:v>200</c:v>
                </c:pt>
              </c:numCache>
            </c:numRef>
          </c:xVal>
          <c:yVal>
            <c:numRef>
              <c:f>Microsoft_Excel_Worksheet6!$C$2:$C$10002</c:f>
              <c:numCache>
                <c:formatCode>General</c:formatCode>
                <c:ptCount val="10001"/>
                <c:pt idx="0">
                  <c:v>8.0400742024535106</c:v>
                </c:pt>
                <c:pt idx="1">
                  <c:v>7.9059913167987501</c:v>
                </c:pt>
                <c:pt idx="2">
                  <c:v>7.7741445075498499</c:v>
                </c:pt>
                <c:pt idx="3">
                  <c:v>7.6444964840588101</c:v>
                </c:pt>
                <c:pt idx="4">
                  <c:v>7.5170105775671097</c:v>
                </c:pt>
                <c:pt idx="5">
                  <c:v>7.3916507308346002</c:v>
                </c:pt>
                <c:pt idx="6">
                  <c:v>7.2683814879412996</c:v>
                </c:pt>
                <c:pt idx="7">
                  <c:v>7.1471679842592799</c:v>
                </c:pt>
                <c:pt idx="8">
                  <c:v>7.02797593659181</c:v>
                </c:pt>
                <c:pt idx="9">
                  <c:v>6.9107716334769398</c:v>
                </c:pt>
                <c:pt idx="10">
                  <c:v>6.7955219256527304</c:v>
                </c:pt>
                <c:pt idx="11">
                  <c:v>6.6821942166816299</c:v>
                </c:pt>
                <c:pt idx="12">
                  <c:v>6.5707564537310299</c:v>
                </c:pt>
                <c:pt idx="13">
                  <c:v>6.46117711850773</c:v>
                </c:pt>
                <c:pt idx="14">
                  <c:v>6.3534252183434701</c:v>
                </c:pt>
                <c:pt idx="15">
                  <c:v>6.2474702774292101</c:v>
                </c:pt>
                <c:pt idx="16">
                  <c:v>6.14328232819555</c:v>
                </c:pt>
                <c:pt idx="17">
                  <c:v>6.04083190283691</c:v>
                </c:pt>
                <c:pt idx="18">
                  <c:v>5.9400900249770601</c:v>
                </c:pt>
                <c:pt idx="19">
                  <c:v>5.8410282014736197</c:v>
                </c:pt>
                <c:pt idx="20">
                  <c:v>5.7436184143592897</c:v>
                </c:pt>
                <c:pt idx="21">
                  <c:v>5.6478331129174002</c:v>
                </c:pt>
                <c:pt idx="22">
                  <c:v>5.5536452058897101</c:v>
                </c:pt>
                <c:pt idx="23">
                  <c:v>5.4610280538140197</c:v>
                </c:pt>
                <c:pt idx="24">
                  <c:v>5.3699554614897398</c:v>
                </c:pt>
                <c:pt idx="25">
                  <c:v>5.2804016705689598</c:v>
                </c:pt>
                <c:pt idx="26">
                  <c:v>5.1923413522711499</c:v>
                </c:pt>
                <c:pt idx="27">
                  <c:v>5.1057496002193297</c:v>
                </c:pt>
                <c:pt idx="28">
                  <c:v>5.0206019233957599</c:v>
                </c:pt>
                <c:pt idx="29">
                  <c:v>4.9368742392150198</c:v>
                </c:pt>
                <c:pt idx="30">
                  <c:v>4.8545428667126798</c:v>
                </c:pt>
                <c:pt idx="31">
                  <c:v>4.7735845198475504</c:v>
                </c:pt>
                <c:pt idx="32">
                  <c:v>4.6939763009156001</c:v>
                </c:pt>
                <c:pt idx="33">
                  <c:v>4.6156956940737199</c:v>
                </c:pt>
                <c:pt idx="34">
                  <c:v>4.5387205589715096</c:v>
                </c:pt>
                <c:pt idx="35">
                  <c:v>4.4630291244892497</c:v>
                </c:pt>
                <c:pt idx="36">
                  <c:v>4.3885999825803204</c:v>
                </c:pt>
                <c:pt idx="37">
                  <c:v>4.3154120822162598</c:v>
                </c:pt>
                <c:pt idx="38">
                  <c:v>4.24344472343288</c:v>
                </c:pt>
                <c:pt idx="39">
                  <c:v>4.1726775514755898</c:v>
                </c:pt>
                <c:pt idx="40">
                  <c:v>4.10309055104244</c:v>
                </c:pt>
                <c:pt idx="41">
                  <c:v>4.03466404062309</c:v>
                </c:pt>
                <c:pt idx="42">
                  <c:v>3.9673786669322402</c:v>
                </c:pt>
                <c:pt idx="43">
                  <c:v>3.9012153994358898</c:v>
                </c:pt>
                <c:pt idx="44">
                  <c:v>3.8361555249688699</c:v>
                </c:pt>
                <c:pt idx="45">
                  <c:v>3.7721806424421298</c:v>
                </c:pt>
                <c:pt idx="46">
                  <c:v>3.7092726576382899</c:v>
                </c:pt>
                <c:pt idx="47">
                  <c:v>3.6474137780940299</c:v>
                </c:pt>
                <c:pt idx="48">
                  <c:v>3.5865865080677701</c:v>
                </c:pt>
                <c:pt idx="49">
                  <c:v>3.5267736435913002</c:v>
                </c:pt>
                <c:pt idx="50">
                  <c:v>3.4679582676038998</c:v>
                </c:pt>
                <c:pt idx="51">
                  <c:v>3.4101237451676898</c:v>
                </c:pt>
                <c:pt idx="52">
                  <c:v>3.3532537187626601</c:v>
                </c:pt>
                <c:pt idx="53">
                  <c:v>3.2973321036602701</c:v>
                </c:pt>
                <c:pt idx="54">
                  <c:v>3.24234308337412</c:v>
                </c:pt>
                <c:pt idx="55">
                  <c:v>3.1882711051865398</c:v>
                </c:pt>
                <c:pt idx="56">
                  <c:v>3.13510087574977</c:v>
                </c:pt>
                <c:pt idx="57">
                  <c:v>3.0828173567604802</c:v>
                </c:pt>
                <c:pt idx="58">
                  <c:v>3.03140576070644</c:v>
                </c:pt>
                <c:pt idx="59">
                  <c:v>2.9808515466841499</c:v>
                </c:pt>
                <c:pt idx="60">
                  <c:v>2.9311404162861301</c:v>
                </c:pt>
                <c:pt idx="61">
                  <c:v>2.8822583095569398</c:v>
                </c:pt>
                <c:pt idx="62">
                  <c:v>2.8341914010164899</c:v>
                </c:pt>
                <c:pt idx="63">
                  <c:v>2.7869260957497399</c:v>
                </c:pt>
                <c:pt idx="64">
                  <c:v>2.7404490255616798</c:v>
                </c:pt>
                <c:pt idx="65">
                  <c:v>2.6947470451962499</c:v>
                </c:pt>
                <c:pt idx="66">
                  <c:v>2.6498072286185299</c:v>
                </c:pt>
                <c:pt idx="67">
                  <c:v>2.6056168653587499</c:v>
                </c:pt>
                <c:pt idx="68">
                  <c:v>2.5621634569173901</c:v>
                </c:pt>
                <c:pt idx="69">
                  <c:v>2.5194347132302002</c:v>
                </c:pt>
                <c:pt idx="70">
                  <c:v>2.4774185491921101</c:v>
                </c:pt>
                <c:pt idx="71">
                  <c:v>2.4361030812392199</c:v>
                </c:pt>
                <c:pt idx="72">
                  <c:v>2.3954766239877001</c:v>
                </c:pt>
                <c:pt idx="73">
                  <c:v>2.3555276869287902</c:v>
                </c:pt>
                <c:pt idx="74">
                  <c:v>2.3162449711788899</c:v>
                </c:pt>
                <c:pt idx="75">
                  <c:v>2.2776173662838701</c:v>
                </c:pt>
                <c:pt idx="76">
                  <c:v>2.2396339470766802</c:v>
                </c:pt>
                <c:pt idx="77">
                  <c:v>2.2022839705873101</c:v>
                </c:pt>
                <c:pt idx="78">
                  <c:v>2.1655568730043702</c:v>
                </c:pt>
                <c:pt idx="79">
                  <c:v>2.1294422666872701</c:v>
                </c:pt>
                <c:pt idx="80">
                  <c:v>2.0939299372282298</c:v>
                </c:pt>
                <c:pt idx="81">
                  <c:v>2.0590098405633501</c:v>
                </c:pt>
                <c:pt idx="82">
                  <c:v>2.0246721001318</c:v>
                </c:pt>
                <c:pt idx="83">
                  <c:v>1.99090700408237</c:v>
                </c:pt>
                <c:pt idx="84">
                  <c:v>1.95770500252669</c:v>
                </c:pt>
                <c:pt idx="85">
                  <c:v>1.9250567048381599</c:v>
                </c:pt>
                <c:pt idx="86">
                  <c:v>1.89295287699601</c:v>
                </c:pt>
                <c:pt idx="87">
                  <c:v>1.8613844389735501</c:v>
                </c:pt>
                <c:pt idx="88">
                  <c:v>1.8303424621701101</c:v>
                </c:pt>
                <c:pt idx="89">
                  <c:v>1.7998181668857101</c:v>
                </c:pt>
                <c:pt idx="90">
                  <c:v>1.76980291983783</c:v>
                </c:pt>
                <c:pt idx="91">
                  <c:v>1.7402882317196999</c:v>
                </c:pt>
                <c:pt idx="92">
                  <c:v>1.7112657547991801</c:v>
                </c:pt>
                <c:pt idx="93">
                  <c:v>1.68272728055778</c:v>
                </c:pt>
                <c:pt idx="94">
                  <c:v>1.65466473736902</c:v>
                </c:pt>
                <c:pt idx="95">
                  <c:v>1.6270701882154901</c:v>
                </c:pt>
                <c:pt idx="96">
                  <c:v>1.5999358284440099</c:v>
                </c:pt>
                <c:pt idx="97">
                  <c:v>1.57325398355821</c:v>
                </c:pt>
                <c:pt idx="98">
                  <c:v>1.5470171070479199</c:v>
                </c:pt>
                <c:pt idx="99">
                  <c:v>1.52121777825479</c:v>
                </c:pt>
                <c:pt idx="100">
                  <c:v>1.49584870027346</c:v>
                </c:pt>
                <c:pt idx="101">
                  <c:v>1.47090269788776</c:v>
                </c:pt>
                <c:pt idx="102">
                  <c:v>1.44637271554133</c:v>
                </c:pt>
                <c:pt idx="103">
                  <c:v>1.42225181534206</c:v>
                </c:pt>
                <c:pt idx="104">
                  <c:v>1.39853317509984</c:v>
                </c:pt>
                <c:pt idx="105">
                  <c:v>1.3752100863969901</c:v>
                </c:pt>
                <c:pt idx="106">
                  <c:v>1.35227595269094</c:v>
                </c:pt>
                <c:pt idx="107">
                  <c:v>1.32972428744847</c:v>
                </c:pt>
                <c:pt idx="108">
                  <c:v>1.30754871231113</c:v>
                </c:pt>
                <c:pt idx="109">
                  <c:v>1.2857429552912001</c:v>
                </c:pt>
                <c:pt idx="110">
                  <c:v>1.26430084899782</c:v>
                </c:pt>
                <c:pt idx="111">
                  <c:v>1.24321632889256</c:v>
                </c:pt>
                <c:pt idx="112">
                  <c:v>1.2224834315742501</c:v>
                </c:pt>
                <c:pt idx="113">
                  <c:v>1.2020962930923</c:v>
                </c:pt>
                <c:pt idx="114">
                  <c:v>1.18204914728816</c:v>
                </c:pt>
                <c:pt idx="115">
                  <c:v>1.16233632416449</c:v>
                </c:pt>
                <c:pt idx="116">
                  <c:v>1.14295224828148</c:v>
                </c:pt>
                <c:pt idx="117">
                  <c:v>1.12389143717996</c:v>
                </c:pt>
                <c:pt idx="118">
                  <c:v>1.1051484998307299</c:v>
                </c:pt>
                <c:pt idx="119">
                  <c:v>1.0867181351098301</c:v>
                </c:pt>
                <c:pt idx="120">
                  <c:v>1.0685951302992001</c:v>
                </c:pt>
                <c:pt idx="121">
                  <c:v>1.05077435961235</c:v>
                </c:pt>
                <c:pt idx="122">
                  <c:v>1.03325078274463</c:v>
                </c:pt>
                <c:pt idx="123">
                  <c:v>1.0160194434476499</c:v>
                </c:pt>
                <c:pt idx="124">
                  <c:v>0.99800946312102501</c:v>
                </c:pt>
                <c:pt idx="125">
                  <c:v>0.962501005200606</c:v>
                </c:pt>
                <c:pt idx="126">
                  <c:v>0.92825591263941298</c:v>
                </c:pt>
                <c:pt idx="127">
                  <c:v>0.89522923580785396</c:v>
                </c:pt>
                <c:pt idx="128">
                  <c:v>0.863377624351784</c:v>
                </c:pt>
                <c:pt idx="129">
                  <c:v>0.83265927029143905</c:v>
                </c:pt>
                <c:pt idx="130">
                  <c:v>0.80303385314486497</c:v>
                </c:pt>
                <c:pt idx="131">
                  <c:v>0.77446248700381104</c:v>
                </c:pt>
                <c:pt idx="132">
                  <c:v>0.74690766949264498</c:v>
                </c:pt>
                <c:pt idx="133">
                  <c:v>0.720333232543242</c:v>
                </c:pt>
                <c:pt idx="134">
                  <c:v>0.69470429492129604</c:v>
                </c:pt>
                <c:pt idx="135">
                  <c:v>0.66998721644169501</c:v>
                </c:pt>
                <c:pt idx="136">
                  <c:v>0.64614955381288497</c:v>
                </c:pt>
                <c:pt idx="137">
                  <c:v>0.62316001805226096</c:v>
                </c:pt>
                <c:pt idx="138">
                  <c:v>0.60098843341668295</c:v>
                </c:pt>
                <c:pt idx="139">
                  <c:v>0.579605697794218</c:v>
                </c:pt>
                <c:pt idx="140">
                  <c:v>0.55898374450511901</c:v>
                </c:pt>
                <c:pt idx="141">
                  <c:v>0.539095505461888</c:v>
                </c:pt>
                <c:pt idx="142">
                  <c:v>0.51991487564008498</c:v>
                </c:pt>
                <c:pt idx="143">
                  <c:v>0.50141667881324103</c:v>
                </c:pt>
                <c:pt idx="144">
                  <c:v>0.48357663450689098</c:v>
                </c:pt>
                <c:pt idx="145">
                  <c:v>0.46637132612836402</c:v>
                </c:pt>
                <c:pt idx="146">
                  <c:v>0.44977817023049199</c:v>
                </c:pt>
                <c:pt idx="147">
                  <c:v>0.433775386868892</c:v>
                </c:pt>
                <c:pt idx="148">
                  <c:v>0.41834197101391701</c:v>
                </c:pt>
                <c:pt idx="149">
                  <c:v>0.403457664979745</c:v>
                </c:pt>
                <c:pt idx="150">
                  <c:v>0.38910293183442801</c:v>
                </c:pt>
              </c:numCache>
            </c:numRef>
          </c:yVal>
          <c:smooth val="0"/>
        </c:ser>
        <c:ser>
          <c:idx val="2"/>
          <c:order val="2"/>
          <c:tx>
            <c:strRef>
              <c:f>Microsoft_Excel_Worksheet6!$D$1</c:f>
              <c:strCache>
                <c:ptCount val="1"/>
                <c:pt idx="0">
                  <c:v>upper</c:v>
                </c:pt>
              </c:strCache>
            </c:strRef>
          </c:tx>
          <c:spPr>
            <a:ln w="41275">
              <a:solidFill>
                <a:srgbClr val="00FF00"/>
              </a:solidFill>
              <a:prstDash val="sysDash"/>
            </a:ln>
          </c:spPr>
          <c:marker>
            <c:symbol val="none"/>
          </c:marker>
          <c:xVal>
            <c:numRef>
              <c:f>Microsoft_Excel_Worksheet6!$A$2:$A$10002</c:f>
              <c:numCache>
                <c:formatCode>General</c:formatCode>
                <c:ptCount val="1000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pt idx="81">
                  <c:v>131</c:v>
                </c:pt>
                <c:pt idx="82">
                  <c:v>132</c:v>
                </c:pt>
                <c:pt idx="83">
                  <c:v>133</c:v>
                </c:pt>
                <c:pt idx="84">
                  <c:v>134</c:v>
                </c:pt>
                <c:pt idx="85">
                  <c:v>135</c:v>
                </c:pt>
                <c:pt idx="86">
                  <c:v>136</c:v>
                </c:pt>
                <c:pt idx="87">
                  <c:v>137</c:v>
                </c:pt>
                <c:pt idx="88">
                  <c:v>138</c:v>
                </c:pt>
                <c:pt idx="89">
                  <c:v>139</c:v>
                </c:pt>
                <c:pt idx="90">
                  <c:v>140</c:v>
                </c:pt>
                <c:pt idx="91">
                  <c:v>141</c:v>
                </c:pt>
                <c:pt idx="92">
                  <c:v>142</c:v>
                </c:pt>
                <c:pt idx="93">
                  <c:v>143</c:v>
                </c:pt>
                <c:pt idx="94">
                  <c:v>144</c:v>
                </c:pt>
                <c:pt idx="95">
                  <c:v>145</c:v>
                </c:pt>
                <c:pt idx="96">
                  <c:v>146</c:v>
                </c:pt>
                <c:pt idx="97">
                  <c:v>147</c:v>
                </c:pt>
                <c:pt idx="98">
                  <c:v>148</c:v>
                </c:pt>
                <c:pt idx="99">
                  <c:v>149</c:v>
                </c:pt>
                <c:pt idx="100">
                  <c:v>150</c:v>
                </c:pt>
                <c:pt idx="101">
                  <c:v>151</c:v>
                </c:pt>
                <c:pt idx="102">
                  <c:v>152</c:v>
                </c:pt>
                <c:pt idx="103">
                  <c:v>153</c:v>
                </c:pt>
                <c:pt idx="104">
                  <c:v>154</c:v>
                </c:pt>
                <c:pt idx="105">
                  <c:v>155</c:v>
                </c:pt>
                <c:pt idx="106">
                  <c:v>156</c:v>
                </c:pt>
                <c:pt idx="107">
                  <c:v>157</c:v>
                </c:pt>
                <c:pt idx="108">
                  <c:v>158</c:v>
                </c:pt>
                <c:pt idx="109">
                  <c:v>159</c:v>
                </c:pt>
                <c:pt idx="110">
                  <c:v>160</c:v>
                </c:pt>
                <c:pt idx="111">
                  <c:v>161</c:v>
                </c:pt>
                <c:pt idx="112">
                  <c:v>162</c:v>
                </c:pt>
                <c:pt idx="113">
                  <c:v>163</c:v>
                </c:pt>
                <c:pt idx="114">
                  <c:v>164</c:v>
                </c:pt>
                <c:pt idx="115">
                  <c:v>165</c:v>
                </c:pt>
                <c:pt idx="116">
                  <c:v>166</c:v>
                </c:pt>
                <c:pt idx="117">
                  <c:v>167</c:v>
                </c:pt>
                <c:pt idx="118">
                  <c:v>168</c:v>
                </c:pt>
                <c:pt idx="119">
                  <c:v>169</c:v>
                </c:pt>
                <c:pt idx="120">
                  <c:v>170</c:v>
                </c:pt>
                <c:pt idx="121">
                  <c:v>171</c:v>
                </c:pt>
                <c:pt idx="122">
                  <c:v>172</c:v>
                </c:pt>
                <c:pt idx="123">
                  <c:v>173</c:v>
                </c:pt>
                <c:pt idx="124">
                  <c:v>174</c:v>
                </c:pt>
                <c:pt idx="125">
                  <c:v>175</c:v>
                </c:pt>
                <c:pt idx="126">
                  <c:v>176</c:v>
                </c:pt>
                <c:pt idx="127">
                  <c:v>177</c:v>
                </c:pt>
                <c:pt idx="128">
                  <c:v>178</c:v>
                </c:pt>
                <c:pt idx="129">
                  <c:v>179</c:v>
                </c:pt>
                <c:pt idx="130">
                  <c:v>180</c:v>
                </c:pt>
                <c:pt idx="131">
                  <c:v>181</c:v>
                </c:pt>
                <c:pt idx="132">
                  <c:v>182</c:v>
                </c:pt>
                <c:pt idx="133">
                  <c:v>183</c:v>
                </c:pt>
                <c:pt idx="134">
                  <c:v>184</c:v>
                </c:pt>
                <c:pt idx="135">
                  <c:v>185</c:v>
                </c:pt>
                <c:pt idx="136">
                  <c:v>186</c:v>
                </c:pt>
                <c:pt idx="137">
                  <c:v>187</c:v>
                </c:pt>
                <c:pt idx="138">
                  <c:v>188</c:v>
                </c:pt>
                <c:pt idx="139">
                  <c:v>189</c:v>
                </c:pt>
                <c:pt idx="140">
                  <c:v>190</c:v>
                </c:pt>
                <c:pt idx="141">
                  <c:v>191</c:v>
                </c:pt>
                <c:pt idx="142">
                  <c:v>192</c:v>
                </c:pt>
                <c:pt idx="143">
                  <c:v>193</c:v>
                </c:pt>
                <c:pt idx="144">
                  <c:v>194</c:v>
                </c:pt>
                <c:pt idx="145">
                  <c:v>195</c:v>
                </c:pt>
                <c:pt idx="146">
                  <c:v>196</c:v>
                </c:pt>
                <c:pt idx="147">
                  <c:v>197</c:v>
                </c:pt>
                <c:pt idx="148">
                  <c:v>198</c:v>
                </c:pt>
                <c:pt idx="149">
                  <c:v>199</c:v>
                </c:pt>
                <c:pt idx="150">
                  <c:v>200</c:v>
                </c:pt>
              </c:numCache>
            </c:numRef>
          </c:xVal>
          <c:yVal>
            <c:numRef>
              <c:f>Microsoft_Excel_Worksheet6!$D$2:$D$10002</c:f>
              <c:numCache>
                <c:formatCode>General</c:formatCode>
                <c:ptCount val="10001"/>
                <c:pt idx="0">
                  <c:v>89.1424640669523</c:v>
                </c:pt>
                <c:pt idx="1">
                  <c:v>85.970839396836297</c:v>
                </c:pt>
                <c:pt idx="2">
                  <c:v>82.912058848244001</c:v>
                </c:pt>
                <c:pt idx="3">
                  <c:v>79.962107508603196</c:v>
                </c:pt>
                <c:pt idx="4">
                  <c:v>77.117113313039297</c:v>
                </c:pt>
                <c:pt idx="5">
                  <c:v>74.373341961957195</c:v>
                </c:pt>
                <c:pt idx="6">
                  <c:v>71.727192019452303</c:v>
                </c:pt>
                <c:pt idx="7">
                  <c:v>69.175190186115302</c:v>
                </c:pt>
                <c:pt idx="8">
                  <c:v>66.713986740028602</c:v>
                </c:pt>
                <c:pt idx="9">
                  <c:v>64.340351139967794</c:v>
                </c:pt>
                <c:pt idx="10">
                  <c:v>62.051167785038601</c:v>
                </c:pt>
                <c:pt idx="11">
                  <c:v>59.843431925182699</c:v>
                </c:pt>
                <c:pt idx="12">
                  <c:v>57.714245717184603</c:v>
                </c:pt>
                <c:pt idx="13">
                  <c:v>55.660814421003799</c:v>
                </c:pt>
                <c:pt idx="14">
                  <c:v>53.680442731437203</c:v>
                </c:pt>
                <c:pt idx="15">
                  <c:v>51.770531240299803</c:v>
                </c:pt>
                <c:pt idx="16">
                  <c:v>49.928573024477799</c:v>
                </c:pt>
                <c:pt idx="17">
                  <c:v>48.152150355376101</c:v>
                </c:pt>
                <c:pt idx="18">
                  <c:v>46.438931525441802</c:v>
                </c:pt>
                <c:pt idx="19">
                  <c:v>44.786667787597501</c:v>
                </c:pt>
                <c:pt idx="20">
                  <c:v>43.193190403567101</c:v>
                </c:pt>
                <c:pt idx="21">
                  <c:v>41.656407797220503</c:v>
                </c:pt>
                <c:pt idx="22">
                  <c:v>40.1743028092</c:v>
                </c:pt>
                <c:pt idx="23">
                  <c:v>38.744930049224799</c:v>
                </c:pt>
                <c:pt idx="24">
                  <c:v>37.3664133425995</c:v>
                </c:pt>
                <c:pt idx="25">
                  <c:v>36.036943267573101</c:v>
                </c:pt>
                <c:pt idx="26">
                  <c:v>34.754774780317</c:v>
                </c:pt>
                <c:pt idx="27">
                  <c:v>33.518224924405601</c:v>
                </c:pt>
                <c:pt idx="28">
                  <c:v>32.325670621790699</c:v>
                </c:pt>
                <c:pt idx="29">
                  <c:v>31.1755465423721</c:v>
                </c:pt>
                <c:pt idx="30">
                  <c:v>30.066343049367099</c:v>
                </c:pt>
                <c:pt idx="31">
                  <c:v>28.9966042177826</c:v>
                </c:pt>
                <c:pt idx="32">
                  <c:v>27.964925923388201</c:v>
                </c:pt>
                <c:pt idx="33">
                  <c:v>26.9699539996823</c:v>
                </c:pt>
                <c:pt idx="34">
                  <c:v>26.010382460432101</c:v>
                </c:pt>
                <c:pt idx="35">
                  <c:v>25.084951785454301</c:v>
                </c:pt>
                <c:pt idx="36">
                  <c:v>24.1924472673869</c:v>
                </c:pt>
                <c:pt idx="37">
                  <c:v>23.3316974172808</c:v>
                </c:pt>
                <c:pt idx="38">
                  <c:v>22.5015724269198</c:v>
                </c:pt>
                <c:pt idx="39">
                  <c:v>21.7009826858508</c:v>
                </c:pt>
                <c:pt idx="40">
                  <c:v>20.928877351175402</c:v>
                </c:pt>
                <c:pt idx="41">
                  <c:v>20.184242968229</c:v>
                </c:pt>
                <c:pt idx="42">
                  <c:v>19.466102140333899</c:v>
                </c:pt>
                <c:pt idx="43">
                  <c:v>18.773512245882401</c:v>
                </c:pt>
                <c:pt idx="44">
                  <c:v>18.105564201064599</c:v>
                </c:pt>
                <c:pt idx="45">
                  <c:v>17.461381266617799</c:v>
                </c:pt>
                <c:pt idx="46">
                  <c:v>16.840117897031</c:v>
                </c:pt>
                <c:pt idx="47">
                  <c:v>16.240958630693399</c:v>
                </c:pt>
                <c:pt idx="48">
                  <c:v>15.663117019530899</c:v>
                </c:pt>
                <c:pt idx="49">
                  <c:v>15.1058345967257</c:v>
                </c:pt>
                <c:pt idx="50">
                  <c:v>14.568379881163001</c:v>
                </c:pt>
                <c:pt idx="51">
                  <c:v>14.050047417299099</c:v>
                </c:pt>
                <c:pt idx="52">
                  <c:v>13.550156849190801</c:v>
                </c:pt>
                <c:pt idx="53">
                  <c:v>13.068052027469101</c:v>
                </c:pt>
                <c:pt idx="54">
                  <c:v>12.603100148087</c:v>
                </c:pt>
                <c:pt idx="55">
                  <c:v>12.1546909217098</c:v>
                </c:pt>
                <c:pt idx="56">
                  <c:v>11.7222357726579</c:v>
                </c:pt>
                <c:pt idx="57">
                  <c:v>11.3051670663503</c:v>
                </c:pt>
                <c:pt idx="58">
                  <c:v>10.9029373642356</c:v>
                </c:pt>
                <c:pt idx="59">
                  <c:v>10.515018705231901</c:v>
                </c:pt>
                <c:pt idx="60">
                  <c:v>10.1409019127323</c:v>
                </c:pt>
                <c:pt idx="61">
                  <c:v>9.7800959262667106</c:v>
                </c:pt>
                <c:pt idx="62">
                  <c:v>9.4321271569431406</c:v>
                </c:pt>
                <c:pt idx="63">
                  <c:v>9.0965388658211506</c:v>
                </c:pt>
                <c:pt idx="64">
                  <c:v>8.7728905644029105</c:v>
                </c:pt>
                <c:pt idx="65">
                  <c:v>8.4607574364540294</c:v>
                </c:pt>
                <c:pt idx="66">
                  <c:v>8.1597297803958604</c:v>
                </c:pt>
                <c:pt idx="67">
                  <c:v>7.8694124715368101</c:v>
                </c:pt>
                <c:pt idx="68">
                  <c:v>7.5894244434372196</c:v>
                </c:pt>
                <c:pt idx="69">
                  <c:v>7.3193981877269501</c:v>
                </c:pt>
                <c:pt idx="70">
                  <c:v>7.0589792717189699</c:v>
                </c:pt>
                <c:pt idx="71">
                  <c:v>6.8078258731859602</c:v>
                </c:pt>
                <c:pt idx="72">
                  <c:v>6.5656083316893197</c:v>
                </c:pt>
                <c:pt idx="73">
                  <c:v>6.3320087158713898</c:v>
                </c:pt>
                <c:pt idx="74">
                  <c:v>6.1067204061432196</c:v>
                </c:pt>
                <c:pt idx="75">
                  <c:v>5.8894476922200703</c:v>
                </c:pt>
                <c:pt idx="76">
                  <c:v>5.6799053849760899</c:v>
                </c:pt>
                <c:pt idx="77">
                  <c:v>5.4778184421091796</c:v>
                </c:pt>
                <c:pt idx="78">
                  <c:v>5.2829216071242202</c:v>
                </c:pt>
                <c:pt idx="79">
                  <c:v>5.0949590611611697</c:v>
                </c:pt>
                <c:pt idx="80">
                  <c:v>4.9136840872107896</c:v>
                </c:pt>
                <c:pt idx="81">
                  <c:v>4.7388587462773302</c:v>
                </c:pt>
                <c:pt idx="82">
                  <c:v>4.5702535650631404</c:v>
                </c:pt>
                <c:pt idx="83">
                  <c:v>4.40764723476524</c:v>
                </c:pt>
                <c:pt idx="84">
                  <c:v>4.2508263205884704</c:v>
                </c:pt>
                <c:pt idx="85">
                  <c:v>4.0995849815939502</c:v>
                </c:pt>
                <c:pt idx="86">
                  <c:v>3.9537247005151799</c:v>
                </c:pt>
                <c:pt idx="87">
                  <c:v>3.813054023187</c:v>
                </c:pt>
                <c:pt idx="88">
                  <c:v>3.67738830724559</c:v>
                </c:pt>
                <c:pt idx="89">
                  <c:v>3.5465494797694301</c:v>
                </c:pt>
                <c:pt idx="90">
                  <c:v>3.4203658035433002</c:v>
                </c:pt>
                <c:pt idx="91">
                  <c:v>3.2986716516384198</c:v>
                </c:pt>
                <c:pt idx="92">
                  <c:v>3.1813072900128501</c:v>
                </c:pt>
                <c:pt idx="93">
                  <c:v>3.06811866784681</c:v>
                </c:pt>
                <c:pt idx="94">
                  <c:v>2.9589572153377399</c:v>
                </c:pt>
                <c:pt idx="95">
                  <c:v>2.8536796486896598</c:v>
                </c:pt>
                <c:pt idx="96">
                  <c:v>2.7521477820408502</c:v>
                </c:pt>
                <c:pt idx="97">
                  <c:v>2.6542283460830398</c:v>
                </c:pt>
                <c:pt idx="98">
                  <c:v>2.55979281313394</c:v>
                </c:pt>
                <c:pt idx="99">
                  <c:v>2.46871722843367</c:v>
                </c:pt>
                <c:pt idx="100">
                  <c:v>2.3808820474433898</c:v>
                </c:pt>
                <c:pt idx="101">
                  <c:v>2.2961719789328701</c:v>
                </c:pt>
                <c:pt idx="102">
                  <c:v>2.2144758336508401</c:v>
                </c:pt>
                <c:pt idx="103">
                  <c:v>2.1356863783794702</c:v>
                </c:pt>
                <c:pt idx="104">
                  <c:v>2.0597001951816201</c:v>
                </c:pt>
                <c:pt idx="105">
                  <c:v>1.9864175456558699</c:v>
                </c:pt>
                <c:pt idx="106">
                  <c:v>1.91574224002127</c:v>
                </c:pt>
                <c:pt idx="107">
                  <c:v>1.84758151086001</c:v>
                </c:pt>
                <c:pt idx="108">
                  <c:v>1.7818458913522</c:v>
                </c:pt>
                <c:pt idx="109">
                  <c:v>1.7184490978429601</c:v>
                </c:pt>
                <c:pt idx="110">
                  <c:v>1.65730791658771</c:v>
                </c:pt>
                <c:pt idx="111">
                  <c:v>1.59834209452697</c:v>
                </c:pt>
                <c:pt idx="112">
                  <c:v>1.54147423394731</c:v>
                </c:pt>
                <c:pt idx="113">
                  <c:v>1.4866296908902199</c:v>
                </c:pt>
                <c:pt idx="114">
                  <c:v>1.4337364771754499</c:v>
                </c:pt>
                <c:pt idx="115">
                  <c:v>1.3827251659103801</c:v>
                </c:pt>
                <c:pt idx="116">
                  <c:v>1.33352880036121</c:v>
                </c:pt>
                <c:pt idx="117">
                  <c:v>1.2860828060665199</c:v>
                </c:pt>
                <c:pt idx="118">
                  <c:v>1.2403249060777</c:v>
                </c:pt>
                <c:pt idx="119">
                  <c:v>1.1961950392151399</c:v>
                </c:pt>
                <c:pt idx="120">
                  <c:v>1.15363528123273</c:v>
                </c:pt>
                <c:pt idx="121">
                  <c:v>1.1125897687873301</c:v>
                </c:pt>
                <c:pt idx="122">
                  <c:v>1.0730046261132999</c:v>
                </c:pt>
                <c:pt idx="123">
                  <c:v>1.0348278943059599</c:v>
                </c:pt>
                <c:pt idx="124">
                  <c:v>0.99907546812746295</c:v>
                </c:pt>
                <c:pt idx="125">
                  <c:v>0.98241406446622104</c:v>
                </c:pt>
                <c:pt idx="126">
                  <c:v>0.96603052006668599</c:v>
                </c:pt>
                <c:pt idx="127">
                  <c:v>0.94992020111943298</c:v>
                </c:pt>
                <c:pt idx="128">
                  <c:v>0.93407855109225002</c:v>
                </c:pt>
                <c:pt idx="129">
                  <c:v>0.91850108944140496</c:v>
                </c:pt>
                <c:pt idx="130">
                  <c:v>0.90318341034439398</c:v>
                </c:pt>
                <c:pt idx="131">
                  <c:v>0.88812118145382701</c:v>
                </c:pt>
                <c:pt idx="132">
                  <c:v>0.87331014267210805</c:v>
                </c:pt>
                <c:pt idx="133">
                  <c:v>0.85874610494652104</c:v>
                </c:pt>
                <c:pt idx="134">
                  <c:v>0.84442494908444299</c:v>
                </c:pt>
                <c:pt idx="135">
                  <c:v>0.830342624588288</c:v>
                </c:pt>
                <c:pt idx="136">
                  <c:v>0.81649514850989702</c:v>
                </c:pt>
                <c:pt idx="137">
                  <c:v>0.80287860432403502</c:v>
                </c:pt>
                <c:pt idx="138">
                  <c:v>0.78948914082065302</c:v>
                </c:pt>
                <c:pt idx="139">
                  <c:v>0.77632297101564995</c:v>
                </c:pt>
                <c:pt idx="140">
                  <c:v>0.76337637107978296</c:v>
                </c:pt>
                <c:pt idx="141">
                  <c:v>0.75064567928544601</c:v>
                </c:pt>
                <c:pt idx="142">
                  <c:v>0.73812729497101104</c:v>
                </c:pt>
                <c:pt idx="143">
                  <c:v>0.72581767752244897</c:v>
                </c:pt>
                <c:pt idx="144">
                  <c:v>0.713713345371914</c:v>
                </c:pt>
                <c:pt idx="145">
                  <c:v>0.70181087501304895</c:v>
                </c:pt>
                <c:pt idx="146">
                  <c:v>0.69010690003270303</c:v>
                </c:pt>
                <c:pt idx="147">
                  <c:v>0.67859811015879701</c:v>
                </c:pt>
                <c:pt idx="148">
                  <c:v>0.66728125032407104</c:v>
                </c:pt>
                <c:pt idx="149">
                  <c:v>0.65615311974544199</c:v>
                </c:pt>
                <c:pt idx="150">
                  <c:v>0.64521057101871604</c:v>
                </c:pt>
              </c:numCache>
            </c:numRef>
          </c:yVal>
          <c:smooth val="1"/>
        </c:ser>
        <c:dLbls>
          <c:showLegendKey val="0"/>
          <c:showVal val="0"/>
          <c:showCatName val="0"/>
          <c:showSerName val="0"/>
          <c:showPercent val="0"/>
          <c:showBubbleSize val="0"/>
        </c:dLbls>
        <c:axId val="529635472"/>
        <c:axId val="529635864"/>
      </c:scatterChart>
      <c:valAx>
        <c:axId val="529635472"/>
        <c:scaling>
          <c:orientation val="minMax"/>
          <c:max val="200"/>
          <c:min val="150"/>
        </c:scaling>
        <c:delete val="0"/>
        <c:axPos val="b"/>
        <c:title>
          <c:tx>
            <c:rich>
              <a:bodyPr/>
              <a:lstStyle/>
              <a:p>
                <a:pPr>
                  <a:defRPr sz="1700"/>
                </a:pPr>
                <a:r>
                  <a:rPr lang="en-US" sz="1700" dirty="0" smtClean="0"/>
                  <a:t>Recipient height (cm)</a:t>
                </a:r>
                <a:endParaRPr lang="en-US" sz="1700" dirty="0"/>
              </a:p>
            </c:rich>
          </c:tx>
          <c:layout>
            <c:manualLayout>
              <c:xMode val="edge"/>
              <c:yMode val="edge"/>
              <c:x val="0.40497415975657908"/>
              <c:y val="0.88582020997375333"/>
            </c:manualLayout>
          </c:layout>
          <c:overlay val="0"/>
        </c:title>
        <c:numFmt formatCode="#,##0" sourceLinked="0"/>
        <c:majorTickMark val="out"/>
        <c:minorTickMark val="none"/>
        <c:tickLblPos val="nextTo"/>
        <c:txPr>
          <a:bodyPr rot="0"/>
          <a:lstStyle/>
          <a:p>
            <a:pPr>
              <a:defRPr sz="1500" b="1"/>
            </a:pPr>
            <a:endParaRPr lang="en-US"/>
          </a:p>
        </c:txPr>
        <c:crossAx val="529635864"/>
        <c:crosses val="autoZero"/>
        <c:crossBetween val="midCat"/>
        <c:majorUnit val="10"/>
      </c:valAx>
      <c:valAx>
        <c:axId val="529635864"/>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529635472"/>
        <c:crossesAt val="15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Microsoft_Excel_Worksheet7!$B$1</c:f>
              <c:strCache>
                <c:ptCount val="1"/>
                <c:pt idx="0">
                  <c:v>yhat</c:v>
                </c:pt>
              </c:strCache>
            </c:strRef>
          </c:tx>
          <c:spPr>
            <a:ln w="38100">
              <a:solidFill>
                <a:srgbClr val="00FF00"/>
              </a:solidFill>
            </a:ln>
          </c:spPr>
          <c:marker>
            <c:symbol val="none"/>
          </c:marker>
          <c:xVal>
            <c:numRef>
              <c:f>Microsoft_Excel_Worksheet7!$A$2:$A$10002</c:f>
              <c:numCache>
                <c:formatCode>General</c:formatCode>
                <c:ptCount val="10001"/>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pt idx="66">
                  <c:v>71</c:v>
                </c:pt>
                <c:pt idx="67">
                  <c:v>72</c:v>
                </c:pt>
                <c:pt idx="68">
                  <c:v>73</c:v>
                </c:pt>
                <c:pt idx="69">
                  <c:v>74</c:v>
                </c:pt>
                <c:pt idx="70">
                  <c:v>75</c:v>
                </c:pt>
                <c:pt idx="71">
                  <c:v>76</c:v>
                </c:pt>
                <c:pt idx="72">
                  <c:v>77</c:v>
                </c:pt>
                <c:pt idx="73">
                  <c:v>78</c:v>
                </c:pt>
                <c:pt idx="74">
                  <c:v>79</c:v>
                </c:pt>
                <c:pt idx="75">
                  <c:v>80</c:v>
                </c:pt>
                <c:pt idx="76">
                  <c:v>81</c:v>
                </c:pt>
                <c:pt idx="77">
                  <c:v>82</c:v>
                </c:pt>
                <c:pt idx="78">
                  <c:v>83</c:v>
                </c:pt>
                <c:pt idx="79">
                  <c:v>84</c:v>
                </c:pt>
                <c:pt idx="80">
                  <c:v>85</c:v>
                </c:pt>
                <c:pt idx="81">
                  <c:v>86</c:v>
                </c:pt>
                <c:pt idx="82">
                  <c:v>87</c:v>
                </c:pt>
                <c:pt idx="83">
                  <c:v>88</c:v>
                </c:pt>
                <c:pt idx="84">
                  <c:v>89</c:v>
                </c:pt>
                <c:pt idx="85">
                  <c:v>90</c:v>
                </c:pt>
                <c:pt idx="86">
                  <c:v>91</c:v>
                </c:pt>
                <c:pt idx="87">
                  <c:v>92</c:v>
                </c:pt>
                <c:pt idx="88">
                  <c:v>93</c:v>
                </c:pt>
                <c:pt idx="89">
                  <c:v>94</c:v>
                </c:pt>
                <c:pt idx="90">
                  <c:v>95</c:v>
                </c:pt>
                <c:pt idx="91">
                  <c:v>96</c:v>
                </c:pt>
                <c:pt idx="92">
                  <c:v>97</c:v>
                </c:pt>
                <c:pt idx="93">
                  <c:v>98</c:v>
                </c:pt>
                <c:pt idx="94">
                  <c:v>99</c:v>
                </c:pt>
                <c:pt idx="95">
                  <c:v>100</c:v>
                </c:pt>
                <c:pt idx="96">
                  <c:v>101</c:v>
                </c:pt>
                <c:pt idx="97">
                  <c:v>102</c:v>
                </c:pt>
                <c:pt idx="98">
                  <c:v>103</c:v>
                </c:pt>
                <c:pt idx="99">
                  <c:v>104</c:v>
                </c:pt>
                <c:pt idx="100">
                  <c:v>105</c:v>
                </c:pt>
                <c:pt idx="101">
                  <c:v>106</c:v>
                </c:pt>
                <c:pt idx="102">
                  <c:v>107</c:v>
                </c:pt>
                <c:pt idx="103">
                  <c:v>108</c:v>
                </c:pt>
                <c:pt idx="104">
                  <c:v>109</c:v>
                </c:pt>
                <c:pt idx="105">
                  <c:v>110</c:v>
                </c:pt>
                <c:pt idx="106">
                  <c:v>111</c:v>
                </c:pt>
                <c:pt idx="107">
                  <c:v>112</c:v>
                </c:pt>
                <c:pt idx="108">
                  <c:v>113</c:v>
                </c:pt>
                <c:pt idx="109">
                  <c:v>114</c:v>
                </c:pt>
                <c:pt idx="110">
                  <c:v>115</c:v>
                </c:pt>
                <c:pt idx="111">
                  <c:v>116</c:v>
                </c:pt>
                <c:pt idx="112">
                  <c:v>117</c:v>
                </c:pt>
                <c:pt idx="113">
                  <c:v>118</c:v>
                </c:pt>
                <c:pt idx="114">
                  <c:v>119</c:v>
                </c:pt>
                <c:pt idx="115">
                  <c:v>120</c:v>
                </c:pt>
                <c:pt idx="116">
                  <c:v>121</c:v>
                </c:pt>
                <c:pt idx="117">
                  <c:v>122</c:v>
                </c:pt>
                <c:pt idx="118">
                  <c:v>123</c:v>
                </c:pt>
                <c:pt idx="119">
                  <c:v>124</c:v>
                </c:pt>
                <c:pt idx="120">
                  <c:v>125</c:v>
                </c:pt>
                <c:pt idx="121">
                  <c:v>126</c:v>
                </c:pt>
                <c:pt idx="122">
                  <c:v>127</c:v>
                </c:pt>
                <c:pt idx="123">
                  <c:v>128</c:v>
                </c:pt>
                <c:pt idx="124">
                  <c:v>129</c:v>
                </c:pt>
                <c:pt idx="125">
                  <c:v>130</c:v>
                </c:pt>
              </c:numCache>
            </c:numRef>
          </c:xVal>
          <c:yVal>
            <c:numRef>
              <c:f>Microsoft_Excel_Worksheet7!$B$2:$B$10002</c:f>
              <c:numCache>
                <c:formatCode>General</c:formatCode>
                <c:ptCount val="10001"/>
                <c:pt idx="0">
                  <c:v>1.3990938883897599</c:v>
                </c:pt>
                <c:pt idx="1">
                  <c:v>1.3917461516374201</c:v>
                </c:pt>
                <c:pt idx="2">
                  <c:v>1.3844370036001199</c:v>
                </c:pt>
                <c:pt idx="3">
                  <c:v>1.3771662416183399</c:v>
                </c:pt>
                <c:pt idx="4">
                  <c:v>1.36993366409685</c:v>
                </c:pt>
                <c:pt idx="5">
                  <c:v>1.36273907049917</c:v>
                </c:pt>
                <c:pt idx="6">
                  <c:v>1.3555822613420101</c:v>
                </c:pt>
                <c:pt idx="7">
                  <c:v>1.3484630381897</c:v>
                </c:pt>
                <c:pt idx="8">
                  <c:v>1.3413812036487101</c:v>
                </c:pt>
                <c:pt idx="9">
                  <c:v>1.3343365613622</c:v>
                </c:pt>
                <c:pt idx="10">
                  <c:v>1.3273289160045401</c:v>
                </c:pt>
                <c:pt idx="11">
                  <c:v>1.3203580732758999</c:v>
                </c:pt>
                <c:pt idx="12">
                  <c:v>1.3134238398968701</c:v>
                </c:pt>
                <c:pt idx="13">
                  <c:v>1.30652602360313</c:v>
                </c:pt>
                <c:pt idx="14">
                  <c:v>1.29966443314006</c:v>
                </c:pt>
                <c:pt idx="15">
                  <c:v>1.29283887825747</c:v>
                </c:pt>
                <c:pt idx="16">
                  <c:v>1.2860491697043499</c:v>
                </c:pt>
                <c:pt idx="17">
                  <c:v>1.27929511922355</c:v>
                </c:pt>
                <c:pt idx="18">
                  <c:v>1.2725765395466599</c:v>
                </c:pt>
                <c:pt idx="19">
                  <c:v>1.2658932443887101</c:v>
                </c:pt>
                <c:pt idx="20">
                  <c:v>1.2592450484430899</c:v>
                </c:pt>
                <c:pt idx="21">
                  <c:v>1.2526317673763701</c:v>
                </c:pt>
                <c:pt idx="22">
                  <c:v>1.24605321782321</c:v>
                </c:pt>
                <c:pt idx="23">
                  <c:v>1.2395092173812401</c:v>
                </c:pt>
                <c:pt idx="24">
                  <c:v>1.23299958460606</c:v>
                </c:pt>
                <c:pt idx="25">
                  <c:v>1.2265241390061501</c:v>
                </c:pt>
                <c:pt idx="26">
                  <c:v>1.2200827010379101</c:v>
                </c:pt>
                <c:pt idx="27">
                  <c:v>1.2136750921006501</c:v>
                </c:pt>
                <c:pt idx="28">
                  <c:v>1.20730113453167</c:v>
                </c:pt>
                <c:pt idx="29">
                  <c:v>1.2009606516012801</c:v>
                </c:pt>
                <c:pt idx="30">
                  <c:v>1.1946534675079801</c:v>
                </c:pt>
                <c:pt idx="31">
                  <c:v>1.1883794073735201</c:v>
                </c:pt>
                <c:pt idx="32">
                  <c:v>1.1821382972380601</c:v>
                </c:pt>
                <c:pt idx="33">
                  <c:v>1.17592996405539</c:v>
                </c:pt>
                <c:pt idx="34">
                  <c:v>1.1697542356880699</c:v>
                </c:pt>
                <c:pt idx="35">
                  <c:v>1.16361094090271</c:v>
                </c:pt>
                <c:pt idx="36">
                  <c:v>1.1574999093652001</c:v>
                </c:pt>
                <c:pt idx="37">
                  <c:v>1.15142097163596</c:v>
                </c:pt>
                <c:pt idx="38">
                  <c:v>1.14537395916531</c:v>
                </c:pt>
                <c:pt idx="39">
                  <c:v>1.1393587042887301</c:v>
                </c:pt>
                <c:pt idx="40">
                  <c:v>1.13337504022224</c:v>
                </c:pt>
                <c:pt idx="41">
                  <c:v>1.12742280105778</c:v>
                </c:pt>
                <c:pt idx="42">
                  <c:v>1.1215018217586099</c:v>
                </c:pt>
                <c:pt idx="43">
                  <c:v>1.1156119381547001</c:v>
                </c:pt>
                <c:pt idx="44">
                  <c:v>1.1097529869382401</c:v>
                </c:pt>
                <c:pt idx="45">
                  <c:v>1.10392480565905</c:v>
                </c:pt>
                <c:pt idx="46">
                  <c:v>1.0981272327201099</c:v>
                </c:pt>
                <c:pt idx="47">
                  <c:v>1.09236010737308</c:v>
                </c:pt>
                <c:pt idx="48">
                  <c:v>1.0866232697138301</c:v>
                </c:pt>
                <c:pt idx="49">
                  <c:v>1.08091656067802</c:v>
                </c:pt>
                <c:pt idx="50">
                  <c:v>1.0752398220366699</c:v>
                </c:pt>
                <c:pt idx="51">
                  <c:v>1.06959289639178</c:v>
                </c:pt>
                <c:pt idx="52">
                  <c:v>1.06397562717198</c:v>
                </c:pt>
                <c:pt idx="53">
                  <c:v>1.0583878586281801</c:v>
                </c:pt>
                <c:pt idx="54">
                  <c:v>1.05282943582924</c:v>
                </c:pt>
                <c:pt idx="55">
                  <c:v>1.0473015395569401</c:v>
                </c:pt>
                <c:pt idx="56">
                  <c:v>1.04182690905735</c:v>
                </c:pt>
                <c:pt idx="57">
                  <c:v>1.0364452567290601</c:v>
                </c:pt>
                <c:pt idx="58">
                  <c:v>1.0311959794943999</c:v>
                </c:pt>
                <c:pt idx="59">
                  <c:v>1.0261176890529</c:v>
                </c:pt>
                <c:pt idx="60">
                  <c:v>1.02124827015984</c:v>
                </c:pt>
                <c:pt idx="61">
                  <c:v>1.01662495311274</c:v>
                </c:pt>
                <c:pt idx="62">
                  <c:v>1.0122844000409801</c:v>
                </c:pt>
                <c:pt idx="63">
                  <c:v>1.00826280467854</c:v>
                </c:pt>
                <c:pt idx="64">
                  <c:v>1.00459600539845</c:v>
                </c:pt>
                <c:pt idx="65">
                  <c:v>1.0013196114004199</c:v>
                </c:pt>
                <c:pt idx="66">
                  <c:v>0.99846914206929205</c:v>
                </c:pt>
                <c:pt idx="67">
                  <c:v>0.99608017966250995</c:v>
                </c:pt>
                <c:pt idx="68">
                  <c:v>0.99418853563991305</c:v>
                </c:pt>
                <c:pt idx="69">
                  <c:v>0.99283043111939795</c:v>
                </c:pt>
                <c:pt idx="70">
                  <c:v>0.99204269212896601</c:v>
                </c:pt>
                <c:pt idx="71">
                  <c:v>0.99186296053060596</c:v>
                </c:pt>
                <c:pt idx="72">
                  <c:v>0.99232992171644496</c:v>
                </c:pt>
                <c:pt idx="73">
                  <c:v>0.99348355042506797</c:v>
                </c:pt>
                <c:pt idx="74">
                  <c:v>0.99536537629886102</c:v>
                </c:pt>
                <c:pt idx="75">
                  <c:v>0.99801877110526405</c:v>
                </c:pt>
                <c:pt idx="76">
                  <c:v>1.00148843388567</c:v>
                </c:pt>
                <c:pt idx="77">
                  <c:v>1.00578929140822</c:v>
                </c:pt>
                <c:pt idx="78">
                  <c:v>1.01089633480415</c:v>
                </c:pt>
                <c:pt idx="79">
                  <c:v>1.01678300080756</c:v>
                </c:pt>
                <c:pt idx="80">
                  <c:v>1.0234236935440699</c:v>
                </c:pt>
                <c:pt idx="81">
                  <c:v>1.0307935404147901</c:v>
                </c:pt>
                <c:pt idx="82">
                  <c:v>1.0388681586749799</c:v>
                </c:pt>
                <c:pt idx="83">
                  <c:v>1.04762343146628</c:v>
                </c:pt>
                <c:pt idx="84">
                  <c:v>1.05703529228023</c:v>
                </c:pt>
                <c:pt idx="85">
                  <c:v>1.06707951703677</c:v>
                </c:pt>
                <c:pt idx="86">
                  <c:v>1.07773152315636</c:v>
                </c:pt>
                <c:pt idx="87">
                  <c:v>1.0889661751901401</c:v>
                </c:pt>
                <c:pt idx="88">
                  <c:v>1.10075759675067</c:v>
                </c:pt>
                <c:pt idx="89">
                  <c:v>1.11307898865814</c:v>
                </c:pt>
                <c:pt idx="90">
                  <c:v>1.1259024533834301</c:v>
                </c:pt>
                <c:pt idx="91">
                  <c:v>1.13919882603147</c:v>
                </c:pt>
                <c:pt idx="92">
                  <c:v>1.1529375122660701</c:v>
                </c:pt>
                <c:pt idx="93">
                  <c:v>1.1670863337303401</c:v>
                </c:pt>
                <c:pt idx="94">
                  <c:v>1.1816113816657201</c:v>
                </c:pt>
                <c:pt idx="95">
                  <c:v>1.19647687957562</c:v>
                </c:pt>
                <c:pt idx="96">
                  <c:v>1.21164505591753</c:v>
                </c:pt>
                <c:pt idx="97">
                  <c:v>1.2270760279375701</c:v>
                </c:pt>
                <c:pt idx="98">
                  <c:v>1.2427286132133699</c:v>
                </c:pt>
                <c:pt idx="99">
                  <c:v>1.25858193224137</c:v>
                </c:pt>
                <c:pt idx="100">
                  <c:v>1.27463748989295</c:v>
                </c:pt>
                <c:pt idx="101">
                  <c:v>1.2908978660985699</c:v>
                </c:pt>
                <c:pt idx="102">
                  <c:v>1.3073656737005199</c:v>
                </c:pt>
                <c:pt idx="103">
                  <c:v>1.3240435588727699</c:v>
                </c:pt>
                <c:pt idx="104">
                  <c:v>1.3409342015461601</c:v>
                </c:pt>
                <c:pt idx="105">
                  <c:v>1.3580403158390599</c:v>
                </c:pt>
                <c:pt idx="106">
                  <c:v>1.37536465049345</c:v>
                </c:pt>
                <c:pt idx="107">
                  <c:v>1.3929099893166601</c:v>
                </c:pt>
                <c:pt idx="108">
                  <c:v>1.4106791516286401</c:v>
                </c:pt>
                <c:pt idx="109">
                  <c:v>1.4286749927150599</c:v>
                </c:pt>
                <c:pt idx="110">
                  <c:v>1.4469004042860401</c:v>
                </c:pt>
                <c:pt idx="111">
                  <c:v>1.46535831494088</c:v>
                </c:pt>
                <c:pt idx="112">
                  <c:v>1.4840516906386001</c:v>
                </c:pt>
                <c:pt idx="113">
                  <c:v>1.50298353517456</c:v>
                </c:pt>
                <c:pt idx="114">
                  <c:v>1.52215689066314</c:v>
                </c:pt>
                <c:pt idx="115">
                  <c:v>1.5415748380265399</c:v>
                </c:pt>
                <c:pt idx="116">
                  <c:v>1.5612404974898699</c:v>
                </c:pt>
                <c:pt idx="117">
                  <c:v>1.5811570290825101</c:v>
                </c:pt>
                <c:pt idx="118">
                  <c:v>1.6013276331459501</c:v>
                </c:pt>
                <c:pt idx="119">
                  <c:v>1.62175555084794</c:v>
                </c:pt>
                <c:pt idx="120">
                  <c:v>1.64244406470339</c:v>
                </c:pt>
                <c:pt idx="121">
                  <c:v>1.66339649910182</c:v>
                </c:pt>
                <c:pt idx="122">
                  <c:v>1.6846162208415101</c:v>
                </c:pt>
                <c:pt idx="123">
                  <c:v>1.70610663967053</c:v>
                </c:pt>
                <c:pt idx="124">
                  <c:v>1.72787120883464</c:v>
                </c:pt>
                <c:pt idx="125">
                  <c:v>1.74991342563219</c:v>
                </c:pt>
              </c:numCache>
            </c:numRef>
          </c:yVal>
          <c:smooth val="0"/>
        </c:ser>
        <c:ser>
          <c:idx val="1"/>
          <c:order val="1"/>
          <c:tx>
            <c:strRef>
              <c:f>Microsoft_Excel_Worksheet7!$C$1</c:f>
              <c:strCache>
                <c:ptCount val="1"/>
                <c:pt idx="0">
                  <c:v>lower</c:v>
                </c:pt>
              </c:strCache>
            </c:strRef>
          </c:tx>
          <c:spPr>
            <a:ln w="41275">
              <a:solidFill>
                <a:srgbClr val="00FF00"/>
              </a:solidFill>
              <a:prstDash val="sysDash"/>
            </a:ln>
          </c:spPr>
          <c:marker>
            <c:symbol val="none"/>
          </c:marker>
          <c:xVal>
            <c:numRef>
              <c:f>Microsoft_Excel_Worksheet7!$A$2:$A$10002</c:f>
              <c:numCache>
                <c:formatCode>General</c:formatCode>
                <c:ptCount val="10001"/>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pt idx="66">
                  <c:v>71</c:v>
                </c:pt>
                <c:pt idx="67">
                  <c:v>72</c:v>
                </c:pt>
                <c:pt idx="68">
                  <c:v>73</c:v>
                </c:pt>
                <c:pt idx="69">
                  <c:v>74</c:v>
                </c:pt>
                <c:pt idx="70">
                  <c:v>75</c:v>
                </c:pt>
                <c:pt idx="71">
                  <c:v>76</c:v>
                </c:pt>
                <c:pt idx="72">
                  <c:v>77</c:v>
                </c:pt>
                <c:pt idx="73">
                  <c:v>78</c:v>
                </c:pt>
                <c:pt idx="74">
                  <c:v>79</c:v>
                </c:pt>
                <c:pt idx="75">
                  <c:v>80</c:v>
                </c:pt>
                <c:pt idx="76">
                  <c:v>81</c:v>
                </c:pt>
                <c:pt idx="77">
                  <c:v>82</c:v>
                </c:pt>
                <c:pt idx="78">
                  <c:v>83</c:v>
                </c:pt>
                <c:pt idx="79">
                  <c:v>84</c:v>
                </c:pt>
                <c:pt idx="80">
                  <c:v>85</c:v>
                </c:pt>
                <c:pt idx="81">
                  <c:v>86</c:v>
                </c:pt>
                <c:pt idx="82">
                  <c:v>87</c:v>
                </c:pt>
                <c:pt idx="83">
                  <c:v>88</c:v>
                </c:pt>
                <c:pt idx="84">
                  <c:v>89</c:v>
                </c:pt>
                <c:pt idx="85">
                  <c:v>90</c:v>
                </c:pt>
                <c:pt idx="86">
                  <c:v>91</c:v>
                </c:pt>
                <c:pt idx="87">
                  <c:v>92</c:v>
                </c:pt>
                <c:pt idx="88">
                  <c:v>93</c:v>
                </c:pt>
                <c:pt idx="89">
                  <c:v>94</c:v>
                </c:pt>
                <c:pt idx="90">
                  <c:v>95</c:v>
                </c:pt>
                <c:pt idx="91">
                  <c:v>96</c:v>
                </c:pt>
                <c:pt idx="92">
                  <c:v>97</c:v>
                </c:pt>
                <c:pt idx="93">
                  <c:v>98</c:v>
                </c:pt>
                <c:pt idx="94">
                  <c:v>99</c:v>
                </c:pt>
                <c:pt idx="95">
                  <c:v>100</c:v>
                </c:pt>
                <c:pt idx="96">
                  <c:v>101</c:v>
                </c:pt>
                <c:pt idx="97">
                  <c:v>102</c:v>
                </c:pt>
                <c:pt idx="98">
                  <c:v>103</c:v>
                </c:pt>
                <c:pt idx="99">
                  <c:v>104</c:v>
                </c:pt>
                <c:pt idx="100">
                  <c:v>105</c:v>
                </c:pt>
                <c:pt idx="101">
                  <c:v>106</c:v>
                </c:pt>
                <c:pt idx="102">
                  <c:v>107</c:v>
                </c:pt>
                <c:pt idx="103">
                  <c:v>108</c:v>
                </c:pt>
                <c:pt idx="104">
                  <c:v>109</c:v>
                </c:pt>
                <c:pt idx="105">
                  <c:v>110</c:v>
                </c:pt>
                <c:pt idx="106">
                  <c:v>111</c:v>
                </c:pt>
                <c:pt idx="107">
                  <c:v>112</c:v>
                </c:pt>
                <c:pt idx="108">
                  <c:v>113</c:v>
                </c:pt>
                <c:pt idx="109">
                  <c:v>114</c:v>
                </c:pt>
                <c:pt idx="110">
                  <c:v>115</c:v>
                </c:pt>
                <c:pt idx="111">
                  <c:v>116</c:v>
                </c:pt>
                <c:pt idx="112">
                  <c:v>117</c:v>
                </c:pt>
                <c:pt idx="113">
                  <c:v>118</c:v>
                </c:pt>
                <c:pt idx="114">
                  <c:v>119</c:v>
                </c:pt>
                <c:pt idx="115">
                  <c:v>120</c:v>
                </c:pt>
                <c:pt idx="116">
                  <c:v>121</c:v>
                </c:pt>
                <c:pt idx="117">
                  <c:v>122</c:v>
                </c:pt>
                <c:pt idx="118">
                  <c:v>123</c:v>
                </c:pt>
                <c:pt idx="119">
                  <c:v>124</c:v>
                </c:pt>
                <c:pt idx="120">
                  <c:v>125</c:v>
                </c:pt>
                <c:pt idx="121">
                  <c:v>126</c:v>
                </c:pt>
                <c:pt idx="122">
                  <c:v>127</c:v>
                </c:pt>
                <c:pt idx="123">
                  <c:v>128</c:v>
                </c:pt>
                <c:pt idx="124">
                  <c:v>129</c:v>
                </c:pt>
                <c:pt idx="125">
                  <c:v>130</c:v>
                </c:pt>
              </c:numCache>
            </c:numRef>
          </c:xVal>
          <c:yVal>
            <c:numRef>
              <c:f>Microsoft_Excel_Worksheet7!$C$2:$C$10002</c:f>
              <c:numCache>
                <c:formatCode>General</c:formatCode>
                <c:ptCount val="10001"/>
                <c:pt idx="0">
                  <c:v>0.69721303744001095</c:v>
                </c:pt>
                <c:pt idx="1">
                  <c:v>0.70041765971009495</c:v>
                </c:pt>
                <c:pt idx="2">
                  <c:v>0.70363687882652803</c:v>
                </c:pt>
                <c:pt idx="3">
                  <c:v>0.70687075475629202</c:v>
                </c:pt>
                <c:pt idx="4">
                  <c:v>0.71011934729659698</c:v>
                </c:pt>
                <c:pt idx="5">
                  <c:v>0.71338271603960901</c:v>
                </c:pt>
                <c:pt idx="6">
                  <c:v>0.71666092033378204</c:v>
                </c:pt>
                <c:pt idx="7">
                  <c:v>0.71995401924142099</c:v>
                </c:pt>
                <c:pt idx="8">
                  <c:v>0.723262071492067</c:v>
                </c:pt>
                <c:pt idx="9">
                  <c:v>0.72658513543119996</c:v>
                </c:pt>
                <c:pt idx="10">
                  <c:v>0.72992326896377002</c:v>
                </c:pt>
                <c:pt idx="11">
                  <c:v>0.73327652949189404</c:v>
                </c:pt>
                <c:pt idx="12">
                  <c:v>0.73664497384606697</c:v>
                </c:pt>
                <c:pt idx="13">
                  <c:v>0.74002865820907704</c:v>
                </c:pt>
                <c:pt idx="14">
                  <c:v>0.74342763803174505</c:v>
                </c:pt>
                <c:pt idx="15">
                  <c:v>0.74684196793943003</c:v>
                </c:pt>
                <c:pt idx="16">
                  <c:v>0.75027170162816403</c:v>
                </c:pt>
                <c:pt idx="17">
                  <c:v>0.75371689174903</c:v>
                </c:pt>
                <c:pt idx="18">
                  <c:v>0.75717758977925098</c:v>
                </c:pt>
                <c:pt idx="19">
                  <c:v>0.76065384587817297</c:v>
                </c:pt>
                <c:pt idx="20">
                  <c:v>0.76414570872607701</c:v>
                </c:pt>
                <c:pt idx="21">
                  <c:v>0.76765322534341196</c:v>
                </c:pt>
                <c:pt idx="22">
                  <c:v>0.77117644088762805</c:v>
                </c:pt>
                <c:pt idx="23">
                  <c:v>0.77471539842433301</c:v>
                </c:pt>
                <c:pt idx="24">
                  <c:v>0.778270138668964</c:v>
                </c:pt>
                <c:pt idx="25">
                  <c:v>0.78184069969443704</c:v>
                </c:pt>
                <c:pt idx="26">
                  <c:v>0.78542711659949704</c:v>
                </c:pt>
                <c:pt idx="27">
                  <c:v>0.789029421131481</c:v>
                </c:pt>
                <c:pt idx="28">
                  <c:v>0.79264764125606801</c:v>
                </c:pt>
                <c:pt idx="29">
                  <c:v>0.79628180066515097</c:v>
                </c:pt>
                <c:pt idx="30">
                  <c:v>0.79993191821223797</c:v>
                </c:pt>
                <c:pt idx="31">
                  <c:v>0.80359800726268704</c:v>
                </c:pt>
                <c:pt idx="32">
                  <c:v>0.807280074943447</c:v>
                </c:pt>
                <c:pt idx="33">
                  <c:v>0.81097812127375801</c:v>
                </c:pt>
                <c:pt idx="34">
                  <c:v>0.81469213815425801</c:v>
                </c:pt>
                <c:pt idx="35">
                  <c:v>0.81842210818692096</c:v>
                </c:pt>
                <c:pt idx="36">
                  <c:v>0.82216800329195605</c:v>
                </c:pt>
                <c:pt idx="37">
                  <c:v>0.82592978307981102</c:v>
                </c:pt>
                <c:pt idx="38">
                  <c:v>0.82970739292631401</c:v>
                </c:pt>
                <c:pt idx="39">
                  <c:v>0.83350076168597897</c:v>
                </c:pt>
                <c:pt idx="40">
                  <c:v>0.83730979896177404</c:v>
                </c:pt>
                <c:pt idx="41">
                  <c:v>0.84113439182788896</c:v>
                </c:pt>
                <c:pt idx="42">
                  <c:v>0.84497440087359099</c:v>
                </c:pt>
                <c:pt idx="43">
                  <c:v>0.84882965539866495</c:v>
                </c:pt>
                <c:pt idx="44">
                  <c:v>0.85269994754089395</c:v>
                </c:pt>
                <c:pt idx="45">
                  <c:v>0.85658502504881695</c:v>
                </c:pt>
                <c:pt idx="46">
                  <c:v>0.86048458232170999</c:v>
                </c:pt>
                <c:pt idx="47">
                  <c:v>0.864398249213571</c:v>
                </c:pt>
                <c:pt idx="48">
                  <c:v>0.86832557692416201</c:v>
                </c:pt>
                <c:pt idx="49">
                  <c:v>0.87226602005630105</c:v>
                </c:pt>
                <c:pt idx="50">
                  <c:v>0.87621891357152604</c:v>
                </c:pt>
                <c:pt idx="51">
                  <c:v>0.88018344287555605</c:v>
                </c:pt>
                <c:pt idx="52">
                  <c:v>0.88415860453133099</c:v>
                </c:pt>
                <c:pt idx="53">
                  <c:v>0.88814315400479904</c:v>
                </c:pt>
                <c:pt idx="54">
                  <c:v>0.89213553519185096</c:v>
                </c:pt>
                <c:pt idx="55">
                  <c:v>0.89613410876191502</c:v>
                </c:pt>
                <c:pt idx="56">
                  <c:v>0.90014213541361698</c:v>
                </c:pt>
                <c:pt idx="57">
                  <c:v>0.90416728820555303</c:v>
                </c:pt>
                <c:pt idx="58">
                  <c:v>0.90821775291207096</c:v>
                </c:pt>
                <c:pt idx="59">
                  <c:v>0.91230220529199901</c:v>
                </c:pt>
                <c:pt idx="60">
                  <c:v>0.91642993154142705</c:v>
                </c:pt>
                <c:pt idx="61">
                  <c:v>0.92061097669747805</c:v>
                </c:pt>
                <c:pt idx="62">
                  <c:v>0.92485632913514004</c:v>
                </c:pt>
                <c:pt idx="63">
                  <c:v>0.92917815167633599</c:v>
                </c:pt>
                <c:pt idx="64">
                  <c:v>0.93359007288571505</c:v>
                </c:pt>
                <c:pt idx="65">
                  <c:v>0.93810755599323803</c:v>
                </c:pt>
                <c:pt idx="66">
                  <c:v>0.94274836765603798</c:v>
                </c:pt>
                <c:pt idx="67">
                  <c:v>0.94753317443748297</c:v>
                </c:pt>
                <c:pt idx="68">
                  <c:v>0.95248630117635902</c:v>
                </c:pt>
                <c:pt idx="69">
                  <c:v>0.957636691588446</c:v>
                </c:pt>
                <c:pt idx="70">
                  <c:v>0.96301911585954403</c:v>
                </c:pt>
                <c:pt idx="71">
                  <c:v>0.96867566962881202</c:v>
                </c:pt>
                <c:pt idx="72">
                  <c:v>0.97465759864131296</c:v>
                </c:pt>
                <c:pt idx="73">
                  <c:v>0.98102745631274002</c:v>
                </c:pt>
                <c:pt idx="74">
                  <c:v>0.98786154916779201</c:v>
                </c:pt>
                <c:pt idx="75">
                  <c:v>0.99525254173707101</c:v>
                </c:pt>
                <c:pt idx="76">
                  <c:v>0.99966889332348596</c:v>
                </c:pt>
                <c:pt idx="77">
                  <c:v>0.99947868080760705</c:v>
                </c:pt>
                <c:pt idx="78">
                  <c:v>1.00010001758094</c:v>
                </c:pt>
                <c:pt idx="79">
                  <c:v>1.0014178400707601</c:v>
                </c:pt>
                <c:pt idx="80">
                  <c:v>1.0033286938264401</c:v>
                </c:pt>
                <c:pt idx="81">
                  <c:v>1.0057413445555099</c:v>
                </c:pt>
                <c:pt idx="82">
                  <c:v>1.0085767239107</c:v>
                </c:pt>
                <c:pt idx="83">
                  <c:v>1.0117672925479599</c:v>
                </c:pt>
                <c:pt idx="84">
                  <c:v>1.0152559848960501</c:v>
                </c:pt>
                <c:pt idx="85">
                  <c:v>1.0189949211465199</c:v>
                </c:pt>
                <c:pt idx="86">
                  <c:v>1.02294404884464</c:v>
                </c:pt>
                <c:pt idx="87">
                  <c:v>1.02706983231011</c:v>
                </c:pt>
                <c:pt idx="88">
                  <c:v>1.0313440616653999</c:v>
                </c:pt>
                <c:pt idx="89">
                  <c:v>1.0357428149571</c:v>
                </c:pt>
                <c:pt idx="90">
                  <c:v>1.0402455800803601</c:v>
                </c:pt>
                <c:pt idx="91">
                  <c:v>1.04483452708012</c:v>
                </c:pt>
                <c:pt idx="92">
                  <c:v>1.0494939133311201</c:v>
                </c:pt>
                <c:pt idx="93">
                  <c:v>1.0542096013545801</c:v>
                </c:pt>
                <c:pt idx="94">
                  <c:v>1.05896866939865</c:v>
                </c:pt>
                <c:pt idx="95">
                  <c:v>1.0637590968416799</c:v>
                </c:pt>
                <c:pt idx="96">
                  <c:v>1.0685695090032199</c:v>
                </c:pt>
                <c:pt idx="97">
                  <c:v>1.0733889685176401</c:v>
                </c:pt>
                <c:pt idx="98">
                  <c:v>1.0782070976024101</c:v>
                </c:pt>
                <c:pt idx="99">
                  <c:v>1.08302067755021</c:v>
                </c:pt>
                <c:pt idx="100">
                  <c:v>1.08783325038486</c:v>
                </c:pt>
                <c:pt idx="101">
                  <c:v>1.0926479632030599</c:v>
                </c:pt>
                <c:pt idx="102">
                  <c:v>1.09746739247505</c:v>
                </c:pt>
                <c:pt idx="103">
                  <c:v>1.10229367015379</c:v>
                </c:pt>
                <c:pt idx="104">
                  <c:v>1.1071285780190501</c:v>
                </c:pt>
                <c:pt idx="105">
                  <c:v>1.1119736191495899</c:v>
                </c:pt>
                <c:pt idx="106">
                  <c:v>1.1168300726996701</c:v>
                </c:pt>
                <c:pt idx="107">
                  <c:v>1.12169903633318</c:v>
                </c:pt>
                <c:pt idx="108">
                  <c:v>1.1265814594249901</c:v>
                </c:pt>
                <c:pt idx="109">
                  <c:v>1.1314781692798901</c:v>
                </c:pt>
                <c:pt idx="110">
                  <c:v>1.1363898920164499</c:v>
                </c:pt>
                <c:pt idx="111">
                  <c:v>1.1413172693354201</c:v>
                </c:pt>
                <c:pt idx="112">
                  <c:v>1.14626087208533</c:v>
                </c:pt>
                <c:pt idx="113">
                  <c:v>1.15122121131418</c:v>
                </c:pt>
                <c:pt idx="114">
                  <c:v>1.1561987473328099</c:v>
                </c:pt>
                <c:pt idx="115">
                  <c:v>1.1611938971937199</c:v>
                </c:pt>
                <c:pt idx="116">
                  <c:v>1.16620704089863</c:v>
                </c:pt>
                <c:pt idx="117">
                  <c:v>1.1712385265791101</c:v>
                </c:pt>
                <c:pt idx="118">
                  <c:v>1.1762886748427801</c:v>
                </c:pt>
                <c:pt idx="119">
                  <c:v>1.18135778243739</c:v>
                </c:pt>
                <c:pt idx="120">
                  <c:v>1.1864461253543299</c:v>
                </c:pt>
                <c:pt idx="121">
                  <c:v>1.19155396146875</c:v>
                </c:pt>
                <c:pt idx="122">
                  <c:v>1.1966815327951901</c:v>
                </c:pt>
                <c:pt idx="123">
                  <c:v>1.2018290674221801</c:v>
                </c:pt>
                <c:pt idx="124">
                  <c:v>1.2069967811779001</c:v>
                </c:pt>
                <c:pt idx="125">
                  <c:v>1.2121848790695899</c:v>
                </c:pt>
              </c:numCache>
            </c:numRef>
          </c:yVal>
          <c:smooth val="0"/>
        </c:ser>
        <c:ser>
          <c:idx val="2"/>
          <c:order val="2"/>
          <c:tx>
            <c:strRef>
              <c:f>Microsoft_Excel_Worksheet7!$D$1</c:f>
              <c:strCache>
                <c:ptCount val="1"/>
                <c:pt idx="0">
                  <c:v>upper</c:v>
                </c:pt>
              </c:strCache>
            </c:strRef>
          </c:tx>
          <c:spPr>
            <a:ln w="41275">
              <a:solidFill>
                <a:srgbClr val="00FF00"/>
              </a:solidFill>
              <a:prstDash val="sysDash"/>
            </a:ln>
          </c:spPr>
          <c:marker>
            <c:symbol val="none"/>
          </c:marker>
          <c:xVal>
            <c:numRef>
              <c:f>Microsoft_Excel_Worksheet7!$A$2:$A$10002</c:f>
              <c:numCache>
                <c:formatCode>General</c:formatCode>
                <c:ptCount val="10001"/>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pt idx="66">
                  <c:v>71</c:v>
                </c:pt>
                <c:pt idx="67">
                  <c:v>72</c:v>
                </c:pt>
                <c:pt idx="68">
                  <c:v>73</c:v>
                </c:pt>
                <c:pt idx="69">
                  <c:v>74</c:v>
                </c:pt>
                <c:pt idx="70">
                  <c:v>75</c:v>
                </c:pt>
                <c:pt idx="71">
                  <c:v>76</c:v>
                </c:pt>
                <c:pt idx="72">
                  <c:v>77</c:v>
                </c:pt>
                <c:pt idx="73">
                  <c:v>78</c:v>
                </c:pt>
                <c:pt idx="74">
                  <c:v>79</c:v>
                </c:pt>
                <c:pt idx="75">
                  <c:v>80</c:v>
                </c:pt>
                <c:pt idx="76">
                  <c:v>81</c:v>
                </c:pt>
                <c:pt idx="77">
                  <c:v>82</c:v>
                </c:pt>
                <c:pt idx="78">
                  <c:v>83</c:v>
                </c:pt>
                <c:pt idx="79">
                  <c:v>84</c:v>
                </c:pt>
                <c:pt idx="80">
                  <c:v>85</c:v>
                </c:pt>
                <c:pt idx="81">
                  <c:v>86</c:v>
                </c:pt>
                <c:pt idx="82">
                  <c:v>87</c:v>
                </c:pt>
                <c:pt idx="83">
                  <c:v>88</c:v>
                </c:pt>
                <c:pt idx="84">
                  <c:v>89</c:v>
                </c:pt>
                <c:pt idx="85">
                  <c:v>90</c:v>
                </c:pt>
                <c:pt idx="86">
                  <c:v>91</c:v>
                </c:pt>
                <c:pt idx="87">
                  <c:v>92</c:v>
                </c:pt>
                <c:pt idx="88">
                  <c:v>93</c:v>
                </c:pt>
                <c:pt idx="89">
                  <c:v>94</c:v>
                </c:pt>
                <c:pt idx="90">
                  <c:v>95</c:v>
                </c:pt>
                <c:pt idx="91">
                  <c:v>96</c:v>
                </c:pt>
                <c:pt idx="92">
                  <c:v>97</c:v>
                </c:pt>
                <c:pt idx="93">
                  <c:v>98</c:v>
                </c:pt>
                <c:pt idx="94">
                  <c:v>99</c:v>
                </c:pt>
                <c:pt idx="95">
                  <c:v>100</c:v>
                </c:pt>
                <c:pt idx="96">
                  <c:v>101</c:v>
                </c:pt>
                <c:pt idx="97">
                  <c:v>102</c:v>
                </c:pt>
                <c:pt idx="98">
                  <c:v>103</c:v>
                </c:pt>
                <c:pt idx="99">
                  <c:v>104</c:v>
                </c:pt>
                <c:pt idx="100">
                  <c:v>105</c:v>
                </c:pt>
                <c:pt idx="101">
                  <c:v>106</c:v>
                </c:pt>
                <c:pt idx="102">
                  <c:v>107</c:v>
                </c:pt>
                <c:pt idx="103">
                  <c:v>108</c:v>
                </c:pt>
                <c:pt idx="104">
                  <c:v>109</c:v>
                </c:pt>
                <c:pt idx="105">
                  <c:v>110</c:v>
                </c:pt>
                <c:pt idx="106">
                  <c:v>111</c:v>
                </c:pt>
                <c:pt idx="107">
                  <c:v>112</c:v>
                </c:pt>
                <c:pt idx="108">
                  <c:v>113</c:v>
                </c:pt>
                <c:pt idx="109">
                  <c:v>114</c:v>
                </c:pt>
                <c:pt idx="110">
                  <c:v>115</c:v>
                </c:pt>
                <c:pt idx="111">
                  <c:v>116</c:v>
                </c:pt>
                <c:pt idx="112">
                  <c:v>117</c:v>
                </c:pt>
                <c:pt idx="113">
                  <c:v>118</c:v>
                </c:pt>
                <c:pt idx="114">
                  <c:v>119</c:v>
                </c:pt>
                <c:pt idx="115">
                  <c:v>120</c:v>
                </c:pt>
                <c:pt idx="116">
                  <c:v>121</c:v>
                </c:pt>
                <c:pt idx="117">
                  <c:v>122</c:v>
                </c:pt>
                <c:pt idx="118">
                  <c:v>123</c:v>
                </c:pt>
                <c:pt idx="119">
                  <c:v>124</c:v>
                </c:pt>
                <c:pt idx="120">
                  <c:v>125</c:v>
                </c:pt>
                <c:pt idx="121">
                  <c:v>126</c:v>
                </c:pt>
                <c:pt idx="122">
                  <c:v>127</c:v>
                </c:pt>
                <c:pt idx="123">
                  <c:v>128</c:v>
                </c:pt>
                <c:pt idx="124">
                  <c:v>129</c:v>
                </c:pt>
                <c:pt idx="125">
                  <c:v>130</c:v>
                </c:pt>
              </c:numCache>
            </c:numRef>
          </c:xVal>
          <c:yVal>
            <c:numRef>
              <c:f>Microsoft_Excel_Worksheet7!$D$2:$D$10002</c:f>
              <c:numCache>
                <c:formatCode>General</c:formatCode>
                <c:ptCount val="10001"/>
                <c:pt idx="0">
                  <c:v>2.8075546546244698</c:v>
                </c:pt>
                <c:pt idx="1">
                  <c:v>2.7654319158647001</c:v>
                </c:pt>
                <c:pt idx="2">
                  <c:v>2.7239416730597599</c:v>
                </c:pt>
                <c:pt idx="3">
                  <c:v>2.6830744436542102</c:v>
                </c:pt>
                <c:pt idx="4">
                  <c:v>2.6428208880245498</c:v>
                </c:pt>
                <c:pt idx="5">
                  <c:v>2.60317180737785</c:v>
                </c:pt>
                <c:pt idx="6">
                  <c:v>2.5641181416858401</c:v>
                </c:pt>
                <c:pt idx="7">
                  <c:v>2.5256509676544301</c:v>
                </c:pt>
                <c:pt idx="8">
                  <c:v>2.48776149672852</c:v>
                </c:pt>
                <c:pt idx="9">
                  <c:v>2.4504410731321702</c:v>
                </c:pt>
                <c:pt idx="10">
                  <c:v>2.4136811719441602</c:v>
                </c:pt>
                <c:pt idx="11">
                  <c:v>2.37747339720916</c:v>
                </c:pt>
                <c:pt idx="12">
                  <c:v>2.34180948008468</c:v>
                </c:pt>
                <c:pt idx="13">
                  <c:v>2.30668127702419</c:v>
                </c:pt>
                <c:pt idx="14">
                  <c:v>2.2720807679968802</c:v>
                </c:pt>
                <c:pt idx="15">
                  <c:v>2.2380000547446501</c:v>
                </c:pt>
                <c:pt idx="16">
                  <c:v>2.2044313590770801</c:v>
                </c:pt>
                <c:pt idx="17">
                  <c:v>2.1713670212052998</c:v>
                </c:pt>
                <c:pt idx="18">
                  <c:v>2.1387994981160001</c:v>
                </c:pt>
                <c:pt idx="19">
                  <c:v>2.1067213619868101</c:v>
                </c:pt>
                <c:pt idx="20">
                  <c:v>2.0751252986449198</c:v>
                </c:pt>
                <c:pt idx="21">
                  <c:v>2.0440041060708198</c:v>
                </c:pt>
                <c:pt idx="22">
                  <c:v>2.0133506929496701</c:v>
                </c:pt>
                <c:pt idx="23">
                  <c:v>1.9831580772730899</c:v>
                </c:pt>
                <c:pt idx="24">
                  <c:v>1.9534193849950201</c:v>
                </c:pt>
                <c:pt idx="25">
                  <c:v>1.92412784874557</c:v>
                </c:pt>
                <c:pt idx="26">
                  <c:v>1.89527680660793</c:v>
                </c:pt>
                <c:pt idx="27">
                  <c:v>1.86685970096428</c:v>
                </c:pt>
                <c:pt idx="28">
                  <c:v>1.8388700774176301</c:v>
                </c:pt>
                <c:pt idx="29">
                  <c:v>1.81130158379833</c:v>
                </c:pt>
                <c:pt idx="30">
                  <c:v>1.78414796926528</c:v>
                </c:pt>
                <c:pt idx="31">
                  <c:v>1.7574030835143499</c:v>
                </c:pt>
                <c:pt idx="32">
                  <c:v>1.7310608761089501</c:v>
                </c:pt>
                <c:pt idx="33">
                  <c:v>1.7051153959510099</c:v>
                </c:pt>
                <c:pt idx="34">
                  <c:v>1.6795607909144901</c:v>
                </c:pt>
                <c:pt idx="35">
                  <c:v>1.6543913076689001</c:v>
                </c:pt>
                <c:pt idx="36">
                  <c:v>1.6296012917261</c:v>
                </c:pt>
                <c:pt idx="37">
                  <c:v>1.6051851877522101</c:v>
                </c:pt>
                <c:pt idx="38">
                  <c:v>1.5811375401960901</c:v>
                </c:pt>
                <c:pt idx="39">
                  <c:v>1.5574529942991999</c:v>
                </c:pt>
                <c:pt idx="40">
                  <c:v>1.53412629756816</c:v>
                </c:pt>
                <c:pt idx="41">
                  <c:v>1.51115230181323</c:v>
                </c:pt>
                <c:pt idx="42">
                  <c:v>1.48852596588431</c:v>
                </c:pt>
                <c:pt idx="43">
                  <c:v>1.4662423592737801</c:v>
                </c:pt>
                <c:pt idx="44">
                  <c:v>1.4442966668052699</c:v>
                </c:pt>
                <c:pt idx="45">
                  <c:v>1.42268419469499</c:v>
                </c:pt>
                <c:pt idx="46">
                  <c:v>1.4014003783634099</c:v>
                </c:pt>
                <c:pt idx="47">
                  <c:v>1.3804407925001601</c:v>
                </c:pt>
                <c:pt idx="48">
                  <c:v>1.3598011640588901</c:v>
                </c:pt>
                <c:pt idx="49">
                  <c:v>1.3394773891026901</c:v>
                </c:pt>
                <c:pt idx="50">
                  <c:v>1.31946555476751</c:v>
                </c:pt>
                <c:pt idx="51">
                  <c:v>1.2997619681122501</c:v>
                </c:pt>
                <c:pt idx="52">
                  <c:v>1.2803631943570499</c:v>
                </c:pt>
                <c:pt idx="53">
                  <c:v>1.26126610810478</c:v>
                </c:pt>
                <c:pt idx="54">
                  <c:v>1.24246796279688</c:v>
                </c:pt>
                <c:pt idx="55">
                  <c:v>1.22396916268895</c:v>
                </c:pt>
                <c:pt idx="56">
                  <c:v>1.20581324407978</c:v>
                </c:pt>
                <c:pt idx="57">
                  <c:v>1.1880752425008601</c:v>
                </c:pt>
                <c:pt idx="58">
                  <c:v>1.17082620849008</c:v>
                </c:pt>
                <c:pt idx="59">
                  <c:v>1.1541323759600699</c:v>
                </c:pt>
                <c:pt idx="60">
                  <c:v>1.13805539671782</c:v>
                </c:pt>
                <c:pt idx="61">
                  <c:v>1.12265258774022</c:v>
                </c:pt>
                <c:pt idx="62">
                  <c:v>1.1079771790333901</c:v>
                </c:pt>
                <c:pt idx="63">
                  <c:v>1.0940785483001201</c:v>
                </c:pt>
                <c:pt idx="64">
                  <c:v>1.08100242641083</c:v>
                </c:pt>
                <c:pt idx="65">
                  <c:v>1.0687910546819199</c:v>
                </c:pt>
                <c:pt idx="66">
                  <c:v>1.05748327111219</c:v>
                </c:pt>
                <c:pt idx="67">
                  <c:v>1.0471144980285501</c:v>
                </c:pt>
                <c:pt idx="68">
                  <c:v>1.0377165983144401</c:v>
                </c:pt>
                <c:pt idx="69">
                  <c:v>1.0293175623019599</c:v>
                </c:pt>
                <c:pt idx="70">
                  <c:v>1.0219409841393301</c:v>
                </c:pt>
                <c:pt idx="71">
                  <c:v>1.01560528804189</c:v>
                </c:pt>
                <c:pt idx="72">
                  <c:v>1.0103226762983</c:v>
                </c:pt>
                <c:pt idx="73">
                  <c:v>1.00609779941832</c:v>
                </c:pt>
                <c:pt idx="74">
                  <c:v>1.0029262027348</c:v>
                </c:pt>
                <c:pt idx="75">
                  <c:v>1.0007926889993299</c:v>
                </c:pt>
                <c:pt idx="76">
                  <c:v>1.0033112862722799</c:v>
                </c:pt>
                <c:pt idx="77">
                  <c:v>1.0121397465867199</c:v>
                </c:pt>
                <c:pt idx="78">
                  <c:v>1.021809200836</c:v>
                </c:pt>
                <c:pt idx="79">
                  <c:v>1.0323839154474901</c:v>
                </c:pt>
                <c:pt idx="80">
                  <c:v>1.0439211625782301</c:v>
                </c:pt>
                <c:pt idx="81">
                  <c:v>1.05646976602165</c:v>
                </c:pt>
                <c:pt idx="82">
                  <c:v>1.07006936162875</c:v>
                </c:pt>
                <c:pt idx="83">
                  <c:v>1.08475028026779</c:v>
                </c:pt>
                <c:pt idx="84">
                  <c:v>1.10053388086194</c:v>
                </c:pt>
                <c:pt idx="85">
                  <c:v>1.1174331412744001</c:v>
                </c:pt>
                <c:pt idx="86">
                  <c:v>1.1354533391310899</c:v>
                </c:pt>
                <c:pt idx="87">
                  <c:v>1.15459269993453</c:v>
                </c:pt>
                <c:pt idx="88">
                  <c:v>1.1748429373295</c:v>
                </c:pt>
                <c:pt idx="89">
                  <c:v>1.1961896496897699</c:v>
                </c:pt>
                <c:pt idx="90">
                  <c:v>1.21861256496462</c:v>
                </c:pt>
                <c:pt idx="91">
                  <c:v>1.24208564284167</c:v>
                </c:pt>
                <c:pt idx="92">
                  <c:v>1.2665770523348201</c:v>
                </c:pt>
                <c:pt idx="93">
                  <c:v>1.2920490466316601</c:v>
                </c:pt>
                <c:pt idx="94">
                  <c:v>1.31845775765474</c:v>
                </c:pt>
                <c:pt idx="95">
                  <c:v>1.34575293185207</c:v>
                </c:pt>
                <c:pt idx="96">
                  <c:v>1.3738776272016799</c:v>
                </c:pt>
                <c:pt idx="97">
                  <c:v>1.40276788983444</c:v>
                </c:pt>
                <c:pt idx="98">
                  <c:v>1.4323541456306601</c:v>
                </c:pt>
                <c:pt idx="99">
                  <c:v>1.46260225035362</c:v>
                </c:pt>
                <c:pt idx="100">
                  <c:v>1.49352001335296</c:v>
                </c:pt>
                <c:pt idx="101">
                  <c:v>1.52511820533009</c:v>
                </c:pt>
                <c:pt idx="102">
                  <c:v>1.5574084628753699</c:v>
                </c:pt>
                <c:pt idx="103">
                  <c:v>1.5904031686473199</c:v>
                </c:pt>
                <c:pt idx="104">
                  <c:v>1.62411536345087</c:v>
                </c:pt>
                <c:pt idx="105">
                  <c:v>1.6585586813244</c:v>
                </c:pt>
                <c:pt idx="106">
                  <c:v>1.6937473014622599</c:v>
                </c:pt>
                <c:pt idx="107">
                  <c:v>1.72969591262253</c:v>
                </c:pt>
                <c:pt idx="108">
                  <c:v>1.7664196869132001</c:v>
                </c:pt>
                <c:pt idx="109">
                  <c:v>1.80393426070994</c:v>
                </c:pt>
                <c:pt idx="110">
                  <c:v>1.8422557210609201</c:v>
                </c:pt>
                <c:pt idx="111">
                  <c:v>1.8814005963624001</c:v>
                </c:pt>
                <c:pt idx="112">
                  <c:v>1.92138585039595</c:v>
                </c:pt>
                <c:pt idx="113">
                  <c:v>1.9622288790414899</c:v>
                </c:pt>
                <c:pt idx="114">
                  <c:v>2.00394750914425</c:v>
                </c:pt>
                <c:pt idx="115">
                  <c:v>2.0465599991351699</c:v>
                </c:pt>
                <c:pt idx="116">
                  <c:v>2.0900850410954299</c:v>
                </c:pt>
                <c:pt idx="117">
                  <c:v>2.1345417640240001</c:v>
                </c:pt>
                <c:pt idx="118">
                  <c:v>2.1799497381198001</c:v>
                </c:pt>
                <c:pt idx="119">
                  <c:v>2.2263289799299</c:v>
                </c:pt>
                <c:pt idx="120">
                  <c:v>2.2736999582461102</c:v>
                </c:pt>
                <c:pt idx="121">
                  <c:v>2.32208360065676</c:v>
                </c:pt>
                <c:pt idx="122">
                  <c:v>2.3715013006789798</c:v>
                </c:pt>
                <c:pt idx="123">
                  <c:v>2.42197492541204</c:v>
                </c:pt>
                <c:pt idx="124">
                  <c:v>2.4735268236640202</c:v>
                </c:pt>
                <c:pt idx="125">
                  <c:v>2.5261798345135</c:v>
                </c:pt>
              </c:numCache>
            </c:numRef>
          </c:yVal>
          <c:smooth val="1"/>
        </c:ser>
        <c:dLbls>
          <c:showLegendKey val="0"/>
          <c:showVal val="0"/>
          <c:showCatName val="0"/>
          <c:showSerName val="0"/>
          <c:showPercent val="0"/>
          <c:showBubbleSize val="0"/>
        </c:dLbls>
        <c:axId val="529636648"/>
        <c:axId val="529637040"/>
      </c:scatterChart>
      <c:valAx>
        <c:axId val="529636648"/>
        <c:scaling>
          <c:orientation val="minMax"/>
          <c:max val="130"/>
          <c:min val="50"/>
        </c:scaling>
        <c:delete val="0"/>
        <c:axPos val="b"/>
        <c:title>
          <c:tx>
            <c:rich>
              <a:bodyPr/>
              <a:lstStyle/>
              <a:p>
                <a:pPr>
                  <a:defRPr sz="1700"/>
                </a:pPr>
                <a:r>
                  <a:rPr lang="en-US" sz="1700" dirty="0" smtClean="0"/>
                  <a:t>Recipient weight (kg)</a:t>
                </a:r>
                <a:endParaRPr lang="en-US" sz="1700" dirty="0"/>
              </a:p>
            </c:rich>
          </c:tx>
          <c:layout>
            <c:manualLayout>
              <c:xMode val="edge"/>
              <c:yMode val="edge"/>
              <c:x val="0.40636802313427628"/>
              <c:y val="0.88582020997375333"/>
            </c:manualLayout>
          </c:layout>
          <c:overlay val="0"/>
        </c:title>
        <c:numFmt formatCode="#,##0" sourceLinked="0"/>
        <c:majorTickMark val="out"/>
        <c:minorTickMark val="none"/>
        <c:tickLblPos val="nextTo"/>
        <c:txPr>
          <a:bodyPr rot="0"/>
          <a:lstStyle/>
          <a:p>
            <a:pPr>
              <a:defRPr sz="1500" b="1"/>
            </a:pPr>
            <a:endParaRPr lang="en-US"/>
          </a:p>
        </c:txPr>
        <c:crossAx val="529637040"/>
        <c:crosses val="autoZero"/>
        <c:crossBetween val="midCat"/>
        <c:majorUnit val="10"/>
      </c:valAx>
      <c:valAx>
        <c:axId val="529637040"/>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529636648"/>
        <c:crossesAt val="5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Microsoft_Excel_Worksheet8!$B$1</c:f>
              <c:strCache>
                <c:ptCount val="1"/>
                <c:pt idx="0">
                  <c:v>yhat</c:v>
                </c:pt>
              </c:strCache>
            </c:strRef>
          </c:tx>
          <c:spPr>
            <a:ln w="38100">
              <a:solidFill>
                <a:srgbClr val="00FF00"/>
              </a:solidFill>
            </a:ln>
          </c:spPr>
          <c:marker>
            <c:symbol val="none"/>
          </c:marker>
          <c:xVal>
            <c:numRef>
              <c:f>Microsoft_Excel_Worksheet8!$A$2:$A$10002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Microsoft_Excel_Worksheet8!$B$2:$B$10002</c:f>
              <c:numCache>
                <c:formatCode>General</c:formatCode>
                <c:ptCount val="10001"/>
                <c:pt idx="0">
                  <c:v>1.15195507933107</c:v>
                </c:pt>
                <c:pt idx="1">
                  <c:v>1.1448917698663099</c:v>
                </c:pt>
                <c:pt idx="2">
                  <c:v>1.1378717696776499</c:v>
                </c:pt>
                <c:pt idx="3">
                  <c:v>1.13089481321063</c:v>
                </c:pt>
                <c:pt idx="4">
                  <c:v>1.12396063653904</c:v>
                </c:pt>
                <c:pt idx="5">
                  <c:v>1.11706897735499</c:v>
                </c:pt>
                <c:pt idx="6">
                  <c:v>1.1102195749589101</c:v>
                </c:pt>
                <c:pt idx="7">
                  <c:v>1.1034121702497499</c:v>
                </c:pt>
                <c:pt idx="8">
                  <c:v>1.09664650571516</c:v>
                </c:pt>
                <c:pt idx="9">
                  <c:v>1.08992232542176</c:v>
                </c:pt>
                <c:pt idx="10">
                  <c:v>1.0832393750054301</c:v>
                </c:pt>
                <c:pt idx="11">
                  <c:v>1.0765974016616999</c:v>
                </c:pt>
                <c:pt idx="12">
                  <c:v>1.06999615413622</c:v>
                </c:pt>
                <c:pt idx="13">
                  <c:v>1.0634353827152001</c:v>
                </c:pt>
                <c:pt idx="14">
                  <c:v>1.0569148392159999</c:v>
                </c:pt>
                <c:pt idx="15">
                  <c:v>1.0504342769777399</c:v>
                </c:pt>
                <c:pt idx="16">
                  <c:v>1.0439934508519499</c:v>
                </c:pt>
                <c:pt idx="17">
                  <c:v>1.03759211719331</c:v>
                </c:pt>
                <c:pt idx="18">
                  <c:v>1.0312300338504501</c:v>
                </c:pt>
                <c:pt idx="19">
                  <c:v>1.02490696015675</c:v>
                </c:pt>
                <c:pt idx="20">
                  <c:v>1.01862265692125</c:v>
                </c:pt>
                <c:pt idx="21">
                  <c:v>1.0123768864196501</c:v>
                </c:pt>
                <c:pt idx="22">
                  <c:v>1.00616941238524</c:v>
                </c:pt>
                <c:pt idx="23">
                  <c:v>1</c:v>
                </c:pt>
                <c:pt idx="24">
                  <c:v>0.99386841588574004</c:v>
                </c:pt>
                <c:pt idx="25">
                  <c:v>0.98777442809522997</c:v>
                </c:pt>
                <c:pt idx="26">
                  <c:v>0.98171780610344905</c:v>
                </c:pt>
                <c:pt idx="27">
                  <c:v>0.97569832079885999</c:v>
                </c:pt>
                <c:pt idx="28">
                  <c:v>0.96971574447473896</c:v>
                </c:pt>
                <c:pt idx="29">
                  <c:v>0.96376985082056998</c:v>
                </c:pt>
                <c:pt idx="30">
                  <c:v>0.95786041491347595</c:v>
                </c:pt>
                <c:pt idx="31">
                  <c:v>0.95198721320971402</c:v>
                </c:pt>
                <c:pt idx="32">
                  <c:v>0.94615002353621902</c:v>
                </c:pt>
                <c:pt idx="33">
                  <c:v>0.94034862508219796</c:v>
                </c:pt>
                <c:pt idx="34">
                  <c:v>0.93458279839077696</c:v>
                </c:pt>
                <c:pt idx="35">
                  <c:v>0.92885232535070394</c:v>
                </c:pt>
                <c:pt idx="36">
                  <c:v>0.92315698918808997</c:v>
                </c:pt>
                <c:pt idx="37">
                  <c:v>0.91749657445821697</c:v>
                </c:pt>
                <c:pt idx="38">
                  <c:v>0.91187086703737996</c:v>
                </c:pt>
                <c:pt idx="39">
                  <c:v>0.90627965411479805</c:v>
                </c:pt>
                <c:pt idx="40">
                  <c:v>0.90072272418455102</c:v>
                </c:pt>
                <c:pt idx="41">
                  <c:v>0.89519986703758803</c:v>
                </c:pt>
                <c:pt idx="42">
                  <c:v>0.889710873753772</c:v>
                </c:pt>
                <c:pt idx="43">
                  <c:v>0.88425553669397905</c:v>
                </c:pt>
                <c:pt idx="44">
                  <c:v>0.87883364949223997</c:v>
                </c:pt>
                <c:pt idx="45">
                  <c:v>0.87344500704793704</c:v>
                </c:pt>
                <c:pt idx="46">
                  <c:v>0.86808940551804203</c:v>
                </c:pt>
                <c:pt idx="47">
                  <c:v>0.86276664230941003</c:v>
                </c:pt>
                <c:pt idx="48">
                  <c:v>0.85747651607111197</c:v>
                </c:pt>
                <c:pt idx="49">
                  <c:v>0.85221882668682003</c:v>
                </c:pt>
                <c:pt idx="50">
                  <c:v>0.84699337526723395</c:v>
                </c:pt>
                <c:pt idx="51">
                  <c:v>0.84179996414256197</c:v>
                </c:pt>
                <c:pt idx="52">
                  <c:v>0.83663839685504104</c:v>
                </c:pt>
                <c:pt idx="53">
                  <c:v>0.83150847815150497</c:v>
                </c:pt>
                <c:pt idx="54">
                  <c:v>0.826410013975999</c:v>
                </c:pt>
                <c:pt idx="55">
                  <c:v>0.82134281146243904</c:v>
                </c:pt>
                <c:pt idx="56">
                  <c:v>0.81630667892731301</c:v>
                </c:pt>
                <c:pt idx="57">
                  <c:v>0.81130142586243803</c:v>
                </c:pt>
                <c:pt idx="58">
                  <c:v>0.80632686292774303</c:v>
                </c:pt>
                <c:pt idx="59">
                  <c:v>0.80138280194411504</c:v>
                </c:pt>
                <c:pt idx="60">
                  <c:v>0.79646905588627304</c:v>
                </c:pt>
                <c:pt idx="61">
                  <c:v>0.79158543887570199</c:v>
                </c:pt>
                <c:pt idx="62">
                  <c:v>0.78673176617361196</c:v>
                </c:pt>
                <c:pt idx="63">
                  <c:v>0.78190785417395903</c:v>
                </c:pt>
                <c:pt idx="64">
                  <c:v>0.77711352039649095</c:v>
                </c:pt>
                <c:pt idx="65">
                  <c:v>0.77234858347985003</c:v>
                </c:pt>
                <c:pt idx="66">
                  <c:v>0.767612863174714</c:v>
                </c:pt>
                <c:pt idx="67">
                  <c:v>0.76290618033697</c:v>
                </c:pt>
                <c:pt idx="68">
                  <c:v>0.75822835692094603</c:v>
                </c:pt>
                <c:pt idx="69">
                  <c:v>0.75357921597266797</c:v>
                </c:pt>
                <c:pt idx="70">
                  <c:v>0.74895858162317397</c:v>
                </c:pt>
              </c:numCache>
            </c:numRef>
          </c:yVal>
          <c:smooth val="0"/>
        </c:ser>
        <c:ser>
          <c:idx val="1"/>
          <c:order val="1"/>
          <c:tx>
            <c:strRef>
              <c:f>Microsoft_Excel_Worksheet8!$C$1</c:f>
              <c:strCache>
                <c:ptCount val="1"/>
                <c:pt idx="0">
                  <c:v>lower</c:v>
                </c:pt>
              </c:strCache>
            </c:strRef>
          </c:tx>
          <c:spPr>
            <a:ln w="41275">
              <a:solidFill>
                <a:srgbClr val="00FF00"/>
              </a:solidFill>
              <a:prstDash val="sysDash"/>
            </a:ln>
          </c:spPr>
          <c:marker>
            <c:symbol val="none"/>
          </c:marker>
          <c:xVal>
            <c:numRef>
              <c:f>Microsoft_Excel_Worksheet8!$A$2:$A$10002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Microsoft_Excel_Worksheet8!$C$2:$C$10002</c:f>
              <c:numCache>
                <c:formatCode>General</c:formatCode>
                <c:ptCount val="10001"/>
                <c:pt idx="0">
                  <c:v>1.07370208075797</c:v>
                </c:pt>
                <c:pt idx="1">
                  <c:v>1.0703874810254099</c:v>
                </c:pt>
                <c:pt idx="2">
                  <c:v>1.0670831137135399</c:v>
                </c:pt>
                <c:pt idx="3">
                  <c:v>1.0637889472341</c:v>
                </c:pt>
                <c:pt idx="4">
                  <c:v>1.0605049500963599</c:v>
                </c:pt>
                <c:pt idx="5">
                  <c:v>1.0572310909067699</c:v>
                </c:pt>
                <c:pt idx="6">
                  <c:v>1.05396733836873</c:v>
                </c:pt>
                <c:pt idx="7">
                  <c:v>1.0507136612822301</c:v>
                </c:pt>
                <c:pt idx="8">
                  <c:v>1.0474700285436001</c:v>
                </c:pt>
                <c:pt idx="9">
                  <c:v>1.0442364091451699</c:v>
                </c:pt>
                <c:pt idx="10">
                  <c:v>1.04101277217499</c:v>
                </c:pt>
                <c:pt idx="11">
                  <c:v>1.0377990868165701</c:v>
                </c:pt>
                <c:pt idx="12">
                  <c:v>1.03459532234851</c:v>
                </c:pt>
                <c:pt idx="13">
                  <c:v>1.0314014481442699</c:v>
                </c:pt>
                <c:pt idx="14">
                  <c:v>1.0282174336718699</c:v>
                </c:pt>
                <c:pt idx="15">
                  <c:v>1.0250432484935601</c:v>
                </c:pt>
                <c:pt idx="16">
                  <c:v>1.0218788622655599</c:v>
                </c:pt>
                <c:pt idx="17">
                  <c:v>1.01872424473778</c:v>
                </c:pt>
                <c:pt idx="18">
                  <c:v>1.0155793657534999</c:v>
                </c:pt>
                <c:pt idx="19">
                  <c:v>1.0124441952490799</c:v>
                </c:pt>
                <c:pt idx="20">
                  <c:v>1.0093187032537301</c:v>
                </c:pt>
                <c:pt idx="21">
                  <c:v>1.0062028598891399</c:v>
                </c:pt>
                <c:pt idx="22">
                  <c:v>1.0030966353692601</c:v>
                </c:pt>
                <c:pt idx="23">
                  <c:v>1</c:v>
                </c:pt>
                <c:pt idx="24">
                  <c:v>0.99083320532612496</c:v>
                </c:pt>
                <c:pt idx="25">
                  <c:v>0.98175044077684204</c:v>
                </c:pt>
                <c:pt idx="26">
                  <c:v>0.97275093606525498</c:v>
                </c:pt>
                <c:pt idx="27">
                  <c:v>0.96383392796552503</c:v>
                </c:pt>
                <c:pt idx="28">
                  <c:v>0.95499866024815006</c:v>
                </c:pt>
                <c:pt idx="29">
                  <c:v>0.94624438361582897</c:v>
                </c:pt>
                <c:pt idx="30">
                  <c:v>0.93757035563991598</c:v>
                </c:pt>
                <c:pt idx="31">
                  <c:v>0.92897584069745298</c:v>
                </c:pt>
                <c:pt idx="32">
                  <c:v>0.92046010990878901</c:v>
                </c:pt>
                <c:pt idx="33">
                  <c:v>0.91202244107576202</c:v>
                </c:pt>
                <c:pt idx="34">
                  <c:v>0.90366211862045398</c:v>
                </c:pt>
                <c:pt idx="35">
                  <c:v>0.89537843352450097</c:v>
                </c:pt>
                <c:pt idx="36">
                  <c:v>0.88717068326896598</c:v>
                </c:pt>
                <c:pt idx="37">
                  <c:v>0.87903817177475896</c:v>
                </c:pt>
                <c:pt idx="38">
                  <c:v>0.87098020934359999</c:v>
                </c:pt>
                <c:pt idx="39">
                  <c:v>0.86299611259953901</c:v>
                </c:pt>
                <c:pt idx="40">
                  <c:v>0.85508520443098601</c:v>
                </c:pt>
                <c:pt idx="41">
                  <c:v>0.84724681393329904</c:v>
                </c:pt>
                <c:pt idx="42">
                  <c:v>0.83948027635187705</c:v>
                </c:pt>
                <c:pt idx="43">
                  <c:v>0.83178493302579204</c:v>
                </c:pt>
                <c:pt idx="44">
                  <c:v>0.82416013133192101</c:v>
                </c:pt>
                <c:pt idx="45">
                  <c:v>0.81660522462960805</c:v>
                </c:pt>
                <c:pt idx="46">
                  <c:v>0.80911957220581499</c:v>
                </c:pt>
                <c:pt idx="47">
                  <c:v>0.80170253922079004</c:v>
                </c:pt>
                <c:pt idx="48">
                  <c:v>0.79435349665422805</c:v>
                </c:pt>
                <c:pt idx="49">
                  <c:v>0.78707182125192399</c:v>
                </c:pt>
                <c:pt idx="50">
                  <c:v>0.77985689547291503</c:v>
                </c:pt>
                <c:pt idx="51">
                  <c:v>0.77270810743710905</c:v>
                </c:pt>
                <c:pt idx="52">
                  <c:v>0.76562485087339505</c:v>
                </c:pt>
                <c:pt idx="53">
                  <c:v>0.75860652506822202</c:v>
                </c:pt>
                <c:pt idx="54">
                  <c:v>0.75165253481465999</c:v>
                </c:pt>
                <c:pt idx="55">
                  <c:v>0.74476229036191699</c:v>
                </c:pt>
                <c:pt idx="56">
                  <c:v>0.73793520736532303</c:v>
                </c:pt>
                <c:pt idx="57">
                  <c:v>0.73117070683678198</c:v>
                </c:pt>
                <c:pt idx="58">
                  <c:v>0.72446821509565695</c:v>
                </c:pt>
                <c:pt idx="59">
                  <c:v>0.717827163720126</c:v>
                </c:pt>
                <c:pt idx="60">
                  <c:v>0.71124698949897402</c:v>
                </c:pt>
                <c:pt idx="61">
                  <c:v>0.70472713438382495</c:v>
                </c:pt>
                <c:pt idx="62">
                  <c:v>0.69826704544181994</c:v>
                </c:pt>
                <c:pt idx="63">
                  <c:v>0.69186617480872203</c:v>
                </c:pt>
                <c:pt idx="64">
                  <c:v>0.68552397964245104</c:v>
                </c:pt>
                <c:pt idx="65">
                  <c:v>0.67923992207704997</c:v>
                </c:pt>
                <c:pt idx="66">
                  <c:v>0.67301346917707106</c:v>
                </c:pt>
                <c:pt idx="67">
                  <c:v>0.66684409289237201</c:v>
                </c:pt>
                <c:pt idx="68">
                  <c:v>0.66073127001334098</c:v>
                </c:pt>
                <c:pt idx="69">
                  <c:v>0.65467448212652002</c:v>
                </c:pt>
                <c:pt idx="70">
                  <c:v>0.64867321557064095</c:v>
                </c:pt>
              </c:numCache>
            </c:numRef>
          </c:yVal>
          <c:smooth val="0"/>
        </c:ser>
        <c:ser>
          <c:idx val="2"/>
          <c:order val="2"/>
          <c:tx>
            <c:strRef>
              <c:f>Microsoft_Excel_Worksheet8!$D$1</c:f>
              <c:strCache>
                <c:ptCount val="1"/>
                <c:pt idx="0">
                  <c:v>upper</c:v>
                </c:pt>
              </c:strCache>
            </c:strRef>
          </c:tx>
          <c:spPr>
            <a:ln w="41275">
              <a:solidFill>
                <a:srgbClr val="00FF00"/>
              </a:solidFill>
              <a:prstDash val="sysDash"/>
            </a:ln>
          </c:spPr>
          <c:marker>
            <c:symbol val="none"/>
          </c:marker>
          <c:xVal>
            <c:numRef>
              <c:f>Microsoft_Excel_Worksheet8!$A$2:$A$10002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Microsoft_Excel_Worksheet8!$D$2:$D$10002</c:f>
              <c:numCache>
                <c:formatCode>General</c:formatCode>
                <c:ptCount val="10001"/>
                <c:pt idx="0">
                  <c:v>1.23591127238933</c:v>
                </c:pt>
                <c:pt idx="1">
                  <c:v>1.2245819275202099</c:v>
                </c:pt>
                <c:pt idx="2">
                  <c:v>1.2133564364292999</c:v>
                </c:pt>
                <c:pt idx="3">
                  <c:v>1.20223384711032</c:v>
                </c:pt>
                <c:pt idx="4">
                  <c:v>1.19121321628388</c:v>
                </c:pt>
                <c:pt idx="5">
                  <c:v>1.1802936093173999</c:v>
                </c:pt>
                <c:pt idx="6">
                  <c:v>1.1694741001458999</c:v>
                </c:pt>
                <c:pt idx="7">
                  <c:v>1.1587537711934499</c:v>
                </c:pt>
                <c:pt idx="8">
                  <c:v>1.1481317132953399</c:v>
                </c:pt>
                <c:pt idx="9">
                  <c:v>1.13760702562099</c:v>
                </c:pt>
                <c:pt idx="10">
                  <c:v>1.1271788155975699</c:v>
                </c:pt>
                <c:pt idx="11">
                  <c:v>1.11684619883425</c:v>
                </c:pt>
                <c:pt idx="12">
                  <c:v>1.1066082990472299</c:v>
                </c:pt>
                <c:pt idx="13">
                  <c:v>1.09646424798546</c:v>
                </c:pt>
                <c:pt idx="14">
                  <c:v>1.0864131853569301</c:v>
                </c:pt>
                <c:pt idx="15">
                  <c:v>1.0764542587557799</c:v>
                </c:pt>
                <c:pt idx="16">
                  <c:v>1.0665866235899399</c:v>
                </c:pt>
                <c:pt idx="17">
                  <c:v>1.05680944300959</c:v>
                </c:pt>
                <c:pt idx="18">
                  <c:v>1.0471218878361099</c:v>
                </c:pt>
                <c:pt idx="19">
                  <c:v>1.0375231364918001</c:v>
                </c:pt>
                <c:pt idx="20">
                  <c:v>1.0280123749301799</c:v>
                </c:pt>
                <c:pt idx="21">
                  <c:v>1.01858879656699</c:v>
                </c:pt>
                <c:pt idx="22">
                  <c:v>1.0092516022117499</c:v>
                </c:pt>
                <c:pt idx="23">
                  <c:v>1</c:v>
                </c:pt>
                <c:pt idx="24">
                  <c:v>0.99691292417891098</c:v>
                </c:pt>
                <c:pt idx="25">
                  <c:v>0.99383537839494696</c:v>
                </c:pt>
                <c:pt idx="26">
                  <c:v>0.99076733322816102</c:v>
                </c:pt>
                <c:pt idx="27">
                  <c:v>0.98770875934942803</c:v>
                </c:pt>
                <c:pt idx="28">
                  <c:v>0.98465962752016201</c:v>
                </c:pt>
                <c:pt idx="29">
                  <c:v>0.98161990859204196</c:v>
                </c:pt>
                <c:pt idx="30">
                  <c:v>0.97858957350672804</c:v>
                </c:pt>
                <c:pt idx="31">
                  <c:v>0.97556859329558598</c:v>
                </c:pt>
                <c:pt idx="32">
                  <c:v>0.97255693907940899</c:v>
                </c:pt>
                <c:pt idx="33">
                  <c:v>0.96955458206814504</c:v>
                </c:pt>
                <c:pt idx="34">
                  <c:v>0.96656149356061605</c:v>
                </c:pt>
                <c:pt idx="35">
                  <c:v>0.96357764494424902</c:v>
                </c:pt>
                <c:pt idx="36">
                  <c:v>0.9606030076948</c:v>
                </c:pt>
                <c:pt idx="37">
                  <c:v>0.95763755337608003</c:v>
                </c:pt>
                <c:pt idx="38">
                  <c:v>0.95468125363968603</c:v>
                </c:pt>
                <c:pt idx="39">
                  <c:v>0.95173408022472805</c:v>
                </c:pt>
                <c:pt idx="40">
                  <c:v>0.94879600495756</c:v>
                </c:pt>
                <c:pt idx="41">
                  <c:v>0.94586699975151001</c:v>
                </c:pt>
                <c:pt idx="42">
                  <c:v>0.94294703660660995</c:v>
                </c:pt>
                <c:pt idx="43">
                  <c:v>0.94003608760933499</c:v>
                </c:pt>
                <c:pt idx="44">
                  <c:v>0.93713412493232495</c:v>
                </c:pt>
                <c:pt idx="45">
                  <c:v>0.93424112083412902</c:v>
                </c:pt>
                <c:pt idx="46">
                  <c:v>0.93135704765893501</c:v>
                </c:pt>
                <c:pt idx="47">
                  <c:v>0.92848187783630598</c:v>
                </c:pt>
                <c:pt idx="48">
                  <c:v>0.92561558388091802</c:v>
                </c:pt>
                <c:pt idx="49">
                  <c:v>0.92275813839229603</c:v>
                </c:pt>
                <c:pt idx="50">
                  <c:v>0.91990951405455201</c:v>
                </c:pt>
                <c:pt idx="51">
                  <c:v>0.91706968363612495</c:v>
                </c:pt>
                <c:pt idx="52">
                  <c:v>0.91423861998951805</c:v>
                </c:pt>
                <c:pt idx="53">
                  <c:v>0.91141629605104302</c:v>
                </c:pt>
                <c:pt idx="54">
                  <c:v>0.90860268484055695</c:v>
                </c:pt>
                <c:pt idx="55">
                  <c:v>0.90579775946120999</c:v>
                </c:pt>
                <c:pt idx="56">
                  <c:v>0.90300149309917899</c:v>
                </c:pt>
                <c:pt idx="57">
                  <c:v>0.90021385902342599</c:v>
                </c:pt>
                <c:pt idx="58">
                  <c:v>0.89743483058542495</c:v>
                </c:pt>
                <c:pt idx="59">
                  <c:v>0.894664381218922</c:v>
                </c:pt>
                <c:pt idx="60">
                  <c:v>0.89190248443967202</c:v>
                </c:pt>
                <c:pt idx="61">
                  <c:v>0.88914911384518902</c:v>
                </c:pt>
                <c:pt idx="62">
                  <c:v>0.88640424311449495</c:v>
                </c:pt>
                <c:pt idx="63">
                  <c:v>0.88366784600786596</c:v>
                </c:pt>
                <c:pt idx="64">
                  <c:v>0.88093989636658099</c:v>
                </c:pt>
                <c:pt idx="65">
                  <c:v>0.87822036811267401</c:v>
                </c:pt>
                <c:pt idx="66">
                  <c:v>0.87550923524868496</c:v>
                </c:pt>
                <c:pt idx="67">
                  <c:v>0.87280647185740901</c:v>
                </c:pt>
                <c:pt idx="68">
                  <c:v>0.87011205210164799</c:v>
                </c:pt>
                <c:pt idx="69">
                  <c:v>0.86742595022396696</c:v>
                </c:pt>
                <c:pt idx="70">
                  <c:v>0.864748140546446</c:v>
                </c:pt>
              </c:numCache>
            </c:numRef>
          </c:yVal>
          <c:smooth val="1"/>
        </c:ser>
        <c:dLbls>
          <c:showLegendKey val="0"/>
          <c:showVal val="0"/>
          <c:showCatName val="0"/>
          <c:showSerName val="0"/>
          <c:showPercent val="0"/>
          <c:showBubbleSize val="0"/>
        </c:dLbls>
        <c:axId val="640091784"/>
        <c:axId val="640092176"/>
      </c:scatterChart>
      <c:valAx>
        <c:axId val="640091784"/>
        <c:scaling>
          <c:orientation val="minMax"/>
          <c:max val="70"/>
          <c:min val="5"/>
        </c:scaling>
        <c:delete val="0"/>
        <c:axPos val="b"/>
        <c:title>
          <c:tx>
            <c:rich>
              <a:bodyPr/>
              <a:lstStyle/>
              <a:p>
                <a:pPr>
                  <a:defRPr sz="1700"/>
                </a:pPr>
                <a:r>
                  <a:rPr lang="en-US" sz="1700" dirty="0" smtClean="0"/>
                  <a:t>Transplant center volume</a:t>
                </a:r>
                <a:endParaRPr lang="en-US" sz="1700" dirty="0"/>
              </a:p>
            </c:rich>
          </c:tx>
          <c:layout>
            <c:manualLayout>
              <c:xMode val="edge"/>
              <c:yMode val="edge"/>
              <c:x val="0.38056047197640119"/>
              <c:y val="0.88582020997375333"/>
            </c:manualLayout>
          </c:layout>
          <c:overlay val="0"/>
        </c:title>
        <c:numFmt formatCode="#,##0" sourceLinked="0"/>
        <c:majorTickMark val="out"/>
        <c:minorTickMark val="none"/>
        <c:tickLblPos val="nextTo"/>
        <c:txPr>
          <a:bodyPr rot="0"/>
          <a:lstStyle/>
          <a:p>
            <a:pPr>
              <a:defRPr sz="1500" b="1"/>
            </a:pPr>
            <a:endParaRPr lang="en-US"/>
          </a:p>
        </c:txPr>
        <c:crossAx val="640092176"/>
        <c:crosses val="autoZero"/>
        <c:crossBetween val="midCat"/>
        <c:majorUnit val="5"/>
      </c:valAx>
      <c:valAx>
        <c:axId val="640092176"/>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640091784"/>
        <c:crossesAt val="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Microsoft_Excel_Worksheet9!$B$1</c:f>
              <c:strCache>
                <c:ptCount val="1"/>
                <c:pt idx="0">
                  <c:v>yhat</c:v>
                </c:pt>
              </c:strCache>
            </c:strRef>
          </c:tx>
          <c:spPr>
            <a:ln w="38100">
              <a:solidFill>
                <a:srgbClr val="00FF00"/>
              </a:solidFill>
            </a:ln>
          </c:spPr>
          <c:marker>
            <c:symbol val="none"/>
          </c:marker>
          <c:xVal>
            <c:numRef>
              <c:f>Microsoft_Excel_Worksheet9!$A$2:$A$10002</c:f>
              <c:numCache>
                <c:formatCode>General</c:formatCode>
                <c:ptCount val="10001"/>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pt idx="41">
                  <c:v>56</c:v>
                </c:pt>
                <c:pt idx="42">
                  <c:v>57</c:v>
                </c:pt>
                <c:pt idx="43">
                  <c:v>58</c:v>
                </c:pt>
                <c:pt idx="44">
                  <c:v>59</c:v>
                </c:pt>
                <c:pt idx="45">
                  <c:v>60</c:v>
                </c:pt>
                <c:pt idx="46">
                  <c:v>61</c:v>
                </c:pt>
                <c:pt idx="47">
                  <c:v>62</c:v>
                </c:pt>
                <c:pt idx="48">
                  <c:v>63</c:v>
                </c:pt>
                <c:pt idx="49">
                  <c:v>64</c:v>
                </c:pt>
                <c:pt idx="50">
                  <c:v>65</c:v>
                </c:pt>
                <c:pt idx="51">
                  <c:v>66</c:v>
                </c:pt>
                <c:pt idx="52">
                  <c:v>67</c:v>
                </c:pt>
                <c:pt idx="53">
                  <c:v>68</c:v>
                </c:pt>
                <c:pt idx="54">
                  <c:v>69</c:v>
                </c:pt>
                <c:pt idx="55">
                  <c:v>70</c:v>
                </c:pt>
                <c:pt idx="56">
                  <c:v>71</c:v>
                </c:pt>
                <c:pt idx="57">
                  <c:v>72</c:v>
                </c:pt>
                <c:pt idx="58">
                  <c:v>73</c:v>
                </c:pt>
                <c:pt idx="59">
                  <c:v>74</c:v>
                </c:pt>
                <c:pt idx="60">
                  <c:v>75</c:v>
                </c:pt>
              </c:numCache>
            </c:numRef>
          </c:xVal>
          <c:yVal>
            <c:numRef>
              <c:f>Microsoft_Excel_Worksheet9!$B$2:$B$10002</c:f>
              <c:numCache>
                <c:formatCode>General</c:formatCode>
                <c:ptCount val="10001"/>
                <c:pt idx="0">
                  <c:v>0.85143805040411402</c:v>
                </c:pt>
                <c:pt idx="1">
                  <c:v>0.85693312813095202</c:v>
                </c:pt>
                <c:pt idx="2">
                  <c:v>0.86246367042178096</c:v>
                </c:pt>
                <c:pt idx="3">
                  <c:v>0.86802990616059095</c:v>
                </c:pt>
                <c:pt idx="4">
                  <c:v>0.87363206570855501</c:v>
                </c:pt>
                <c:pt idx="5">
                  <c:v>0.87927038091357501</c:v>
                </c:pt>
                <c:pt idx="6">
                  <c:v>0.88494508511986802</c:v>
                </c:pt>
                <c:pt idx="7">
                  <c:v>0.890656413177627</c:v>
                </c:pt>
                <c:pt idx="8">
                  <c:v>0.89640460145273904</c:v>
                </c:pt>
                <c:pt idx="9">
                  <c:v>0.90218988783656895</c:v>
                </c:pt>
                <c:pt idx="10">
                  <c:v>0.908012511755803</c:v>
                </c:pt>
                <c:pt idx="11">
                  <c:v>0.91387271418235805</c:v>
                </c:pt>
                <c:pt idx="12">
                  <c:v>0.91977073764335304</c:v>
                </c:pt>
                <c:pt idx="13">
                  <c:v>0.92570682623115097</c:v>
                </c:pt>
                <c:pt idx="14">
                  <c:v>0.93168122561345501</c:v>
                </c:pt>
                <c:pt idx="15">
                  <c:v>0.93769418304347796</c:v>
                </c:pt>
                <c:pt idx="16">
                  <c:v>0.94374594737017403</c:v>
                </c:pt>
                <c:pt idx="17">
                  <c:v>0.94983676904853998</c:v>
                </c:pt>
                <c:pt idx="18">
                  <c:v>0.95596690014997798</c:v>
                </c:pt>
                <c:pt idx="19">
                  <c:v>0.96213659437272803</c:v>
                </c:pt>
                <c:pt idx="20">
                  <c:v>0.96834610705236901</c:v>
                </c:pt>
                <c:pt idx="21">
                  <c:v>0.97459569517238298</c:v>
                </c:pt>
                <c:pt idx="22">
                  <c:v>0.98088561737479296</c:v>
                </c:pt>
                <c:pt idx="23">
                  <c:v>0.98721613397086605</c:v>
                </c:pt>
                <c:pt idx="24">
                  <c:v>0.99358750695188702</c:v>
                </c:pt>
                <c:pt idx="25">
                  <c:v>1</c:v>
                </c:pt>
                <c:pt idx="26">
                  <c:v>1.0064538784991199</c:v>
                </c:pt>
                <c:pt idx="27">
                  <c:v>1.0129494095459299</c:v>
                </c:pt>
                <c:pt idx="28">
                  <c:v>1.0194868619608899</c:v>
                </c:pt>
                <c:pt idx="29">
                  <c:v>1.0260665062994401</c:v>
                </c:pt>
                <c:pt idx="30">
                  <c:v>1.03268861486311</c:v>
                </c:pt>
                <c:pt idx="31">
                  <c:v>1.03935346171087</c:v>
                </c:pt>
                <c:pt idx="32">
                  <c:v>1.0460613226703901</c:v>
                </c:pt>
                <c:pt idx="33">
                  <c:v>1.05281247534954</c:v>
                </c:pt>
                <c:pt idx="34">
                  <c:v>1.0596071991478</c:v>
                </c:pt>
                <c:pt idx="35">
                  <c:v>1.0664457752679</c:v>
                </c:pt>
                <c:pt idx="36">
                  <c:v>1.07332848672738</c:v>
                </c:pt>
                <c:pt idx="37">
                  <c:v>1.08025561837036</c:v>
                </c:pt>
                <c:pt idx="38">
                  <c:v>1.0872274568793201</c:v>
                </c:pt>
                <c:pt idx="39">
                  <c:v>1.0942442907869301</c:v>
                </c:pt>
                <c:pt idx="40">
                  <c:v>1.1013064104880299</c:v>
                </c:pt>
                <c:pt idx="41">
                  <c:v>1.1084141082516199</c:v>
                </c:pt>
                <c:pt idx="42">
                  <c:v>1.11556767823299</c:v>
                </c:pt>
                <c:pt idx="43">
                  <c:v>1.1227674164858501</c:v>
                </c:pt>
                <c:pt idx="44">
                  <c:v>1.1300136209746201</c:v>
                </c:pt>
                <c:pt idx="45">
                  <c:v>1.13730659158675</c:v>
                </c:pt>
                <c:pt idx="46">
                  <c:v>1.1446466301450999</c:v>
                </c:pt>
                <c:pt idx="47">
                  <c:v>1.1520340404204901</c:v>
                </c:pt>
                <c:pt idx="48">
                  <c:v>1.15946912814421</c:v>
                </c:pt>
                <c:pt idx="49">
                  <c:v>1.16695220102074</c:v>
                </c:pt>
                <c:pt idx="50">
                  <c:v>1.17448356874041</c:v>
                </c:pt>
                <c:pt idx="51">
                  <c:v>1.1820635429922699</c:v>
                </c:pt>
                <c:pt idx="52">
                  <c:v>1.1896924374769899</c:v>
                </c:pt>
                <c:pt idx="53">
                  <c:v>1.1973705679197899</c:v>
                </c:pt>
                <c:pt idx="54">
                  <c:v>1.20509825208357</c:v>
                </c:pt>
                <c:pt idx="55">
                  <c:v>1.21287580978202</c:v>
                </c:pt>
                <c:pt idx="56">
                  <c:v>1.22070356289288</c:v>
                </c:pt>
                <c:pt idx="57">
                  <c:v>1.2285818353712299</c:v>
                </c:pt>
                <c:pt idx="58">
                  <c:v>1.2365109532629499</c:v>
                </c:pt>
                <c:pt idx="59">
                  <c:v>1.24449124471814</c:v>
                </c:pt>
                <c:pt idx="60">
                  <c:v>1.25252304000477</c:v>
                </c:pt>
              </c:numCache>
            </c:numRef>
          </c:yVal>
          <c:smooth val="0"/>
        </c:ser>
        <c:ser>
          <c:idx val="1"/>
          <c:order val="1"/>
          <c:tx>
            <c:strRef>
              <c:f>Microsoft_Excel_Worksheet9!$C$1</c:f>
              <c:strCache>
                <c:ptCount val="1"/>
                <c:pt idx="0">
                  <c:v>lower</c:v>
                </c:pt>
              </c:strCache>
            </c:strRef>
          </c:tx>
          <c:spPr>
            <a:ln w="41275">
              <a:solidFill>
                <a:srgbClr val="00FF00"/>
              </a:solidFill>
              <a:prstDash val="sysDash"/>
            </a:ln>
          </c:spPr>
          <c:marker>
            <c:symbol val="none"/>
          </c:marker>
          <c:xVal>
            <c:numRef>
              <c:f>Microsoft_Excel_Worksheet9!$A$2:$A$10002</c:f>
              <c:numCache>
                <c:formatCode>General</c:formatCode>
                <c:ptCount val="10001"/>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pt idx="41">
                  <c:v>56</c:v>
                </c:pt>
                <c:pt idx="42">
                  <c:v>57</c:v>
                </c:pt>
                <c:pt idx="43">
                  <c:v>58</c:v>
                </c:pt>
                <c:pt idx="44">
                  <c:v>59</c:v>
                </c:pt>
                <c:pt idx="45">
                  <c:v>60</c:v>
                </c:pt>
                <c:pt idx="46">
                  <c:v>61</c:v>
                </c:pt>
                <c:pt idx="47">
                  <c:v>62</c:v>
                </c:pt>
                <c:pt idx="48">
                  <c:v>63</c:v>
                </c:pt>
                <c:pt idx="49">
                  <c:v>64</c:v>
                </c:pt>
                <c:pt idx="50">
                  <c:v>65</c:v>
                </c:pt>
                <c:pt idx="51">
                  <c:v>66</c:v>
                </c:pt>
                <c:pt idx="52">
                  <c:v>67</c:v>
                </c:pt>
                <c:pt idx="53">
                  <c:v>68</c:v>
                </c:pt>
                <c:pt idx="54">
                  <c:v>69</c:v>
                </c:pt>
                <c:pt idx="55">
                  <c:v>70</c:v>
                </c:pt>
                <c:pt idx="56">
                  <c:v>71</c:v>
                </c:pt>
                <c:pt idx="57">
                  <c:v>72</c:v>
                </c:pt>
                <c:pt idx="58">
                  <c:v>73</c:v>
                </c:pt>
                <c:pt idx="59">
                  <c:v>74</c:v>
                </c:pt>
                <c:pt idx="60">
                  <c:v>75</c:v>
                </c:pt>
              </c:numCache>
            </c:numRef>
          </c:xVal>
          <c:yVal>
            <c:numRef>
              <c:f>Microsoft_Excel_Worksheet9!$C$2:$C$10002</c:f>
              <c:numCache>
                <c:formatCode>General</c:formatCode>
                <c:ptCount val="10001"/>
                <c:pt idx="0">
                  <c:v>0.75221734164919296</c:v>
                </c:pt>
                <c:pt idx="1">
                  <c:v>0.76083346700204402</c:v>
                </c:pt>
                <c:pt idx="2">
                  <c:v>0.76954828406536901</c:v>
                </c:pt>
                <c:pt idx="3">
                  <c:v>0.77836292328392498</c:v>
                </c:pt>
                <c:pt idx="4">
                  <c:v>0.78727852805092302</c:v>
                </c:pt>
                <c:pt idx="5">
                  <c:v>0.79629625485634703</c:v>
                </c:pt>
                <c:pt idx="6">
                  <c:v>0.80541727343696901</c:v>
                </c:pt>
                <c:pt idx="7">
                  <c:v>0.81464276692807802</c:v>
                </c:pt>
                <c:pt idx="8">
                  <c:v>0.82397393201695701</c:v>
                </c:pt>
                <c:pt idx="9">
                  <c:v>0.83341197909810305</c:v>
                </c:pt>
                <c:pt idx="10">
                  <c:v>0.84295813243024098</c:v>
                </c:pt>
                <c:pt idx="11">
                  <c:v>0.85261363029512705</c:v>
                </c:pt>
                <c:pt idx="12">
                  <c:v>0.86237972515817096</c:v>
                </c:pt>
                <c:pt idx="13">
                  <c:v>0.87225768383089797</c:v>
                </c:pt>
                <c:pt idx="14">
                  <c:v>0.88224878763528203</c:v>
                </c:pt>
                <c:pt idx="15">
                  <c:v>0.89235433256994201</c:v>
                </c:pt>
                <c:pt idx="16">
                  <c:v>0.90257562947826098</c:v>
                </c:pt>
                <c:pt idx="17">
                  <c:v>0.91291400421841595</c:v>
                </c:pt>
                <c:pt idx="18">
                  <c:v>0.92337079783537002</c:v>
                </c:pt>
                <c:pt idx="19">
                  <c:v>0.93394736673481704</c:v>
                </c:pt>
                <c:pt idx="20">
                  <c:v>0.94464508285913495</c:v>
                </c:pt>
                <c:pt idx="21">
                  <c:v>0.95546533386534604</c:v>
                </c:pt>
                <c:pt idx="22">
                  <c:v>0.96640952330511398</c:v>
                </c:pt>
                <c:pt idx="23">
                  <c:v>0.97747907080680996</c:v>
                </c:pt>
                <c:pt idx="24">
                  <c:v>0.98867541225966105</c:v>
                </c:pt>
                <c:pt idx="25">
                  <c:v>1</c:v>
                </c:pt>
                <c:pt idx="26">
                  <c:v>1.001478175081</c:v>
                </c:pt>
                <c:pt idx="27">
                  <c:v>1.0029585351635699</c:v>
                </c:pt>
                <c:pt idx="28">
                  <c:v>1.0044410834775199</c:v>
                </c:pt>
                <c:pt idx="29">
                  <c:v>1.0059258232574499</c:v>
                </c:pt>
                <c:pt idx="30">
                  <c:v>1.0074127577427201</c:v>
                </c:pt>
                <c:pt idx="31">
                  <c:v>1.00890189017749</c:v>
                </c:pt>
                <c:pt idx="32">
                  <c:v>1.01039322381073</c:v>
                </c:pt>
                <c:pt idx="33">
                  <c:v>1.01188676189617</c:v>
                </c:pt>
                <c:pt idx="34">
                  <c:v>1.0133825076923999</c:v>
                </c:pt>
                <c:pt idx="35">
                  <c:v>1.01488046446279</c:v>
                </c:pt>
                <c:pt idx="36">
                  <c:v>1.01638063547555</c:v>
                </c:pt>
                <c:pt idx="37">
                  <c:v>1.01788302400372</c:v>
                </c:pt>
                <c:pt idx="38">
                  <c:v>1.0193876333251699</c:v>
                </c:pt>
                <c:pt idx="39">
                  <c:v>1.0208944667226301</c:v>
                </c:pt>
                <c:pt idx="40">
                  <c:v>1.02240352748367</c:v>
                </c:pt>
                <c:pt idx="41">
                  <c:v>1.0239148189007199</c:v>
                </c:pt>
                <c:pt idx="42">
                  <c:v>1.0254283442710801</c:v>
                </c:pt>
                <c:pt idx="43">
                  <c:v>1.0269441068969301</c:v>
                </c:pt>
                <c:pt idx="44">
                  <c:v>1.02846211008533</c:v>
                </c:pt>
                <c:pt idx="45">
                  <c:v>1.0299823571482001</c:v>
                </c:pt>
                <c:pt idx="46">
                  <c:v>1.0315048514024101</c:v>
                </c:pt>
                <c:pt idx="47">
                  <c:v>1.03302959616968</c:v>
                </c:pt>
                <c:pt idx="48">
                  <c:v>1.0345565947766699</c:v>
                </c:pt>
                <c:pt idx="49">
                  <c:v>1.0360858505549499</c:v>
                </c:pt>
                <c:pt idx="50">
                  <c:v>1.03761736684102</c:v>
                </c:pt>
                <c:pt idx="51">
                  <c:v>1.03915114697629</c:v>
                </c:pt>
                <c:pt idx="52">
                  <c:v>1.0406871943071401</c:v>
                </c:pt>
                <c:pt idx="53">
                  <c:v>1.04222551218488</c:v>
                </c:pt>
                <c:pt idx="54">
                  <c:v>1.04376610396578</c:v>
                </c:pt>
                <c:pt idx="55">
                  <c:v>1.0453089730110501</c:v>
                </c:pt>
                <c:pt idx="56">
                  <c:v>1.0468541226868999</c:v>
                </c:pt>
                <c:pt idx="57">
                  <c:v>1.04840155636449</c:v>
                </c:pt>
                <c:pt idx="58">
                  <c:v>1.0499512774199899</c:v>
                </c:pt>
                <c:pt idx="59">
                  <c:v>1.05150328923453</c:v>
                </c:pt>
                <c:pt idx="60">
                  <c:v>1.05305759519427</c:v>
                </c:pt>
              </c:numCache>
            </c:numRef>
          </c:yVal>
          <c:smooth val="0"/>
        </c:ser>
        <c:ser>
          <c:idx val="2"/>
          <c:order val="2"/>
          <c:tx>
            <c:strRef>
              <c:f>Microsoft_Excel_Worksheet9!$D$1</c:f>
              <c:strCache>
                <c:ptCount val="1"/>
                <c:pt idx="0">
                  <c:v>upper</c:v>
                </c:pt>
              </c:strCache>
            </c:strRef>
          </c:tx>
          <c:spPr>
            <a:ln w="41275">
              <a:solidFill>
                <a:srgbClr val="00FF00"/>
              </a:solidFill>
              <a:prstDash val="sysDash"/>
            </a:ln>
          </c:spPr>
          <c:marker>
            <c:symbol val="none"/>
          </c:marker>
          <c:xVal>
            <c:numRef>
              <c:f>Microsoft_Excel_Worksheet9!$A$2:$A$10002</c:f>
              <c:numCache>
                <c:formatCode>General</c:formatCode>
                <c:ptCount val="10001"/>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pt idx="41">
                  <c:v>56</c:v>
                </c:pt>
                <c:pt idx="42">
                  <c:v>57</c:v>
                </c:pt>
                <c:pt idx="43">
                  <c:v>58</c:v>
                </c:pt>
                <c:pt idx="44">
                  <c:v>59</c:v>
                </c:pt>
                <c:pt idx="45">
                  <c:v>60</c:v>
                </c:pt>
                <c:pt idx="46">
                  <c:v>61</c:v>
                </c:pt>
                <c:pt idx="47">
                  <c:v>62</c:v>
                </c:pt>
                <c:pt idx="48">
                  <c:v>63</c:v>
                </c:pt>
                <c:pt idx="49">
                  <c:v>64</c:v>
                </c:pt>
                <c:pt idx="50">
                  <c:v>65</c:v>
                </c:pt>
                <c:pt idx="51">
                  <c:v>66</c:v>
                </c:pt>
                <c:pt idx="52">
                  <c:v>67</c:v>
                </c:pt>
                <c:pt idx="53">
                  <c:v>68</c:v>
                </c:pt>
                <c:pt idx="54">
                  <c:v>69</c:v>
                </c:pt>
                <c:pt idx="55">
                  <c:v>70</c:v>
                </c:pt>
                <c:pt idx="56">
                  <c:v>71</c:v>
                </c:pt>
                <c:pt idx="57">
                  <c:v>72</c:v>
                </c:pt>
                <c:pt idx="58">
                  <c:v>73</c:v>
                </c:pt>
                <c:pt idx="59">
                  <c:v>74</c:v>
                </c:pt>
                <c:pt idx="60">
                  <c:v>75</c:v>
                </c:pt>
              </c:numCache>
            </c:numRef>
          </c:xVal>
          <c:yVal>
            <c:numRef>
              <c:f>Microsoft_Excel_Worksheet9!$D$2:$D$10002</c:f>
              <c:numCache>
                <c:formatCode>General</c:formatCode>
                <c:ptCount val="10001"/>
                <c:pt idx="0">
                  <c:v>0.96374639819730101</c:v>
                </c:pt>
                <c:pt idx="1">
                  <c:v>0.965170984107519</c:v>
                </c:pt>
                <c:pt idx="2">
                  <c:v>0.96659767580512901</c:v>
                </c:pt>
                <c:pt idx="3">
                  <c:v>0.968026476402855</c:v>
                </c:pt>
                <c:pt idx="4">
                  <c:v>0.96945738901801903</c:v>
                </c:pt>
                <c:pt idx="5">
                  <c:v>0.97089041677255605</c:v>
                </c:pt>
                <c:pt idx="6">
                  <c:v>0.97232556279300897</c:v>
                </c:pt>
                <c:pt idx="7">
                  <c:v>0.97376283021054599</c:v>
                </c:pt>
                <c:pt idx="8">
                  <c:v>0.97520222216096597</c:v>
                </c:pt>
                <c:pt idx="9">
                  <c:v>0.97664374178469804</c:v>
                </c:pt>
                <c:pt idx="10">
                  <c:v>0.97808739222681695</c:v>
                </c:pt>
                <c:pt idx="11">
                  <c:v>0.97953317663704498</c:v>
                </c:pt>
                <c:pt idx="12">
                  <c:v>0.98098109816976098</c:v>
                </c:pt>
                <c:pt idx="13">
                  <c:v>0.98243115998400499</c:v>
                </c:pt>
                <c:pt idx="14">
                  <c:v>0.98388336524348996</c:v>
                </c:pt>
                <c:pt idx="15">
                  <c:v>0.98533771711660101</c:v>
                </c:pt>
                <c:pt idx="16">
                  <c:v>0.98679421877641105</c:v>
                </c:pt>
                <c:pt idx="17">
                  <c:v>0.98825287340067902</c:v>
                </c:pt>
                <c:pt idx="18">
                  <c:v>0.98971368417186401</c:v>
                </c:pt>
                <c:pt idx="19">
                  <c:v>0.99117665427712998</c:v>
                </c:pt>
                <c:pt idx="20">
                  <c:v>0.99264178690835003</c:v>
                </c:pt>
                <c:pt idx="21">
                  <c:v>0.99410908526211506</c:v>
                </c:pt>
                <c:pt idx="22">
                  <c:v>0.99557855253974303</c:v>
                </c:pt>
                <c:pt idx="23">
                  <c:v>0.99705019194728295</c:v>
                </c:pt>
                <c:pt idx="24">
                  <c:v>0.99852400669552499</c:v>
                </c:pt>
                <c:pt idx="25">
                  <c:v>1</c:v>
                </c:pt>
                <c:pt idx="26">
                  <c:v>1.0114543029996601</c:v>
                </c:pt>
                <c:pt idx="27">
                  <c:v>1.0230398070565301</c:v>
                </c:pt>
                <c:pt idx="28">
                  <c:v>1.0347580149872799</c:v>
                </c:pt>
                <c:pt idx="29">
                  <c:v>1.0466104468222699</c:v>
                </c:pt>
                <c:pt idx="30">
                  <c:v>1.05859864000279</c:v>
                </c:pt>
                <c:pt idx="31">
                  <c:v>1.0707241495804101</c:v>
                </c:pt>
                <c:pt idx="32">
                  <c:v>1.08298854841876</c:v>
                </c:pt>
                <c:pt idx="33">
                  <c:v>1.0953934273975099</c:v>
                </c:pt>
                <c:pt idx="34">
                  <c:v>1.1079403956187699</c:v>
                </c:pt>
                <c:pt idx="35">
                  <c:v>1.12063108061575</c:v>
                </c:pt>
                <c:pt idx="36">
                  <c:v>1.1334671285639599</c:v>
                </c:pt>
                <c:pt idx="37">
                  <c:v>1.14645020449469</c:v>
                </c:pt>
                <c:pt idx="38">
                  <c:v>1.159581992511</c:v>
                </c:pt>
                <c:pt idx="39">
                  <c:v>1.1728641960061701</c:v>
                </c:pt>
                <c:pt idx="40">
                  <c:v>1.18629853788469</c:v>
                </c:pt>
                <c:pt idx="41">
                  <c:v>1.19988676078567</c:v>
                </c:pt>
                <c:pt idx="42">
                  <c:v>1.2136306273090001</c:v>
                </c:pt>
                <c:pt idx="43">
                  <c:v>1.2275319202438699</c:v>
                </c:pt>
                <c:pt idx="44">
                  <c:v>1.2415924428000999</c:v>
                </c:pt>
                <c:pt idx="45">
                  <c:v>1.2558140188420199</c:v>
                </c:pt>
                <c:pt idx="46">
                  <c:v>1.2701984931250601</c:v>
                </c:pt>
                <c:pt idx="47">
                  <c:v>1.28474773153503</c:v>
                </c:pt>
                <c:pt idx="48">
                  <c:v>1.29946362133017</c:v>
                </c:pt>
                <c:pt idx="49">
                  <c:v>1.3143480713859199</c:v>
                </c:pt>
                <c:pt idx="50">
                  <c:v>1.3294030124426</c:v>
                </c:pt>
                <c:pt idx="51">
                  <c:v>1.34463039735578</c:v>
                </c:pt>
                <c:pt idx="52">
                  <c:v>1.36003220134965</c:v>
                </c:pt>
                <c:pt idx="53">
                  <c:v>1.37561042227321</c:v>
                </c:pt>
                <c:pt idx="54">
                  <c:v>1.3913670808594201</c:v>
                </c:pt>
                <c:pt idx="55">
                  <c:v>1.4073042209873401</c:v>
                </c:pt>
                <c:pt idx="56">
                  <c:v>1.4234239099472401</c:v>
                </c:pt>
                <c:pt idx="57">
                  <c:v>1.43972823870874</c:v>
                </c:pt>
                <c:pt idx="58">
                  <c:v>1.4562193221920801</c:v>
                </c:pt>
                <c:pt idx="59">
                  <c:v>1.4728992995424299</c:v>
                </c:pt>
                <c:pt idx="60">
                  <c:v>1.48977033440738</c:v>
                </c:pt>
              </c:numCache>
            </c:numRef>
          </c:yVal>
          <c:smooth val="1"/>
        </c:ser>
        <c:dLbls>
          <c:showLegendKey val="0"/>
          <c:showVal val="0"/>
          <c:showCatName val="0"/>
          <c:showSerName val="0"/>
          <c:showPercent val="0"/>
          <c:showBubbleSize val="0"/>
        </c:dLbls>
        <c:axId val="640092960"/>
        <c:axId val="431762104"/>
      </c:scatterChart>
      <c:valAx>
        <c:axId val="640092960"/>
        <c:scaling>
          <c:orientation val="minMax"/>
          <c:max val="75"/>
          <c:min val="15"/>
        </c:scaling>
        <c:delete val="0"/>
        <c:axPos val="b"/>
        <c:title>
          <c:tx>
            <c:rich>
              <a:bodyPr/>
              <a:lstStyle/>
              <a:p>
                <a:pPr>
                  <a:defRPr sz="1700"/>
                </a:pPr>
                <a:r>
                  <a:rPr lang="en-US" sz="1700" dirty="0" smtClean="0"/>
                  <a:t>Recipient pulmonary artery systolic pressure</a:t>
                </a:r>
                <a:endParaRPr lang="en-US" sz="1700" dirty="0"/>
              </a:p>
            </c:rich>
          </c:tx>
          <c:layout>
            <c:manualLayout>
              <c:xMode val="edge"/>
              <c:yMode val="edge"/>
              <c:x val="0.26348448424035492"/>
              <c:y val="0.88582020997375333"/>
            </c:manualLayout>
          </c:layout>
          <c:overlay val="0"/>
        </c:title>
        <c:numFmt formatCode="#,##0" sourceLinked="0"/>
        <c:majorTickMark val="out"/>
        <c:minorTickMark val="none"/>
        <c:tickLblPos val="nextTo"/>
        <c:txPr>
          <a:bodyPr rot="0"/>
          <a:lstStyle/>
          <a:p>
            <a:pPr>
              <a:defRPr sz="1500" b="1"/>
            </a:pPr>
            <a:endParaRPr lang="en-US"/>
          </a:p>
        </c:txPr>
        <c:crossAx val="431762104"/>
        <c:crosses val="autoZero"/>
        <c:crossBetween val="midCat"/>
        <c:majorUnit val="10"/>
      </c:valAx>
      <c:valAx>
        <c:axId val="431762104"/>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640092960"/>
        <c:crossesAt val="1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08208064900978"/>
          <c:y val="0.12597379429133859"/>
          <c:w val="0.86506165716354433"/>
          <c:h val="0.70759145341207363"/>
        </c:manualLayout>
      </c:layout>
      <c:barChart>
        <c:barDir val="col"/>
        <c:grouping val="percentStacked"/>
        <c:varyColors val="0"/>
        <c:ser>
          <c:idx val="0"/>
          <c:order val="0"/>
          <c:tx>
            <c:strRef>
              <c:f>Sheet1!$A$2</c:f>
              <c:strCache>
                <c:ptCount val="1"/>
                <c:pt idx="0">
                  <c:v>0-10</c:v>
                </c:pt>
              </c:strCache>
            </c:strRef>
          </c:tx>
          <c:spPr>
            <a:gradFill flip="none" rotWithShape="1">
              <a:gsLst>
                <a:gs pos="0">
                  <a:srgbClr val="FFCC00">
                    <a:lumMod val="75000"/>
                  </a:srgbClr>
                </a:gs>
                <a:gs pos="50000">
                  <a:srgbClr val="FFFF00"/>
                </a:gs>
                <a:gs pos="100000">
                  <a:srgbClr val="FFCC00">
                    <a:lumMod val="75000"/>
                  </a:srgbClr>
                </a:gs>
              </a:gsLst>
              <a:lin ang="10800000" scaled="1"/>
              <a:tileRect/>
            </a:gradFill>
            <a:ln>
              <a:solidFill>
                <a:schemeClr val="bg2"/>
              </a:solidFill>
            </a:ln>
          </c:spPr>
          <c:invertIfNegative val="0"/>
          <c:cat>
            <c:strRef>
              <c:f>Sheet1!$B$1:$E$1</c:f>
              <c:strCache>
                <c:ptCount val="4"/>
                <c:pt idx="0">
                  <c:v>18-39</c:v>
                </c:pt>
                <c:pt idx="1">
                  <c:v>40-59</c:v>
                </c:pt>
                <c:pt idx="2">
                  <c:v>60-69</c:v>
                </c:pt>
                <c:pt idx="3">
                  <c:v>70+</c:v>
                </c:pt>
              </c:strCache>
            </c:strRef>
          </c:cat>
          <c:val>
            <c:numRef>
              <c:f>Sheet1!$B$2:$E$2</c:f>
              <c:numCache>
                <c:formatCode>General</c:formatCode>
                <c:ptCount val="4"/>
                <c:pt idx="0">
                  <c:v>6</c:v>
                </c:pt>
                <c:pt idx="1">
                  <c:v>10</c:v>
                </c:pt>
                <c:pt idx="2">
                  <c:v>3</c:v>
                </c:pt>
                <c:pt idx="3">
                  <c:v>0</c:v>
                </c:pt>
              </c:numCache>
            </c:numRef>
          </c:val>
        </c:ser>
        <c:ser>
          <c:idx val="1"/>
          <c:order val="1"/>
          <c:tx>
            <c:strRef>
              <c:f>Sheet1!$A$3</c:f>
              <c:strCache>
                <c:ptCount val="1"/>
                <c:pt idx="0">
                  <c:v>11-17</c:v>
                </c:pt>
              </c:strCache>
            </c:strRef>
          </c:tx>
          <c:spPr>
            <a:gradFill flip="none" rotWithShape="1">
              <a:gsLst>
                <a:gs pos="0">
                  <a:srgbClr val="339933"/>
                </a:gs>
                <a:gs pos="50000">
                  <a:srgbClr val="00FF00"/>
                </a:gs>
                <a:gs pos="100000">
                  <a:srgbClr val="339933"/>
                </a:gs>
              </a:gsLst>
              <a:lin ang="10800000" scaled="1"/>
              <a:tileRect/>
            </a:gradFill>
            <a:ln>
              <a:solidFill>
                <a:schemeClr val="bg2"/>
              </a:solidFill>
            </a:ln>
          </c:spPr>
          <c:invertIfNegative val="0"/>
          <c:cat>
            <c:strRef>
              <c:f>Sheet1!$B$1:$E$1</c:f>
              <c:strCache>
                <c:ptCount val="4"/>
                <c:pt idx="0">
                  <c:v>18-39</c:v>
                </c:pt>
                <c:pt idx="1">
                  <c:v>40-59</c:v>
                </c:pt>
                <c:pt idx="2">
                  <c:v>60-69</c:v>
                </c:pt>
                <c:pt idx="3">
                  <c:v>70+</c:v>
                </c:pt>
              </c:strCache>
            </c:strRef>
          </c:cat>
          <c:val>
            <c:numRef>
              <c:f>Sheet1!$B$3:$E$3</c:f>
              <c:numCache>
                <c:formatCode>General</c:formatCode>
                <c:ptCount val="4"/>
                <c:pt idx="0">
                  <c:v>284</c:v>
                </c:pt>
                <c:pt idx="1">
                  <c:v>500</c:v>
                </c:pt>
                <c:pt idx="2">
                  <c:v>277</c:v>
                </c:pt>
                <c:pt idx="3">
                  <c:v>16</c:v>
                </c:pt>
              </c:numCache>
            </c:numRef>
          </c:val>
        </c:ser>
        <c:ser>
          <c:idx val="2"/>
          <c:order val="2"/>
          <c:tx>
            <c:strRef>
              <c:f>Sheet1!$A$4</c:f>
              <c:strCache>
                <c:ptCount val="1"/>
                <c:pt idx="0">
                  <c:v>18-39</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invertIfNegative val="0"/>
          <c:cat>
            <c:strRef>
              <c:f>Sheet1!$B$1:$E$1</c:f>
              <c:strCache>
                <c:ptCount val="4"/>
                <c:pt idx="0">
                  <c:v>18-39</c:v>
                </c:pt>
                <c:pt idx="1">
                  <c:v>40-59</c:v>
                </c:pt>
                <c:pt idx="2">
                  <c:v>60-69</c:v>
                </c:pt>
                <c:pt idx="3">
                  <c:v>70+</c:v>
                </c:pt>
              </c:strCache>
            </c:strRef>
          </c:cat>
          <c:val>
            <c:numRef>
              <c:f>Sheet1!$B$4:$E$4</c:f>
              <c:numCache>
                <c:formatCode>General</c:formatCode>
                <c:ptCount val="4"/>
                <c:pt idx="0">
                  <c:v>2112</c:v>
                </c:pt>
                <c:pt idx="1">
                  <c:v>5243</c:v>
                </c:pt>
                <c:pt idx="2">
                  <c:v>3054</c:v>
                </c:pt>
                <c:pt idx="3">
                  <c:v>203</c:v>
                </c:pt>
              </c:numCache>
            </c:numRef>
          </c:val>
        </c:ser>
        <c:ser>
          <c:idx val="3"/>
          <c:order val="3"/>
          <c:tx>
            <c:strRef>
              <c:f>Sheet1!$A$5</c:f>
              <c:strCache>
                <c:ptCount val="1"/>
                <c:pt idx="0">
                  <c:v>40-59</c:v>
                </c:pt>
              </c:strCache>
            </c:strRef>
          </c:tx>
          <c:spPr>
            <a:gradFill flip="none" rotWithShape="1">
              <a:gsLst>
                <a:gs pos="0">
                  <a:srgbClr val="008080"/>
                </a:gs>
                <a:gs pos="50000">
                  <a:srgbClr val="66FFFF"/>
                </a:gs>
                <a:gs pos="100000">
                  <a:srgbClr val="008080"/>
                </a:gs>
              </a:gsLst>
              <a:lin ang="0" scaled="1"/>
              <a:tileRect/>
            </a:gradFill>
            <a:ln>
              <a:solidFill>
                <a:srgbClr val="000000"/>
              </a:solidFill>
            </a:ln>
          </c:spPr>
          <c:invertIfNegative val="0"/>
          <c:cat>
            <c:strRef>
              <c:f>Sheet1!$B$1:$E$1</c:f>
              <c:strCache>
                <c:ptCount val="4"/>
                <c:pt idx="0">
                  <c:v>18-39</c:v>
                </c:pt>
                <c:pt idx="1">
                  <c:v>40-59</c:v>
                </c:pt>
                <c:pt idx="2">
                  <c:v>60-69</c:v>
                </c:pt>
                <c:pt idx="3">
                  <c:v>70+</c:v>
                </c:pt>
              </c:strCache>
            </c:strRef>
          </c:cat>
          <c:val>
            <c:numRef>
              <c:f>Sheet1!$B$5:$E$5</c:f>
              <c:numCache>
                <c:formatCode>General</c:formatCode>
                <c:ptCount val="4"/>
                <c:pt idx="0">
                  <c:v>1005</c:v>
                </c:pt>
                <c:pt idx="1">
                  <c:v>3882</c:v>
                </c:pt>
                <c:pt idx="2">
                  <c:v>2392</c:v>
                </c:pt>
                <c:pt idx="3">
                  <c:v>174</c:v>
                </c:pt>
              </c:numCache>
            </c:numRef>
          </c:val>
        </c:ser>
        <c:ser>
          <c:idx val="4"/>
          <c:order val="4"/>
          <c:tx>
            <c:strRef>
              <c:f>Sheet1!$A$6</c:f>
              <c:strCache>
                <c:ptCount val="1"/>
                <c:pt idx="0">
                  <c:v>60+</c:v>
                </c:pt>
              </c:strCache>
            </c:strRef>
          </c:tx>
          <c:spPr>
            <a:gradFill flip="none" rotWithShape="1">
              <a:gsLst>
                <a:gs pos="0">
                  <a:srgbClr val="FF99CC"/>
                </a:gs>
                <a:gs pos="50000">
                  <a:srgbClr val="FFCCCC"/>
                </a:gs>
                <a:gs pos="100000">
                  <a:srgbClr val="FF99CC"/>
                </a:gs>
              </a:gsLst>
              <a:lin ang="10800000" scaled="1"/>
              <a:tileRect/>
            </a:gradFill>
            <a:ln>
              <a:solidFill>
                <a:schemeClr val="bg2"/>
              </a:solidFill>
            </a:ln>
          </c:spPr>
          <c:invertIfNegative val="0"/>
          <c:cat>
            <c:strRef>
              <c:f>Sheet1!$B$1:$E$1</c:f>
              <c:strCache>
                <c:ptCount val="4"/>
                <c:pt idx="0">
                  <c:v>18-39</c:v>
                </c:pt>
                <c:pt idx="1">
                  <c:v>40-59</c:v>
                </c:pt>
                <c:pt idx="2">
                  <c:v>60-69</c:v>
                </c:pt>
                <c:pt idx="3">
                  <c:v>70+</c:v>
                </c:pt>
              </c:strCache>
            </c:strRef>
          </c:cat>
          <c:val>
            <c:numRef>
              <c:f>Sheet1!$B$6:$E$6</c:f>
              <c:numCache>
                <c:formatCode>General</c:formatCode>
                <c:ptCount val="4"/>
                <c:pt idx="0">
                  <c:v>41</c:v>
                </c:pt>
                <c:pt idx="1">
                  <c:v>276</c:v>
                </c:pt>
                <c:pt idx="2">
                  <c:v>229</c:v>
                </c:pt>
                <c:pt idx="3">
                  <c:v>18</c:v>
                </c:pt>
              </c:numCache>
            </c:numRef>
          </c:val>
        </c:ser>
        <c:dLbls>
          <c:showLegendKey val="0"/>
          <c:showVal val="0"/>
          <c:showCatName val="0"/>
          <c:showSerName val="0"/>
          <c:showPercent val="0"/>
          <c:showBubbleSize val="0"/>
        </c:dLbls>
        <c:gapWidth val="40"/>
        <c:overlap val="100"/>
        <c:axId val="430485752"/>
        <c:axId val="438278944"/>
      </c:barChart>
      <c:catAx>
        <c:axId val="430485752"/>
        <c:scaling>
          <c:orientation val="minMax"/>
        </c:scaling>
        <c:delete val="0"/>
        <c:axPos val="b"/>
        <c:title>
          <c:tx>
            <c:rich>
              <a:bodyPr/>
              <a:lstStyle/>
              <a:p>
                <a:pPr>
                  <a:defRPr sz="1700"/>
                </a:pPr>
                <a:r>
                  <a:rPr lang="en-US" sz="1700" dirty="0" smtClean="0"/>
                  <a:t>Recipient Age</a:t>
                </a:r>
                <a:endParaRPr lang="en-US" sz="1700" dirty="0"/>
              </a:p>
            </c:rich>
          </c:tx>
          <c:layout>
            <c:manualLayout>
              <c:xMode val="edge"/>
              <c:yMode val="edge"/>
              <c:x val="0.46500622228255944"/>
              <c:y val="0.90596948818897638"/>
            </c:manualLayout>
          </c:layout>
          <c:overlay val="0"/>
        </c:title>
        <c:numFmt formatCode="General" sourceLinked="0"/>
        <c:majorTickMark val="out"/>
        <c:minorTickMark val="none"/>
        <c:tickLblPos val="nextTo"/>
        <c:txPr>
          <a:bodyPr/>
          <a:lstStyle/>
          <a:p>
            <a:pPr>
              <a:defRPr sz="1500" b="1"/>
            </a:pPr>
            <a:endParaRPr lang="en-US"/>
          </a:p>
        </c:txPr>
        <c:crossAx val="438278944"/>
        <c:crosses val="autoZero"/>
        <c:auto val="1"/>
        <c:lblAlgn val="ctr"/>
        <c:lblOffset val="100"/>
        <c:noMultiLvlLbl val="0"/>
      </c:catAx>
      <c:valAx>
        <c:axId val="438278944"/>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overlay val="0"/>
        </c:title>
        <c:numFmt formatCode="0%" sourceLinked="1"/>
        <c:majorTickMark val="out"/>
        <c:minorTickMark val="none"/>
        <c:tickLblPos val="nextTo"/>
        <c:txPr>
          <a:bodyPr/>
          <a:lstStyle/>
          <a:p>
            <a:pPr>
              <a:defRPr sz="1500" b="1"/>
            </a:pPr>
            <a:endParaRPr lang="en-US"/>
          </a:p>
        </c:txPr>
        <c:crossAx val="430485752"/>
        <c:crosses val="autoZero"/>
        <c:crossBetween val="between"/>
        <c:majorUnit val="0.2"/>
      </c:valAx>
      <c:spPr>
        <a:solidFill>
          <a:srgbClr val="000000"/>
        </a:solidFill>
        <a:ln w="12700">
          <a:solidFill>
            <a:srgbClr val="FFFFFF"/>
          </a:solidFill>
        </a:ln>
      </c:spPr>
    </c:plotArea>
    <c:legend>
      <c:legendPos val="t"/>
      <c:layout>
        <c:manualLayout>
          <c:xMode val="edge"/>
          <c:yMode val="edge"/>
          <c:x val="0.19033750894774518"/>
          <c:y val="3.125E-2"/>
          <c:w val="0.79197631007330982"/>
          <c:h val="7.7063238188976382E-2"/>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FF00"/>
              </a:solidFill>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Microsoft_Excel_Worksheet1!$B$2:$B$10002</c:f>
              <c:numCache>
                <c:formatCode>General</c:formatCode>
                <c:ptCount val="10001"/>
                <c:pt idx="0">
                  <c:v>3.4817320402988301</c:v>
                </c:pt>
                <c:pt idx="1">
                  <c:v>3.4719636632976698</c:v>
                </c:pt>
                <c:pt idx="2">
                  <c:v>3.4622226925380399</c:v>
                </c:pt>
                <c:pt idx="3">
                  <c:v>3.4525090511287502</c:v>
                </c:pt>
                <c:pt idx="4">
                  <c:v>3.4428226623943501</c:v>
                </c:pt>
                <c:pt idx="5">
                  <c:v>3.4331634498744998</c:v>
                </c:pt>
                <c:pt idx="6">
                  <c:v>3.4235313373233902</c:v>
                </c:pt>
                <c:pt idx="7">
                  <c:v>3.4139262487091</c:v>
                </c:pt>
                <c:pt idx="8">
                  <c:v>3.40434810821306</c:v>
                </c:pt>
                <c:pt idx="9">
                  <c:v>3.39479684022939</c:v>
                </c:pt>
                <c:pt idx="10">
                  <c:v>3.3852723693643498</c:v>
                </c:pt>
                <c:pt idx="11">
                  <c:v>3.3757746204357102</c:v>
                </c:pt>
                <c:pt idx="12">
                  <c:v>3.3663035184721801</c:v>
                </c:pt>
                <c:pt idx="13">
                  <c:v>3.3568589887128</c:v>
                </c:pt>
                <c:pt idx="14">
                  <c:v>3.3474409566063801</c:v>
                </c:pt>
                <c:pt idx="15">
                  <c:v>3.3380493478108799</c:v>
                </c:pt>
                <c:pt idx="16">
                  <c:v>3.3286840881928201</c:v>
                </c:pt>
                <c:pt idx="17">
                  <c:v>3.3193451038267399</c:v>
                </c:pt>
                <c:pt idx="18">
                  <c:v>3.3100323209945701</c:v>
                </c:pt>
                <c:pt idx="19">
                  <c:v>3.3007456661850401</c:v>
                </c:pt>
                <c:pt idx="20">
                  <c:v>3.29148506609318</c:v>
                </c:pt>
                <c:pt idx="21">
                  <c:v>3.2822504476196301</c:v>
                </c:pt>
                <c:pt idx="22">
                  <c:v>3.27304173787015</c:v>
                </c:pt>
                <c:pt idx="23">
                  <c:v>3.2638588641549999</c:v>
                </c:pt>
                <c:pt idx="24">
                  <c:v>3.25470175398838</c:v>
                </c:pt>
                <c:pt idx="25">
                  <c:v>3.2455703350878702</c:v>
                </c:pt>
                <c:pt idx="26">
                  <c:v>3.2364645353738299</c:v>
                </c:pt>
                <c:pt idx="27">
                  <c:v>3.2273842829688499</c:v>
                </c:pt>
                <c:pt idx="28">
                  <c:v>3.2183295061971799</c:v>
                </c:pt>
                <c:pt idx="29">
                  <c:v>3.20930013358418</c:v>
                </c:pt>
                <c:pt idx="30">
                  <c:v>3.2002960938557101</c:v>
                </c:pt>
                <c:pt idx="31">
                  <c:v>3.19131731593763</c:v>
                </c:pt>
                <c:pt idx="32">
                  <c:v>3.1823637289551701</c:v>
                </c:pt>
                <c:pt idx="33">
                  <c:v>3.17343526223245</c:v>
                </c:pt>
                <c:pt idx="34">
                  <c:v>3.1645318452918398</c:v>
                </c:pt>
                <c:pt idx="35">
                  <c:v>3.1556534078534599</c:v>
                </c:pt>
                <c:pt idx="36">
                  <c:v>3.1467998798346102</c:v>
                </c:pt>
                <c:pt idx="37">
                  <c:v>3.1379711913492101</c:v>
                </c:pt>
                <c:pt idx="38">
                  <c:v>3.1291672727072499</c:v>
                </c:pt>
                <c:pt idx="39">
                  <c:v>3.1203880544142599</c:v>
                </c:pt>
                <c:pt idx="40">
                  <c:v>3.11163346717071</c:v>
                </c:pt>
                <c:pt idx="41">
                  <c:v>3.1029034418715402</c:v>
                </c:pt>
                <c:pt idx="42">
                  <c:v>3.0941979096055299</c:v>
                </c:pt>
                <c:pt idx="43">
                  <c:v>3.08551680165484</c:v>
                </c:pt>
                <c:pt idx="44">
                  <c:v>3.0768600494943801</c:v>
                </c:pt>
                <c:pt idx="45">
                  <c:v>3.0682275847913498</c:v>
                </c:pt>
                <c:pt idx="46">
                  <c:v>3.05961933940466</c:v>
                </c:pt>
                <c:pt idx="47">
                  <c:v>3.0510352453843801</c:v>
                </c:pt>
                <c:pt idx="48">
                  <c:v>3.0424752349712301</c:v>
                </c:pt>
                <c:pt idx="49">
                  <c:v>3.0339392405960499</c:v>
                </c:pt>
                <c:pt idx="50">
                  <c:v>3.02542719487922</c:v>
                </c:pt>
                <c:pt idx="51">
                  <c:v>3.0169390306302</c:v>
                </c:pt>
                <c:pt idx="52">
                  <c:v>3.00847468084693</c:v>
                </c:pt>
                <c:pt idx="53">
                  <c:v>3.0000340787153399</c:v>
                </c:pt>
                <c:pt idx="54">
                  <c:v>2.99161715760882</c:v>
                </c:pt>
                <c:pt idx="55">
                  <c:v>2.9832238510876898</c:v>
                </c:pt>
                <c:pt idx="56">
                  <c:v>2.9748540928986702</c:v>
                </c:pt>
                <c:pt idx="57">
                  <c:v>2.96650781697435</c:v>
                </c:pt>
                <c:pt idx="58">
                  <c:v>2.9581849574326902</c:v>
                </c:pt>
                <c:pt idx="59">
                  <c:v>2.9498854485764898</c:v>
                </c:pt>
                <c:pt idx="60">
                  <c:v>2.9416092248928698</c:v>
                </c:pt>
                <c:pt idx="61">
                  <c:v>2.9333562210527502</c:v>
                </c:pt>
                <c:pt idx="62">
                  <c:v>2.9251263719103502</c:v>
                </c:pt>
                <c:pt idx="63">
                  <c:v>2.91691961250263</c:v>
                </c:pt>
                <c:pt idx="64">
                  <c:v>2.9087358780488599</c:v>
                </c:pt>
                <c:pt idx="65">
                  <c:v>2.9005751039500098</c:v>
                </c:pt>
                <c:pt idx="66">
                  <c:v>2.8924372257883402</c:v>
                </c:pt>
                <c:pt idx="67">
                  <c:v>2.8843221793267801</c:v>
                </c:pt>
                <c:pt idx="68">
                  <c:v>2.8762299005085499</c:v>
                </c:pt>
                <c:pt idx="69">
                  <c:v>2.86816032545654</c:v>
                </c:pt>
                <c:pt idx="70">
                  <c:v>2.8601133904728702</c:v>
                </c:pt>
                <c:pt idx="71">
                  <c:v>2.8520890320383798</c:v>
                </c:pt>
                <c:pt idx="72">
                  <c:v>2.8440871868121098</c:v>
                </c:pt>
                <c:pt idx="73">
                  <c:v>2.8361077916308099</c:v>
                </c:pt>
                <c:pt idx="74">
                  <c:v>2.8281507835084301</c:v>
                </c:pt>
                <c:pt idx="75">
                  <c:v>2.8202160996356702</c:v>
                </c:pt>
                <c:pt idx="76">
                  <c:v>2.8123036773794099</c:v>
                </c:pt>
                <c:pt idx="77">
                  <c:v>2.8044134542822801</c:v>
                </c:pt>
                <c:pt idx="78">
                  <c:v>2.79654536806212</c:v>
                </c:pt>
                <c:pt idx="79">
                  <c:v>2.7886993566115299</c:v>
                </c:pt>
                <c:pt idx="80">
                  <c:v>2.7808753579973402</c:v>
                </c:pt>
                <c:pt idx="81">
                  <c:v>2.7730733104601502</c:v>
                </c:pt>
                <c:pt idx="82">
                  <c:v>2.76529315241384</c:v>
                </c:pt>
                <c:pt idx="83">
                  <c:v>2.7575348224450602</c:v>
                </c:pt>
                <c:pt idx="84">
                  <c:v>2.7497982593127701</c:v>
                </c:pt>
                <c:pt idx="85">
                  <c:v>2.74208340194776</c:v>
                </c:pt>
                <c:pt idx="86">
                  <c:v>2.7343901894521299</c:v>
                </c:pt>
                <c:pt idx="87">
                  <c:v>2.7267185610988598</c:v>
                </c:pt>
                <c:pt idx="88">
                  <c:v>2.7190684563312999</c:v>
                </c:pt>
                <c:pt idx="89">
                  <c:v>2.7114398147626799</c:v>
                </c:pt>
                <c:pt idx="90">
                  <c:v>2.7038325761756798</c:v>
                </c:pt>
                <c:pt idx="91">
                  <c:v>2.6962466805219099</c:v>
                </c:pt>
                <c:pt idx="92">
                  <c:v>2.6886820679214498</c:v>
                </c:pt>
                <c:pt idx="93">
                  <c:v>2.6811386786623901</c:v>
                </c:pt>
                <c:pt idx="94">
                  <c:v>2.6736164532003399</c:v>
                </c:pt>
                <c:pt idx="95">
                  <c:v>2.66611533215797</c:v>
                </c:pt>
                <c:pt idx="96">
                  <c:v>2.6586352563245499</c:v>
                </c:pt>
                <c:pt idx="97">
                  <c:v>2.6511761666554499</c:v>
                </c:pt>
                <c:pt idx="98">
                  <c:v>2.6437380042717198</c:v>
                </c:pt>
                <c:pt idx="99">
                  <c:v>2.6363207104595801</c:v>
                </c:pt>
                <c:pt idx="100">
                  <c:v>2.6289242266700001</c:v>
                </c:pt>
                <c:pt idx="101">
                  <c:v>2.6215484945181999</c:v>
                </c:pt>
                <c:pt idx="102">
                  <c:v>2.6141934557831998</c:v>
                </c:pt>
                <c:pt idx="103">
                  <c:v>2.6068590524073798</c:v>
                </c:pt>
                <c:pt idx="104">
                  <c:v>2.5995452264960002</c:v>
                </c:pt>
                <c:pt idx="105">
                  <c:v>2.5922519203167602</c:v>
                </c:pt>
                <c:pt idx="106">
                  <c:v>2.5849790762993101</c:v>
                </c:pt>
                <c:pt idx="107">
                  <c:v>2.5777266370348499</c:v>
                </c:pt>
                <c:pt idx="108">
                  <c:v>2.5704945452756198</c:v>
                </c:pt>
                <c:pt idx="109">
                  <c:v>2.5632827439344901</c:v>
                </c:pt>
                <c:pt idx="110">
                  <c:v>2.55609117608449</c:v>
                </c:pt>
                <c:pt idx="111">
                  <c:v>2.54891978495837</c:v>
                </c:pt>
                <c:pt idx="112">
                  <c:v>2.5417685139481301</c:v>
                </c:pt>
                <c:pt idx="113">
                  <c:v>2.5346373066046199</c:v>
                </c:pt>
                <c:pt idx="114">
                  <c:v>2.5275261066370298</c:v>
                </c:pt>
                <c:pt idx="115">
                  <c:v>2.5204348579125102</c:v>
                </c:pt>
                <c:pt idx="116">
                  <c:v>2.5133635044556701</c:v>
                </c:pt>
                <c:pt idx="117">
                  <c:v>2.5063119904481801</c:v>
                </c:pt>
                <c:pt idx="118">
                  <c:v>2.4992802602283199</c:v>
                </c:pt>
                <c:pt idx="119">
                  <c:v>2.4922682582905198</c:v>
                </c:pt>
                <c:pt idx="120">
                  <c:v>2.48527592928495</c:v>
                </c:pt>
                <c:pt idx="121">
                  <c:v>2.4783032180170599</c:v>
                </c:pt>
                <c:pt idx="122">
                  <c:v>2.4713500694471602</c:v>
                </c:pt>
                <c:pt idx="123">
                  <c:v>2.4644164286899701</c:v>
                </c:pt>
                <c:pt idx="124">
                  <c:v>2.45750224101422</c:v>
                </c:pt>
                <c:pt idx="125">
                  <c:v>2.4506074518421701</c:v>
                </c:pt>
                <c:pt idx="126">
                  <c:v>2.4437320067492201</c:v>
                </c:pt>
                <c:pt idx="127">
                  <c:v>2.4368758514634501</c:v>
                </c:pt>
                <c:pt idx="128">
                  <c:v>2.4300389318652198</c:v>
                </c:pt>
                <c:pt idx="129">
                  <c:v>2.4232211939867101</c:v>
                </c:pt>
                <c:pt idx="130">
                  <c:v>2.4164225840115301</c:v>
                </c:pt>
                <c:pt idx="131">
                  <c:v>2.4096430482742801</c:v>
                </c:pt>
                <c:pt idx="132">
                  <c:v>2.4028825332601</c:v>
                </c:pt>
                <c:pt idx="133">
                  <c:v>2.3961409856043101</c:v>
                </c:pt>
                <c:pt idx="134">
                  <c:v>2.3894183520919001</c:v>
                </c:pt>
                <c:pt idx="135">
                  <c:v>2.38271457965722</c:v>
                </c:pt>
                <c:pt idx="136">
                  <c:v>2.3760296153834402</c:v>
                </c:pt>
                <c:pt idx="137">
                  <c:v>2.3693634065022402</c:v>
                </c:pt>
                <c:pt idx="138">
                  <c:v>2.3627159003933298</c:v>
                </c:pt>
                <c:pt idx="139">
                  <c:v>2.35608704458406</c:v>
                </c:pt>
                <c:pt idx="140">
                  <c:v>2.3494767867489701</c:v>
                </c:pt>
                <c:pt idx="141">
                  <c:v>2.3428850747094501</c:v>
                </c:pt>
                <c:pt idx="142">
                  <c:v>2.3363118564332401</c:v>
                </c:pt>
                <c:pt idx="143">
                  <c:v>2.3297570800340899</c:v>
                </c:pt>
                <c:pt idx="144">
                  <c:v>2.3232206937713</c:v>
                </c:pt>
                <c:pt idx="145">
                  <c:v>2.3167026460493698</c:v>
                </c:pt>
                <c:pt idx="146">
                  <c:v>2.3102028854175098</c:v>
                </c:pt>
                <c:pt idx="147">
                  <c:v>2.3037213605693299</c:v>
                </c:pt>
                <c:pt idx="148">
                  <c:v>2.2972580203423298</c:v>
                </c:pt>
                <c:pt idx="149">
                  <c:v>2.29081281371761</c:v>
                </c:pt>
                <c:pt idx="150">
                  <c:v>2.28438568981937</c:v>
                </c:pt>
                <c:pt idx="151">
                  <c:v>2.2779765979145501</c:v>
                </c:pt>
                <c:pt idx="152">
                  <c:v>2.2715854874124499</c:v>
                </c:pt>
                <c:pt idx="153">
                  <c:v>2.2652123078642901</c:v>
                </c:pt>
                <c:pt idx="154">
                  <c:v>2.2588570089628299</c:v>
                </c:pt>
                <c:pt idx="155">
                  <c:v>2.25251954054198</c:v>
                </c:pt>
                <c:pt idx="156">
                  <c:v>2.24619985257638</c:v>
                </c:pt>
                <c:pt idx="157">
                  <c:v>2.2398978951810502</c:v>
                </c:pt>
                <c:pt idx="158">
                  <c:v>2.2336136186109501</c:v>
                </c:pt>
                <c:pt idx="159">
                  <c:v>2.2273469732605902</c:v>
                </c:pt>
                <c:pt idx="160">
                  <c:v>2.22109790966369</c:v>
                </c:pt>
                <c:pt idx="161">
                  <c:v>2.2148663784927201</c:v>
                </c:pt>
                <c:pt idx="162">
                  <c:v>2.2086523305585599</c:v>
                </c:pt>
                <c:pt idx="163">
                  <c:v>2.20245571681009</c:v>
                </c:pt>
                <c:pt idx="164">
                  <c:v>2.1962764883338202</c:v>
                </c:pt>
                <c:pt idx="165">
                  <c:v>2.1901145963534798</c:v>
                </c:pt>
                <c:pt idx="166">
                  <c:v>2.1839699922296401</c:v>
                </c:pt>
                <c:pt idx="167">
                  <c:v>2.1778426274593499</c:v>
                </c:pt>
                <c:pt idx="168">
                  <c:v>2.1717324536757201</c:v>
                </c:pt>
                <c:pt idx="169">
                  <c:v>2.1656394226476001</c:v>
                </c:pt>
                <c:pt idx="170">
                  <c:v>2.1595634862791102</c:v>
                </c:pt>
                <c:pt idx="171">
                  <c:v>2.15350459660932</c:v>
                </c:pt>
                <c:pt idx="172">
                  <c:v>2.1474627058118898</c:v>
                </c:pt>
                <c:pt idx="173">
                  <c:v>2.14143776619462</c:v>
                </c:pt>
                <c:pt idx="174">
                  <c:v>2.1354297301991498</c:v>
                </c:pt>
                <c:pt idx="175">
                  <c:v>2.1294385504005202</c:v>
                </c:pt>
                <c:pt idx="176">
                  <c:v>2.1234641795068501</c:v>
                </c:pt>
                <c:pt idx="177">
                  <c:v>2.11750657035893</c:v>
                </c:pt>
                <c:pt idx="178">
                  <c:v>2.11156567592987</c:v>
                </c:pt>
                <c:pt idx="179">
                  <c:v>2.1056414493247</c:v>
                </c:pt>
                <c:pt idx="180">
                  <c:v>2.0997338437800499</c:v>
                </c:pt>
                <c:pt idx="181">
                  <c:v>2.0938428126637101</c:v>
                </c:pt>
                <c:pt idx="182">
                  <c:v>2.08796830947434</c:v>
                </c:pt>
                <c:pt idx="183">
                  <c:v>2.08211028784104</c:v>
                </c:pt>
                <c:pt idx="184">
                  <c:v>2.0762687015230199</c:v>
                </c:pt>
                <c:pt idx="185">
                  <c:v>2.07044350440921</c:v>
                </c:pt>
                <c:pt idx="186">
                  <c:v>2.0646346505179398</c:v>
                </c:pt>
                <c:pt idx="187">
                  <c:v>2.0588420939965002</c:v>
                </c:pt>
                <c:pt idx="188">
                  <c:v>2.0530657891208701</c:v>
                </c:pt>
                <c:pt idx="189">
                  <c:v>2.04730569029529</c:v>
                </c:pt>
                <c:pt idx="190">
                  <c:v>2.04156175205192</c:v>
                </c:pt>
                <c:pt idx="191">
                  <c:v>2.0358339290504999</c:v>
                </c:pt>
                <c:pt idx="192">
                  <c:v>2.0301221760779802</c:v>
                </c:pt>
                <c:pt idx="193">
                  <c:v>2.0244264480481302</c:v>
                </c:pt>
                <c:pt idx="194">
                  <c:v>2.01874670000125</c:v>
                </c:pt>
                <c:pt idx="195">
                  <c:v>2.0130828871037498</c:v>
                </c:pt>
                <c:pt idx="196">
                  <c:v>2.0074349646478602</c:v>
                </c:pt>
                <c:pt idx="197">
                  <c:v>2.0018028880512002</c:v>
                </c:pt>
                <c:pt idx="198">
                  <c:v>1.99618661285651</c:v>
                </c:pt>
                <c:pt idx="199">
                  <c:v>1.9905860947312299</c:v>
                </c:pt>
                <c:pt idx="200">
                  <c:v>1.9850012894672</c:v>
                </c:pt>
                <c:pt idx="201">
                  <c:v>1.9794321529802801</c:v>
                </c:pt>
                <c:pt idx="202">
                  <c:v>1.97387864131002</c:v>
                </c:pt>
                <c:pt idx="203">
                  <c:v>1.9683407106192901</c:v>
                </c:pt>
                <c:pt idx="204">
                  <c:v>1.9628183171939699</c:v>
                </c:pt>
                <c:pt idx="205">
                  <c:v>1.9573114174425801</c:v>
                </c:pt>
                <c:pt idx="206">
                  <c:v>1.95181996789593</c:v>
                </c:pt>
                <c:pt idx="207">
                  <c:v>1.9463439252068</c:v>
                </c:pt>
                <c:pt idx="208">
                  <c:v>1.94088324614957</c:v>
                </c:pt>
                <c:pt idx="209">
                  <c:v>1.9354378876199101</c:v>
                </c:pt>
                <c:pt idx="210">
                  <c:v>1.93000780663442</c:v>
                </c:pt>
                <c:pt idx="211">
                  <c:v>1.92459296033029</c:v>
                </c:pt>
                <c:pt idx="212">
                  <c:v>1.91919330596496</c:v>
                </c:pt>
                <c:pt idx="213">
                  <c:v>1.9138088009158101</c:v>
                </c:pt>
                <c:pt idx="214">
                  <c:v>1.90843940267979</c:v>
                </c:pt>
                <c:pt idx="215">
                  <c:v>1.90308506887309</c:v>
                </c:pt>
                <c:pt idx="216">
                  <c:v>1.8977457572308201</c:v>
                </c:pt>
                <c:pt idx="217">
                  <c:v>1.89242142560667</c:v>
                </c:pt>
                <c:pt idx="218">
                  <c:v>1.88711203197257</c:v>
                </c:pt>
                <c:pt idx="219">
                  <c:v>1.8818175344183701</c:v>
                </c:pt>
                <c:pt idx="220">
                  <c:v>1.8765378911515</c:v>
                </c:pt>
                <c:pt idx="221">
                  <c:v>1.8712730604966501</c:v>
                </c:pt>
                <c:pt idx="222">
                  <c:v>1.8660230008954299</c:v>
                </c:pt>
                <c:pt idx="223">
                  <c:v>1.86078767090605</c:v>
                </c:pt>
                <c:pt idx="224">
                  <c:v>1.85556702920297</c:v>
                </c:pt>
                <c:pt idx="225">
                  <c:v>1.8503610345766199</c:v>
                </c:pt>
                <c:pt idx="226">
                  <c:v>1.84516964593304</c:v>
                </c:pt>
                <c:pt idx="227">
                  <c:v>1.83999282229355</c:v>
                </c:pt>
                <c:pt idx="228">
                  <c:v>1.8348305227944699</c:v>
                </c:pt>
                <c:pt idx="229">
                  <c:v>1.8296827066867201</c:v>
                </c:pt>
                <c:pt idx="230">
                  <c:v>1.8245493333356</c:v>
                </c:pt>
                <c:pt idx="231">
                  <c:v>1.81943036222038</c:v>
                </c:pt>
                <c:pt idx="232">
                  <c:v>1.81432575293402</c:v>
                </c:pt>
                <c:pt idx="233">
                  <c:v>1.8092354651828499</c:v>
                </c:pt>
                <c:pt idx="234">
                  <c:v>1.8041594587862599</c:v>
                </c:pt>
                <c:pt idx="235">
                  <c:v>1.7990976936763501</c:v>
                </c:pt>
                <c:pt idx="236">
                  <c:v>1.7940501298976499</c:v>
                </c:pt>
                <c:pt idx="237">
                  <c:v>1.7890167276067801</c:v>
                </c:pt>
                <c:pt idx="238">
                  <c:v>1.78399744707216</c:v>
                </c:pt>
                <c:pt idx="239">
                  <c:v>1.77899224867366</c:v>
                </c:pt>
                <c:pt idx="240">
                  <c:v>1.77400109290232</c:v>
                </c:pt>
                <c:pt idx="241">
                  <c:v>1.7690239403600301</c:v>
                </c:pt>
                <c:pt idx="242">
                  <c:v>1.76406075175921</c:v>
                </c:pt>
                <c:pt idx="243">
                  <c:v>1.75911148792251</c:v>
                </c:pt>
                <c:pt idx="244">
                  <c:v>1.7541761097824899</c:v>
                </c:pt>
                <c:pt idx="245">
                  <c:v>1.74925457838132</c:v>
                </c:pt>
                <c:pt idx="246">
                  <c:v>1.7443468548704799</c:v>
                </c:pt>
                <c:pt idx="247">
                  <c:v>1.73945290051042</c:v>
                </c:pt>
                <c:pt idx="248">
                  <c:v>1.73457267667031</c:v>
                </c:pt>
                <c:pt idx="249">
                  <c:v>1.72970614482768</c:v>
                </c:pt>
                <c:pt idx="250">
                  <c:v>1.72485326656814</c:v>
                </c:pt>
                <c:pt idx="251">
                  <c:v>1.7200140035850899</c:v>
                </c:pt>
                <c:pt idx="252">
                  <c:v>1.7151883176793901</c:v>
                </c:pt>
                <c:pt idx="253">
                  <c:v>1.7103761707590699</c:v>
                </c:pt>
                <c:pt idx="254">
                  <c:v>1.7055775248390601</c:v>
                </c:pt>
                <c:pt idx="255">
                  <c:v>1.70079234204081</c:v>
                </c:pt>
                <c:pt idx="256">
                  <c:v>1.6960205845920899</c:v>
                </c:pt>
                <c:pt idx="257">
                  <c:v>1.6912622148266201</c:v>
                </c:pt>
                <c:pt idx="258">
                  <c:v>1.6865171951838001</c:v>
                </c:pt>
                <c:pt idx="259">
                  <c:v>1.68178548820842</c:v>
                </c:pt>
                <c:pt idx="260">
                  <c:v>1.6770670565503401</c:v>
                </c:pt>
                <c:pt idx="261">
                  <c:v>1.6723618629642201</c:v>
                </c:pt>
                <c:pt idx="262">
                  <c:v>1.6676698703092001</c:v>
                </c:pt>
                <c:pt idx="263">
                  <c:v>1.66299104154866</c:v>
                </c:pt>
                <c:pt idx="264">
                  <c:v>1.6583253397498501</c:v>
                </c:pt>
                <c:pt idx="265">
                  <c:v>1.6536727280836601</c:v>
                </c:pt>
                <c:pt idx="266">
                  <c:v>1.6490331698242899</c:v>
                </c:pt>
                <c:pt idx="267">
                  <c:v>1.64440662834901</c:v>
                </c:pt>
                <c:pt idx="268">
                  <c:v>1.63979306713781</c:v>
                </c:pt>
                <c:pt idx="269">
                  <c:v>1.63519244977315</c:v>
                </c:pt>
                <c:pt idx="270">
                  <c:v>1.6306047399396599</c:v>
                </c:pt>
                <c:pt idx="271">
                  <c:v>1.6260299014238699</c:v>
                </c:pt>
                <c:pt idx="272">
                  <c:v>1.6214678981138999</c:v>
                </c:pt>
                <c:pt idx="273">
                  <c:v>1.61691869399919</c:v>
                </c:pt>
                <c:pt idx="274">
                  <c:v>1.6123822531701999</c:v>
                </c:pt>
                <c:pt idx="275">
                  <c:v>1.60785853981816</c:v>
                </c:pt>
                <c:pt idx="276">
                  <c:v>1.6033475182347301</c:v>
                </c:pt>
                <c:pt idx="277">
                  <c:v>1.5988491528118001</c:v>
                </c:pt>
                <c:pt idx="278">
                  <c:v>1.59436340804113</c:v>
                </c:pt>
                <c:pt idx="279">
                  <c:v>1.58989024851411</c:v>
                </c:pt>
                <c:pt idx="280">
                  <c:v>1.5854296389214699</c:v>
                </c:pt>
                <c:pt idx="281">
                  <c:v>1.5809815440530099</c:v>
                </c:pt>
                <c:pt idx="282">
                  <c:v>1.57654592879731</c:v>
                </c:pt>
                <c:pt idx="283">
                  <c:v>1.5721227581414801</c:v>
                </c:pt>
                <c:pt idx="284">
                  <c:v>1.56771199717082</c:v>
                </c:pt>
                <c:pt idx="285">
                  <c:v>1.5633136110686301</c:v>
                </c:pt>
                <c:pt idx="286">
                  <c:v>1.5589275651158601</c:v>
                </c:pt>
                <c:pt idx="287">
                  <c:v>1.5545538246909001</c:v>
                </c:pt>
                <c:pt idx="288">
                  <c:v>1.55019235526924</c:v>
                </c:pt>
                <c:pt idx="289">
                  <c:v>1.5458431224232501</c:v>
                </c:pt>
                <c:pt idx="290">
                  <c:v>1.5415060918218999</c:v>
                </c:pt>
                <c:pt idx="291">
                  <c:v>1.5371812292304601</c:v>
                </c:pt>
                <c:pt idx="292">
                  <c:v>1.53286850051026</c:v>
                </c:pt>
                <c:pt idx="293">
                  <c:v>1.5285678716184099</c:v>
                </c:pt>
                <c:pt idx="294">
                  <c:v>1.5242793086075299</c:v>
                </c:pt>
                <c:pt idx="295">
                  <c:v>1.5200027776254801</c:v>
                </c:pt>
                <c:pt idx="296">
                  <c:v>1.51573824491509</c:v>
                </c:pt>
                <c:pt idx="297">
                  <c:v>1.51148567681391</c:v>
                </c:pt>
                <c:pt idx="298">
                  <c:v>1.5072450397539501</c:v>
                </c:pt>
                <c:pt idx="299">
                  <c:v>1.5030163002613499</c:v>
                </c:pt>
                <c:pt idx="300">
                  <c:v>1.49879942495621</c:v>
                </c:pt>
                <c:pt idx="301">
                  <c:v>1.4945943805522699</c:v>
                </c:pt>
                <c:pt idx="302">
                  <c:v>1.4904011338566401</c:v>
                </c:pt>
                <c:pt idx="303">
                  <c:v>1.48621965176957</c:v>
                </c:pt>
                <c:pt idx="304">
                  <c:v>1.4820499012841899</c:v>
                </c:pt>
                <c:pt idx="305">
                  <c:v>1.4778918494861999</c:v>
                </c:pt>
                <c:pt idx="306">
                  <c:v>1.47374546355367</c:v>
                </c:pt>
                <c:pt idx="307">
                  <c:v>1.46961071075675</c:v>
                </c:pt>
                <c:pt idx="308">
                  <c:v>1.4654875584574201</c:v>
                </c:pt>
                <c:pt idx="309">
                  <c:v>1.46137597410922</c:v>
                </c:pt>
                <c:pt idx="310">
                  <c:v>1.45727592525701</c:v>
                </c:pt>
                <c:pt idx="311">
                  <c:v>1.4531874117401999</c:v>
                </c:pt>
                <c:pt idx="312">
                  <c:v>1.44911056158022</c:v>
                </c:pt>
                <c:pt idx="313">
                  <c:v>1.4450455331118599</c:v>
                </c:pt>
                <c:pt idx="314">
                  <c:v>1.44099248261357</c:v>
                </c:pt>
                <c:pt idx="315">
                  <c:v>1.43695156432295</c:v>
                </c:pt>
                <c:pt idx="316">
                  <c:v>1.4329229304523401</c:v>
                </c:pt>
                <c:pt idx="317">
                  <c:v>1.42890673120461</c:v>
                </c:pt>
                <c:pt idx="318">
                  <c:v>1.4249031147890501</c:v>
                </c:pt>
                <c:pt idx="319">
                  <c:v>1.4209122274374599</c:v>
                </c:pt>
                <c:pt idx="320">
                  <c:v>1.41693421342036</c:v>
                </c:pt>
                <c:pt idx="321">
                  <c:v>1.41296921506329</c:v>
                </c:pt>
                <c:pt idx="322">
                  <c:v>1.4090173727633299</c:v>
                </c:pt>
                <c:pt idx="323">
                  <c:v>1.40507882500569</c:v>
                </c:pt>
                <c:pt idx="324">
                  <c:v>1.40115370838042</c:v>
                </c:pt>
                <c:pt idx="325">
                  <c:v>1.3972421575992999</c:v>
                </c:pt>
                <c:pt idx="326">
                  <c:v>1.3933443055127499</c:v>
                </c:pt>
                <c:pt idx="327">
                  <c:v>1.38946028312698</c:v>
                </c:pt>
                <c:pt idx="328">
                  <c:v>1.3855902196211001</c:v>
                </c:pt>
                <c:pt idx="329">
                  <c:v>1.3817342423644901</c:v>
                </c:pt>
                <c:pt idx="330">
                  <c:v>1.3778924769341301</c:v>
                </c:pt>
                <c:pt idx="331">
                  <c:v>1.3740650471321401</c:v>
                </c:pt>
                <c:pt idx="332">
                  <c:v>1.37025207500335</c:v>
                </c:pt>
                <c:pt idx="333">
                  <c:v>1.3664536808529799</c:v>
                </c:pt>
                <c:pt idx="334">
                  <c:v>1.36266998326439</c:v>
                </c:pt>
                <c:pt idx="335">
                  <c:v>1.3589010991169601</c:v>
                </c:pt>
                <c:pt idx="336">
                  <c:v>1.3551471436040301</c:v>
                </c:pt>
                <c:pt idx="337">
                  <c:v>1.3514082302508501</c:v>
                </c:pt>
                <c:pt idx="338">
                  <c:v>1.34768447093273</c:v>
                </c:pt>
                <c:pt idx="339">
                  <c:v>1.34397597589316</c:v>
                </c:pt>
                <c:pt idx="340">
                  <c:v>1.3402828537620399</c:v>
                </c:pt>
                <c:pt idx="341">
                  <c:v>1.3366052115739699</c:v>
                </c:pt>
                <c:pt idx="342">
                  <c:v>1.33294315478659</c:v>
                </c:pt>
                <c:pt idx="343">
                  <c:v>1.32929678729902</c:v>
                </c:pt>
                <c:pt idx="344">
                  <c:v>1.32566621147029</c:v>
                </c:pt>
                <c:pt idx="345">
                  <c:v>1.32205152813788</c:v>
                </c:pt>
                <c:pt idx="346">
                  <c:v>1.31845283663629</c:v>
                </c:pt>
                <c:pt idx="347">
                  <c:v>1.31487023481564</c:v>
                </c:pt>
                <c:pt idx="348">
                  <c:v>1.3113038190603601</c:v>
                </c:pt>
                <c:pt idx="349">
                  <c:v>1.3077536843079001</c:v>
                </c:pt>
                <c:pt idx="350">
                  <c:v>1.3042199240674499</c:v>
                </c:pt>
                <c:pt idx="351">
                  <c:v>1.3007026304387399</c:v>
                </c:pt>
                <c:pt idx="352">
                  <c:v>1.29720189413089</c:v>
                </c:pt>
                <c:pt idx="353">
                  <c:v>1.2937178044812101</c:v>
                </c:pt>
                <c:pt idx="354">
                  <c:v>1.29025044947417</c:v>
                </c:pt>
                <c:pt idx="355">
                  <c:v>1.2867999157601999</c:v>
                </c:pt>
                <c:pt idx="356">
                  <c:v>1.2833662886747701</c:v>
                </c:pt>
                <c:pt idx="357">
                  <c:v>1.27994965225725</c:v>
                </c:pt>
                <c:pt idx="358">
                  <c:v>1.27655008926995</c:v>
                </c:pt>
                <c:pt idx="359">
                  <c:v>1.27316768121715</c:v>
                </c:pt>
                <c:pt idx="360">
                  <c:v>1.26980250836407</c:v>
                </c:pt>
                <c:pt idx="361">
                  <c:v>1.2664546497560101</c:v>
                </c:pt>
                <c:pt idx="362">
                  <c:v>1.2631241832373199</c:v>
                </c:pt>
                <c:pt idx="363">
                  <c:v>1.25981118547056</c:v>
                </c:pt>
                <c:pt idx="364">
                  <c:v>1.25651573195553</c:v>
                </c:pt>
                <c:pt idx="365">
                  <c:v>1.2532378970484299</c:v>
                </c:pt>
                <c:pt idx="366">
                  <c:v>1.24997775398093</c:v>
                </c:pt>
                <c:pt idx="367">
                  <c:v>1.2467353748793</c:v>
                </c:pt>
                <c:pt idx="368">
                  <c:v>1.2435108307835401</c:v>
                </c:pt>
                <c:pt idx="369">
                  <c:v>1.2403041916665201</c:v>
                </c:pt>
                <c:pt idx="370">
                  <c:v>1.23711552645309</c:v>
                </c:pt>
                <c:pt idx="371">
                  <c:v>1.23394490303925</c:v>
                </c:pt>
                <c:pt idx="372">
                  <c:v>1.2307923883112599</c:v>
                </c:pt>
                <c:pt idx="373">
                  <c:v>1.2276580481647901</c:v>
                </c:pt>
                <c:pt idx="374">
                  <c:v>1.22454194752408</c:v>
                </c:pt>
                <c:pt idx="375">
                  <c:v>1.22144415036103</c:v>
                </c:pt>
                <c:pt idx="376">
                  <c:v>1.2183647197143599</c:v>
                </c:pt>
                <c:pt idx="377">
                  <c:v>1.21530371770874</c:v>
                </c:pt>
                <c:pt idx="378">
                  <c:v>1.2122612055739199</c:v>
                </c:pt>
                <c:pt idx="379">
                  <c:v>1.2092372436638199</c:v>
                </c:pt>
                <c:pt idx="380">
                  <c:v>1.2062318914757</c:v>
                </c:pt>
                <c:pt idx="381">
                  <c:v>1.20324520766918</c:v>
                </c:pt>
                <c:pt idx="382">
                  <c:v>1.20027725008543</c:v>
                </c:pt>
                <c:pt idx="383">
                  <c:v>1.1973280757661999</c:v>
                </c:pt>
                <c:pt idx="384">
                  <c:v>1.1943977409729201</c:v>
                </c:pt>
                <c:pt idx="385">
                  <c:v>1.1914863012057799</c:v>
                </c:pt>
                <c:pt idx="386">
                  <c:v>1.1885938112227801</c:v>
                </c:pt>
                <c:pt idx="387">
                  <c:v>1.18572032505879</c:v>
                </c:pt>
                <c:pt idx="388">
                  <c:v>1.1828658960445999</c:v>
                </c:pt>
                <c:pt idx="389">
                  <c:v>1.18003057682596</c:v>
                </c:pt>
                <c:pt idx="390">
                  <c:v>1.17721441938256</c:v>
                </c:pt>
                <c:pt idx="391">
                  <c:v>1.1744174750470899</c:v>
                </c:pt>
                <c:pt idx="392">
                  <c:v>1.1716397945242201</c:v>
                </c:pt>
                <c:pt idx="393">
                  <c:v>1.1688814279096</c:v>
                </c:pt>
                <c:pt idx="394">
                  <c:v>1.1661424247088299</c:v>
                </c:pt>
                <c:pt idx="395">
                  <c:v>1.1634228338564201</c:v>
                </c:pt>
                <c:pt idx="396">
                  <c:v>1.16072270373477</c:v>
                </c:pt>
                <c:pt idx="397">
                  <c:v>1.1580420821931099</c:v>
                </c:pt>
                <c:pt idx="398">
                  <c:v>1.15538101656642</c:v>
                </c:pt>
                <c:pt idx="399">
                  <c:v>1.1527395536943901</c:v>
                </c:pt>
                <c:pt idx="400">
                  <c:v>1.15011773994031</c:v>
                </c:pt>
                <c:pt idx="401">
                  <c:v>1.14751562120997</c:v>
                </c:pt>
                <c:pt idx="402">
                  <c:v>1.14493324297062</c:v>
                </c:pt>
                <c:pt idx="403">
                  <c:v>1.1423706502697699</c:v>
                </c:pt>
                <c:pt idx="404">
                  <c:v>1.1398278877541601</c:v>
                </c:pt>
                <c:pt idx="405">
                  <c:v>1.13730499968856</c:v>
                </c:pt>
                <c:pt idx="406">
                  <c:v>1.1348020299747099</c:v>
                </c:pt>
                <c:pt idx="407">
                  <c:v>1.13231902217013</c:v>
                </c:pt>
                <c:pt idx="408">
                  <c:v>1.12985601950701</c:v>
                </c:pt>
                <c:pt idx="409">
                  <c:v>1.1274130649110199</c:v>
                </c:pt>
                <c:pt idx="410">
                  <c:v>1.12499020102023</c:v>
                </c:pt>
                <c:pt idx="411">
                  <c:v>1.1225874702039</c:v>
                </c:pt>
                <c:pt idx="412">
                  <c:v>1.12020491458133</c:v>
                </c:pt>
                <c:pt idx="413">
                  <c:v>1.11784257604073</c:v>
                </c:pt>
                <c:pt idx="414">
                  <c:v>1.1155004962580599</c:v>
                </c:pt>
                <c:pt idx="415">
                  <c:v>1.11317871671585</c:v>
                </c:pt>
                <c:pt idx="416">
                  <c:v>1.11087727872208</c:v>
                </c:pt>
                <c:pt idx="417">
                  <c:v>1.1085962234289899</c:v>
                </c:pt>
                <c:pt idx="418">
                  <c:v>1.1063355918519999</c:v>
                </c:pt>
                <c:pt idx="419">
                  <c:v>1.1040954248885</c:v>
                </c:pt>
                <c:pt idx="420">
                  <c:v>1.1018757633367999</c:v>
                </c:pt>
                <c:pt idx="421">
                  <c:v>1.09967664791491</c:v>
                </c:pt>
                <c:pt idx="422">
                  <c:v>1.0974981192795299</c:v>
                </c:pt>
                <c:pt idx="423">
                  <c:v>1.0953402180448899</c:v>
                </c:pt>
                <c:pt idx="424">
                  <c:v>1.09320298480166</c:v>
                </c:pt>
                <c:pt idx="425">
                  <c:v>1.09108646013592</c:v>
                </c:pt>
                <c:pt idx="426">
                  <c:v>1.0889906846480899</c:v>
                </c:pt>
                <c:pt idx="427">
                  <c:v>1.08691569897186</c:v>
                </c:pt>
                <c:pt idx="428">
                  <c:v>1.0848615437932201</c:v>
                </c:pt>
                <c:pt idx="429">
                  <c:v>1.0828282598694401</c:v>
                </c:pt>
                <c:pt idx="430">
                  <c:v>1.0808158880481</c:v>
                </c:pt>
                <c:pt idx="431">
                  <c:v>1.0788244692861699</c:v>
                </c:pt>
                <c:pt idx="432">
                  <c:v>1.07685404466903</c:v>
                </c:pt>
                <c:pt idx="433">
                  <c:v>1.07490465542966</c:v>
                </c:pt>
                <c:pt idx="434">
                  <c:v>1.0729763429677399</c:v>
                </c:pt>
                <c:pt idx="435">
                  <c:v>1.0710691488688</c:v>
                </c:pt>
                <c:pt idx="436">
                  <c:v>1.06918311492351</c:v>
                </c:pt>
                <c:pt idx="437">
                  <c:v>1.06731828314684</c:v>
                </c:pt>
                <c:pt idx="438">
                  <c:v>1.0654746957974299</c:v>
                </c:pt>
                <c:pt idx="439">
                  <c:v>1.06365239539684</c:v>
                </c:pt>
                <c:pt idx="440">
                  <c:v>1.06185142474903</c:v>
                </c:pt>
                <c:pt idx="441">
                  <c:v>1.06007182695969</c:v>
                </c:pt>
                <c:pt idx="442">
                  <c:v>1.05831364545575</c:v>
                </c:pt>
                <c:pt idx="443">
                  <c:v>1.0565769240049501</c:v>
                </c:pt>
                <c:pt idx="444">
                  <c:v>1.0548617067353501</c:v>
                </c:pt>
                <c:pt idx="445">
                  <c:v>1.0531680381550099</c:v>
                </c:pt>
                <c:pt idx="446">
                  <c:v>1.05149596317169</c:v>
                </c:pt>
                <c:pt idx="447">
                  <c:v>1.0498455271126199</c:v>
                </c:pt>
                <c:pt idx="448">
                  <c:v>1.04821677574429</c:v>
                </c:pt>
                <c:pt idx="449">
                  <c:v>1.0466097552923901</c:v>
                </c:pt>
                <c:pt idx="450">
                  <c:v>1.0450245124617901</c:v>
                </c:pt>
                <c:pt idx="451">
                  <c:v>1.0434610944565299</c:v>
                </c:pt>
                <c:pt idx="452">
                  <c:v>1.04191954899999</c:v>
                </c:pt>
                <c:pt idx="453">
                  <c:v>1.0403999243550901</c:v>
                </c:pt>
                <c:pt idx="454">
                  <c:v>1.03890226934454</c:v>
                </c:pt>
                <c:pt idx="455">
                  <c:v>1.0374266333712701</c:v>
                </c:pt>
                <c:pt idx="456">
                  <c:v>1.03597306643887</c:v>
                </c:pt>
                <c:pt idx="457">
                  <c:v>1.0345416191721499</c:v>
                </c:pt>
                <c:pt idx="458">
                  <c:v>1.0331323428378101</c:v>
                </c:pt>
                <c:pt idx="459">
                  <c:v>1.03174528936517</c:v>
                </c:pt>
                <c:pt idx="460">
                  <c:v>1.0303805113670901</c:v>
                </c:pt>
                <c:pt idx="461">
                  <c:v>1.0290380621608901</c:v>
                </c:pt>
                <c:pt idx="462">
                  <c:v>1.02771799578946</c:v>
                </c:pt>
                <c:pt idx="463">
                  <c:v>1.0264203670424701</c:v>
                </c:pt>
                <c:pt idx="464">
                  <c:v>1.0251452314776599</c:v>
                </c:pt>
                <c:pt idx="465">
                  <c:v>1.0238926454423301</c:v>
                </c:pt>
                <c:pt idx="466">
                  <c:v>1.0226626660948701</c:v>
                </c:pt>
                <c:pt idx="467">
                  <c:v>1.0214553514264899</c:v>
                </c:pt>
                <c:pt idx="468">
                  <c:v>1.0202707602830501</c:v>
                </c:pt>
                <c:pt idx="469">
                  <c:v>1.01910895238706</c:v>
                </c:pt>
                <c:pt idx="470">
                  <c:v>1.0179699883597599</c:v>
                </c:pt>
                <c:pt idx="471">
                  <c:v>1.01685392974347</c:v>
                </c:pt>
                <c:pt idx="472">
                  <c:v>1.0157608390239301</c:v>
                </c:pt>
                <c:pt idx="473">
                  <c:v>1.0146907796529401</c:v>
                </c:pt>
                <c:pt idx="474">
                  <c:v>1.0136438160711201</c:v>
                </c:pt>
                <c:pt idx="475">
                  <c:v>1.0126200137307699</c:v>
                </c:pt>
                <c:pt idx="476">
                  <c:v>1.0116194391190101</c:v>
                </c:pt>
                <c:pt idx="477">
                  <c:v>1.01064215978101</c:v>
                </c:pt>
                <c:pt idx="478">
                  <c:v>1.00968824434347</c:v>
                </c:pt>
                <c:pt idx="479">
                  <c:v>1.00875776253821</c:v>
                </c:pt>
                <c:pt idx="480">
                  <c:v>1.0078507852260199</c:v>
                </c:pt>
                <c:pt idx="481">
                  <c:v>1.0069673844207001</c:v>
                </c:pt>
                <c:pt idx="482">
                  <c:v>1.0061076333132599</c:v>
                </c:pt>
                <c:pt idx="483">
                  <c:v>1.0052716062963301</c:v>
                </c:pt>
                <c:pt idx="484">
                  <c:v>1.0044593789888701</c:v>
                </c:pt>
                <c:pt idx="485">
                  <c:v>1.00367102826098</c:v>
                </c:pt>
                <c:pt idx="486">
                  <c:v>1.0029066322590099</c:v>
                </c:pt>
                <c:pt idx="487">
                  <c:v>1.00216627043089</c:v>
                </c:pt>
                <c:pt idx="488">
                  <c:v>1.0014500235516799</c:v>
                </c:pt>
                <c:pt idx="489">
                  <c:v>1.0007579737493499</c:v>
                </c:pt>
                <c:pt idx="490">
                  <c:v>1.0000902045308599</c:v>
                </c:pt>
                <c:pt idx="491">
                  <c:v>0.99944680080846304</c:v>
                </c:pt>
                <c:pt idx="492">
                  <c:v>0.998827848926228</c:v>
                </c:pt>
                <c:pt idx="493">
                  <c:v>0.99823343668692199</c:v>
                </c:pt>
                <c:pt idx="494">
                  <c:v>0.99766365337909302</c:v>
                </c:pt>
                <c:pt idx="495">
                  <c:v>0.99711858980446</c:v>
                </c:pt>
                <c:pt idx="496">
                  <c:v>0.99659833830558997</c:v>
                </c:pt>
                <c:pt idx="497">
                  <c:v>0.99610299279386705</c:v>
                </c:pt>
                <c:pt idx="498">
                  <c:v>0.99563264877777002</c:v>
                </c:pt>
                <c:pt idx="499">
                  <c:v>0.99518740339144296</c:v>
                </c:pt>
                <c:pt idx="500">
                  <c:v>0.99476735542360395</c:v>
                </c:pt>
                <c:pt idx="501">
                  <c:v>0.99437260534675798</c:v>
                </c:pt>
                <c:pt idx="502">
                  <c:v>0.99400325534675305</c:v>
                </c:pt>
                <c:pt idx="503">
                  <c:v>0.99365940935267005</c:v>
                </c:pt>
                <c:pt idx="504">
                  <c:v>0.99334117306706105</c:v>
                </c:pt>
                <c:pt idx="505">
                  <c:v>0.99304865399654196</c:v>
                </c:pt>
                <c:pt idx="506">
                  <c:v>0.99278196148275</c:v>
                </c:pt>
                <c:pt idx="507">
                  <c:v>0.99254120673366997</c:v>
                </c:pt>
                <c:pt idx="508">
                  <c:v>0.99232650285533996</c:v>
                </c:pt>
                <c:pt idx="509">
                  <c:v>0.99213796488395001</c:v>
                </c:pt>
                <c:pt idx="510">
                  <c:v>0.99197570981832905</c:v>
                </c:pt>
                <c:pt idx="511">
                  <c:v>0.99183985665285002</c:v>
                </c:pt>
                <c:pt idx="512">
                  <c:v>0.991730526410738</c:v>
                </c:pt>
                <c:pt idx="513">
                  <c:v>0.99164784217780999</c:v>
                </c:pt>
                <c:pt idx="514">
                  <c:v>0.99159192913664596</c:v>
                </c:pt>
                <c:pt idx="515">
                  <c:v>0.99156291460120305</c:v>
                </c:pt>
                <c:pt idx="516">
                  <c:v>0.991560928051888</c:v>
                </c:pt>
                <c:pt idx="517">
                  <c:v>0.99158610117108203</c:v>
                </c:pt>
                <c:pt idx="518">
                  <c:v>0.99163856787914395</c:v>
                </c:pt>
                <c:pt idx="519">
                  <c:v>0.99171846437090705</c:v>
                </c:pt>
                <c:pt idx="520">
                  <c:v>0.991825929152651</c:v>
                </c:pt>
                <c:pt idx="521">
                  <c:v>0.99196110307959495</c:v>
                </c:pt>
                <c:pt idx="522">
                  <c:v>0.99212412939389505</c:v>
                </c:pt>
                <c:pt idx="523">
                  <c:v>0.99231515376317803</c:v>
                </c:pt>
                <c:pt idx="524">
                  <c:v>0.99253432431960198</c:v>
                </c:pt>
                <c:pt idx="525">
                  <c:v>0.992781791699481</c:v>
                </c:pt>
                <c:pt idx="526">
                  <c:v>0.99305770908345803</c:v>
                </c:pt>
                <c:pt idx="527">
                  <c:v>0.99336223223725795</c:v>
                </c:pt>
                <c:pt idx="528">
                  <c:v>0.99369551955302804</c:v>
                </c:pt>
                <c:pt idx="529">
                  <c:v>0.99405773209126902</c:v>
                </c:pt>
                <c:pt idx="530">
                  <c:v>0.99444903362338399</c:v>
                </c:pt>
                <c:pt idx="531">
                  <c:v>0.99486959067485303</c:v>
                </c:pt>
                <c:pt idx="532">
                  <c:v>0.99531957256903603</c:v>
                </c:pt>
                <c:pt idx="533">
                  <c:v>0.99579915147162901</c:v>
                </c:pt>
                <c:pt idx="534">
                  <c:v>0.99630850243579405</c:v>
                </c:pt>
                <c:pt idx="535">
                  <c:v>0.99684780344795398</c:v>
                </c:pt>
                <c:pt idx="536">
                  <c:v>0.99741723547428995</c:v>
                </c:pt>
                <c:pt idx="537">
                  <c:v>0.99801698250793602</c:v>
                </c:pt>
                <c:pt idx="538">
                  <c:v>0.99864723161691005</c:v>
                </c:pt>
                <c:pt idx="539">
                  <c:v>0.99930817299276298</c:v>
                </c:pt>
                <c:pt idx="540">
                  <c:v>1</c:v>
                </c:pt>
                <c:pt idx="541">
                  <c:v>1.0007228406803499</c:v>
                </c:pt>
                <c:pt idx="542">
                  <c:v>1.0014765517528801</c:v>
                </c:pt>
                <c:pt idx="543">
                  <c:v>1.00226092352299</c:v>
                </c:pt>
                <c:pt idx="544">
                  <c:v>1.0030757482563399</c:v>
                </c:pt>
                <c:pt idx="545">
                  <c:v>1.00392082010447</c:v>
                </c:pt>
                <c:pt idx="546">
                  <c:v>1.00479593503137</c:v>
                </c:pt>
                <c:pt idx="547">
                  <c:v>1.0057008907407301</c:v>
                </c:pt>
                <c:pt idx="548">
                  <c:v>1.00663548660392</c:v>
                </c:pt>
                <c:pt idx="549">
                  <c:v>1.00759952358884</c:v>
                </c:pt>
                <c:pt idx="550">
                  <c:v>1.00859280418931</c:v>
                </c:pt>
                <c:pt idx="551">
                  <c:v>1.00961513235534</c:v>
                </c:pt>
                <c:pt idx="552">
                  <c:v>1.01066631342394</c:v>
                </c:pt>
                <c:pt idx="553">
                  <c:v>1.0117461540507</c:v>
                </c:pt>
                <c:pt idx="554">
                  <c:v>1.01285446214194</c:v>
                </c:pt>
                <c:pt idx="555">
                  <c:v>1.0139910467875799</c:v>
                </c:pt>
                <c:pt idx="556">
                  <c:v>1.0151557181945201</c:v>
                </c:pt>
                <c:pt idx="557">
                  <c:v>1.0163482876207499</c:v>
                </c:pt>
                <c:pt idx="558">
                  <c:v>1.0175685673099599</c:v>
                </c:pt>
                <c:pt idx="559">
                  <c:v>1.0188163704267399</c:v>
                </c:pt>
                <c:pt idx="560">
                  <c:v>1.0200915109924</c:v>
                </c:pt>
                <c:pt idx="561">
                  <c:v>1.02139380382125</c:v>
                </c:pt>
                <c:pt idx="562">
                  <c:v>1.02272306445752</c:v>
                </c:pt>
                <c:pt idx="563">
                  <c:v>1.02407910911269</c:v>
                </c:pt>
                <c:pt idx="564">
                  <c:v>1.0254617546034701</c:v>
                </c:pt>
                <c:pt idx="565">
                  <c:v>1.02687081829013</c:v>
                </c:pt>
                <c:pt idx="566">
                  <c:v>1.02830611801547</c:v>
                </c:pt>
                <c:pt idx="567">
                  <c:v>1.0297674720441701</c:v>
                </c:pt>
                <c:pt idx="568">
                  <c:v>1.0312546990026501</c:v>
                </c:pt>
                <c:pt idx="569">
                  <c:v>1.0327676178193801</c:v>
                </c:pt>
                <c:pt idx="570">
                  <c:v>1.03430604766568</c:v>
                </c:pt>
                <c:pt idx="571">
                  <c:v>1.03586980789691</c:v>
                </c:pt>
                <c:pt idx="572">
                  <c:v>1.0374587179941399</c:v>
                </c:pt>
                <c:pt idx="573">
                  <c:v>1.0390725975062201</c:v>
                </c:pt>
                <c:pt idx="574">
                  <c:v>1.0407112659922999</c:v>
                </c:pt>
                <c:pt idx="575">
                  <c:v>1.04237454296473</c:v>
                </c:pt>
                <c:pt idx="576">
                  <c:v>1.04406224783241</c:v>
                </c:pt>
                <c:pt idx="577">
                  <c:v>1.04577419984449</c:v>
                </c:pt>
                <c:pt idx="578">
                  <c:v>1.0475102180345099</c:v>
                </c:pt>
                <c:pt idx="579">
                  <c:v>1.04927012116493</c:v>
                </c:pt>
                <c:pt idx="580">
                  <c:v>1.05105372767199</c:v>
                </c:pt>
                <c:pt idx="581">
                  <c:v>1.0528608556110199</c:v>
                </c:pt>
                <c:pt idx="582">
                  <c:v>1.05469132260206</c:v>
                </c:pt>
                <c:pt idx="583">
                  <c:v>1.0565449457759499</c:v>
                </c:pt>
                <c:pt idx="584">
                  <c:v>1.05842154172064</c:v>
                </c:pt>
                <c:pt idx="585">
                  <c:v>1.06032092642802</c:v>
                </c:pt>
                <c:pt idx="586">
                  <c:v>1.06224291524099</c:v>
                </c:pt>
                <c:pt idx="587">
                  <c:v>1.0641873228009799</c:v>
                </c:pt>
                <c:pt idx="588">
                  <c:v>1.0661539629957399</c:v>
                </c:pt>
                <c:pt idx="589">
                  <c:v>1.06814264890758</c:v>
                </c:pt>
                <c:pt idx="590">
                  <c:v>1.0701531927618699</c:v>
                </c:pt>
                <c:pt idx="591">
                  <c:v>1.0721854058759599</c:v>
                </c:pt>
                <c:pt idx="592">
                  <c:v>1.07423909860842</c:v>
                </c:pt>
                <c:pt idx="593">
                  <c:v>1.0763140803086499</c:v>
                </c:pt>
                <c:pt idx="594">
                  <c:v>1.0784101592668001</c:v>
                </c:pt>
                <c:pt idx="595">
                  <c:v>1.0805271426640699</c:v>
                </c:pt>
                <c:pt idx="596">
                  <c:v>1.0826648365234</c:v>
                </c:pt>
                <c:pt idx="597">
                  <c:v>1.08482304566042</c:v>
                </c:pt>
                <c:pt idx="598">
                  <c:v>1.08700157363482</c:v>
                </c:pt>
                <c:pt idx="599">
                  <c:v>1.0892002227020701</c:v>
                </c:pt>
                <c:pt idx="600">
                  <c:v>1.09141879376546</c:v>
                </c:pt>
                <c:pt idx="601">
                  <c:v>1.09365708632852</c:v>
                </c:pt>
                <c:pt idx="602">
                  <c:v>1.09591489844783</c:v>
                </c:pt>
                <c:pt idx="603">
                  <c:v>1.09819202668614</c:v>
                </c:pt>
                <c:pt idx="604">
                  <c:v>1.1004882660658499</c:v>
                </c:pt>
                <c:pt idx="605">
                  <c:v>1.10280341002296</c:v>
                </c:pt>
                <c:pt idx="606">
                  <c:v>1.10513725036125</c:v>
                </c:pt>
                <c:pt idx="607">
                  <c:v>1.10748957720693</c:v>
                </c:pt>
                <c:pt idx="608">
                  <c:v>1.1098601789636899</c:v>
                </c:pt>
                <c:pt idx="609">
                  <c:v>1.1122488422680099</c:v>
                </c:pt>
                <c:pt idx="610">
                  <c:v>1.11465535194504</c:v>
                </c:pt>
                <c:pt idx="611">
                  <c:v>1.11707949096468</c:v>
                </c:pt>
                <c:pt idx="612">
                  <c:v>1.1195210403982701</c:v>
                </c:pt>
                <c:pt idx="613">
                  <c:v>1.12197977937546</c:v>
                </c:pt>
                <c:pt idx="614">
                  <c:v>1.1244554850417201</c:v>
                </c:pt>
                <c:pt idx="615">
                  <c:v>1.1269479325161</c:v>
                </c:pt>
                <c:pt idx="616">
                  <c:v>1.1294568948494601</c:v>
                </c:pt>
                <c:pt idx="617">
                  <c:v>1.1319821429832</c:v>
                </c:pt>
                <c:pt idx="618">
                  <c:v>1.13452344570835</c:v>
                </c:pt>
                <c:pt idx="619">
                  <c:v>1.13708056962514</c:v>
                </c:pt>
                <c:pt idx="620">
                  <c:v>1.13965327910303</c:v>
                </c:pt>
                <c:pt idx="621">
                  <c:v>1.1422413362411701</c:v>
                </c:pt>
                <c:pt idx="622">
                  <c:v>1.1448445008293799</c:v>
                </c:pt>
                <c:pt idx="623">
                  <c:v>1.1474625303096</c:v>
                </c:pt>
                <c:pt idx="624">
                  <c:v>1.1500951797377901</c:v>
                </c:pt>
                <c:pt idx="625">
                  <c:v>1.15274220174634</c:v>
                </c:pt>
                <c:pt idx="626">
                  <c:v>1.1554033465070701</c:v>
                </c:pt>
                <c:pt idx="627">
                  <c:v>1.15807836169461</c:v>
                </c:pt>
                <c:pt idx="628">
                  <c:v>1.16076699245042</c:v>
                </c:pt>
                <c:pt idx="629">
                  <c:v>1.1634689813473</c:v>
                </c:pt>
                <c:pt idx="630">
                  <c:v>1.16618406835444</c:v>
                </c:pt>
                <c:pt idx="631">
                  <c:v>1.1689119908030701</c:v>
                </c:pt>
                <c:pt idx="632">
                  <c:v>1.1716524833526201</c:v>
                </c:pt>
                <c:pt idx="633">
                  <c:v>1.17440527795754</c:v>
                </c:pt>
                <c:pt idx="634">
                  <c:v>1.17717010383464</c:v>
                </c:pt>
                <c:pt idx="635">
                  <c:v>1.17994668743107</c:v>
                </c:pt>
                <c:pt idx="636">
                  <c:v>1.1827347523929099</c:v>
                </c:pt>
                <c:pt idx="637">
                  <c:v>1.1855340195344</c:v>
                </c:pt>
                <c:pt idx="638">
                  <c:v>1.1883442068077801</c:v>
                </c:pt>
                <c:pt idx="639">
                  <c:v>1.1911650292738301</c:v>
                </c:pt>
                <c:pt idx="640">
                  <c:v>1.1939961990730501</c:v>
                </c:pt>
                <c:pt idx="641">
                  <c:v>1.1968374253975</c:v>
                </c:pt>
                <c:pt idx="642">
                  <c:v>1.1996884144633699</c:v>
                </c:pt>
                <c:pt idx="643">
                  <c:v>1.2025488694842501</c:v>
                </c:pt>
                <c:pt idx="644">
                  <c:v>1.2054184906451</c:v>
                </c:pt>
                <c:pt idx="645">
                  <c:v>1.2082969750769801</c:v>
                </c:pt>
                <c:pt idx="646">
                  <c:v>1.2111840168325101</c:v>
                </c:pt>
                <c:pt idx="647">
                  <c:v>1.2140793068621001</c:v>
                </c:pt>
                <c:pt idx="648">
                  <c:v>1.21698253299095</c:v>
                </c:pt>
                <c:pt idx="649">
                  <c:v>1.2198933798968701</c:v>
                </c:pt>
                <c:pt idx="650">
                  <c:v>1.2228115290888699</c:v>
                </c:pt>
                <c:pt idx="651">
                  <c:v>1.22573671568207</c:v>
                </c:pt>
                <c:pt idx="652">
                  <c:v>1.22866889985127</c:v>
                </c:pt>
                <c:pt idx="653">
                  <c:v>1.2316080983359301</c:v>
                </c:pt>
                <c:pt idx="654">
                  <c:v>1.23455432791557</c:v>
                </c:pt>
                <c:pt idx="655">
                  <c:v>1.2375076054098499</c:v>
                </c:pt>
                <c:pt idx="656">
                  <c:v>1.24046794767864</c:v>
                </c:pt>
                <c:pt idx="657">
                  <c:v>1.24343537162217</c:v>
                </c:pt>
                <c:pt idx="658">
                  <c:v>1.2464098941810899</c:v>
                </c:pt>
                <c:pt idx="659">
                  <c:v>1.2493915323365701</c:v>
                </c:pt>
                <c:pt idx="660">
                  <c:v>1.2523803031104099</c:v>
                </c:pt>
                <c:pt idx="661">
                  <c:v>1.25537622356511</c:v>
                </c:pt>
                <c:pt idx="662">
                  <c:v>1.25837931080402</c:v>
                </c:pt>
                <c:pt idx="663">
                  <c:v>1.2613895819713701</c:v>
                </c:pt>
                <c:pt idx="664">
                  <c:v>1.2644070542524299</c:v>
                </c:pt>
                <c:pt idx="665">
                  <c:v>1.2674317448735699</c:v>
                </c:pt>
                <c:pt idx="666">
                  <c:v>1.27046367110235</c:v>
                </c:pt>
                <c:pt idx="667">
                  <c:v>1.27350285024766</c:v>
                </c:pt>
                <c:pt idx="668">
                  <c:v>1.2765492996598</c:v>
                </c:pt>
                <c:pt idx="669">
                  <c:v>1.27960303673056</c:v>
                </c:pt>
                <c:pt idx="670">
                  <c:v>1.2826640788933299</c:v>
                </c:pt>
                <c:pt idx="671">
                  <c:v>1.28573244362322</c:v>
                </c:pt>
                <c:pt idx="672">
                  <c:v>1.2888081484371301</c:v>
                </c:pt>
                <c:pt idx="673">
                  <c:v>1.29189121089388</c:v>
                </c:pt>
                <c:pt idx="674">
                  <c:v>1.29498164859429</c:v>
                </c:pt>
                <c:pt idx="675">
                  <c:v>1.29807947918125</c:v>
                </c:pt>
                <c:pt idx="676">
                  <c:v>1.3011847203399101</c:v>
                </c:pt>
                <c:pt idx="677">
                  <c:v>1.3042973897976899</c:v>
                </c:pt>
                <c:pt idx="678">
                  <c:v>1.3074175053244299</c:v>
                </c:pt>
                <c:pt idx="679">
                  <c:v>1.31054508473247</c:v>
                </c:pt>
                <c:pt idx="680">
                  <c:v>1.31368014587677</c:v>
                </c:pt>
                <c:pt idx="681">
                  <c:v>1.31682270665499</c:v>
                </c:pt>
                <c:pt idx="682">
                  <c:v>1.3199727850076199</c:v>
                </c:pt>
                <c:pt idx="683">
                  <c:v>1.3231303989180601</c:v>
                </c:pt>
                <c:pt idx="684">
                  <c:v>1.3262955664127201</c:v>
                </c:pt>
                <c:pt idx="685">
                  <c:v>1.32946830556115</c:v>
                </c:pt>
                <c:pt idx="686">
                  <c:v>1.3326486344761199</c:v>
                </c:pt>
                <c:pt idx="687">
                  <c:v>1.3358365713137099</c:v>
                </c:pt>
                <c:pt idx="688">
                  <c:v>1.3390321342734599</c:v>
                </c:pt>
                <c:pt idx="689">
                  <c:v>1.34223534159844</c:v>
                </c:pt>
                <c:pt idx="690">
                  <c:v>1.3454462115753401</c:v>
                </c:pt>
                <c:pt idx="691">
                  <c:v>1.34866476253463</c:v>
                </c:pt>
                <c:pt idx="692">
                  <c:v>1.3518910128505901</c:v>
                </c:pt>
                <c:pt idx="693">
                  <c:v>1.35512498094149</c:v>
                </c:pt>
                <c:pt idx="694">
                  <c:v>1.3583666852696501</c:v>
                </c:pt>
                <c:pt idx="695">
                  <c:v>1.36161614434153</c:v>
                </c:pt>
                <c:pt idx="696">
                  <c:v>1.3648733767079</c:v>
                </c:pt>
                <c:pt idx="697">
                  <c:v>1.36813840096387</c:v>
                </c:pt>
                <c:pt idx="698">
                  <c:v>1.37141123574907</c:v>
                </c:pt>
                <c:pt idx="699">
                  <c:v>1.37469189974769</c:v>
                </c:pt>
                <c:pt idx="700">
                  <c:v>1.3779804116886301</c:v>
                </c:pt>
              </c:numCache>
            </c:numRef>
          </c:yVal>
          <c:smooth val="0"/>
        </c:ser>
        <c:ser>
          <c:idx val="1"/>
          <c:order val="1"/>
          <c:tx>
            <c:strRef>
              <c:f>Microsoft_Excel_Worksheet1!$C$1</c:f>
              <c:strCache>
                <c:ptCount val="1"/>
                <c:pt idx="0">
                  <c:v>lower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Microsoft_Excel_Worksheet1!$C$2:$C$10002</c:f>
              <c:numCache>
                <c:formatCode>General</c:formatCode>
                <c:ptCount val="10001"/>
                <c:pt idx="0">
                  <c:v>2.6038775408853998</c:v>
                </c:pt>
                <c:pt idx="1">
                  <c:v>2.5982306636872501</c:v>
                </c:pt>
                <c:pt idx="2">
                  <c:v>2.5925959676500301</c:v>
                </c:pt>
                <c:pt idx="3">
                  <c:v>2.58697342620885</c:v>
                </c:pt>
                <c:pt idx="4">
                  <c:v>2.5813630128545499</c:v>
                </c:pt>
                <c:pt idx="5">
                  <c:v>2.5757647011335099</c:v>
                </c:pt>
                <c:pt idx="6">
                  <c:v>2.57017846464757</c:v>
                </c:pt>
                <c:pt idx="7">
                  <c:v>2.5646042770538502</c:v>
                </c:pt>
                <c:pt idx="8">
                  <c:v>2.5590421120646201</c:v>
                </c:pt>
                <c:pt idx="9">
                  <c:v>2.5534919434471601</c:v>
                </c:pt>
                <c:pt idx="10">
                  <c:v>2.54795374502365</c:v>
                </c:pt>
                <c:pt idx="11">
                  <c:v>2.5424274906709701</c:v>
                </c:pt>
                <c:pt idx="12">
                  <c:v>2.53691315432064</c:v>
                </c:pt>
                <c:pt idx="13">
                  <c:v>2.5314107099586001</c:v>
                </c:pt>
                <c:pt idx="14">
                  <c:v>2.5259201316251398</c:v>
                </c:pt>
                <c:pt idx="15">
                  <c:v>2.5204413934147198</c:v>
                </c:pt>
                <c:pt idx="16">
                  <c:v>2.51497446947586</c:v>
                </c:pt>
                <c:pt idx="17">
                  <c:v>2.5095193340109598</c:v>
                </c:pt>
                <c:pt idx="18">
                  <c:v>2.5040759612761998</c:v>
                </c:pt>
                <c:pt idx="19">
                  <c:v>2.4986443255814099</c:v>
                </c:pt>
                <c:pt idx="20">
                  <c:v>2.4932244012898699</c:v>
                </c:pt>
                <c:pt idx="21">
                  <c:v>2.48781616281825</c:v>
                </c:pt>
                <c:pt idx="22">
                  <c:v>2.4824195846364101</c:v>
                </c:pt>
                <c:pt idx="23">
                  <c:v>2.4770346412672999</c:v>
                </c:pt>
                <c:pt idx="24">
                  <c:v>2.4716613072868001</c:v>
                </c:pt>
                <c:pt idx="25">
                  <c:v>2.4662995573235902</c:v>
                </c:pt>
                <c:pt idx="26">
                  <c:v>2.4609493660589998</c:v>
                </c:pt>
                <c:pt idx="27">
                  <c:v>2.4556107082269101</c:v>
                </c:pt>
                <c:pt idx="28">
                  <c:v>2.4502835586135499</c:v>
                </c:pt>
                <c:pt idx="29">
                  <c:v>2.44496789205742</c:v>
                </c:pt>
                <c:pt idx="30">
                  <c:v>2.4396636834491101</c:v>
                </c:pt>
                <c:pt idx="31">
                  <c:v>2.4343709077311999</c:v>
                </c:pt>
                <c:pt idx="32">
                  <c:v>2.4290895398980599</c:v>
                </c:pt>
                <c:pt idx="33">
                  <c:v>2.4238195549957799</c:v>
                </c:pt>
                <c:pt idx="34">
                  <c:v>2.4185609281220102</c:v>
                </c:pt>
                <c:pt idx="35">
                  <c:v>2.41331363442578</c:v>
                </c:pt>
                <c:pt idx="36">
                  <c:v>2.4080776491074101</c:v>
                </c:pt>
                <c:pt idx="37">
                  <c:v>2.4028529474183702</c:v>
                </c:pt>
                <c:pt idx="38">
                  <c:v>2.3976395046610999</c:v>
                </c:pt>
                <c:pt idx="39">
                  <c:v>2.39243729618891</c:v>
                </c:pt>
                <c:pt idx="40">
                  <c:v>2.3872462974058299</c:v>
                </c:pt>
                <c:pt idx="41">
                  <c:v>2.3820664837664398</c:v>
                </c:pt>
                <c:pt idx="42">
                  <c:v>2.37689783077581</c:v>
                </c:pt>
                <c:pt idx="43">
                  <c:v>2.3717403139892599</c:v>
                </c:pt>
                <c:pt idx="44">
                  <c:v>2.3665939090122898</c:v>
                </c:pt>
                <c:pt idx="45">
                  <c:v>2.36145859150042</c:v>
                </c:pt>
                <c:pt idx="46">
                  <c:v>2.3563343371590499</c:v>
                </c:pt>
                <c:pt idx="47">
                  <c:v>2.3512211217433001</c:v>
                </c:pt>
                <c:pt idx="48">
                  <c:v>2.3461189210579199</c:v>
                </c:pt>
                <c:pt idx="49">
                  <c:v>2.3410277109570901</c:v>
                </c:pt>
                <c:pt idx="50">
                  <c:v>2.3359474673443201</c:v>
                </c:pt>
                <c:pt idx="51">
                  <c:v>2.3308781661723001</c:v>
                </c:pt>
                <c:pt idx="52">
                  <c:v>2.3258197834427499</c:v>
                </c:pt>
                <c:pt idx="53">
                  <c:v>2.3207722952062801</c:v>
                </c:pt>
                <c:pt idx="54">
                  <c:v>2.3157356775622699</c:v>
                </c:pt>
                <c:pt idx="55">
                  <c:v>2.3107099066586998</c:v>
                </c:pt>
                <c:pt idx="56">
                  <c:v>2.3056949586920199</c:v>
                </c:pt>
                <c:pt idx="57">
                  <c:v>2.3006908099070098</c:v>
                </c:pt>
                <c:pt idx="58">
                  <c:v>2.2956974365966301</c:v>
                </c:pt>
                <c:pt idx="59">
                  <c:v>2.2907148151019001</c:v>
                </c:pt>
                <c:pt idx="60">
                  <c:v>2.2857429218117402</c:v>
                </c:pt>
                <c:pt idx="61">
                  <c:v>2.2807817331627902</c:v>
                </c:pt>
                <c:pt idx="62">
                  <c:v>2.2758312256393598</c:v>
                </c:pt>
                <c:pt idx="63">
                  <c:v>2.2708913757731999</c:v>
                </c:pt>
                <c:pt idx="64">
                  <c:v>2.2659621601433901</c:v>
                </c:pt>
                <c:pt idx="65">
                  <c:v>2.2610435553762001</c:v>
                </c:pt>
                <c:pt idx="66">
                  <c:v>2.25613553814493</c:v>
                </c:pt>
                <c:pt idx="67">
                  <c:v>2.2512380851697902</c:v>
                </c:pt>
                <c:pt idx="68">
                  <c:v>2.2463511732177399</c:v>
                </c:pt>
                <c:pt idx="69">
                  <c:v>2.2414747791023202</c:v>
                </c:pt>
                <c:pt idx="70">
                  <c:v>2.2366088796835699</c:v>
                </c:pt>
                <c:pt idx="71">
                  <c:v>2.2317534518677902</c:v>
                </c:pt>
                <c:pt idx="72">
                  <c:v>2.2269084726075001</c:v>
                </c:pt>
                <c:pt idx="73">
                  <c:v>2.2220739189012102</c:v>
                </c:pt>
                <c:pt idx="74">
                  <c:v>2.2172497677933198</c:v>
                </c:pt>
                <c:pt idx="75">
                  <c:v>2.2124359963739302</c:v>
                </c:pt>
                <c:pt idx="76">
                  <c:v>2.2076325817787499</c:v>
                </c:pt>
                <c:pt idx="77">
                  <c:v>2.2028395011888899</c:v>
                </c:pt>
                <c:pt idx="78">
                  <c:v>2.19805673183077</c:v>
                </c:pt>
                <c:pt idx="79">
                  <c:v>2.19328425097593</c:v>
                </c:pt>
                <c:pt idx="80">
                  <c:v>2.1885220359408799</c:v>
                </c:pt>
                <c:pt idx="81">
                  <c:v>2.1837700640869899</c:v>
                </c:pt>
                <c:pt idx="82">
                  <c:v>2.1790283128202801</c:v>
                </c:pt>
                <c:pt idx="83">
                  <c:v>2.1742967595913201</c:v>
                </c:pt>
                <c:pt idx="84">
                  <c:v>2.1695753818950601</c:v>
                </c:pt>
                <c:pt idx="85">
                  <c:v>2.1648641572706802</c:v>
                </c:pt>
                <c:pt idx="86">
                  <c:v>2.1601630633014199</c:v>
                </c:pt>
                <c:pt idx="87">
                  <c:v>2.15547207761445</c:v>
                </c:pt>
                <c:pt idx="88">
                  <c:v>2.1507911778807198</c:v>
                </c:pt>
                <c:pt idx="89">
                  <c:v>2.1461203418147798</c:v>
                </c:pt>
                <c:pt idx="90">
                  <c:v>2.14145954717464</c:v>
                </c:pt>
                <c:pt idx="91">
                  <c:v>2.1368087717616202</c:v>
                </c:pt>
                <c:pt idx="92">
                  <c:v>2.13216799342019</c:v>
                </c:pt>
                <c:pt idx="93">
                  <c:v>2.1275371900377902</c:v>
                </c:pt>
                <c:pt idx="94">
                  <c:v>2.1229163395447199</c:v>
                </c:pt>
                <c:pt idx="95">
                  <c:v>2.1183054199139502</c:v>
                </c:pt>
                <c:pt idx="96">
                  <c:v>2.1137044091609498</c:v>
                </c:pt>
                <c:pt idx="97">
                  <c:v>2.1091132853435699</c:v>
                </c:pt>
                <c:pt idx="98">
                  <c:v>2.1045320265618499</c:v>
                </c:pt>
                <c:pt idx="99">
                  <c:v>2.0999606109578499</c:v>
                </c:pt>
                <c:pt idx="100">
                  <c:v>2.0953990167155401</c:v>
                </c:pt>
                <c:pt idx="101">
                  <c:v>2.0908472220605701</c:v>
                </c:pt>
                <c:pt idx="102">
                  <c:v>2.0863052052601501</c:v>
                </c:pt>
                <c:pt idx="103">
                  <c:v>2.0817729446228799</c:v>
                </c:pt>
                <c:pt idx="104">
                  <c:v>2.0772504184985801</c:v>
                </c:pt>
                <c:pt idx="105">
                  <c:v>2.0727376052781201</c:v>
                </c:pt>
                <c:pt idx="106">
                  <c:v>2.06823448339326</c:v>
                </c:pt>
                <c:pt idx="107">
                  <c:v>2.0637410313164799</c:v>
                </c:pt>
                <c:pt idx="108">
                  <c:v>2.0592572275608201</c:v>
                </c:pt>
                <c:pt idx="109">
                  <c:v>2.0547830506796898</c:v>
                </c:pt>
                <c:pt idx="110">
                  <c:v>2.05031847926672</c:v>
                </c:pt>
                <c:pt idx="111">
                  <c:v>2.04586349195558</c:v>
                </c:pt>
                <c:pt idx="112">
                  <c:v>2.0414180674198201</c:v>
                </c:pt>
                <c:pt idx="113">
                  <c:v>2.0369821843726501</c:v>
                </c:pt>
                <c:pt idx="114">
                  <c:v>2.03255582156685</c:v>
                </c:pt>
                <c:pt idx="115">
                  <c:v>2.0281389577945101</c:v>
                </c:pt>
                <c:pt idx="116">
                  <c:v>2.0237315718868998</c:v>
                </c:pt>
                <c:pt idx="117">
                  <c:v>2.0193336427142801</c:v>
                </c:pt>
                <c:pt idx="118">
                  <c:v>2.0149451491857202</c:v>
                </c:pt>
                <c:pt idx="119">
                  <c:v>2.0105660702489301</c:v>
                </c:pt>
                <c:pt idx="120">
                  <c:v>2.0061963848900599</c:v>
                </c:pt>
                <c:pt idx="121">
                  <c:v>2.00183607213354</c:v>
                </c:pt>
                <c:pt idx="122">
                  <c:v>1.9974851110418601</c:v>
                </c:pt>
                <c:pt idx="123">
                  <c:v>1.99314348071544</c:v>
                </c:pt>
                <c:pt idx="124">
                  <c:v>1.9888111602923899</c:v>
                </c:pt>
                <c:pt idx="125">
                  <c:v>1.98448812894834</c:v>
                </c:pt>
                <c:pt idx="126">
                  <c:v>1.98017436589628</c:v>
                </c:pt>
                <c:pt idx="127">
                  <c:v>1.9758698503863199</c:v>
                </c:pt>
                <c:pt idx="128">
                  <c:v>1.97157456170553</c:v>
                </c:pt>
                <c:pt idx="129">
                  <c:v>1.9672884791777301</c:v>
                </c:pt>
                <c:pt idx="130">
                  <c:v>1.9630115821633201</c:v>
                </c:pt>
                <c:pt idx="131">
                  <c:v>1.9587438500590399</c:v>
                </c:pt>
                <c:pt idx="132">
                  <c:v>1.9544852622978199</c:v>
                </c:pt>
                <c:pt idx="133">
                  <c:v>1.9502357983485401</c:v>
                </c:pt>
                <c:pt idx="134">
                  <c:v>1.9459954377158499</c:v>
                </c:pt>
                <c:pt idx="135">
                  <c:v>1.94176415993996</c:v>
                </c:pt>
                <c:pt idx="136">
                  <c:v>1.9375419445964399</c:v>
                </c:pt>
                <c:pt idx="137">
                  <c:v>1.9333287712959899</c:v>
                </c:pt>
                <c:pt idx="138">
                  <c:v>1.92912461968427</c:v>
                </c:pt>
                <c:pt idx="139">
                  <c:v>1.9249294694416601</c:v>
                </c:pt>
                <c:pt idx="140">
                  <c:v>1.9207433002830401</c:v>
                </c:pt>
                <c:pt idx="141">
                  <c:v>1.91656609195762</c:v>
                </c:pt>
                <c:pt idx="142">
                  <c:v>1.9123978242486599</c:v>
                </c:pt>
                <c:pt idx="143">
                  <c:v>1.9082384769733001</c:v>
                </c:pt>
                <c:pt idx="144">
                  <c:v>1.90408802998233</c:v>
                </c:pt>
                <c:pt idx="145">
                  <c:v>1.8999464631599301</c:v>
                </c:pt>
                <c:pt idx="146">
                  <c:v>1.8958137564235</c:v>
                </c:pt>
                <c:pt idx="147">
                  <c:v>1.89168988972339</c:v>
                </c:pt>
                <c:pt idx="148">
                  <c:v>1.8875748430427</c:v>
                </c:pt>
                <c:pt idx="149">
                  <c:v>1.8834685963970099</c:v>
                </c:pt>
                <c:pt idx="150">
                  <c:v>1.87937112983417</c:v>
                </c:pt>
                <c:pt idx="151">
                  <c:v>1.8752824234340799</c:v>
                </c:pt>
                <c:pt idx="152">
                  <c:v>1.8712024573084101</c:v>
                </c:pt>
                <c:pt idx="153">
                  <c:v>1.86713121160037</c:v>
                </c:pt>
                <c:pt idx="154">
                  <c:v>1.86306866648449</c:v>
                </c:pt>
                <c:pt idx="155">
                  <c:v>1.85901480216633</c:v>
                </c:pt>
                <c:pt idx="156">
                  <c:v>1.8549695988822601</c:v>
                </c:pt>
                <c:pt idx="157">
                  <c:v>1.8509330368992001</c:v>
                </c:pt>
                <c:pt idx="158">
                  <c:v>1.8469050965143501</c:v>
                </c:pt>
                <c:pt idx="159">
                  <c:v>1.84288575805495</c:v>
                </c:pt>
                <c:pt idx="160">
                  <c:v>1.83887500187798</c:v>
                </c:pt>
                <c:pt idx="161">
                  <c:v>1.8348728083699499</c:v>
                </c:pt>
                <c:pt idx="162">
                  <c:v>1.83087915794659</c:v>
                </c:pt>
                <c:pt idx="163">
                  <c:v>1.8268940310525701</c:v>
                </c:pt>
                <c:pt idx="164">
                  <c:v>1.82291740816126</c:v>
                </c:pt>
                <c:pt idx="165">
                  <c:v>1.8189492697744201</c:v>
                </c:pt>
                <c:pt idx="166">
                  <c:v>1.81498959642192</c:v>
                </c:pt>
                <c:pt idx="167">
                  <c:v>1.8110383686614899</c:v>
                </c:pt>
                <c:pt idx="168">
                  <c:v>1.8070955670783599</c:v>
                </c:pt>
                <c:pt idx="169">
                  <c:v>1.80316117228503</c:v>
                </c:pt>
                <c:pt idx="170">
                  <c:v>1.7992351649209399</c:v>
                </c:pt>
                <c:pt idx="171">
                  <c:v>1.7953175256521501</c:v>
                </c:pt>
                <c:pt idx="172">
                  <c:v>1.7914082351711</c:v>
                </c:pt>
                <c:pt idx="173">
                  <c:v>1.7875072741962099</c:v>
                </c:pt>
                <c:pt idx="174">
                  <c:v>1.7836146234716399</c:v>
                </c:pt>
                <c:pt idx="175">
                  <c:v>1.7797302637669301</c:v>
                </c:pt>
                <c:pt idx="176">
                  <c:v>1.7758541758766899</c:v>
                </c:pt>
                <c:pt idx="177">
                  <c:v>1.7719863406202501</c:v>
                </c:pt>
                <c:pt idx="178">
                  <c:v>1.7681267388413699</c:v>
                </c:pt>
                <c:pt idx="179">
                  <c:v>1.76427535140787</c:v>
                </c:pt>
                <c:pt idx="180">
                  <c:v>1.76043215921126</c:v>
                </c:pt>
                <c:pt idx="181">
                  <c:v>1.75659714316646</c:v>
                </c:pt>
                <c:pt idx="182">
                  <c:v>1.7527702842113899</c:v>
                </c:pt>
                <c:pt idx="183">
                  <c:v>1.7489515633066399</c:v>
                </c:pt>
                <c:pt idx="184">
                  <c:v>1.7451409614350799</c:v>
                </c:pt>
                <c:pt idx="185">
                  <c:v>1.74133845960153</c:v>
                </c:pt>
                <c:pt idx="186">
                  <c:v>1.73754403883234</c:v>
                </c:pt>
                <c:pt idx="187">
                  <c:v>1.7337576801750301</c:v>
                </c:pt>
                <c:pt idx="188">
                  <c:v>1.72997936469789</c:v>
                </c:pt>
                <c:pt idx="189">
                  <c:v>1.72620907348962</c:v>
                </c:pt>
                <c:pt idx="190">
                  <c:v>1.72244678765889</c:v>
                </c:pt>
                <c:pt idx="191">
                  <c:v>1.7186924883339301</c:v>
                </c:pt>
                <c:pt idx="192">
                  <c:v>1.71494615666216</c:v>
                </c:pt>
                <c:pt idx="193">
                  <c:v>1.71120777380973</c:v>
                </c:pt>
                <c:pt idx="194">
                  <c:v>1.7074773209611001</c:v>
                </c:pt>
                <c:pt idx="195">
                  <c:v>1.7037547793186401</c:v>
                </c:pt>
                <c:pt idx="196">
                  <c:v>1.70004013010211</c:v>
                </c:pt>
                <c:pt idx="197">
                  <c:v>1.6963333545482999</c:v>
                </c:pt>
                <c:pt idx="198">
                  <c:v>1.6926344339104999</c:v>
                </c:pt>
                <c:pt idx="199">
                  <c:v>1.6889433494581001</c:v>
                </c:pt>
                <c:pt idx="200">
                  <c:v>1.68526008247604</c:v>
                </c:pt>
                <c:pt idx="201">
                  <c:v>1.6815846142644</c:v>
                </c:pt>
                <c:pt idx="202">
                  <c:v>1.6779169261378699</c:v>
                </c:pt>
                <c:pt idx="203">
                  <c:v>1.6742569994252601</c:v>
                </c:pt>
                <c:pt idx="204">
                  <c:v>1.6706048154689901</c:v>
                </c:pt>
                <c:pt idx="205">
                  <c:v>1.66696035562457</c:v>
                </c:pt>
                <c:pt idx="206">
                  <c:v>1.66332360126009</c:v>
                </c:pt>
                <c:pt idx="207">
                  <c:v>1.6596945337556499</c:v>
                </c:pt>
                <c:pt idx="208">
                  <c:v>1.6560731345028401</c:v>
                </c:pt>
                <c:pt idx="209">
                  <c:v>1.6524593849042</c:v>
                </c:pt>
                <c:pt idx="210">
                  <c:v>1.6488532663725799</c:v>
                </c:pt>
                <c:pt idx="211">
                  <c:v>1.64525476033066</c:v>
                </c:pt>
                <c:pt idx="212">
                  <c:v>1.6416638482102699</c:v>
                </c:pt>
                <c:pt idx="213">
                  <c:v>1.63808051145186</c:v>
                </c:pt>
                <c:pt idx="214">
                  <c:v>1.6345047315038299</c:v>
                </c:pt>
                <c:pt idx="215">
                  <c:v>1.6309364898219501</c:v>
                </c:pt>
                <c:pt idx="216">
                  <c:v>1.62737576786871</c:v>
                </c:pt>
                <c:pt idx="217">
                  <c:v>1.6238225471126499</c:v>
                </c:pt>
                <c:pt idx="218">
                  <c:v>1.62027680902772</c:v>
                </c:pt>
                <c:pt idx="219">
                  <c:v>1.6167385350926</c:v>
                </c:pt>
                <c:pt idx="220">
                  <c:v>1.6132077067900199</c:v>
                </c:pt>
                <c:pt idx="221">
                  <c:v>1.6096843056060199</c:v>
                </c:pt>
                <c:pt idx="222">
                  <c:v>1.6061683130292901</c:v>
                </c:pt>
                <c:pt idx="223">
                  <c:v>1.6026597105503799</c:v>
                </c:pt>
                <c:pt idx="224">
                  <c:v>1.5991584796609899</c:v>
                </c:pt>
                <c:pt idx="225">
                  <c:v>1.5956646018531899</c:v>
                </c:pt>
                <c:pt idx="226">
                  <c:v>1.59217805861866</c:v>
                </c:pt>
                <c:pt idx="227">
                  <c:v>1.5886988314478501</c:v>
                </c:pt>
                <c:pt idx="228">
                  <c:v>1.58522690182924</c:v>
                </c:pt>
                <c:pt idx="229">
                  <c:v>1.5817622512484399</c:v>
                </c:pt>
                <c:pt idx="230">
                  <c:v>1.57830486118737</c:v>
                </c:pt>
                <c:pt idx="231">
                  <c:v>1.5748547131234101</c:v>
                </c:pt>
                <c:pt idx="232">
                  <c:v>1.57141178852848</c:v>
                </c:pt>
                <c:pt idx="233">
                  <c:v>1.5679760688681801</c:v>
                </c:pt>
                <c:pt idx="234">
                  <c:v>1.5645475356008101</c:v>
                </c:pt>
                <c:pt idx="235">
                  <c:v>1.56112617017648</c:v>
                </c:pt>
                <c:pt idx="236">
                  <c:v>1.55771195403612</c:v>
                </c:pt>
                <c:pt idx="237">
                  <c:v>1.5543048686104901</c:v>
                </c:pt>
                <c:pt idx="238">
                  <c:v>1.55090489531918</c:v>
                </c:pt>
                <c:pt idx="239">
                  <c:v>1.5475120155695601</c:v>
                </c:pt>
                <c:pt idx="240">
                  <c:v>1.5441262107557401</c:v>
                </c:pt>
                <c:pt idx="241">
                  <c:v>1.5407474622575099</c:v>
                </c:pt>
                <c:pt idx="242">
                  <c:v>1.5373757514391799</c:v>
                </c:pt>
                <c:pt idx="243">
                  <c:v>1.5340110596485199</c:v>
                </c:pt>
                <c:pt idx="244">
                  <c:v>1.5306533682155199</c:v>
                </c:pt>
                <c:pt idx="245">
                  <c:v>1.5273026584513001</c:v>
                </c:pt>
                <c:pt idx="246">
                  <c:v>1.52395891164683</c:v>
                </c:pt>
                <c:pt idx="247">
                  <c:v>1.52062210907172</c:v>
                </c:pt>
                <c:pt idx="248">
                  <c:v>1.5172922319729301</c:v>
                </c:pt>
                <c:pt idx="249">
                  <c:v>1.5139692615735101</c:v>
                </c:pt>
                <c:pt idx="250">
                  <c:v>1.5106531790712201</c:v>
                </c:pt>
                <c:pt idx="251">
                  <c:v>1.5073439656372101</c:v>
                </c:pt>
                <c:pt idx="252">
                  <c:v>1.5040416024145999</c:v>
                </c:pt>
                <c:pt idx="253">
                  <c:v>1.5007460705170701</c:v>
                </c:pt>
                <c:pt idx="254">
                  <c:v>1.4974573510273601</c:v>
                </c:pt>
                <c:pt idx="255">
                  <c:v>1.4941754249958199</c:v>
                </c:pt>
                <c:pt idx="256">
                  <c:v>1.4909002734388399</c:v>
                </c:pt>
                <c:pt idx="257">
                  <c:v>1.4876318773372601</c:v>
                </c:pt>
                <c:pt idx="258">
                  <c:v>1.4843702176348199</c:v>
                </c:pt>
                <c:pt idx="259">
                  <c:v>1.48111527523644</c:v>
                </c:pt>
                <c:pt idx="260">
                  <c:v>1.47786703100654</c:v>
                </c:pt>
                <c:pt idx="261">
                  <c:v>1.4746254657673299</c:v>
                </c:pt>
                <c:pt idx="262">
                  <c:v>1.4713905602969899</c:v>
                </c:pt>
                <c:pt idx="263">
                  <c:v>1.4681622953278799</c:v>
                </c:pt>
                <c:pt idx="264">
                  <c:v>1.4649406515446199</c:v>
                </c:pt>
                <c:pt idx="265">
                  <c:v>1.4617256095822</c:v>
                </c:pt>
                <c:pt idx="266">
                  <c:v>1.458517150024</c:v>
                </c:pt>
                <c:pt idx="267">
                  <c:v>1.45531525339977</c:v>
                </c:pt>
                <c:pt idx="268">
                  <c:v>1.4521199001835301</c:v>
                </c:pt>
                <c:pt idx="269">
                  <c:v>1.44893107079148</c:v>
                </c:pt>
                <c:pt idx="270">
                  <c:v>1.44574874557977</c:v>
                </c:pt>
                <c:pt idx="271">
                  <c:v>1.4425729048422899</c:v>
                </c:pt>
                <c:pt idx="272">
                  <c:v>1.43940352880835</c:v>
                </c:pt>
                <c:pt idx="273">
                  <c:v>1.4362405976403101</c:v>
                </c:pt>
                <c:pt idx="274">
                  <c:v>1.43308409143119</c:v>
                </c:pt>
                <c:pt idx="275">
                  <c:v>1.42993399020211</c:v>
                </c:pt>
                <c:pt idx="276">
                  <c:v>1.4267902738998</c:v>
                </c:pt>
                <c:pt idx="277">
                  <c:v>1.42365292239393</c:v>
                </c:pt>
                <c:pt idx="278">
                  <c:v>1.42052191547441</c:v>
                </c:pt>
                <c:pt idx="279">
                  <c:v>1.4173972328486399</c:v>
                </c:pt>
                <c:pt idx="280">
                  <c:v>1.4142788541386599</c:v>
                </c:pt>
                <c:pt idx="281">
                  <c:v>1.41116675887818</c:v>
                </c:pt>
                <c:pt idx="282">
                  <c:v>1.40806092650964</c:v>
                </c:pt>
                <c:pt idx="283">
                  <c:v>1.40496133638105</c:v>
                </c:pt>
                <c:pt idx="284">
                  <c:v>1.40186796774289</c:v>
                </c:pt>
                <c:pt idx="285">
                  <c:v>1.3987807997447601</c:v>
                </c:pt>
                <c:pt idx="286">
                  <c:v>1.3956998114321</c:v>
                </c:pt>
                <c:pt idx="287">
                  <c:v>1.3926249817427001</c:v>
                </c:pt>
                <c:pt idx="288">
                  <c:v>1.3895562895031699</c:v>
                </c:pt>
                <c:pt idx="289">
                  <c:v>1.3864937134252699</c:v>
                </c:pt>
                <c:pt idx="290">
                  <c:v>1.3834372321022099</c:v>
                </c:pt>
                <c:pt idx="291">
                  <c:v>1.3803868240047401</c:v>
                </c:pt>
                <c:pt idx="292">
                  <c:v>1.3773424674772199</c:v>
                </c:pt>
                <c:pt idx="293">
                  <c:v>1.3743041407335299</c:v>
                </c:pt>
                <c:pt idx="294">
                  <c:v>1.3712718218528801</c:v>
                </c:pt>
                <c:pt idx="295">
                  <c:v>1.36824548877548</c:v>
                </c:pt>
                <c:pt idx="296">
                  <c:v>1.3652251192981499</c:v>
                </c:pt>
                <c:pt idx="297">
                  <c:v>1.3622106910696601</c:v>
                </c:pt>
                <c:pt idx="298">
                  <c:v>1.3592021815861399</c:v>
                </c:pt>
                <c:pt idx="299">
                  <c:v>1.3561995681861501</c:v>
                </c:pt>
                <c:pt idx="300">
                  <c:v>1.35320282804576</c:v>
                </c:pt>
                <c:pt idx="301">
                  <c:v>1.3502119381734199</c:v>
                </c:pt>
                <c:pt idx="302">
                  <c:v>1.3472268754046499</c:v>
                </c:pt>
                <c:pt idx="303">
                  <c:v>1.3442476163966799</c:v>
                </c:pt>
                <c:pt idx="304">
                  <c:v>1.3412741376227899</c:v>
                </c:pt>
                <c:pt idx="305">
                  <c:v>1.33830641536661</c:v>
                </c:pt>
                <c:pt idx="306">
                  <c:v>1.3353444257161899</c:v>
                </c:pt>
                <c:pt idx="307">
                  <c:v>1.33238814455789</c:v>
                </c:pt>
                <c:pt idx="308">
                  <c:v>1.3294375475700999</c:v>
                </c:pt>
                <c:pt idx="309">
                  <c:v>1.3264926102168</c:v>
                </c:pt>
                <c:pt idx="310">
                  <c:v>1.3235533077408901</c:v>
                </c:pt>
                <c:pt idx="311">
                  <c:v>1.3206196401355199</c:v>
                </c:pt>
                <c:pt idx="312">
                  <c:v>1.3176917067676901</c:v>
                </c:pt>
                <c:pt idx="313">
                  <c:v>1.3147696309122101</c:v>
                </c:pt>
                <c:pt idx="314">
                  <c:v>1.31185353470607</c:v>
                </c:pt>
                <c:pt idx="315">
                  <c:v>1.30894353915796</c:v>
                </c:pt>
                <c:pt idx="316">
                  <c:v>1.3060397641579899</c:v>
                </c:pt>
                <c:pt idx="317">
                  <c:v>1.3031423284876</c:v>
                </c:pt>
                <c:pt idx="318">
                  <c:v>1.30025134982956</c:v>
                </c:pt>
                <c:pt idx="319">
                  <c:v>1.2973669447782701</c:v>
                </c:pt>
                <c:pt idx="320">
                  <c:v>1.2944892288501799</c:v>
                </c:pt>
                <c:pt idx="321">
                  <c:v>1.29161831649436</c:v>
                </c:pt>
                <c:pt idx="322">
                  <c:v>1.2887543211033201</c:v>
                </c:pt>
                <c:pt idx="323">
                  <c:v>1.2858973550239701</c:v>
                </c:pt>
                <c:pt idx="324">
                  <c:v>1.28304752956879</c:v>
                </c:pt>
                <c:pt idx="325">
                  <c:v>1.2802049550271599</c:v>
                </c:pt>
                <c:pt idx="326">
                  <c:v>1.27736974067692</c:v>
                </c:pt>
                <c:pt idx="327">
                  <c:v>1.2745419947960399</c:v>
                </c:pt>
                <c:pt idx="328">
                  <c:v>1.2717218246745801</c:v>
                </c:pt>
                <c:pt idx="329">
                  <c:v>1.2689093366268001</c:v>
                </c:pt>
                <c:pt idx="330">
                  <c:v>1.2661046360034001</c:v>
                </c:pt>
                <c:pt idx="331">
                  <c:v>1.2633078272040901</c:v>
                </c:pt>
                <c:pt idx="332">
                  <c:v>1.26051901369025</c:v>
                </c:pt>
                <c:pt idx="333">
                  <c:v>1.25773829799781</c:v>
                </c:pt>
                <c:pt idx="334">
                  <c:v>1.2549657817503701</c:v>
                </c:pt>
                <c:pt idx="335">
                  <c:v>1.2522015656725001</c:v>
                </c:pt>
                <c:pt idx="336">
                  <c:v>1.2494457496032201</c:v>
                </c:pt>
                <c:pt idx="337">
                  <c:v>1.2466984325097601</c:v>
                </c:pt>
                <c:pt idx="338">
                  <c:v>1.2439597125014299</c:v>
                </c:pt>
                <c:pt idx="339">
                  <c:v>1.2412296868438</c:v>
                </c:pt>
                <c:pt idx="340">
                  <c:v>1.23850845197305</c:v>
                </c:pt>
                <c:pt idx="341">
                  <c:v>1.23579610351052</c:v>
                </c:pt>
                <c:pt idx="342">
                  <c:v>1.2330927362774899</c:v>
                </c:pt>
                <c:pt idx="343">
                  <c:v>1.23039844431025</c:v>
                </c:pt>
                <c:pt idx="344">
                  <c:v>1.22771332087528</c:v>
                </c:pt>
                <c:pt idx="345">
                  <c:v>1.2250374584847299</c:v>
                </c:pt>
                <c:pt idx="346">
                  <c:v>1.2223709489121199</c:v>
                </c:pt>
                <c:pt idx="347">
                  <c:v>1.2197138832082799</c:v>
                </c:pt>
                <c:pt idx="348">
                  <c:v>1.21706635171748</c:v>
                </c:pt>
                <c:pt idx="349">
                  <c:v>1.21442844409386</c:v>
                </c:pt>
                <c:pt idx="350">
                  <c:v>1.21180024931803</c:v>
                </c:pt>
                <c:pt idx="351">
                  <c:v>1.20918185571398</c:v>
                </c:pt>
                <c:pt idx="352">
                  <c:v>1.20657335096621</c:v>
                </c:pt>
                <c:pt idx="353">
                  <c:v>1.2039748221370801</c:v>
                </c:pt>
                <c:pt idx="354">
                  <c:v>1.20138635568441</c:v>
                </c:pt>
                <c:pt idx="355">
                  <c:v>1.1988080374794201</c:v>
                </c:pt>
                <c:pt idx="356">
                  <c:v>1.19623995282478</c:v>
                </c:pt>
                <c:pt idx="357">
                  <c:v>1.19368218647303</c:v>
                </c:pt>
                <c:pt idx="358">
                  <c:v>1.1911348226452101</c:v>
                </c:pt>
                <c:pt idx="359">
                  <c:v>1.1885979450497299</c:v>
                </c:pt>
                <c:pt idx="360">
                  <c:v>1.18607163690157</c:v>
                </c:pt>
                <c:pt idx="361">
                  <c:v>1.18355598094167</c:v>
                </c:pt>
                <c:pt idx="362">
                  <c:v>1.1810510594565899</c:v>
                </c:pt>
                <c:pt idx="363">
                  <c:v>1.1785569542985099</c:v>
                </c:pt>
                <c:pt idx="364">
                  <c:v>1.1760737469053699</c:v>
                </c:pt>
                <c:pt idx="365">
                  <c:v>1.1736015183214199</c:v>
                </c:pt>
                <c:pt idx="366">
                  <c:v>1.17114034921788</c:v>
                </c:pt>
                <c:pt idx="367">
                  <c:v>1.1686903199140199</c:v>
                </c:pt>
                <c:pt idx="368">
                  <c:v>1.1662515103983799</c:v>
                </c:pt>
                <c:pt idx="369">
                  <c:v>1.16382400035032</c:v>
                </c:pt>
                <c:pt idx="370">
                  <c:v>1.1614078691618499</c:v>
                </c:pt>
                <c:pt idx="371">
                  <c:v>1.1590031959596501</c:v>
                </c:pt>
                <c:pt idx="372">
                  <c:v>1.15661005962743</c:v>
                </c:pt>
                <c:pt idx="373">
                  <c:v>1.1542285388284801</c:v>
                </c:pt>
                <c:pt idx="374">
                  <c:v>1.1518587120285699</c:v>
                </c:pt>
                <c:pt idx="375">
                  <c:v>1.1495006575189699</c:v>
                </c:pt>
                <c:pt idx="376">
                  <c:v>1.1471544534398599</c:v>
                </c:pt>
                <c:pt idx="377">
                  <c:v>1.1448201778039</c:v>
                </c:pt>
                <c:pt idx="378">
                  <c:v>1.14249790852005</c:v>
                </c:pt>
                <c:pt idx="379">
                  <c:v>1.1401877234176701</c:v>
                </c:pt>
                <c:pt idx="380">
                  <c:v>1.1378897002708199</c:v>
                </c:pt>
                <c:pt idx="381">
                  <c:v>1.1356039168227501</c:v>
                </c:pt>
                <c:pt idx="382">
                  <c:v>1.13333045081074</c:v>
                </c:pt>
                <c:pt idx="383">
                  <c:v>1.1310693799909499</c:v>
                </c:pt>
                <c:pt idx="384">
                  <c:v>1.12882078216368</c:v>
                </c:pt>
                <c:pt idx="385">
                  <c:v>1.12658473519867</c:v>
                </c:pt>
                <c:pt idx="386">
                  <c:v>1.1243613170607001</c:v>
                </c:pt>
                <c:pt idx="387">
                  <c:v>1.12215060583523</c:v>
                </c:pt>
                <c:pt idx="388">
                  <c:v>1.1199526797543899</c:v>
                </c:pt>
                <c:pt idx="389">
                  <c:v>1.1177676172229301</c:v>
                </c:pt>
                <c:pt idx="390">
                  <c:v>1.1155954968444799</c:v>
                </c:pt>
                <c:pt idx="391">
                  <c:v>1.1134363974477699</c:v>
                </c:pt>
                <c:pt idx="392">
                  <c:v>1.1112903981131399</c:v>
                </c:pt>
                <c:pt idx="393">
                  <c:v>1.10915757819901</c:v>
                </c:pt>
                <c:pt idx="394">
                  <c:v>1.1070380173685199</c:v>
                </c:pt>
                <c:pt idx="395">
                  <c:v>1.1049317956161799</c:v>
                </c:pt>
                <c:pt idx="396">
                  <c:v>1.1028389932945999</c:v>
                </c:pt>
                <c:pt idx="397">
                  <c:v>1.10075969114128</c:v>
                </c:pt>
                <c:pt idx="398">
                  <c:v>1.09869397030534</c:v>
                </c:pt>
                <c:pt idx="399">
                  <c:v>1.0966419123743301</c:v>
                </c:pt>
                <c:pt idx="400">
                  <c:v>1.09460359940097</c:v>
                </c:pt>
                <c:pt idx="401">
                  <c:v>1.09257911392983</c:v>
                </c:pt>
                <c:pt idx="402">
                  <c:v>1.0905685390240201</c:v>
                </c:pt>
                <c:pt idx="403">
                  <c:v>1.08857195829167</c:v>
                </c:pt>
                <c:pt idx="404">
                  <c:v>1.08658945591244</c:v>
                </c:pt>
                <c:pt idx="405">
                  <c:v>1.08462111666379</c:v>
                </c:pt>
                <c:pt idx="406">
                  <c:v>1.08266702594713</c:v>
                </c:pt>
                <c:pt idx="407">
                  <c:v>1.0807272698138</c:v>
                </c:pt>
                <c:pt idx="408">
                  <c:v>1.07880193499086</c:v>
                </c:pt>
                <c:pt idx="409">
                  <c:v>1.07689110890659</c:v>
                </c:pt>
                <c:pt idx="410">
                  <c:v>1.07499487971577</c:v>
                </c:pt>
                <c:pt idx="411">
                  <c:v>1.0731133363247101</c:v>
                </c:pt>
                <c:pt idx="412">
                  <c:v>1.07124656841594</c:v>
                </c:pt>
                <c:pt idx="413">
                  <c:v>1.06939466647257</c:v>
                </c:pt>
                <c:pt idx="414">
                  <c:v>1.06755772180228</c:v>
                </c:pt>
                <c:pt idx="415">
                  <c:v>1.06573582656097</c:v>
                </c:pt>
                <c:pt idx="416">
                  <c:v>1.0639290737760001</c:v>
                </c:pt>
                <c:pt idx="417">
                  <c:v>1.06213755736893</c:v>
                </c:pt>
                <c:pt idx="418">
                  <c:v>1.0603613721778899</c:v>
                </c:pt>
                <c:pt idx="419">
                  <c:v>1.05860061397941</c:v>
                </c:pt>
                <c:pt idx="420">
                  <c:v>1.0568553795098099</c:v>
                </c:pt>
                <c:pt idx="421">
                  <c:v>1.0551257664859599</c:v>
                </c:pt>
                <c:pt idx="422">
                  <c:v>1.0534118736256399</c:v>
                </c:pt>
                <c:pt idx="423">
                  <c:v>1.05171380066716</c:v>
                </c:pt>
                <c:pt idx="424">
                  <c:v>1.0500316483885701</c:v>
                </c:pt>
                <c:pt idx="425">
                  <c:v>1.04836551862611</c:v>
                </c:pt>
                <c:pt idx="426">
                  <c:v>1.0467155142921301</c:v>
                </c:pt>
                <c:pt idx="427">
                  <c:v>1.0450817393923599</c:v>
                </c:pt>
                <c:pt idx="428">
                  <c:v>1.0434642990424601</c:v>
                </c:pt>
                <c:pt idx="429">
                  <c:v>1.04186329948401</c:v>
                </c:pt>
                <c:pt idx="430">
                  <c:v>1.04027884809974</c:v>
                </c:pt>
                <c:pt idx="431">
                  <c:v>1.0387110534281201</c:v>
                </c:pt>
                <c:pt idx="432">
                  <c:v>1.0371600251772199</c:v>
                </c:pt>
                <c:pt idx="433">
                  <c:v>1.0356258742378801</c:v>
                </c:pt>
                <c:pt idx="434">
                  <c:v>1.03410871269626</c:v>
                </c:pt>
                <c:pt idx="435">
                  <c:v>1.0326086538455199</c:v>
                </c:pt>
                <c:pt idx="436">
                  <c:v>1.03112581219698</c:v>
                </c:pt>
                <c:pt idx="437">
                  <c:v>1.0296603034904801</c:v>
                </c:pt>
                <c:pt idx="438">
                  <c:v>1.02821224470405</c:v>
                </c:pt>
                <c:pt idx="439">
                  <c:v>1.02678175406294</c:v>
                </c:pt>
                <c:pt idx="440">
                  <c:v>1.02536895104797</c:v>
                </c:pt>
                <c:pt idx="441">
                  <c:v>1.0239739564032</c:v>
                </c:pt>
                <c:pt idx="442">
                  <c:v>1.02259689214299</c:v>
                </c:pt>
                <c:pt idx="443">
                  <c:v>1.02123788155838</c:v>
                </c:pt>
                <c:pt idx="444">
                  <c:v>1.01989704922299</c:v>
                </c:pt>
                <c:pt idx="445">
                  <c:v>1.01857452099817</c:v>
                </c:pt>
                <c:pt idx="446">
                  <c:v>1.0172704240377399</c:v>
                </c:pt>
                <c:pt idx="447">
                  <c:v>1.0159848867921899</c:v>
                </c:pt>
                <c:pt idx="448">
                  <c:v>1.0147180390122801</c:v>
                </c:pt>
                <c:pt idx="449">
                  <c:v>1.0134700117523101</c:v>
                </c:pt>
                <c:pt idx="450">
                  <c:v>1.0122409373729</c:v>
                </c:pt>
                <c:pt idx="451">
                  <c:v>1.0110309495434</c:v>
                </c:pt>
                <c:pt idx="452">
                  <c:v>1.0098401832439301</c:v>
                </c:pt>
                <c:pt idx="453">
                  <c:v>1.0086687747671499</c:v>
                </c:pt>
                <c:pt idx="454">
                  <c:v>1.0075168617197501</c:v>
                </c:pt>
                <c:pt idx="455">
                  <c:v>1.0063845830237099</c:v>
                </c:pt>
                <c:pt idx="456">
                  <c:v>1.0052720789173999</c:v>
                </c:pt>
                <c:pt idx="457">
                  <c:v>1.00417949095659</c:v>
                </c:pt>
                <c:pt idx="458">
                  <c:v>1.0031069620152899</c:v>
                </c:pt>
                <c:pt idx="459">
                  <c:v>1.00205463628669</c:v>
                </c:pt>
                <c:pt idx="460">
                  <c:v>1.0010226592840099</c:v>
                </c:pt>
                <c:pt idx="461">
                  <c:v>1.0000111778415199</c:v>
                </c:pt>
                <c:pt idx="462">
                  <c:v>0.999020340115651</c:v>
                </c:pt>
                <c:pt idx="463">
                  <c:v>0.99805029558625702</c:v>
                </c:pt>
                <c:pt idx="464">
                  <c:v>0.99710119505819395</c:v>
                </c:pt>
                <c:pt idx="465">
                  <c:v>0.99617319066311705</c:v>
                </c:pt>
                <c:pt idx="466">
                  <c:v>0.99526643586166397</c:v>
                </c:pt>
                <c:pt idx="467">
                  <c:v>0.994381085446022</c:v>
                </c:pt>
                <c:pt idx="468">
                  <c:v>0.99351729554294199</c:v>
                </c:pt>
                <c:pt idx="469">
                  <c:v>0.99267522361726901</c:v>
                </c:pt>
                <c:pt idx="470">
                  <c:v>0.99185502847601903</c:v>
                </c:pt>
                <c:pt idx="471">
                  <c:v>0.991056870273058</c:v>
                </c:pt>
                <c:pt idx="472">
                  <c:v>0.99028091051445499</c:v>
                </c:pt>
                <c:pt idx="473">
                  <c:v>0.98952731206452005</c:v>
                </c:pt>
                <c:pt idx="474">
                  <c:v>0.98879623915261605</c:v>
                </c:pt>
                <c:pt idx="475">
                  <c:v>0.988087857380756</c:v>
                </c:pt>
                <c:pt idx="476">
                  <c:v>0.98740233373205499</c:v>
                </c:pt>
                <c:pt idx="477">
                  <c:v>0.98673983658007003</c:v>
                </c:pt>
                <c:pt idx="478">
                  <c:v>0.98610053569907496</c:v>
                </c:pt>
                <c:pt idx="479">
                  <c:v>0.98548460227531098</c:v>
                </c:pt>
                <c:pt idx="480">
                  <c:v>0.98489220891924001</c:v>
                </c:pt>
                <c:pt idx="481">
                  <c:v>0.98432352967885794</c:v>
                </c:pt>
                <c:pt idx="482">
                  <c:v>0.98377874005409405</c:v>
                </c:pt>
                <c:pt idx="483">
                  <c:v>0.98325801701232596</c:v>
                </c:pt>
                <c:pt idx="484">
                  <c:v>0.98276153900504604</c:v>
                </c:pt>
                <c:pt idx="485">
                  <c:v>0.98228948598571797</c:v>
                </c:pt>
                <c:pt idx="486">
                  <c:v>0.98184203942882997</c:v>
                </c:pt>
                <c:pt idx="487">
                  <c:v>0.98141938235019999</c:v>
                </c:pt>
                <c:pt idx="488">
                  <c:v>0.98102169932853001</c:v>
                </c:pt>
                <c:pt idx="489">
                  <c:v>0.98064917652825301</c:v>
                </c:pt>
                <c:pt idx="490">
                  <c:v>0.98030200172367798</c:v>
                </c:pt>
                <c:pt idx="491">
                  <c:v>0.979980364324473</c:v>
                </c:pt>
                <c:pt idx="492">
                  <c:v>0.97968445540246896</c:v>
                </c:pt>
                <c:pt idx="493">
                  <c:v>0.97941446771984397</c:v>
                </c:pt>
                <c:pt idx="494">
                  <c:v>0.97917059575866805</c:v>
                </c:pt>
                <c:pt idx="495">
                  <c:v>0.97895303575183301</c:v>
                </c:pt>
                <c:pt idx="496">
                  <c:v>0.97876198571538198</c:v>
                </c:pt>
                <c:pt idx="497">
                  <c:v>0.97859764548225103</c:v>
                </c:pt>
                <c:pt idx="498">
                  <c:v>0.97846021673741901</c:v>
                </c:pt>
                <c:pt idx="499">
                  <c:v>0.978349903054476</c:v>
                </c:pt>
                <c:pt idx="500">
                  <c:v>0.97826690993363996</c:v>
                </c:pt>
                <c:pt idx="501">
                  <c:v>0.97821144484118605</c:v>
                </c:pt>
                <c:pt idx="502">
                  <c:v>0.97818371725033604</c:v>
                </c:pt>
                <c:pt idx="503">
                  <c:v>0.97818393868356701</c:v>
                </c:pt>
                <c:pt idx="504">
                  <c:v>0.97821232275638803</c:v>
                </c:pt>
                <c:pt idx="505">
                  <c:v>0.97826908522254996</c:v>
                </c:pt>
                <c:pt idx="506">
                  <c:v>0.97835444402070904</c:v>
                </c:pt>
                <c:pt idx="507">
                  <c:v>0.97846861932254103</c:v>
                </c:pt>
                <c:pt idx="508">
                  <c:v>0.97861183358230097</c:v>
                </c:pt>
                <c:pt idx="509">
                  <c:v>0.97878431158783596</c:v>
                </c:pt>
                <c:pt idx="510">
                  <c:v>0.97898628051305103</c:v>
                </c:pt>
                <c:pt idx="511">
                  <c:v>0.97921796997181698</c:v>
                </c:pt>
                <c:pt idx="512">
                  <c:v>0.979479612073337</c:v>
                </c:pt>
                <c:pt idx="513">
                  <c:v>0.97977144147895301</c:v>
                </c:pt>
                <c:pt idx="514">
                  <c:v>0.98009369546040803</c:v>
                </c:pt>
                <c:pt idx="515">
                  <c:v>0.98044661395955501</c:v>
                </c:pt>
                <c:pt idx="516">
                  <c:v>0.980830439649513</c:v>
                </c:pt>
                <c:pt idx="517">
                  <c:v>0.98124541799727305</c:v>
                </c:pt>
                <c:pt idx="518">
                  <c:v>0.98169179732775502</c:v>
                </c:pt>
                <c:pt idx="519">
                  <c:v>0.98216982888931603</c:v>
                </c:pt>
                <c:pt idx="520">
                  <c:v>0.98267976692071202</c:v>
                </c:pt>
                <c:pt idx="521">
                  <c:v>0.983221868719512</c:v>
                </c:pt>
                <c:pt idx="522">
                  <c:v>0.983796394711977</c:v>
                </c:pt>
                <c:pt idx="523">
                  <c:v>0.98440360852439102</c:v>
                </c:pt>
                <c:pt idx="524">
                  <c:v>0.98504377705586899</c:v>
                </c:pt>
                <c:pt idx="525">
                  <c:v>0.98571717055263097</c:v>
                </c:pt>
                <c:pt idx="526">
                  <c:v>0.98642406268375304</c:v>
                </c:pt>
                <c:pt idx="527">
                  <c:v>0.98716473061840704</c:v>
                </c:pt>
                <c:pt idx="528">
                  <c:v>0.98793945510458603</c:v>
                </c:pt>
                <c:pt idx="529">
                  <c:v>0.98874852054933804</c:v>
                </c:pt>
                <c:pt idx="530">
                  <c:v>0.98959221510050299</c:v>
                </c:pt>
                <c:pt idx="531">
                  <c:v>0.99047083072997699</c:v>
                </c:pt>
                <c:pt idx="532">
                  <c:v>0.99138466331851205</c:v>
                </c:pt>
                <c:pt idx="533">
                  <c:v>0.99233401274204702</c:v>
                </c:pt>
                <c:pt idx="534">
                  <c:v>0.99331918295961696</c:v>
                </c:pt>
                <c:pt idx="535">
                  <c:v>0.99434048210282799</c:v>
                </c:pt>
                <c:pt idx="536">
                  <c:v>0.99539822256692501</c:v>
                </c:pt>
                <c:pt idx="537">
                  <c:v>0.99649272110346399</c:v>
                </c:pt>
                <c:pt idx="538">
                  <c:v>0.99762429891462701</c:v>
                </c:pt>
                <c:pt idx="539">
                  <c:v>0.99879328174915805</c:v>
                </c:pt>
                <c:pt idx="540">
                  <c:v>1</c:v>
                </c:pt>
                <c:pt idx="541">
                  <c:v>1.0002012466314201</c:v>
                </c:pt>
                <c:pt idx="542">
                  <c:v>1.00042687459943</c:v>
                </c:pt>
                <c:pt idx="543">
                  <c:v>1.0006766372821001</c:v>
                </c:pt>
                <c:pt idx="544">
                  <c:v>1.0009502914124599</c:v>
                </c:pt>
                <c:pt idx="545">
                  <c:v>1.00124759695239</c:v>
                </c:pt>
                <c:pt idx="546">
                  <c:v>1.0015683169703999</c:v>
                </c:pt>
                <c:pt idx="547">
                  <c:v>1.0019122175230999</c:v>
                </c:pt>
                <c:pt idx="548">
                  <c:v>1.00227906754028</c:v>
                </c:pt>
                <c:pt idx="549">
                  <c:v>1.00266863871348</c:v>
                </c:pt>
                <c:pt idx="550">
                  <c:v>1.00308070538774</c:v>
                </c:pt>
                <c:pt idx="551">
                  <c:v>1.00351504445674</c:v>
                </c:pt>
                <c:pt idx="552">
                  <c:v>1.00397143526086</c:v>
                </c:pt>
                <c:pt idx="553">
                  <c:v>1.0044496594882499</c:v>
                </c:pt>
                <c:pt idx="554">
                  <c:v>1.0049495010787499</c:v>
                </c:pt>
                <c:pt idx="555">
                  <c:v>1.0054707461305701</c:v>
                </c:pt>
                <c:pt idx="556">
                  <c:v>1.00601318280953</c:v>
                </c:pt>
                <c:pt idx="557">
                  <c:v>1.0065766012608901</c:v>
                </c:pt>
                <c:pt idx="558">
                  <c:v>1.00716079352361</c:v>
                </c:pt>
                <c:pt idx="559">
                  <c:v>1.0077655534469701</c:v>
                </c:pt>
                <c:pt idx="560">
                  <c:v>1.00839067660938</c:v>
                </c:pt>
                <c:pt idx="561">
                  <c:v>1.0090359602394201</c:v>
                </c:pt>
                <c:pt idx="562">
                  <c:v>1.009701203139</c:v>
                </c:pt>
                <c:pt idx="563">
                  <c:v>1.0103862056084101</c:v>
                </c:pt>
                <c:pt idx="564">
                  <c:v>1.0110907693734701</c:v>
                </c:pt>
                <c:pt idx="565">
                  <c:v>1.0118146975144</c:v>
                </c:pt>
                <c:pt idx="566">
                  <c:v>1.01255779439657</c:v>
                </c:pt>
                <c:pt idx="567">
                  <c:v>1.01331986560299</c:v>
                </c:pt>
                <c:pt idx="568">
                  <c:v>1.0141007178683801</c:v>
                </c:pt>
                <c:pt idx="569">
                  <c:v>1.01490015901497</c:v>
                </c:pt>
                <c:pt idx="570">
                  <c:v>1.0157179978897299</c:v>
                </c:pt>
                <c:pt idx="571">
                  <c:v>1.0165540443032099</c:v>
                </c:pt>
                <c:pt idx="572">
                  <c:v>1.01740810896972</c:v>
                </c:pt>
                <c:pt idx="573">
                  <c:v>1.0182800034489801</c:v>
                </c:pt>
                <c:pt idx="574">
                  <c:v>1.0191695400890599</c:v>
                </c:pt>
                <c:pt idx="575">
                  <c:v>1.0200765319706599</c:v>
                </c:pt>
                <c:pt idx="576">
                  <c:v>1.0210007928525899</c:v>
                </c:pt>
                <c:pt idx="577">
                  <c:v>1.02194213711855</c:v>
                </c:pt>
                <c:pt idx="578">
                  <c:v>1.0229003797249601</c:v>
                </c:pt>
                <c:pt idx="579">
                  <c:v>1.0238753361500299</c:v>
                </c:pt>
                <c:pt idx="580">
                  <c:v>1.0248668223438799</c:v>
                </c:pt>
                <c:pt idx="581">
                  <c:v>1.0258746546797199</c:v>
                </c:pt>
                <c:pt idx="582">
                  <c:v>1.02689864990603</c:v>
                </c:pt>
                <c:pt idx="583">
                  <c:v>1.0279386250998399</c:v>
                </c:pt>
                <c:pt idx="584">
                  <c:v>1.02899439762081</c:v>
                </c:pt>
                <c:pt idx="585">
                  <c:v>1.0300657850664201</c:v>
                </c:pt>
                <c:pt idx="586">
                  <c:v>1.0311526052279201</c:v>
                </c:pt>
                <c:pt idx="587">
                  <c:v>1.0322546760472799</c:v>
                </c:pt>
                <c:pt idx="588">
                  <c:v>1.0333718155748901</c:v>
                </c:pt>
                <c:pt idx="589">
                  <c:v>1.03450384192817</c:v>
                </c:pt>
                <c:pt idx="590">
                  <c:v>1.03565057325098</c:v>
                </c:pt>
                <c:pt idx="591">
                  <c:v>1.0368118276737599</c:v>
                </c:pt>
                <c:pt idx="592">
                  <c:v>1.0379874232745001</c:v>
                </c:pt>
                <c:pt idx="593">
                  <c:v>1.03917717804044</c:v>
                </c:pt>
                <c:pt idx="594">
                  <c:v>1.0403809098304699</c:v>
                </c:pt>
                <c:pt idx="595">
                  <c:v>1.04159843633828</c:v>
                </c:pt>
                <c:pt idx="596">
                  <c:v>1.04282957505616</c:v>
                </c:pt>
                <c:pt idx="597">
                  <c:v>1.04407414323953</c:v>
                </c:pt>
                <c:pt idx="598">
                  <c:v>1.0453319578720901</c:v>
                </c:pt>
                <c:pt idx="599">
                  <c:v>1.0466028356316299</c:v>
                </c:pt>
                <c:pt idx="600">
                  <c:v>1.04788659285647</c:v>
                </c:pt>
                <c:pt idx="601">
                  <c:v>1.0491830455125499</c:v>
                </c:pt>
                <c:pt idx="602">
                  <c:v>1.0504920091610499</c:v>
                </c:pt>
                <c:pt idx="603">
                  <c:v>1.0518132989267099</c:v>
                </c:pt>
                <c:pt idx="604">
                  <c:v>1.0531467294666701</c:v>
                </c:pt>
                <c:pt idx="605">
                  <c:v>1.0544921149399</c:v>
                </c:pt>
                <c:pt idx="606">
                  <c:v>1.0558492689771899</c:v>
                </c:pt>
                <c:pt idx="607">
                  <c:v>1.0572180046517099</c:v>
                </c:pt>
                <c:pt idx="608">
                  <c:v>1.0585981344501101</c:v>
                </c:pt>
                <c:pt idx="609">
                  <c:v>1.0599894702441599</c:v>
                </c:pt>
                <c:pt idx="610">
                  <c:v>1.06139182326291</c:v>
                </c:pt>
                <c:pt idx="611">
                  <c:v>1.06280500406543</c:v>
                </c:pt>
                <c:pt idx="612">
                  <c:v>1.06422882251397</c:v>
                </c:pt>
                <c:pt idx="613">
                  <c:v>1.06566308774773</c:v>
                </c:pt>
                <c:pt idx="614">
                  <c:v>1.0671076081570801</c:v>
                </c:pt>
                <c:pt idx="615">
                  <c:v>1.0685621913583001</c:v>
                </c:pt>
                <c:pt idx="616">
                  <c:v>1.0700266441688</c:v>
                </c:pt>
                <c:pt idx="617">
                  <c:v>1.07150077258289</c:v>
                </c:pt>
                <c:pt idx="618">
                  <c:v>1.0729843817479401</c:v>
                </c:pt>
                <c:pt idx="619">
                  <c:v>1.0744772759411101</c:v>
                </c:pt>
                <c:pt idx="620">
                  <c:v>1.07597925854652</c:v>
                </c:pt>
                <c:pt idx="621">
                  <c:v>1.07749013203291</c:v>
                </c:pt>
                <c:pt idx="622">
                  <c:v>1.07900969793179</c:v>
                </c:pt>
                <c:pt idx="623">
                  <c:v>1.080537756816</c:v>
                </c:pt>
                <c:pt idx="624">
                  <c:v>1.0820741082788501</c:v>
                </c:pt>
                <c:pt idx="625">
                  <c:v>1.08361855091361</c:v>
                </c:pt>
                <c:pt idx="626">
                  <c:v>1.08517088229356</c:v>
                </c:pt>
                <c:pt idx="627">
                  <c:v>1.08673089895245</c:v>
                </c:pt>
                <c:pt idx="628">
                  <c:v>1.08829839636545</c:v>
                </c:pt>
                <c:pt idx="629">
                  <c:v>1.0898731689305801</c:v>
                </c:pt>
                <c:pt idx="630">
                  <c:v>1.09145500995056</c:v>
                </c:pt>
                <c:pt idx="631">
                  <c:v>1.0930437116151599</c:v>
                </c:pt>
                <c:pt idx="632">
                  <c:v>1.0946390649840101</c:v>
                </c:pt>
                <c:pt idx="633">
                  <c:v>1.0962408599698601</c:v>
                </c:pt>
                <c:pt idx="634">
                  <c:v>1.0978488853223201</c:v>
                </c:pt>
                <c:pt idx="635">
                  <c:v>1.0994629286120501</c:v>
                </c:pt>
                <c:pt idx="636">
                  <c:v>1.10108277621544</c:v>
                </c:pt>
                <c:pt idx="637">
                  <c:v>1.1027082132997199</c:v>
                </c:pt>
                <c:pt idx="638">
                  <c:v>1.1043390238085899</c:v>
                </c:pt>
                <c:pt idx="639">
                  <c:v>1.1059749904482701</c:v>
                </c:pt>
                <c:pt idx="640">
                  <c:v>1.1076158946740799</c:v>
                </c:pt>
                <c:pt idx="641">
                  <c:v>1.10926151667741</c:v>
                </c:pt>
                <c:pt idx="642">
                  <c:v>1.11091163537323</c:v>
                </c:pt>
                <c:pt idx="643">
                  <c:v>1.1125660283881</c:v>
                </c:pt>
                <c:pt idx="644">
                  <c:v>1.1142244720485699</c:v>
                </c:pt>
                <c:pt idx="645">
                  <c:v>1.1158867413701199</c:v>
                </c:pt>
                <c:pt idx="646">
                  <c:v>1.11755261004663</c:v>
                </c:pt>
                <c:pt idx="647">
                  <c:v>1.1192218504402001</c:v>
                </c:pt>
                <c:pt idx="648">
                  <c:v>1.1208942335716401</c:v>
                </c:pt>
                <c:pt idx="649">
                  <c:v>1.1225695291112801</c:v>
                </c:pt>
                <c:pt idx="650">
                  <c:v>1.1242475053704</c:v>
                </c:pt>
                <c:pt idx="651">
                  <c:v>1.1259279692059001</c:v>
                </c:pt>
                <c:pt idx="652">
                  <c:v>1.1276108861897201</c:v>
                </c:pt>
                <c:pt idx="653">
                  <c:v>1.12929626163526</c:v>
                </c:pt>
                <c:pt idx="654">
                  <c:v>1.13098410079713</c:v>
                </c:pt>
                <c:pt idx="655">
                  <c:v>1.1326744088744001</c:v>
                </c:pt>
                <c:pt idx="656">
                  <c:v>1.1343671910136599</c:v>
                </c:pt>
                <c:pt idx="657">
                  <c:v>1.1360624523119101</c:v>
                </c:pt>
                <c:pt idx="658">
                  <c:v>1.13776019781926</c:v>
                </c:pt>
                <c:pt idx="659">
                  <c:v>1.1394604325414801</c:v>
                </c:pt>
                <c:pt idx="660">
                  <c:v>1.14116316144245</c:v>
                </c:pt>
                <c:pt idx="661">
                  <c:v>1.1428683894463501</c:v>
                </c:pt>
                <c:pt idx="662">
                  <c:v>1.1445761214399</c:v>
                </c:pt>
                <c:pt idx="663">
                  <c:v>1.1462863622743</c:v>
                </c:pt>
                <c:pt idx="664">
                  <c:v>1.1479991167672099</c:v>
                </c:pt>
                <c:pt idx="665">
                  <c:v>1.1497143897044999</c:v>
                </c:pt>
                <c:pt idx="666">
                  <c:v>1.151432185842</c:v>
                </c:pt>
                <c:pt idx="667">
                  <c:v>1.15315250990711</c:v>
                </c:pt>
                <c:pt idx="668">
                  <c:v>1.1548753666003</c:v>
                </c:pt>
                <c:pt idx="669">
                  <c:v>1.15660076059662</c:v>
                </c:pt>
                <c:pt idx="670">
                  <c:v>1.1583286965470201</c:v>
                </c:pt>
                <c:pt idx="671">
                  <c:v>1.1600591790796699</c:v>
                </c:pt>
                <c:pt idx="672">
                  <c:v>1.1617922128012299</c:v>
                </c:pt>
                <c:pt idx="673">
                  <c:v>1.1635278022979501</c:v>
                </c:pt>
                <c:pt idx="674">
                  <c:v>1.16526595213688</c:v>
                </c:pt>
                <c:pt idx="675">
                  <c:v>1.16700666686685</c:v>
                </c:pt>
                <c:pt idx="676">
                  <c:v>1.1687499510195101</c:v>
                </c:pt>
                <c:pt idx="677">
                  <c:v>1.1704958091102899</c:v>
                </c:pt>
                <c:pt idx="678">
                  <c:v>1.1722442456393001</c:v>
                </c:pt>
                <c:pt idx="679">
                  <c:v>1.1739952650922001</c:v>
                </c:pt>
                <c:pt idx="680">
                  <c:v>1.1757488719410301</c:v>
                </c:pt>
                <c:pt idx="681">
                  <c:v>1.1775050706449901</c:v>
                </c:pt>
                <c:pt idx="682">
                  <c:v>1.17926386565117</c:v>
                </c:pt>
                <c:pt idx="683">
                  <c:v>1.18102526139533</c:v>
                </c:pt>
                <c:pt idx="684">
                  <c:v>1.18278926230248</c:v>
                </c:pt>
                <c:pt idx="685">
                  <c:v>1.18455587278763</c:v>
                </c:pt>
                <c:pt idx="686">
                  <c:v>1.1863250972563399</c:v>
                </c:pt>
                <c:pt idx="687">
                  <c:v>1.1880969401053401</c:v>
                </c:pt>
                <c:pt idx="688">
                  <c:v>1.1898714057230999</c:v>
                </c:pt>
                <c:pt idx="689">
                  <c:v>1.1916484984903499</c:v>
                </c:pt>
                <c:pt idx="690">
                  <c:v>1.1934282227806301</c:v>
                </c:pt>
                <c:pt idx="691">
                  <c:v>1.19521058296075</c:v>
                </c:pt>
                <c:pt idx="692">
                  <c:v>1.19699558339127</c:v>
                </c:pt>
                <c:pt idx="693">
                  <c:v>1.1987832284269799</c:v>
                </c:pt>
                <c:pt idx="694">
                  <c:v>1.20057352241729</c:v>
                </c:pt>
                <c:pt idx="695">
                  <c:v>1.20236646970668</c:v>
                </c:pt>
                <c:pt idx="696">
                  <c:v>1.2041620746350701</c:v>
                </c:pt>
                <c:pt idx="697">
                  <c:v>1.20596034153825</c:v>
                </c:pt>
                <c:pt idx="698">
                  <c:v>1.2077612747481601</c:v>
                </c:pt>
                <c:pt idx="699">
                  <c:v>1.20956487859333</c:v>
                </c:pt>
                <c:pt idx="700">
                  <c:v>1.2113711573991699</c:v>
                </c:pt>
              </c:numCache>
            </c:numRef>
          </c:yVal>
          <c:smooth val="0"/>
        </c:ser>
        <c:ser>
          <c:idx val="2"/>
          <c:order val="2"/>
          <c:tx>
            <c:strRef>
              <c:f>Microsoft_Excel_Worksheet1!$D$1</c:f>
              <c:strCache>
                <c:ptCount val="1"/>
                <c:pt idx="0">
                  <c:v>upper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Microsoft_Excel_Worksheet1!$D$2:$D$10002</c:f>
              <c:numCache>
                <c:formatCode>General</c:formatCode>
                <c:ptCount val="10001"/>
                <c:pt idx="0">
                  <c:v>4.6555407503232402</c:v>
                </c:pt>
                <c:pt idx="1">
                  <c:v>4.6395155933354699</c:v>
                </c:pt>
                <c:pt idx="2">
                  <c:v>4.6235457133687303</c:v>
                </c:pt>
                <c:pt idx="3">
                  <c:v>4.6076309201189396</c:v>
                </c:pt>
                <c:pt idx="4">
                  <c:v>4.5917710239400602</c:v>
                </c:pt>
                <c:pt idx="5">
                  <c:v>4.5759658358417896</c:v>
                </c:pt>
                <c:pt idx="6">
                  <c:v>4.5602151674873701</c:v>
                </c:pt>
                <c:pt idx="7">
                  <c:v>4.5445188311913096</c:v>
                </c:pt>
                <c:pt idx="8">
                  <c:v>4.5288766399172102</c:v>
                </c:pt>
                <c:pt idx="9">
                  <c:v>4.5132884072754997</c:v>
                </c:pt>
                <c:pt idx="10">
                  <c:v>4.4977539475212804</c:v>
                </c:pt>
                <c:pt idx="11">
                  <c:v>4.4822730755520501</c:v>
                </c:pt>
                <c:pt idx="12">
                  <c:v>4.4668456069055997</c:v>
                </c:pt>
                <c:pt idx="13">
                  <c:v>4.45147135775776</c:v>
                </c:pt>
                <c:pt idx="14">
                  <c:v>4.4361501449202603</c:v>
                </c:pt>
                <c:pt idx="15">
                  <c:v>4.4208817858385299</c:v>
                </c:pt>
                <c:pt idx="16">
                  <c:v>4.4056660985895801</c:v>
                </c:pt>
                <c:pt idx="17">
                  <c:v>4.3905029018797999</c:v>
                </c:pt>
                <c:pt idx="18">
                  <c:v>4.37539201504286</c:v>
                </c:pt>
                <c:pt idx="19">
                  <c:v>4.3603332580375298</c:v>
                </c:pt>
                <c:pt idx="20">
                  <c:v>4.3453264514455698</c:v>
                </c:pt>
                <c:pt idx="21">
                  <c:v>4.3303714164696103</c:v>
                </c:pt>
                <c:pt idx="22">
                  <c:v>4.3154679749310398</c:v>
                </c:pt>
                <c:pt idx="23">
                  <c:v>4.3006159492678604</c:v>
                </c:pt>
                <c:pt idx="24">
                  <c:v>4.2858151625326597</c:v>
                </c:pt>
                <c:pt idx="25">
                  <c:v>4.2710654383904396</c:v>
                </c:pt>
                <c:pt idx="26">
                  <c:v>4.2563666011165804</c:v>
                </c:pt>
                <c:pt idx="27">
                  <c:v>4.2417184755947401</c:v>
                </c:pt>
                <c:pt idx="28">
                  <c:v>4.2271208873148103</c:v>
                </c:pt>
                <c:pt idx="29">
                  <c:v>4.2125736623708399</c:v>
                </c:pt>
                <c:pt idx="30">
                  <c:v>4.19807662745895</c:v>
                </c:pt>
                <c:pt idx="31">
                  <c:v>4.1836296098753403</c:v>
                </c:pt>
                <c:pt idx="32">
                  <c:v>4.1692324375142196</c:v>
                </c:pt>
                <c:pt idx="33">
                  <c:v>4.15488493886577</c:v>
                </c:pt>
                <c:pt idx="34">
                  <c:v>4.1405869430141404</c:v>
                </c:pt>
                <c:pt idx="35">
                  <c:v>4.1263382796354096</c:v>
                </c:pt>
                <c:pt idx="36">
                  <c:v>4.1121387789955799</c:v>
                </c:pt>
                <c:pt idx="37">
                  <c:v>4.0979882719485801</c:v>
                </c:pt>
                <c:pt idx="38">
                  <c:v>4.0838865899342798</c:v>
                </c:pt>
                <c:pt idx="39">
                  <c:v>4.0698335649764701</c:v>
                </c:pt>
                <c:pt idx="40">
                  <c:v>4.0558290296809103</c:v>
                </c:pt>
                <c:pt idx="41">
                  <c:v>4.04187281723335</c:v>
                </c:pt>
                <c:pt idx="42">
                  <c:v>4.0279647613975502</c:v>
                </c:pt>
                <c:pt idx="43">
                  <c:v>4.0141046965133302</c:v>
                </c:pt>
                <c:pt idx="44">
                  <c:v>4.0002924574946102</c:v>
                </c:pt>
                <c:pt idx="45">
                  <c:v>3.9865278798274901</c:v>
                </c:pt>
                <c:pt idx="46">
                  <c:v>3.9728107995682702</c:v>
                </c:pt>
                <c:pt idx="47">
                  <c:v>3.9591410533415701</c:v>
                </c:pt>
                <c:pt idx="48">
                  <c:v>3.9455184783383501</c:v>
                </c:pt>
                <c:pt idx="49">
                  <c:v>3.9319429123140499</c:v>
                </c:pt>
                <c:pt idx="50">
                  <c:v>3.9184141935866399</c:v>
                </c:pt>
                <c:pt idx="51">
                  <c:v>3.9049321610347301</c:v>
                </c:pt>
                <c:pt idx="52">
                  <c:v>3.8914966540956901</c:v>
                </c:pt>
                <c:pt idx="53">
                  <c:v>3.8781075127637199</c:v>
                </c:pt>
                <c:pt idx="54">
                  <c:v>3.8647645775880299</c:v>
                </c:pt>
                <c:pt idx="55">
                  <c:v>3.8514676896709101</c:v>
                </c:pt>
                <c:pt idx="56">
                  <c:v>3.8382166906659099</c:v>
                </c:pt>
                <c:pt idx="57">
                  <c:v>3.8250114227759302</c:v>
                </c:pt>
                <c:pt idx="58">
                  <c:v>3.8118517287514</c:v>
                </c:pt>
                <c:pt idx="59">
                  <c:v>3.7987374518884498</c:v>
                </c:pt>
                <c:pt idx="60">
                  <c:v>3.7856684360270099</c:v>
                </c:pt>
                <c:pt idx="61">
                  <c:v>3.7726445255490599</c:v>
                </c:pt>
                <c:pt idx="62">
                  <c:v>3.7596655653767099</c:v>
                </c:pt>
                <c:pt idx="63">
                  <c:v>3.7467314009704902</c:v>
                </c:pt>
                <c:pt idx="64">
                  <c:v>3.7338418783274299</c:v>
                </c:pt>
                <c:pt idx="65">
                  <c:v>3.7209968439793402</c:v>
                </c:pt>
                <c:pt idx="66">
                  <c:v>3.70819614499095</c:v>
                </c:pt>
                <c:pt idx="67">
                  <c:v>3.6954396289581899</c:v>
                </c:pt>
                <c:pt idx="68">
                  <c:v>3.6827271440063298</c:v>
                </c:pt>
                <c:pt idx="69">
                  <c:v>3.6700585387882398</c:v>
                </c:pt>
                <c:pt idx="70">
                  <c:v>3.6574336624826298</c:v>
                </c:pt>
                <c:pt idx="71">
                  <c:v>3.6448523647922699</c:v>
                </c:pt>
                <c:pt idx="72">
                  <c:v>3.6323144959422402</c:v>
                </c:pt>
                <c:pt idx="73">
                  <c:v>3.6198199066781598</c:v>
                </c:pt>
                <c:pt idx="74">
                  <c:v>3.6073684482644799</c:v>
                </c:pt>
                <c:pt idx="75">
                  <c:v>3.5949599724827399</c:v>
                </c:pt>
                <c:pt idx="76">
                  <c:v>3.5825943316297901</c:v>
                </c:pt>
                <c:pt idx="77">
                  <c:v>3.5702713785161402</c:v>
                </c:pt>
                <c:pt idx="78">
                  <c:v>3.5579909664641902</c:v>
                </c:pt>
                <c:pt idx="79">
                  <c:v>3.54575294930657</c:v>
                </c:pt>
                <c:pt idx="80">
                  <c:v>3.53355718138436</c:v>
                </c:pt>
                <c:pt idx="81">
                  <c:v>3.5214035175454801</c:v>
                </c:pt>
                <c:pt idx="82">
                  <c:v>3.5092918131429398</c:v>
                </c:pt>
                <c:pt idx="83">
                  <c:v>3.4972219240331999</c:v>
                </c:pt>
                <c:pt idx="84">
                  <c:v>3.4851937065744698</c:v>
                </c:pt>
                <c:pt idx="85">
                  <c:v>3.4732070176250298</c:v>
                </c:pt>
                <c:pt idx="86">
                  <c:v>3.4612617145415898</c:v>
                </c:pt>
                <c:pt idx="87">
                  <c:v>3.4493576551776401</c:v>
                </c:pt>
                <c:pt idx="88">
                  <c:v>3.4374946978817702</c:v>
                </c:pt>
                <c:pt idx="89">
                  <c:v>3.42567270149606</c:v>
                </c:pt>
                <c:pt idx="90">
                  <c:v>3.4138915253544102</c:v>
                </c:pt>
                <c:pt idx="91">
                  <c:v>3.40215102928097</c:v>
                </c:pt>
                <c:pt idx="92">
                  <c:v>3.3904510735884301</c:v>
                </c:pt>
                <c:pt idx="93">
                  <c:v>3.3787915190764801</c:v>
                </c:pt>
                <c:pt idx="94">
                  <c:v>3.36717222703018</c:v>
                </c:pt>
                <c:pt idx="95">
                  <c:v>3.3555930592183301</c:v>
                </c:pt>
                <c:pt idx="96">
                  <c:v>3.3440538778918998</c:v>
                </c:pt>
                <c:pt idx="97">
                  <c:v>3.3325545457824499</c:v>
                </c:pt>
                <c:pt idx="98">
                  <c:v>3.3210949261005198</c:v>
                </c:pt>
                <c:pt idx="99">
                  <c:v>3.3096748825340701</c:v>
                </c:pt>
                <c:pt idx="100">
                  <c:v>3.2982942792469001</c:v>
                </c:pt>
                <c:pt idx="101">
                  <c:v>3.2869529808771101</c:v>
                </c:pt>
                <c:pt idx="102">
                  <c:v>3.2756508525355201</c:v>
                </c:pt>
                <c:pt idx="103">
                  <c:v>3.2643877598041202</c:v>
                </c:pt>
                <c:pt idx="104">
                  <c:v>3.2531635687345402</c:v>
                </c:pt>
                <c:pt idx="105">
                  <c:v>3.24197814584653</c:v>
                </c:pt>
                <c:pt idx="106">
                  <c:v>3.2308313581263799</c:v>
                </c:pt>
                <c:pt idx="107">
                  <c:v>3.21972307302544</c:v>
                </c:pt>
                <c:pt idx="108">
                  <c:v>3.2086531584585898</c:v>
                </c:pt>
                <c:pt idx="109">
                  <c:v>3.1976214828027398</c:v>
                </c:pt>
                <c:pt idx="110">
                  <c:v>3.1866279148952898</c:v>
                </c:pt>
                <c:pt idx="111">
                  <c:v>3.1756723240326798</c:v>
                </c:pt>
                <c:pt idx="112">
                  <c:v>3.1647545799688901</c:v>
                </c:pt>
                <c:pt idx="113">
                  <c:v>3.15387455291392</c:v>
                </c:pt>
                <c:pt idx="114">
                  <c:v>3.14303211353235</c:v>
                </c:pt>
                <c:pt idx="115">
                  <c:v>3.13222713294188</c:v>
                </c:pt>
                <c:pt idx="116">
                  <c:v>3.1214594827118201</c:v>
                </c:pt>
                <c:pt idx="117">
                  <c:v>3.1107290348616798</c:v>
                </c:pt>
                <c:pt idx="118">
                  <c:v>3.1000356618596898</c:v>
                </c:pt>
                <c:pt idx="119">
                  <c:v>3.0893792366213599</c:v>
                </c:pt>
                <c:pt idx="120">
                  <c:v>3.0787596325080799</c:v>
                </c:pt>
                <c:pt idx="121">
                  <c:v>3.0681767233256201</c:v>
                </c:pt>
                <c:pt idx="122">
                  <c:v>3.0576303833227798</c:v>
                </c:pt>
                <c:pt idx="123">
                  <c:v>3.04712048718992</c:v>
                </c:pt>
                <c:pt idx="124">
                  <c:v>3.0366469100575899</c:v>
                </c:pt>
                <c:pt idx="125">
                  <c:v>3.0262095274951002</c:v>
                </c:pt>
                <c:pt idx="126">
                  <c:v>3.0158082155091299</c:v>
                </c:pt>
                <c:pt idx="127">
                  <c:v>3.0054428505423401</c:v>
                </c:pt>
                <c:pt idx="128">
                  <c:v>2.9951133094719902</c:v>
                </c:pt>
                <c:pt idx="129">
                  <c:v>2.9848194696085901</c:v>
                </c:pt>
                <c:pt idx="130">
                  <c:v>2.9745612086944702</c:v>
                </c:pt>
                <c:pt idx="131">
                  <c:v>2.9643384049024801</c:v>
                </c:pt>
                <c:pt idx="132">
                  <c:v>2.95415093683458</c:v>
                </c:pt>
                <c:pt idx="133">
                  <c:v>2.9439986835205598</c:v>
                </c:pt>
                <c:pt idx="134">
                  <c:v>2.9338815244166301</c:v>
                </c:pt>
                <c:pt idx="135">
                  <c:v>2.9237993394041202</c:v>
                </c:pt>
                <c:pt idx="136">
                  <c:v>2.9137520087881499</c:v>
                </c:pt>
                <c:pt idx="137">
                  <c:v>2.9037394132963201</c:v>
                </c:pt>
                <c:pt idx="138">
                  <c:v>2.8937614340773501</c:v>
                </c:pt>
                <c:pt idx="139">
                  <c:v>2.88381795269984</c:v>
                </c:pt>
                <c:pt idx="140">
                  <c:v>2.8739088511509201</c:v>
                </c:pt>
                <c:pt idx="141">
                  <c:v>2.8640340118349901</c:v>
                </c:pt>
                <c:pt idx="142">
                  <c:v>2.8541933175723999</c:v>
                </c:pt>
                <c:pt idx="143">
                  <c:v>2.8443866515981999</c:v>
                </c:pt>
                <c:pt idx="144">
                  <c:v>2.8346138975608799</c:v>
                </c:pt>
                <c:pt idx="145">
                  <c:v>2.8248749395210502</c:v>
                </c:pt>
                <c:pt idx="146">
                  <c:v>2.8151696619502702</c:v>
                </c:pt>
                <c:pt idx="147">
                  <c:v>2.8054979497297001</c:v>
                </c:pt>
                <c:pt idx="148">
                  <c:v>2.7958596881489601</c:v>
                </c:pt>
                <c:pt idx="149">
                  <c:v>2.78625476290481</c:v>
                </c:pt>
                <c:pt idx="150">
                  <c:v>2.7766830600999799</c:v>
                </c:pt>
                <c:pt idx="151">
                  <c:v>2.7671444662419198</c:v>
                </c:pt>
                <c:pt idx="152">
                  <c:v>2.7576388682416</c:v>
                </c:pt>
                <c:pt idx="153">
                  <c:v>2.7481661534123099</c:v>
                </c:pt>
                <c:pt idx="154">
                  <c:v>2.7387262094684499</c:v>
                </c:pt>
                <c:pt idx="155">
                  <c:v>2.7293189245243399</c:v>
                </c:pt>
                <c:pt idx="156">
                  <c:v>2.7199441870930698</c:v>
                </c:pt>
                <c:pt idx="157">
                  <c:v>2.7106018860852701</c:v>
                </c:pt>
                <c:pt idx="158">
                  <c:v>2.701291910808</c:v>
                </c:pt>
                <c:pt idx="159">
                  <c:v>2.6920141509635598</c:v>
                </c:pt>
                <c:pt idx="160">
                  <c:v>2.6827684966483498</c:v>
                </c:pt>
                <c:pt idx="161">
                  <c:v>2.6735548383516998</c:v>
                </c:pt>
                <c:pt idx="162">
                  <c:v>2.6643730669547998</c:v>
                </c:pt>
                <c:pt idx="163">
                  <c:v>2.6552230737295002</c:v>
                </c:pt>
                <c:pt idx="164">
                  <c:v>2.6461047503372401</c:v>
                </c:pt>
                <c:pt idx="165">
                  <c:v>2.6370179888279202</c:v>
                </c:pt>
                <c:pt idx="166">
                  <c:v>2.6279626816388202</c:v>
                </c:pt>
                <c:pt idx="167">
                  <c:v>2.6189387215934499</c:v>
                </c:pt>
                <c:pt idx="168">
                  <c:v>2.6099460019005498</c:v>
                </c:pt>
                <c:pt idx="169">
                  <c:v>2.6009844161529299</c:v>
                </c:pt>
                <c:pt idx="170">
                  <c:v>2.5920538583264698</c:v>
                </c:pt>
                <c:pt idx="171">
                  <c:v>2.5831542227789899</c:v>
                </c:pt>
                <c:pt idx="172">
                  <c:v>2.5742854042492902</c:v>
                </c:pt>
                <c:pt idx="173">
                  <c:v>2.5654472978560099</c:v>
                </c:pt>
                <c:pt idx="174">
                  <c:v>2.5566397990966698</c:v>
                </c:pt>
                <c:pt idx="175">
                  <c:v>2.54786280384661</c:v>
                </c:pt>
                <c:pt idx="176">
                  <c:v>2.5391162083579801</c:v>
                </c:pt>
                <c:pt idx="177">
                  <c:v>2.5303999092587599</c:v>
                </c:pt>
                <c:pt idx="178">
                  <c:v>2.5217138035517102</c:v>
                </c:pt>
                <c:pt idx="179">
                  <c:v>2.51305778861343</c:v>
                </c:pt>
                <c:pt idx="180">
                  <c:v>2.50443176219337</c:v>
                </c:pt>
                <c:pt idx="181">
                  <c:v>2.4958356224128502</c:v>
                </c:pt>
                <c:pt idx="182">
                  <c:v>2.4872692677641002</c:v>
                </c:pt>
                <c:pt idx="183">
                  <c:v>2.4787325971093401</c:v>
                </c:pt>
                <c:pt idx="184">
                  <c:v>2.4702255096797998</c:v>
                </c:pt>
                <c:pt idx="185">
                  <c:v>2.4617479050748301</c:v>
                </c:pt>
                <c:pt idx="186">
                  <c:v>2.4532996832609402</c:v>
                </c:pt>
                <c:pt idx="187">
                  <c:v>2.44488074457094</c:v>
                </c:pt>
                <c:pt idx="188">
                  <c:v>2.4364909897029801</c:v>
                </c:pt>
                <c:pt idx="189">
                  <c:v>2.4281303197197399</c:v>
                </c:pt>
                <c:pt idx="190">
                  <c:v>2.4197986360474699</c:v>
                </c:pt>
                <c:pt idx="191">
                  <c:v>2.4114958404751898</c:v>
                </c:pt>
                <c:pt idx="192">
                  <c:v>2.4032218351538002</c:v>
                </c:pt>
                <c:pt idx="193">
                  <c:v>2.3949765225952402</c:v>
                </c:pt>
                <c:pt idx="194">
                  <c:v>2.3867598056716801</c:v>
                </c:pt>
                <c:pt idx="195">
                  <c:v>2.3785715876146498</c:v>
                </c:pt>
                <c:pt idx="196">
                  <c:v>2.3704117720142901</c:v>
                </c:pt>
                <c:pt idx="197">
                  <c:v>2.3622802628184898</c:v>
                </c:pt>
                <c:pt idx="198">
                  <c:v>2.3541769643321699</c:v>
                </c:pt>
                <c:pt idx="199">
                  <c:v>2.34610178121646</c:v>
                </c:pt>
                <c:pt idx="200">
                  <c:v>2.3380546184879201</c:v>
                </c:pt>
                <c:pt idx="201">
                  <c:v>2.33003538151788</c:v>
                </c:pt>
                <c:pt idx="202">
                  <c:v>2.3220439760315799</c:v>
                </c:pt>
                <c:pt idx="203">
                  <c:v>2.31408030810756</c:v>
                </c:pt>
                <c:pt idx="204">
                  <c:v>2.3061442841768698</c:v>
                </c:pt>
                <c:pt idx="205">
                  <c:v>2.2982358110224301</c:v>
                </c:pt>
                <c:pt idx="206">
                  <c:v>2.2903547957782999</c:v>
                </c:pt>
                <c:pt idx="207">
                  <c:v>2.2825011459290199</c:v>
                </c:pt>
                <c:pt idx="208">
                  <c:v>2.2746747693089899</c:v>
                </c:pt>
                <c:pt idx="209">
                  <c:v>2.2668755741018001</c:v>
                </c:pt>
                <c:pt idx="210">
                  <c:v>2.2591034688395899</c:v>
                </c:pt>
                <c:pt idx="211">
                  <c:v>2.2513583624024598</c:v>
                </c:pt>
                <c:pt idx="212">
                  <c:v>2.2436401640178798</c:v>
                </c:pt>
                <c:pt idx="213">
                  <c:v>2.23594878326008</c:v>
                </c:pt>
                <c:pt idx="214">
                  <c:v>2.2282841300494902</c:v>
                </c:pt>
                <c:pt idx="215">
                  <c:v>2.22064611465224</c:v>
                </c:pt>
                <c:pt idx="216">
                  <c:v>2.2130346476795499</c:v>
                </c:pt>
                <c:pt idx="217">
                  <c:v>2.2054496400872599</c:v>
                </c:pt>
                <c:pt idx="218">
                  <c:v>2.1978910031753198</c:v>
                </c:pt>
                <c:pt idx="219">
                  <c:v>2.1903586485872899</c:v>
                </c:pt>
                <c:pt idx="220">
                  <c:v>2.1828524883099201</c:v>
                </c:pt>
                <c:pt idx="221">
                  <c:v>2.17537243467264</c:v>
                </c:pt>
                <c:pt idx="222">
                  <c:v>2.1679184003471899</c:v>
                </c:pt>
                <c:pt idx="223">
                  <c:v>2.1604902983471499</c:v>
                </c:pt>
                <c:pt idx="224">
                  <c:v>2.1530880420276199</c:v>
                </c:pt>
                <c:pt idx="225">
                  <c:v>2.1457115450847599</c:v>
                </c:pt>
                <c:pt idx="226">
                  <c:v>2.1383607215555198</c:v>
                </c:pt>
                <c:pt idx="227">
                  <c:v>2.13103548581726</c:v>
                </c:pt>
                <c:pt idx="228">
                  <c:v>2.1237357525874598</c:v>
                </c:pt>
                <c:pt idx="229">
                  <c:v>2.1164614369233901</c:v>
                </c:pt>
                <c:pt idx="230">
                  <c:v>2.1092124542219</c:v>
                </c:pt>
                <c:pt idx="231">
                  <c:v>2.1019887202191501</c:v>
                </c:pt>
                <c:pt idx="232">
                  <c:v>2.0947901509903399</c:v>
                </c:pt>
                <c:pt idx="233">
                  <c:v>2.0876166629495998</c:v>
                </c:pt>
                <c:pt idx="234">
                  <c:v>2.0804681728497099</c:v>
                </c:pt>
                <c:pt idx="235">
                  <c:v>2.0733445977820302</c:v>
                </c:pt>
                <c:pt idx="236">
                  <c:v>2.0662458551763399</c:v>
                </c:pt>
                <c:pt idx="237">
                  <c:v>2.0591718628006999</c:v>
                </c:pt>
                <c:pt idx="238">
                  <c:v>2.0521225387614601</c:v>
                </c:pt>
                <c:pt idx="239">
                  <c:v>2.04509780150312</c:v>
                </c:pt>
                <c:pt idx="240">
                  <c:v>2.0380975698083299</c:v>
                </c:pt>
                <c:pt idx="241">
                  <c:v>2.0311217627979499</c:v>
                </c:pt>
                <c:pt idx="242">
                  <c:v>2.0241702999309901</c:v>
                </c:pt>
                <c:pt idx="243">
                  <c:v>2.01724310100475</c:v>
                </c:pt>
                <c:pt idx="244">
                  <c:v>2.0103400861548701</c:v>
                </c:pt>
                <c:pt idx="245">
                  <c:v>2.0034611758554601</c:v>
                </c:pt>
                <c:pt idx="246">
                  <c:v>1.9966062909192599</c:v>
                </c:pt>
                <c:pt idx="247">
                  <c:v>1.9897753524977999</c:v>
                </c:pt>
                <c:pt idx="248">
                  <c:v>1.9829682820816601</c:v>
                </c:pt>
                <c:pt idx="249">
                  <c:v>1.9761850015006801</c:v>
                </c:pt>
                <c:pt idx="250">
                  <c:v>1.96942543292429</c:v>
                </c:pt>
                <c:pt idx="251">
                  <c:v>1.96268949886177</c:v>
                </c:pt>
                <c:pt idx="252">
                  <c:v>1.9559771221626701</c:v>
                </c:pt>
                <c:pt idx="253">
                  <c:v>1.94928822601718</c:v>
                </c:pt>
                <c:pt idx="254">
                  <c:v>1.94262273395656</c:v>
                </c:pt>
                <c:pt idx="255">
                  <c:v>1.9359805698536099</c:v>
                </c:pt>
                <c:pt idx="256">
                  <c:v>1.9293616579232</c:v>
                </c:pt>
                <c:pt idx="257">
                  <c:v>1.92276592272281</c:v>
                </c:pt>
                <c:pt idx="258">
                  <c:v>1.9161932891531499</c:v>
                </c:pt>
                <c:pt idx="259">
                  <c:v>1.9096436824587599</c:v>
                </c:pt>
                <c:pt idx="260">
                  <c:v>1.9031170282287599</c:v>
                </c:pt>
                <c:pt idx="261">
                  <c:v>1.8966132523974999</c:v>
                </c:pt>
                <c:pt idx="262">
                  <c:v>1.89013228124541</c:v>
                </c:pt>
                <c:pt idx="263">
                  <c:v>1.8836740413998201</c:v>
                </c:pt>
                <c:pt idx="264">
                  <c:v>1.8772384598357901</c:v>
                </c:pt>
                <c:pt idx="265">
                  <c:v>1.87082546387709</c:v>
                </c:pt>
                <c:pt idx="266">
                  <c:v>1.8644349811971701</c:v>
                </c:pt>
                <c:pt idx="267">
                  <c:v>1.8580669398201901</c:v>
                </c:pt>
                <c:pt idx="268">
                  <c:v>1.85172126812212</c:v>
                </c:pt>
                <c:pt idx="269">
                  <c:v>1.8453978948318801</c:v>
                </c:pt>
                <c:pt idx="270">
                  <c:v>1.83909674903259</c:v>
                </c:pt>
                <c:pt idx="271">
                  <c:v>1.83281776016276</c:v>
                </c:pt>
                <c:pt idx="272">
                  <c:v>1.8265608580177299</c:v>
                </c:pt>
                <c:pt idx="273">
                  <c:v>1.82032597275098</c:v>
                </c:pt>
                <c:pt idx="274">
                  <c:v>1.81411303487563</c:v>
                </c:pt>
                <c:pt idx="275">
                  <c:v>1.8079219752659801</c:v>
                </c:pt>
                <c:pt idx="276">
                  <c:v>1.8017527251590999</c:v>
                </c:pt>
                <c:pt idx="277">
                  <c:v>1.7956052161565199</c:v>
                </c:pt>
                <c:pt idx="278">
                  <c:v>1.7894793802259501</c:v>
                </c:pt>
                <c:pt idx="279">
                  <c:v>1.7833751497031201</c:v>
                </c:pt>
                <c:pt idx="280">
                  <c:v>1.7772924572937301</c:v>
                </c:pt>
                <c:pt idx="281">
                  <c:v>1.7712312360753399</c:v>
                </c:pt>
                <c:pt idx="282">
                  <c:v>1.7651914194995399</c:v>
                </c:pt>
                <c:pt idx="283">
                  <c:v>1.75917294139405</c:v>
                </c:pt>
                <c:pt idx="284">
                  <c:v>1.75317573596495</c:v>
                </c:pt>
                <c:pt idx="285">
                  <c:v>1.74719973779909</c:v>
                </c:pt>
                <c:pt idx="286">
                  <c:v>1.7412448818664199</c:v>
                </c:pt>
                <c:pt idx="287">
                  <c:v>1.7353111035226201</c:v>
                </c:pt>
                <c:pt idx="288">
                  <c:v>1.72939833851165</c:v>
                </c:pt>
                <c:pt idx="289">
                  <c:v>1.7235065229685</c:v>
                </c:pt>
                <c:pt idx="290">
                  <c:v>1.71763559342204</c:v>
                </c:pt>
                <c:pt idx="291">
                  <c:v>1.71178548679798</c:v>
                </c:pt>
                <c:pt idx="292">
                  <c:v>1.7059561404218799</c:v>
                </c:pt>
                <c:pt idx="293">
                  <c:v>1.70014749202236</c:v>
                </c:pt>
                <c:pt idx="294">
                  <c:v>1.6943594797343799</c:v>
                </c:pt>
                <c:pt idx="295">
                  <c:v>1.6885920421026701</c:v>
                </c:pt>
                <c:pt idx="296">
                  <c:v>1.6828451180852799</c:v>
                </c:pt>
                <c:pt idx="297">
                  <c:v>1.6771186470572099</c:v>
                </c:pt>
                <c:pt idx="298">
                  <c:v>1.67141256881429</c:v>
                </c:pt>
                <c:pt idx="299">
                  <c:v>1.6657268235770799</c:v>
                </c:pt>
                <c:pt idx="300">
                  <c:v>1.6600613519949801</c:v>
                </c:pt>
                <c:pt idx="301">
                  <c:v>1.6544160951504701</c:v>
                </c:pt>
                <c:pt idx="302">
                  <c:v>1.64879099456353</c:v>
                </c:pt>
                <c:pt idx="303">
                  <c:v>1.64318599219613</c:v>
                </c:pt>
                <c:pt idx="304">
                  <c:v>1.6376010304570401</c:v>
                </c:pt>
                <c:pt idx="305">
                  <c:v>1.63203605220663</c:v>
                </c:pt>
                <c:pt idx="306">
                  <c:v>1.62649100076195</c:v>
                </c:pt>
                <c:pt idx="307">
                  <c:v>1.6209658199019901</c:v>
                </c:pt>
                <c:pt idx="308">
                  <c:v>1.6154604538730699</c:v>
                </c:pt>
                <c:pt idx="309">
                  <c:v>1.60997484739445</c:v>
                </c:pt>
                <c:pt idx="310">
                  <c:v>1.6045089456641699</c:v>
                </c:pt>
                <c:pt idx="311">
                  <c:v>1.59906273499269</c:v>
                </c:pt>
                <c:pt idx="312">
                  <c:v>1.59363636342105</c:v>
                </c:pt>
                <c:pt idx="313">
                  <c:v>1.5882300166286401</c:v>
                </c:pt>
                <c:pt idx="314">
                  <c:v>1.58284387701411</c:v>
                </c:pt>
                <c:pt idx="315">
                  <c:v>1.5774781237229401</c:v>
                </c:pt>
                <c:pt idx="316">
                  <c:v>1.5721329326751901</c:v>
                </c:pt>
                <c:pt idx="317">
                  <c:v>1.56680847659325</c:v>
                </c:pt>
                <c:pt idx="318">
                  <c:v>1.5615049250298201</c:v>
                </c:pt>
                <c:pt idx="319">
                  <c:v>1.5562224443959101</c:v>
                </c:pt>
                <c:pt idx="320">
                  <c:v>1.55096119798888</c:v>
                </c:pt>
                <c:pt idx="321">
                  <c:v>1.54572134602064</c:v>
                </c:pt>
                <c:pt idx="322">
                  <c:v>1.54050304564583</c:v>
                </c:pt>
                <c:pt idx="323">
                  <c:v>1.53530645099008</c:v>
                </c:pt>
                <c:pt idx="324">
                  <c:v>1.5301317131782499</c:v>
                </c:pt>
                <c:pt idx="325">
                  <c:v>1.52497898036281</c:v>
                </c:pt>
                <c:pt idx="326">
                  <c:v>1.51984839775208</c:v>
                </c:pt>
                <c:pt idx="327">
                  <c:v>1.51474010763862</c:v>
                </c:pt>
                <c:pt idx="328">
                  <c:v>1.5096542494274801</c:v>
                </c:pt>
                <c:pt idx="329">
                  <c:v>1.50459095966451</c:v>
                </c:pt>
                <c:pt idx="330">
                  <c:v>1.4995503720646499</c:v>
                </c:pt>
                <c:pt idx="331">
                  <c:v>1.4945326175401199</c:v>
                </c:pt>
                <c:pt idx="332">
                  <c:v>1.4895378242286299</c:v>
                </c:pt>
                <c:pt idx="333">
                  <c:v>1.48456611752145</c:v>
                </c:pt>
                <c:pt idx="334">
                  <c:v>1.4796176200915101</c:v>
                </c:pt>
                <c:pt idx="335">
                  <c:v>1.47469245192132</c:v>
                </c:pt>
                <c:pt idx="336">
                  <c:v>1.4697907303308999</c:v>
                </c:pt>
                <c:pt idx="337">
                  <c:v>1.4649125700055301</c:v>
                </c:pt>
                <c:pt idx="338">
                  <c:v>1.46005808302345</c:v>
                </c:pt>
                <c:pt idx="339">
                  <c:v>1.4552273788834</c:v>
                </c:pt>
                <c:pt idx="340">
                  <c:v>1.45042056453208</c:v>
                </c:pt>
                <c:pt idx="341">
                  <c:v>1.4456377443914501</c:v>
                </c:pt>
                <c:pt idx="342">
                  <c:v>1.4408790203858599</c:v>
                </c:pt>
                <c:pt idx="343">
                  <c:v>1.43614449196909</c:v>
                </c:pt>
                <c:pt idx="344">
                  <c:v>1.4314342561511799</c:v>
                </c:pt>
                <c:pt idx="345">
                  <c:v>1.42674840752513</c:v>
                </c:pt>
                <c:pt idx="346">
                  <c:v>1.4220870382933599</c:v>
                </c:pt>
                <c:pt idx="347">
                  <c:v>1.4174502382940399</c:v>
                </c:pt>
                <c:pt idx="348">
                  <c:v>1.4128380950272501</c:v>
                </c:pt>
                <c:pt idx="349">
                  <c:v>1.4082506936808099</c:v>
                </c:pt>
                <c:pt idx="350">
                  <c:v>1.40368811715609</c:v>
                </c:pt>
                <c:pt idx="351">
                  <c:v>1.3991504460933999</c:v>
                </c:pt>
                <c:pt idx="352">
                  <c:v>1.39463775889733</c:v>
                </c:pt>
                <c:pt idx="353">
                  <c:v>1.3901501317617599</c:v>
                </c:pt>
                <c:pt idx="354">
                  <c:v>1.38568763869463</c:v>
                </c:pt>
                <c:pt idx="355">
                  <c:v>1.3812503515425301</c:v>
                </c:pt>
                <c:pt idx="356">
                  <c:v>1.37683834001497</c:v>
                </c:pt>
                <c:pt idx="357">
                  <c:v>1.3724516717084001</c:v>
                </c:pt>
                <c:pt idx="358">
                  <c:v>1.3680904121300399</c:v>
                </c:pt>
                <c:pt idx="359">
                  <c:v>1.3637546247213399</c:v>
                </c:pt>
                <c:pt idx="360">
                  <c:v>1.3594443708812001</c:v>
                </c:pt>
                <c:pt idx="361">
                  <c:v>1.3551597099889601</c:v>
                </c:pt>
                <c:pt idx="362">
                  <c:v>1.3509006994270301</c:v>
                </c:pt>
                <c:pt idx="363">
                  <c:v>1.3466673946032599</c:v>
                </c:pt>
                <c:pt idx="364">
                  <c:v>1.3424598489730399</c:v>
                </c:pt>
                <c:pt idx="365">
                  <c:v>1.33827811406106</c:v>
                </c:pt>
                <c:pt idx="366">
                  <c:v>1.3341222394827901</c:v>
                </c:pt>
                <c:pt idx="367">
                  <c:v>1.3299922729656799</c:v>
                </c:pt>
                <c:pt idx="368">
                  <c:v>1.32588826036999</c:v>
                </c:pt>
                <c:pt idx="369">
                  <c:v>1.3218102457093801</c:v>
                </c:pt>
                <c:pt idx="370">
                  <c:v>1.31775827117116</c:v>
                </c:pt>
                <c:pt idx="371">
                  <c:v>1.3137323771362099</c:v>
                </c:pt>
                <c:pt idx="372">
                  <c:v>1.30973260219862</c:v>
                </c:pt>
                <c:pt idx="373">
                  <c:v>1.3057589831850001</c:v>
                </c:pt>
                <c:pt idx="374">
                  <c:v>1.3018115551735201</c:v>
                </c:pt>
                <c:pt idx="375">
                  <c:v>1.29789035151252</c:v>
                </c:pt>
                <c:pt idx="376">
                  <c:v>1.29399540383901</c:v>
                </c:pt>
                <c:pt idx="377">
                  <c:v>1.29012674209667</c:v>
                </c:pt>
                <c:pt idx="378">
                  <c:v>1.28628439455365</c:v>
                </c:pt>
                <c:pt idx="379">
                  <c:v>1.28246838782005</c:v>
                </c:pt>
                <c:pt idx="380">
                  <c:v>1.2786787468651399</c:v>
                </c:pt>
                <c:pt idx="381">
                  <c:v>1.2749154950342001</c:v>
                </c:pt>
                <c:pt idx="382">
                  <c:v>1.27117865406516</c:v>
                </c:pt>
                <c:pt idx="383">
                  <c:v>1.2674682441049501</c:v>
                </c:pt>
                <c:pt idx="384">
                  <c:v>1.26378428372553</c:v>
                </c:pt>
                <c:pt idx="385">
                  <c:v>1.2601267899397499</c:v>
                </c:pt>
                <c:pt idx="386">
                  <c:v>1.25649577821684</c:v>
                </c:pt>
                <c:pt idx="387">
                  <c:v>1.25289126249775</c:v>
                </c:pt>
                <c:pt idx="388">
                  <c:v>1.2493132552102599</c:v>
                </c:pt>
                <c:pt idx="389">
                  <c:v>1.24576176728376</c:v>
                </c:pt>
                <c:pt idx="390">
                  <c:v>1.2422368081640001</c:v>
                </c:pt>
                <c:pt idx="391">
                  <c:v>1.2387383858274501</c:v>
                </c:pt>
                <c:pt idx="392">
                  <c:v>1.2352665067956501</c:v>
                </c:pt>
                <c:pt idx="393">
                  <c:v>1.2318211761492801</c:v>
                </c:pt>
                <c:pt idx="394">
                  <c:v>1.2284023975421401</c:v>
                </c:pt>
                <c:pt idx="395">
                  <c:v>1.2250101732149701</c:v>
                </c:pt>
                <c:pt idx="396">
                  <c:v>1.2216445040091699</c:v>
                </c:pt>
                <c:pt idx="397">
                  <c:v>1.2183053893804301</c:v>
                </c:pt>
                <c:pt idx="398">
                  <c:v>1.2149928274122399</c:v>
                </c:pt>
                <c:pt idx="399">
                  <c:v>1.2117068148294201</c:v>
                </c:pt>
                <c:pt idx="400">
                  <c:v>1.20844734701156</c:v>
                </c:pt>
                <c:pt idx="401">
                  <c:v>1.2052144180064199</c:v>
                </c:pt>
                <c:pt idx="402">
                  <c:v>1.20200802054345</c:v>
                </c:pt>
                <c:pt idx="403">
                  <c:v>1.1988281460472101</c:v>
                </c:pt>
                <c:pt idx="404">
                  <c:v>1.1956747846509499</c:v>
                </c:pt>
                <c:pt idx="405">
                  <c:v>1.19254792521023</c:v>
                </c:pt>
                <c:pt idx="406">
                  <c:v>1.1894475553166199</c:v>
                </c:pt>
                <c:pt idx="407">
                  <c:v>1.18637366131163</c:v>
                </c:pt>
                <c:pt idx="408">
                  <c:v>1.18332622830068</c:v>
                </c:pt>
                <c:pt idx="409">
                  <c:v>1.18030524016734</c:v>
                </c:pt>
                <c:pt idx="410">
                  <c:v>1.1773106795877699</c:v>
                </c:pt>
                <c:pt idx="411">
                  <c:v>1.1743425280453901</c:v>
                </c:pt>
                <c:pt idx="412">
                  <c:v>1.1714007658458301</c:v>
                </c:pt>
                <c:pt idx="413">
                  <c:v>1.1684853721321899</c:v>
                </c:pt>
                <c:pt idx="414">
                  <c:v>1.1655963249005901</c:v>
                </c:pt>
                <c:pt idx="415">
                  <c:v>1.16273360101614</c:v>
                </c:pt>
                <c:pt idx="416">
                  <c:v>1.1598971762292301</c:v>
                </c:pt>
                <c:pt idx="417">
                  <c:v>1.15708702519229</c:v>
                </c:pt>
                <c:pt idx="418">
                  <c:v>1.1543031214769399</c:v>
                </c:pt>
                <c:pt idx="419">
                  <c:v>1.1515454375916601</c:v>
                </c:pt>
                <c:pt idx="420">
                  <c:v>1.14881394499992</c:v>
                </c:pt>
                <c:pt idx="421">
                  <c:v>1.1461086141388099</c:v>
                </c:pt>
                <c:pt idx="422">
                  <c:v>1.1434294144382999</c:v>
                </c:pt>
                <c:pt idx="423">
                  <c:v>1.1407763143409699</c:v>
                </c:pt>
                <c:pt idx="424">
                  <c:v>1.1381492813224301</c:v>
                </c:pt>
                <c:pt idx="425">
                  <c:v>1.13554828191227</c:v>
                </c:pt>
                <c:pt idx="426">
                  <c:v>1.1329732817157201</c:v>
                </c:pt>
                <c:pt idx="427">
                  <c:v>1.1304242454359501</c:v>
                </c:pt>
                <c:pt idx="428">
                  <c:v>1.127901136897</c:v>
                </c:pt>
                <c:pt idx="429">
                  <c:v>1.1254039190674801</c:v>
                </c:pt>
                <c:pt idx="430">
                  <c:v>1.1229325540849699</c:v>
                </c:pt>
                <c:pt idx="431">
                  <c:v>1.1204870032810501</c:v>
                </c:pt>
                <c:pt idx="432">
                  <c:v>1.1180672272072101</c:v>
                </c:pt>
                <c:pt idx="433">
                  <c:v>1.1156731856614099</c:v>
                </c:pt>
                <c:pt idx="434">
                  <c:v>1.11330483771543</c:v>
                </c:pt>
                <c:pt idx="435">
                  <c:v>1.11096214174297</c:v>
                </c:pt>
                <c:pt idx="436">
                  <c:v>1.1086450554485401</c:v>
                </c:pt>
                <c:pt idx="437">
                  <c:v>1.10635353589706</c:v>
                </c:pt>
                <c:pt idx="438">
                  <c:v>1.1040875395443099</c:v>
                </c:pt>
                <c:pt idx="439">
                  <c:v>1.1018470222680801</c:v>
                </c:pt>
                <c:pt idx="440">
                  <c:v>1.0996319394001199</c:v>
                </c:pt>
                <c:pt idx="441">
                  <c:v>1.09744224575879</c:v>
                </c:pt>
                <c:pt idx="442">
                  <c:v>1.09527789568251</c:v>
                </c:pt>
                <c:pt idx="443">
                  <c:v>1.0931388430639</c:v>
                </c:pt>
                <c:pt idx="444">
                  <c:v>1.09102504138467</c:v>
                </c:pt>
                <c:pt idx="445">
                  <c:v>1.08893644375115</c:v>
                </c:pt>
                <c:pt idx="446">
                  <c:v>1.08687300293058</c:v>
                </c:pt>
                <c:pt idx="447">
                  <c:v>1.0848346713879899</c:v>
                </c:pt>
                <c:pt idx="448">
                  <c:v>1.0828214013237301</c:v>
                </c:pt>
                <c:pt idx="449">
                  <c:v>1.0808331447116599</c:v>
                </c:pt>
                <c:pt idx="450">
                  <c:v>1.0788698533377901</c:v>
                </c:pt>
                <c:pt idx="451">
                  <c:v>1.07693147883965</c:v>
                </c:pt>
                <c:pt idx="452">
                  <c:v>1.0750179727460101</c:v>
                </c:pt>
                <c:pt idx="453">
                  <c:v>1.0731292865172199</c:v>
                </c:pt>
                <c:pt idx="454">
                  <c:v>1.07126537158586</c:v>
                </c:pt>
                <c:pt idx="455">
                  <c:v>1.06942617939795</c:v>
                </c:pt>
                <c:pt idx="456">
                  <c:v>1.06761166145443</c:v>
                </c:pt>
                <c:pt idx="457">
                  <c:v>1.0658217693529899</c:v>
                </c:pt>
                <c:pt idx="458">
                  <c:v>1.06405645483025</c:v>
                </c:pt>
                <c:pt idx="459">
                  <c:v>1.0623156698041301</c:v>
                </c:pt>
                <c:pt idx="460">
                  <c:v>1.0605993664164299</c:v>
                </c:pt>
                <c:pt idx="461">
                  <c:v>1.05890749707565</c:v>
                </c:pt>
                <c:pt idx="462">
                  <c:v>1.05724001449984</c:v>
                </c:pt>
                <c:pt idx="463">
                  <c:v>1.05559687175959</c:v>
                </c:pt>
                <c:pt idx="464">
                  <c:v>1.05397802232104</c:v>
                </c:pt>
                <c:pt idx="465">
                  <c:v>1.05238342008886</c:v>
                </c:pt>
                <c:pt idx="466">
                  <c:v>1.05081301944922</c:v>
                </c:pt>
                <c:pt idx="467">
                  <c:v>1.0492667753126099</c:v>
                </c:pt>
                <c:pt idx="468">
                  <c:v>1.0477446431566</c:v>
                </c:pt>
                <c:pt idx="469">
                  <c:v>1.04624657906831</c:v>
                </c:pt>
                <c:pt idx="470">
                  <c:v>1.04477253978678</c:v>
                </c:pt>
                <c:pt idx="471">
                  <c:v>1.0433224827449601</c:v>
                </c:pt>
                <c:pt idx="472">
                  <c:v>1.0418963661114899</c:v>
                </c:pt>
                <c:pt idx="473">
                  <c:v>1.04049414883211</c:v>
                </c:pt>
                <c:pt idx="474">
                  <c:v>1.0391157906706401</c:v>
                </c:pt>
                <c:pt idx="475">
                  <c:v>1.03776125224963</c:v>
                </c:pt>
                <c:pt idx="476">
                  <c:v>1.0364304950905301</c:v>
                </c:pt>
                <c:pt idx="477">
                  <c:v>1.0351234816533601</c:v>
                </c:pt>
                <c:pt idx="478">
                  <c:v>1.0338401753758999</c:v>
                </c:pt>
                <c:pt idx="479">
                  <c:v>1.0325805407123001</c:v>
                </c:pt>
                <c:pt idx="480">
                  <c:v>1.03134454317122</c:v>
                </c:pt>
                <c:pt idx="481">
                  <c:v>1.03013214935327</c:v>
                </c:pt>
                <c:pt idx="482">
                  <c:v>1.02894332698788</c:v>
                </c:pt>
                <c:pt idx="483">
                  <c:v>1.0277780449695899</c:v>
                </c:pt>
                <c:pt idx="484">
                  <c:v>1.0266362733936001</c:v>
                </c:pt>
                <c:pt idx="485">
                  <c:v>1.02551798359073</c:v>
                </c:pt>
                <c:pt idx="486">
                  <c:v>1.0244231481616199</c:v>
                </c:pt>
                <c:pt idx="487">
                  <c:v>1.0233517410103301</c:v>
                </c:pt>
                <c:pt idx="488">
                  <c:v>1.02230373737717</c:v>
                </c:pt>
                <c:pt idx="489">
                  <c:v>1.0212791138707999</c:v>
                </c:pt>
                <c:pt idx="490">
                  <c:v>1.0202778484996999</c:v>
                </c:pt>
                <c:pt idx="491">
                  <c:v>1.0192999207028399</c:v>
                </c:pt>
                <c:pt idx="492">
                  <c:v>1.0183453113796099</c:v>
                </c:pt>
                <c:pt idx="493">
                  <c:v>1.0174140029191601</c:v>
                </c:pt>
                <c:pt idx="494">
                  <c:v>1.01650597922881</c:v>
                </c:pt>
                <c:pt idx="495">
                  <c:v>1.0156212257619299</c:v>
                </c:pt>
                <c:pt idx="496">
                  <c:v>1.0147597295449899</c:v>
                </c:pt>
                <c:pt idx="497">
                  <c:v>1.0139214792039799</c:v>
                </c:pt>
                <c:pt idx="498">
                  <c:v>1.0131064649900401</c:v>
                </c:pt>
                <c:pt idx="499">
                  <c:v>1.0123146788045001</c:v>
                </c:pt>
                <c:pt idx="500">
                  <c:v>1.0115461142231601</c:v>
                </c:pt>
                <c:pt idx="501">
                  <c:v>1.0108007665199901</c:v>
                </c:pt>
                <c:pt idx="502">
                  <c:v>1.0100786326900999</c:v>
                </c:pt>
                <c:pt idx="503">
                  <c:v>1.0093797114721399</c:v>
                </c:pt>
                <c:pt idx="504">
                  <c:v>1.0087040033700101</c:v>
                </c:pt>
                <c:pt idx="505">
                  <c:v>1.0080515106740799</c:v>
                </c:pt>
                <c:pt idx="506">
                  <c:v>1.0074222374817301</c:v>
                </c:pt>
                <c:pt idx="507">
                  <c:v>1.00681618971736</c:v>
                </c:pt>
                <c:pt idx="508">
                  <c:v>1.0062333751518999</c:v>
                </c:pt>
                <c:pt idx="509">
                  <c:v>1.0056738034217401</c:v>
                </c:pt>
                <c:pt idx="510">
                  <c:v>1.00513748604719</c:v>
                </c:pt>
                <c:pt idx="511">
                  <c:v>1.0046244364505099</c:v>
                </c:pt>
                <c:pt idx="512">
                  <c:v>1.00413466997339</c:v>
                </c:pt>
                <c:pt idx="513">
                  <c:v>1.0036682038940901</c:v>
                </c:pt>
                <c:pt idx="514">
                  <c:v>1.0032250574441699</c:v>
                </c:pt>
                <c:pt idx="515">
                  <c:v>1.0028052518247501</c:v>
                </c:pt>
                <c:pt idx="516">
                  <c:v>1.0024088102225399</c:v>
                </c:pt>
                <c:pt idx="517">
                  <c:v>1.0020357578254699</c:v>
                </c:pt>
                <c:pt idx="518">
                  <c:v>1.00168612183798</c:v>
                </c:pt>
                <c:pt idx="519">
                  <c:v>1.0013599314961501</c:v>
                </c:pt>
                <c:pt idx="520">
                  <c:v>1.00105721808241</c:v>
                </c:pt>
                <c:pt idx="521">
                  <c:v>1.0007780149401799</c:v>
                </c:pt>
                <c:pt idx="522">
                  <c:v>1.0005223574881801</c:v>
                </c:pt>
                <c:pt idx="523">
                  <c:v>1.0002902832346099</c:v>
                </c:pt>
                <c:pt idx="524">
                  <c:v>1.0000818317912099</c:v>
                </c:pt>
                <c:pt idx="525">
                  <c:v>0.99989704488708198</c:v>
                </c:pt>
                <c:pt idx="526">
                  <c:v>0.99973596638249096</c:v>
                </c:pt>
                <c:pt idx="527">
                  <c:v>0.99959864228255901</c:v>
                </c:pt>
                <c:pt idx="528">
                  <c:v>0.99948512075087503</c:v>
                </c:pt>
                <c:pt idx="529">
                  <c:v>0.999395452123084</c:v>
                </c:pt>
                <c:pt idx="530">
                  <c:v>0.99932968892044904</c:v>
                </c:pt>
                <c:pt idx="531">
                  <c:v>0.99928788586342598</c:v>
                </c:pt>
                <c:pt idx="532">
                  <c:v>0.99927009988526405</c:v>
                </c:pt>
                <c:pt idx="533">
                  <c:v>0.99927639014564695</c:v>
                </c:pt>
                <c:pt idx="534">
                  <c:v>0.99930681804441601</c:v>
                </c:pt>
                <c:pt idx="535">
                  <c:v>0.999361447235383</c:v>
                </c:pt>
                <c:pt idx="536">
                  <c:v>0.99944034364024303</c:v>
                </c:pt>
                <c:pt idx="537">
                  <c:v>0.99954357546263395</c:v>
                </c:pt>
                <c:pt idx="538">
                  <c:v>0.99967121320233898</c:v>
                </c:pt>
                <c:pt idx="539">
                  <c:v>0.99982332966966403</c:v>
                </c:pt>
                <c:pt idx="540">
                  <c:v>1</c:v>
                </c:pt>
                <c:pt idx="541">
                  <c:v>1.00124470673489</c:v>
                </c:pt>
                <c:pt idx="542">
                  <c:v>1.00252733025831</c:v>
                </c:pt>
                <c:pt idx="543">
                  <c:v>1.0038477180295899</c:v>
                </c:pt>
                <c:pt idx="544">
                  <c:v>1.00520571837807</c:v>
                </c:pt>
                <c:pt idx="545">
                  <c:v>1.0066011804741899</c:v>
                </c:pt>
                <c:pt idx="546">
                  <c:v>1.0080339542983101</c:v>
                </c:pt>
                <c:pt idx="547">
                  <c:v>1.0095038906074401</c:v>
                </c:pt>
                <c:pt idx="548">
                  <c:v>1.0110108408999501</c:v>
                </c:pt>
                <c:pt idx="549">
                  <c:v>1.01255465737826</c:v>
                </c:pt>
                <c:pt idx="550">
                  <c:v>1.01413519290976</c:v>
                </c:pt>
                <c:pt idx="551">
                  <c:v>1.01575230098588</c:v>
                </c:pt>
                <c:pt idx="552">
                  <c:v>1.0174058356795099</c:v>
                </c:pt>
                <c:pt idx="553">
                  <c:v>1.0190956516008001</c:v>
                </c:pt>
                <c:pt idx="554">
                  <c:v>1.02082160385137</c:v>
                </c:pt>
                <c:pt idx="555">
                  <c:v>1.0225835479770899</c:v>
                </c:pt>
                <c:pt idx="556">
                  <c:v>1.0243813399194299</c:v>
                </c:pt>
                <c:pt idx="557">
                  <c:v>1.0262148359654899</c:v>
                </c:pt>
                <c:pt idx="558">
                  <c:v>1.02808389269669</c:v>
                </c:pt>
                <c:pt idx="559">
                  <c:v>1.0299883669363099</c:v>
                </c:pt>
                <c:pt idx="560">
                  <c:v>1.03192811569582</c:v>
                </c:pt>
                <c:pt idx="561">
                  <c:v>1.0339029961200801</c:v>
                </c:pt>
                <c:pt idx="562">
                  <c:v>1.0359128654315199</c:v>
                </c:pt>
                <c:pt idx="563">
                  <c:v>1.0379575808732799</c:v>
                </c:pt>
                <c:pt idx="564">
                  <c:v>1.0400369996514101</c:v>
                </c:pt>
                <c:pt idx="565">
                  <c:v>1.0421509788760801</c:v>
                </c:pt>
                <c:pt idx="566">
                  <c:v>1.04429937550202</c:v>
                </c:pt>
                <c:pt idx="567">
                  <c:v>1.04648204626801</c:v>
                </c:pt>
                <c:pt idx="568">
                  <c:v>1.04869884763564</c:v>
                </c:pt>
                <c:pt idx="569">
                  <c:v>1.0509496357272601</c:v>
                </c:pt>
                <c:pt idx="570">
                  <c:v>1.0532342662632801</c:v>
                </c:pt>
                <c:pt idx="571">
                  <c:v>1.0555525944986901</c:v>
                </c:pt>
                <c:pt idx="572">
                  <c:v>1.0579044751589199</c:v>
                </c:pt>
                <c:pt idx="573">
                  <c:v>1.0602897623751899</c:v>
                </c:pt>
                <c:pt idx="574">
                  <c:v>1.0627083096190799</c:v>
                </c:pt>
                <c:pt idx="575">
                  <c:v>1.06515996963666</c:v>
                </c:pt>
                <c:pt idx="576">
                  <c:v>1.0676445943820501</c:v>
                </c:pt>
                <c:pt idx="577">
                  <c:v>1.0701620349504299</c:v>
                </c:pt>
                <c:pt idx="578">
                  <c:v>1.0727121415105501</c:v>
                </c:pt>
                <c:pt idx="579">
                  <c:v>1.0752947632368299</c:v>
                </c:pt>
                <c:pt idx="580">
                  <c:v>1.0779097482409401</c:v>
                </c:pt>
                <c:pt idx="581">
                  <c:v>1.08055694350305</c:v>
                </c:pt>
                <c:pt idx="582">
                  <c:v>1.08323619480255</c:v>
                </c:pt>
                <c:pt idx="583">
                  <c:v>1.0859473466485301</c:v>
                </c:pt>
                <c:pt idx="584">
                  <c:v>1.08869024220977</c:v>
                </c:pt>
                <c:pt idx="585">
                  <c:v>1.09146472324452</c:v>
                </c:pt>
                <c:pt idx="586">
                  <c:v>1.0942706300298499</c:v>
                </c:pt>
                <c:pt idx="587">
                  <c:v>1.09710780129073</c:v>
                </c:pt>
                <c:pt idx="588">
                  <c:v>1.0999760741289</c:v>
                </c:pt>
                <c:pt idx="589">
                  <c:v>1.10287528395135</c:v>
                </c:pt>
                <c:pt idx="590">
                  <c:v>1.10580526439865</c:v>
                </c:pt>
                <c:pt idx="591">
                  <c:v>1.10876584727302</c:v>
                </c:pt>
                <c:pt idx="592">
                  <c:v>1.1117568624662</c:v>
                </c:pt>
                <c:pt idx="593">
                  <c:v>1.11477813788706</c:v>
                </c:pt>
                <c:pt idx="594">
                  <c:v>1.11782949938916</c:v>
                </c:pt>
                <c:pt idx="595">
                  <c:v>1.1209107706980099</c:v>
                </c:pt>
                <c:pt idx="596">
                  <c:v>1.1240217733383</c:v>
                </c:pt>
                <c:pt idx="597">
                  <c:v>1.1271623265609101</c:v>
                </c:pt>
                <c:pt idx="598">
                  <c:v>1.13033224726988</c:v>
                </c:pt>
                <c:pt idx="599">
                  <c:v>1.1335313499492601</c:v>
                </c:pt>
                <c:pt idx="600">
                  <c:v>1.1367594465898401</c:v>
                </c:pt>
                <c:pt idx="601">
                  <c:v>1.1400163466159301</c:v>
                </c:pt>
                <c:pt idx="602">
                  <c:v>1.14330185681194</c:v>
                </c:pt>
                <c:pt idx="603">
                  <c:v>1.14661578124907</c:v>
                </c:pt>
                <c:pt idx="604">
                  <c:v>1.14995792121192</c:v>
                </c:pt>
                <c:pt idx="605">
                  <c:v>1.15332807512514</c:v>
                </c:pt>
                <c:pt idx="606">
                  <c:v>1.15672603848002</c:v>
                </c:pt>
                <c:pt idx="607">
                  <c:v>1.16015160376129</c:v>
                </c:pt>
                <c:pt idx="608">
                  <c:v>1.1636045603737599</c:v>
                </c:pt>
                <c:pt idx="609">
                  <c:v>1.1670846945692599</c:v>
                </c:pt>
                <c:pt idx="610">
                  <c:v>1.1705917893734801</c:v>
                </c:pt>
                <c:pt idx="611">
                  <c:v>1.17412562451305</c:v>
                </c:pt>
                <c:pt idx="612">
                  <c:v>1.1776859763426999</c:v>
                </c:pt>
                <c:pt idx="613">
                  <c:v>1.1812726177726101</c:v>
                </c:pt>
                <c:pt idx="614">
                  <c:v>1.1848853181958501</c:v>
                </c:pt>
                <c:pt idx="615">
                  <c:v>1.1885238434161101</c:v>
                </c:pt>
                <c:pt idx="616">
                  <c:v>1.1921879555755499</c:v>
                </c:pt>
                <c:pt idx="617">
                  <c:v>1.1958774130829699</c:v>
                </c:pt>
                <c:pt idx="618">
                  <c:v>1.1995919705421301</c:v>
                </c:pt>
                <c:pt idx="619">
                  <c:v>1.20333137868046</c:v>
                </c:pt>
                <c:pt idx="620">
                  <c:v>1.20709538427792</c:v>
                </c:pt>
                <c:pt idx="621">
                  <c:v>1.21088373009633</c:v>
                </c:pt>
                <c:pt idx="622">
                  <c:v>1.2146961548089199</c:v>
                </c:pt>
                <c:pt idx="623">
                  <c:v>1.21853239293027</c:v>
                </c:pt>
                <c:pt idx="624">
                  <c:v>1.2223921747466999</c:v>
                </c:pt>
                <c:pt idx="625">
                  <c:v>1.2262752262469701</c:v>
                </c:pt>
                <c:pt idx="626">
                  <c:v>1.2301812690534399</c:v>
                </c:pt>
                <c:pt idx="627">
                  <c:v>1.23411002035377</c:v>
                </c:pt>
                <c:pt idx="628">
                  <c:v>1.2380611928329599</c:v>
                </c:pt>
                <c:pt idx="629">
                  <c:v>1.242034494606</c:v>
                </c:pt>
                <c:pt idx="630">
                  <c:v>1.24602962915102</c:v>
                </c:pt>
                <c:pt idx="631">
                  <c:v>1.250046295243</c:v>
                </c:pt>
                <c:pt idx="632">
                  <c:v>1.2540841868880399</c:v>
                </c:pt>
                <c:pt idx="633">
                  <c:v>1.2581429932582899</c:v>
                </c:pt>
                <c:pt idx="634">
                  <c:v>1.2622223986274901</c:v>
                </c:pt>
                <c:pt idx="635">
                  <c:v>1.2663220823071699</c:v>
                </c:pt>
                <c:pt idx="636">
                  <c:v>1.2704417185835799</c:v>
                </c:pt>
                <c:pt idx="637">
                  <c:v>1.27458097665531</c:v>
                </c:pt>
                <c:pt idx="638">
                  <c:v>1.27873952057169</c:v>
                </c:pt>
                <c:pt idx="639">
                  <c:v>1.2829170091719999</c:v>
                </c:pt>
                <c:pt idx="640">
                  <c:v>1.28711309602539</c:v>
                </c:pt>
                <c:pt idx="641">
                  <c:v>1.29132742937181</c:v>
                </c:pt>
                <c:pt idx="642">
                  <c:v>1.2955596520636701</c:v>
                </c:pt>
                <c:pt idx="643">
                  <c:v>1.29980940150851</c:v>
                </c:pt>
                <c:pt idx="644">
                  <c:v>1.30407630961256</c:v>
                </c:pt>
                <c:pt idx="645">
                  <c:v>1.3083600027253299</c:v>
                </c:pt>
                <c:pt idx="646">
                  <c:v>1.31266010158513</c:v>
                </c:pt>
                <c:pt idx="647">
                  <c:v>1.3169762212656999</c:v>
                </c:pt>
                <c:pt idx="648">
                  <c:v>1.3213079711239299</c:v>
                </c:pt>
                <c:pt idx="649">
                  <c:v>1.32565495474863</c:v>
                </c:pt>
                <c:pt idx="650">
                  <c:v>1.3300167699104899</c:v>
                </c:pt>
                <c:pt idx="651">
                  <c:v>1.33439308487088</c:v>
                </c:pt>
                <c:pt idx="652">
                  <c:v>1.3387838694630401</c:v>
                </c:pt>
                <c:pt idx="653">
                  <c:v>1.34318916958973</c:v>
                </c:pt>
                <c:pt idx="654">
                  <c:v>1.34760903137441</c:v>
                </c:pt>
                <c:pt idx="655">
                  <c:v>1.3520435011585401</c:v>
                </c:pt>
                <c:pt idx="656">
                  <c:v>1.35649262549901</c:v>
                </c:pt>
                <c:pt idx="657">
                  <c:v>1.3609564511658301</c:v>
                </c:pt>
                <c:pt idx="658">
                  <c:v>1.3654350251398999</c:v>
                </c:pt>
                <c:pt idx="659">
                  <c:v>1.3699283946110099</c:v>
                </c:pt>
                <c:pt idx="660">
                  <c:v>1.3744366069759599</c:v>
                </c:pt>
                <c:pt idx="661">
                  <c:v>1.37895970983681</c:v>
                </c:pt>
                <c:pt idx="662">
                  <c:v>1.3834977509993001</c:v>
                </c:pt>
                <c:pt idx="663">
                  <c:v>1.3880507784713401</c:v>
                </c:pt>
                <c:pt idx="664">
                  <c:v>1.39261884046163</c:v>
                </c:pt>
                <c:pt idx="665">
                  <c:v>1.3972019853784201</c:v>
                </c:pt>
                <c:pt idx="666">
                  <c:v>1.4018002618283101</c:v>
                </c:pt>
                <c:pt idx="667">
                  <c:v>1.4064137186152199</c:v>
                </c:pt>
                <c:pt idx="668">
                  <c:v>1.4110424047393499</c:v>
                </c:pt>
                <c:pt idx="669">
                  <c:v>1.41568636939633</c:v>
                </c:pt>
                <c:pt idx="670">
                  <c:v>1.4203456619763399</c:v>
                </c:pt>
                <c:pt idx="671">
                  <c:v>1.4250203320634101</c:v>
                </c:pt>
                <c:pt idx="672">
                  <c:v>1.42971042943472</c:v>
                </c:pt>
                <c:pt idx="673">
                  <c:v>1.4344160040599401</c:v>
                </c:pt>
                <c:pt idx="674">
                  <c:v>1.4391371061007201</c:v>
                </c:pt>
                <c:pt idx="675">
                  <c:v>1.4438737859102</c:v>
                </c:pt>
                <c:pt idx="676">
                  <c:v>1.4486260940325</c:v>
                </c:pt>
                <c:pt idx="677">
                  <c:v>1.45339408120237</c:v>
                </c:pt>
                <c:pt idx="678">
                  <c:v>1.45817779834487</c:v>
                </c:pt>
                <c:pt idx="679">
                  <c:v>1.4629772965750001</c:v>
                </c:pt>
                <c:pt idx="680">
                  <c:v>1.4677926271974799</c:v>
                </c:pt>
                <c:pt idx="681">
                  <c:v>1.47262384170656</c:v>
                </c:pt>
                <c:pt idx="682">
                  <c:v>1.47747099178578</c:v>
                </c:pt>
                <c:pt idx="683">
                  <c:v>1.48233412930788</c:v>
                </c:pt>
                <c:pt idx="684">
                  <c:v>1.48721330633469</c:v>
                </c:pt>
                <c:pt idx="685">
                  <c:v>1.49210857511701</c:v>
                </c:pt>
                <c:pt idx="686">
                  <c:v>1.49701998809464</c:v>
                </c:pt>
                <c:pt idx="687">
                  <c:v>1.5019475978963099</c:v>
                </c:pt>
                <c:pt idx="688">
                  <c:v>1.5068914573397201</c:v>
                </c:pt>
                <c:pt idx="689">
                  <c:v>1.5118516194316001</c:v>
                </c:pt>
                <c:pt idx="690">
                  <c:v>1.5168281373677399</c:v>
                </c:pt>
                <c:pt idx="691">
                  <c:v>1.52182106453312</c:v>
                </c:pt>
                <c:pt idx="692">
                  <c:v>1.5268304545020099</c:v>
                </c:pt>
                <c:pt idx="693">
                  <c:v>1.53185636103812</c:v>
                </c:pt>
                <c:pt idx="694">
                  <c:v>1.5368988380947499</c:v>
                </c:pt>
                <c:pt idx="695">
                  <c:v>1.5419579398149601</c:v>
                </c:pt>
                <c:pt idx="696">
                  <c:v>1.5470337205318201</c:v>
                </c:pt>
                <c:pt idx="697">
                  <c:v>1.55212623476857</c:v>
                </c:pt>
                <c:pt idx="698">
                  <c:v>1.5572355372389</c:v>
                </c:pt>
                <c:pt idx="699">
                  <c:v>1.56236168284716</c:v>
                </c:pt>
                <c:pt idx="700">
                  <c:v>1.5675047266886899</c:v>
                </c:pt>
              </c:numCache>
            </c:numRef>
          </c:yVal>
          <c:smooth val="1"/>
        </c:ser>
        <c:dLbls>
          <c:showLegendKey val="0"/>
          <c:showVal val="0"/>
          <c:showCatName val="0"/>
          <c:showSerName val="0"/>
          <c:showPercent val="0"/>
          <c:showBubbleSize val="0"/>
        </c:dLbls>
        <c:axId val="431763672"/>
        <c:axId val="634741112"/>
      </c:scatterChart>
      <c:valAx>
        <c:axId val="431763672"/>
        <c:scaling>
          <c:orientation val="minMax"/>
          <c:max val="70"/>
          <c:min val="20"/>
        </c:scaling>
        <c:delete val="0"/>
        <c:axPos val="b"/>
        <c:title>
          <c:tx>
            <c:rich>
              <a:bodyPr/>
              <a:lstStyle/>
              <a:p>
                <a:pPr>
                  <a:defRPr sz="1700"/>
                </a:pPr>
                <a:r>
                  <a:rPr lang="en-US" sz="1700" dirty="0" smtClean="0"/>
                  <a:t>Recipient Age</a:t>
                </a:r>
                <a:endParaRPr lang="en-US" sz="1700" dirty="0"/>
              </a:p>
            </c:rich>
          </c:tx>
          <c:layout>
            <c:manualLayout>
              <c:xMode val="edge"/>
              <c:yMode val="edge"/>
              <c:x val="0.44931415929203533"/>
              <c:y val="0.88582020997375333"/>
            </c:manualLayout>
          </c:layout>
          <c:overlay val="0"/>
        </c:title>
        <c:numFmt formatCode="#,##0" sourceLinked="0"/>
        <c:majorTickMark val="out"/>
        <c:minorTickMark val="none"/>
        <c:tickLblPos val="nextTo"/>
        <c:txPr>
          <a:bodyPr rot="0"/>
          <a:lstStyle/>
          <a:p>
            <a:pPr>
              <a:defRPr sz="1500" b="1"/>
            </a:pPr>
            <a:endParaRPr lang="en-US"/>
          </a:p>
        </c:txPr>
        <c:crossAx val="634741112"/>
        <c:crosses val="autoZero"/>
        <c:crossBetween val="midCat"/>
        <c:majorUnit val="10"/>
      </c:valAx>
      <c:valAx>
        <c:axId val="634741112"/>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431763672"/>
        <c:crossesAt val="2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FF00"/>
              </a:solidFill>
            </a:ln>
          </c:spPr>
          <c:marker>
            <c:symbol val="none"/>
          </c:marker>
          <c:xVal>
            <c:numRef>
              <c:f>Microsoft_Excel_Worksheet2!$A$2:$A$10002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Microsoft_Excel_Worksheet2!$B$2:$B$10002</c:f>
              <c:numCache>
                <c:formatCode>General</c:formatCode>
                <c:ptCount val="10001"/>
                <c:pt idx="0">
                  <c:v>0.85417293460395805</c:v>
                </c:pt>
                <c:pt idx="1">
                  <c:v>0.85458115174223903</c:v>
                </c:pt>
                <c:pt idx="2">
                  <c:v>0.85498956397126302</c:v>
                </c:pt>
                <c:pt idx="3">
                  <c:v>0.85539817138426399</c:v>
                </c:pt>
                <c:pt idx="4">
                  <c:v>0.855806974074524</c:v>
                </c:pt>
                <c:pt idx="5">
                  <c:v>0.85621597213536704</c:v>
                </c:pt>
                <c:pt idx="6">
                  <c:v>0.856625165660163</c:v>
                </c:pt>
                <c:pt idx="7">
                  <c:v>0.85703455474232604</c:v>
                </c:pt>
                <c:pt idx="8">
                  <c:v>0.85744413947531295</c:v>
                </c:pt>
                <c:pt idx="9">
                  <c:v>0.85785391995262905</c:v>
                </c:pt>
                <c:pt idx="10">
                  <c:v>0.85826389626782196</c:v>
                </c:pt>
                <c:pt idx="11">
                  <c:v>0.85867406851448402</c:v>
                </c:pt>
                <c:pt idx="12">
                  <c:v>0.85908443678625301</c:v>
                </c:pt>
                <c:pt idx="13">
                  <c:v>0.85949500117681099</c:v>
                </c:pt>
                <c:pt idx="14">
                  <c:v>0.85990576177988498</c:v>
                </c:pt>
                <c:pt idx="15">
                  <c:v>0.86031671868924597</c:v>
                </c:pt>
                <c:pt idx="16">
                  <c:v>0.86072787199871303</c:v>
                </c:pt>
                <c:pt idx="17">
                  <c:v>0.86113922180214397</c:v>
                </c:pt>
                <c:pt idx="18">
                  <c:v>0.861550768193448</c:v>
                </c:pt>
                <c:pt idx="19">
                  <c:v>0.86196251126657497</c:v>
                </c:pt>
                <c:pt idx="20">
                  <c:v>0.86237445111552202</c:v>
                </c:pt>
                <c:pt idx="21">
                  <c:v>0.86278658783432904</c:v>
                </c:pt>
                <c:pt idx="22">
                  <c:v>0.863198921517081</c:v>
                </c:pt>
                <c:pt idx="23">
                  <c:v>0.86361145225791103</c:v>
                </c:pt>
                <c:pt idx="24">
                  <c:v>0.86402418015099403</c:v>
                </c:pt>
                <c:pt idx="25">
                  <c:v>0.86443710529055096</c:v>
                </c:pt>
                <c:pt idx="26">
                  <c:v>0.86485022777084797</c:v>
                </c:pt>
                <c:pt idx="27">
                  <c:v>0.86526354768619396</c:v>
                </c:pt>
                <c:pt idx="28">
                  <c:v>0.865677065130949</c:v>
                </c:pt>
                <c:pt idx="29">
                  <c:v>0.86609078019951102</c:v>
                </c:pt>
                <c:pt idx="30">
                  <c:v>0.86650469298632604</c:v>
                </c:pt>
                <c:pt idx="31">
                  <c:v>0.86691880358588802</c:v>
                </c:pt>
                <c:pt idx="32">
                  <c:v>0.86733311209273101</c:v>
                </c:pt>
                <c:pt idx="33">
                  <c:v>0.86774761860143901</c:v>
                </c:pt>
                <c:pt idx="34">
                  <c:v>0.868162323206637</c:v>
                </c:pt>
                <c:pt idx="35">
                  <c:v>0.86857722600299703</c:v>
                </c:pt>
                <c:pt idx="36">
                  <c:v>0.86899232708523899</c:v>
                </c:pt>
                <c:pt idx="37">
                  <c:v>0.86940762654812298</c:v>
                </c:pt>
                <c:pt idx="38">
                  <c:v>0.86982312448645704</c:v>
                </c:pt>
                <c:pt idx="39">
                  <c:v>0.87023882099509597</c:v>
                </c:pt>
                <c:pt idx="40">
                  <c:v>0.87065471616893697</c:v>
                </c:pt>
                <c:pt idx="41">
                  <c:v>0.87107081010292597</c:v>
                </c:pt>
                <c:pt idx="42">
                  <c:v>0.87148710289205</c:v>
                </c:pt>
                <c:pt idx="43">
                  <c:v>0.87190359463134304</c:v>
                </c:pt>
                <c:pt idx="44">
                  <c:v>0.87232028541588902</c:v>
                </c:pt>
                <c:pt idx="45">
                  <c:v>0.87273717534081097</c:v>
                </c:pt>
                <c:pt idx="46">
                  <c:v>0.87315426450127998</c:v>
                </c:pt>
                <c:pt idx="47">
                  <c:v>0.87357155299251299</c:v>
                </c:pt>
                <c:pt idx="48">
                  <c:v>0.87398904090977003</c:v>
                </c:pt>
                <c:pt idx="49">
                  <c:v>0.87440672834836297</c:v>
                </c:pt>
                <c:pt idx="50">
                  <c:v>0.87482461540364098</c:v>
                </c:pt>
                <c:pt idx="51">
                  <c:v>0.87524270217100397</c:v>
                </c:pt>
                <c:pt idx="52">
                  <c:v>0.87566098874589704</c:v>
                </c:pt>
                <c:pt idx="53">
                  <c:v>0.87607947522380902</c:v>
                </c:pt>
                <c:pt idx="54">
                  <c:v>0.87649816170027695</c:v>
                </c:pt>
                <c:pt idx="55">
                  <c:v>0.87691704827087902</c:v>
                </c:pt>
                <c:pt idx="56">
                  <c:v>0.87733613503124397</c:v>
                </c:pt>
                <c:pt idx="57">
                  <c:v>0.87775542207704504</c:v>
                </c:pt>
                <c:pt idx="58">
                  <c:v>0.87817490950400001</c:v>
                </c:pt>
                <c:pt idx="59">
                  <c:v>0.87859459740787205</c:v>
                </c:pt>
                <c:pt idx="60">
                  <c:v>0.87901448588447095</c:v>
                </c:pt>
                <c:pt idx="61">
                  <c:v>0.87943457502965305</c:v>
                </c:pt>
                <c:pt idx="62">
                  <c:v>0.87985486493931897</c:v>
                </c:pt>
                <c:pt idx="63">
                  <c:v>0.88027535570941695</c:v>
                </c:pt>
                <c:pt idx="64">
                  <c:v>0.88069604743593899</c:v>
                </c:pt>
                <c:pt idx="65">
                  <c:v>0.88111694021492404</c:v>
                </c:pt>
                <c:pt idx="66">
                  <c:v>0.88153803414245901</c:v>
                </c:pt>
                <c:pt idx="67">
                  <c:v>0.88195932931467202</c:v>
                </c:pt>
                <c:pt idx="68">
                  <c:v>0.88238082582774102</c:v>
                </c:pt>
                <c:pt idx="69">
                  <c:v>0.88280252377788704</c:v>
                </c:pt>
                <c:pt idx="70">
                  <c:v>0.88322442326138095</c:v>
                </c:pt>
                <c:pt idx="71">
                  <c:v>0.88364652437453695</c:v>
                </c:pt>
                <c:pt idx="72">
                  <c:v>0.88406882721371405</c:v>
                </c:pt>
                <c:pt idx="73">
                  <c:v>0.88449133187532203</c:v>
                </c:pt>
                <c:pt idx="74">
                  <c:v>0.88491403845581096</c:v>
                </c:pt>
                <c:pt idx="75">
                  <c:v>0.88533694705168098</c:v>
                </c:pt>
                <c:pt idx="76">
                  <c:v>0.88576005775947597</c:v>
                </c:pt>
                <c:pt idx="77">
                  <c:v>0.88618337067578801</c:v>
                </c:pt>
                <c:pt idx="78">
                  <c:v>0.886606885897255</c:v>
                </c:pt>
                <c:pt idx="79">
                  <c:v>0.88703060352055896</c:v>
                </c:pt>
                <c:pt idx="80">
                  <c:v>0.88745452364243105</c:v>
                </c:pt>
                <c:pt idx="81">
                  <c:v>0.88787864635964697</c:v>
                </c:pt>
                <c:pt idx="82">
                  <c:v>0.88830297176902695</c:v>
                </c:pt>
                <c:pt idx="83">
                  <c:v>0.88872749996744205</c:v>
                </c:pt>
                <c:pt idx="84">
                  <c:v>0.88915223105180596</c:v>
                </c:pt>
                <c:pt idx="85">
                  <c:v>0.88957716511907903</c:v>
                </c:pt>
                <c:pt idx="86">
                  <c:v>0.89000230226626997</c:v>
                </c:pt>
                <c:pt idx="87">
                  <c:v>0.89042764259043194</c:v>
                </c:pt>
                <c:pt idx="88">
                  <c:v>0.89085318618866505</c:v>
                </c:pt>
                <c:pt idx="89">
                  <c:v>0.89127893315811602</c:v>
                </c:pt>
                <c:pt idx="90">
                  <c:v>0.89170488359597699</c:v>
                </c:pt>
                <c:pt idx="91">
                  <c:v>0.89213103759948897</c:v>
                </c:pt>
                <c:pt idx="92">
                  <c:v>0.89255739526593703</c:v>
                </c:pt>
                <c:pt idx="93">
                  <c:v>0.89298395669265396</c:v>
                </c:pt>
                <c:pt idx="94">
                  <c:v>0.89341072197701799</c:v>
                </c:pt>
                <c:pt idx="95">
                  <c:v>0.89383769121645396</c:v>
                </c:pt>
                <c:pt idx="96">
                  <c:v>0.89426486450843501</c:v>
                </c:pt>
                <c:pt idx="97">
                  <c:v>0.89469224195048003</c:v>
                </c:pt>
                <c:pt idx="98">
                  <c:v>0.89511982364015297</c:v>
                </c:pt>
                <c:pt idx="99">
                  <c:v>0.89554760967506697</c:v>
                </c:pt>
                <c:pt idx="100">
                  <c:v>0.89597560015288003</c:v>
                </c:pt>
                <c:pt idx="101">
                  <c:v>0.89640379517129798</c:v>
                </c:pt>
                <c:pt idx="102">
                  <c:v>0.89683219482807097</c:v>
                </c:pt>
                <c:pt idx="103">
                  <c:v>0.897260799220998</c:v>
                </c:pt>
                <c:pt idx="104">
                  <c:v>0.897689608447926</c:v>
                </c:pt>
                <c:pt idx="105">
                  <c:v>0.89811862260674502</c:v>
                </c:pt>
                <c:pt idx="106">
                  <c:v>0.89854784179539404</c:v>
                </c:pt>
                <c:pt idx="107">
                  <c:v>0.89897726611186202</c:v>
                </c:pt>
                <c:pt idx="108">
                  <c:v>0.89940689565417697</c:v>
                </c:pt>
                <c:pt idx="109">
                  <c:v>0.89983673052042001</c:v>
                </c:pt>
                <c:pt idx="110">
                  <c:v>0.90026677080871798</c:v>
                </c:pt>
                <c:pt idx="111">
                  <c:v>0.900697016617243</c:v>
                </c:pt>
                <c:pt idx="112">
                  <c:v>0.90112746804421595</c:v>
                </c:pt>
                <c:pt idx="113">
                  <c:v>0.90155812518790301</c:v>
                </c:pt>
                <c:pt idx="114">
                  <c:v>0.90198898814661899</c:v>
                </c:pt>
                <c:pt idx="115">
                  <c:v>0.90242005701872396</c:v>
                </c:pt>
                <c:pt idx="116">
                  <c:v>0.90285133190262601</c:v>
                </c:pt>
                <c:pt idx="117">
                  <c:v>0.90328281289678003</c:v>
                </c:pt>
                <c:pt idx="118">
                  <c:v>0.90371450009968901</c:v>
                </c:pt>
                <c:pt idx="119">
                  <c:v>0.90414639360990001</c:v>
                </c:pt>
                <c:pt idx="120">
                  <c:v>0.90457849352601105</c:v>
                </c:pt>
                <c:pt idx="121">
                  <c:v>0.905010799946665</c:v>
                </c:pt>
                <c:pt idx="122">
                  <c:v>0.90544331297055203</c:v>
                </c:pt>
                <c:pt idx="123">
                  <c:v>0.90587603269640904</c:v>
                </c:pt>
                <c:pt idx="124">
                  <c:v>0.90630895922302201</c:v>
                </c:pt>
                <c:pt idx="125">
                  <c:v>0.90674209264922201</c:v>
                </c:pt>
                <c:pt idx="126">
                  <c:v>0.90717543307388904</c:v>
                </c:pt>
                <c:pt idx="127">
                  <c:v>0.90760898059594997</c:v>
                </c:pt>
                <c:pt idx="128">
                  <c:v>0.90804273531437696</c:v>
                </c:pt>
                <c:pt idx="129">
                  <c:v>0.90847669732819103</c:v>
                </c:pt>
                <c:pt idx="130">
                  <c:v>0.90891086673646304</c:v>
                </c:pt>
                <c:pt idx="131">
                  <c:v>0.90934524363830604</c:v>
                </c:pt>
                <c:pt idx="132">
                  <c:v>0.90977982813288405</c:v>
                </c:pt>
                <c:pt idx="133">
                  <c:v>0.91021462031940903</c:v>
                </c:pt>
                <c:pt idx="134">
                  <c:v>0.91064962029713703</c:v>
                </c:pt>
                <c:pt idx="135">
                  <c:v>0.91108482816537395</c:v>
                </c:pt>
                <c:pt idx="136">
                  <c:v>0.91152024402347198</c:v>
                </c:pt>
                <c:pt idx="137">
                  <c:v>0.91195586797083195</c:v>
                </c:pt>
                <c:pt idx="138">
                  <c:v>0.91239170010690196</c:v>
                </c:pt>
                <c:pt idx="139">
                  <c:v>0.91282774053117799</c:v>
                </c:pt>
                <c:pt idx="140">
                  <c:v>0.91326398934319997</c:v>
                </c:pt>
                <c:pt idx="141">
                  <c:v>0.913700446642563</c:v>
                </c:pt>
                <c:pt idx="142">
                  <c:v>0.91413711252889995</c:v>
                </c:pt>
                <c:pt idx="143">
                  <c:v>0.91457398710189997</c:v>
                </c:pt>
                <c:pt idx="144">
                  <c:v>0.91501107046129504</c:v>
                </c:pt>
                <c:pt idx="145">
                  <c:v>0.91544836270686603</c:v>
                </c:pt>
                <c:pt idx="146">
                  <c:v>0.91588586393844296</c:v>
                </c:pt>
                <c:pt idx="147">
                  <c:v>0.91632357425590005</c:v>
                </c:pt>
                <c:pt idx="148">
                  <c:v>0.91676149375916305</c:v>
                </c:pt>
                <c:pt idx="149">
                  <c:v>0.91719962254820298</c:v>
                </c:pt>
                <c:pt idx="150">
                  <c:v>0.91763796072303905</c:v>
                </c:pt>
                <c:pt idx="151">
                  <c:v>0.91807650838374</c:v>
                </c:pt>
                <c:pt idx="152">
                  <c:v>0.91851526563042096</c:v>
                </c:pt>
                <c:pt idx="153">
                  <c:v>0.91895423256324305</c:v>
                </c:pt>
                <c:pt idx="154">
                  <c:v>0.91939340928241897</c:v>
                </c:pt>
                <c:pt idx="155">
                  <c:v>0.91983279588820699</c:v>
                </c:pt>
                <c:pt idx="156">
                  <c:v>0.92027239248091497</c:v>
                </c:pt>
                <c:pt idx="157">
                  <c:v>0.92071219916089597</c:v>
                </c:pt>
                <c:pt idx="158">
                  <c:v>0.92115221602855202</c:v>
                </c:pt>
                <c:pt idx="159">
                  <c:v>0.92159244318433697</c:v>
                </c:pt>
                <c:pt idx="160">
                  <c:v>0.92203288072874601</c:v>
                </c:pt>
                <c:pt idx="161">
                  <c:v>0.92247352876232902</c:v>
                </c:pt>
                <c:pt idx="162">
                  <c:v>0.92291438738567799</c:v>
                </c:pt>
                <c:pt idx="163">
                  <c:v>0.92335545669943597</c:v>
                </c:pt>
                <c:pt idx="164">
                  <c:v>0.92379673680429597</c:v>
                </c:pt>
                <c:pt idx="165">
                  <c:v>0.92423822780099496</c:v>
                </c:pt>
                <c:pt idx="166">
                  <c:v>0.92467992979031999</c:v>
                </c:pt>
                <c:pt idx="167">
                  <c:v>0.92512184287310895</c:v>
                </c:pt>
                <c:pt idx="168">
                  <c:v>0.92556396715024203</c:v>
                </c:pt>
                <c:pt idx="169">
                  <c:v>0.92600630272265405</c:v>
                </c:pt>
                <c:pt idx="170">
                  <c:v>0.92644884969132302</c:v>
                </c:pt>
                <c:pt idx="171">
                  <c:v>0.926891608157276</c:v>
                </c:pt>
                <c:pt idx="172">
                  <c:v>0.92733457822159304</c:v>
                </c:pt>
                <c:pt idx="173">
                  <c:v>0.92777775998539602</c:v>
                </c:pt>
                <c:pt idx="174">
                  <c:v>0.92822115354986001</c:v>
                </c:pt>
                <c:pt idx="175">
                  <c:v>0.92866475901620504</c:v>
                </c:pt>
                <c:pt idx="176">
                  <c:v>0.9291085764857</c:v>
                </c:pt>
                <c:pt idx="177">
                  <c:v>0.92955260605966605</c:v>
                </c:pt>
                <c:pt idx="178">
                  <c:v>0.92999684783946901</c:v>
                </c:pt>
                <c:pt idx="179">
                  <c:v>0.93044130192652197</c:v>
                </c:pt>
                <c:pt idx="180">
                  <c:v>0.93088596842229099</c:v>
                </c:pt>
                <c:pt idx="181">
                  <c:v>0.93133086076572402</c:v>
                </c:pt>
                <c:pt idx="182">
                  <c:v>0.93177604579656603</c:v>
                </c:pt>
                <c:pt idx="183">
                  <c:v>0.93222160383240105</c:v>
                </c:pt>
                <c:pt idx="184">
                  <c:v>0.93266761534424902</c:v>
                </c:pt>
                <c:pt idx="185">
                  <c:v>0.93311416095691802</c:v>
                </c:pt>
                <c:pt idx="186">
                  <c:v>0.93356132144942405</c:v>
                </c:pt>
                <c:pt idx="187">
                  <c:v>0.93400917775549697</c:v>
                </c:pt>
                <c:pt idx="188">
                  <c:v>0.93445781096413405</c:v>
                </c:pt>
                <c:pt idx="189">
                  <c:v>0.93490730232024399</c:v>
                </c:pt>
                <c:pt idx="190">
                  <c:v>0.93535773322534999</c:v>
                </c:pt>
                <c:pt idx="191">
                  <c:v>0.93580918523836598</c:v>
                </c:pt>
                <c:pt idx="192">
                  <c:v>0.93626174007644303</c:v>
                </c:pt>
                <c:pt idx="193">
                  <c:v>0.93671547961589197</c:v>
                </c:pt>
                <c:pt idx="194">
                  <c:v>0.93717048589317198</c:v>
                </c:pt>
                <c:pt idx="195">
                  <c:v>0.93762684110595196</c:v>
                </c:pt>
                <c:pt idx="196">
                  <c:v>0.93808462761424505</c:v>
                </c:pt>
                <c:pt idx="197">
                  <c:v>0.93854392794161701</c:v>
                </c:pt>
                <c:pt idx="198">
                  <c:v>0.93900482477646297</c:v>
                </c:pt>
                <c:pt idx="199">
                  <c:v>0.93946740097336301</c:v>
                </c:pt>
                <c:pt idx="200">
                  <c:v>0.93993173955449905</c:v>
                </c:pt>
                <c:pt idx="201">
                  <c:v>0.94039792371116004</c:v>
                </c:pt>
                <c:pt idx="202">
                  <c:v>0.940866036805312</c:v>
                </c:pt>
                <c:pt idx="203">
                  <c:v>0.94133616237124496</c:v>
                </c:pt>
                <c:pt idx="204">
                  <c:v>0.94180838411728196</c:v>
                </c:pt>
                <c:pt idx="205">
                  <c:v>0.94228278592759096</c:v>
                </c:pt>
                <c:pt idx="206">
                  <c:v>0.94275945186403898</c:v>
                </c:pt>
                <c:pt idx="207">
                  <c:v>0.943238466168138</c:v>
                </c:pt>
                <c:pt idx="208">
                  <c:v>0.94371991326307003</c:v>
                </c:pt>
                <c:pt idx="209">
                  <c:v>0.94420387775577497</c:v>
                </c:pt>
                <c:pt idx="210">
                  <c:v>0.94469044443912198</c:v>
                </c:pt>
                <c:pt idx="211">
                  <c:v>0.94517969829416004</c:v>
                </c:pt>
                <c:pt idx="212">
                  <c:v>0.94567172449243397</c:v>
                </c:pt>
                <c:pt idx="213">
                  <c:v>0.94616660839838596</c:v>
                </c:pt>
                <c:pt idx="214">
                  <c:v>0.94666443557183699</c:v>
                </c:pt>
                <c:pt idx="215">
                  <c:v>0.94716529177053499</c:v>
                </c:pt>
                <c:pt idx="216">
                  <c:v>0.94766926295278897</c:v>
                </c:pt>
                <c:pt idx="217">
                  <c:v>0.94817643528017803</c:v>
                </c:pt>
                <c:pt idx="218">
                  <c:v>0.94868689512034099</c:v>
                </c:pt>
                <c:pt idx="219">
                  <c:v>0.94920072904984198</c:v>
                </c:pt>
                <c:pt idx="220">
                  <c:v>0.94971802385711801</c:v>
                </c:pt>
                <c:pt idx="221">
                  <c:v>0.95023886654550505</c:v>
                </c:pt>
                <c:pt idx="222">
                  <c:v>0.95076334433634302</c:v>
                </c:pt>
                <c:pt idx="223">
                  <c:v>0.95129154467216104</c:v>
                </c:pt>
                <c:pt idx="224">
                  <c:v>0.95182355521994599</c:v>
                </c:pt>
                <c:pt idx="225">
                  <c:v>0.952359463874491</c:v>
                </c:pt>
                <c:pt idx="226">
                  <c:v>0.95289935876182197</c:v>
                </c:pt>
                <c:pt idx="227">
                  <c:v>0.95344332824271205</c:v>
                </c:pt>
                <c:pt idx="228">
                  <c:v>0.95399146091627296</c:v>
                </c:pt>
                <c:pt idx="229">
                  <c:v>0.95454384562363503</c:v>
                </c:pt>
                <c:pt idx="230">
                  <c:v>0.95510057145170302</c:v>
                </c:pt>
                <c:pt idx="231">
                  <c:v>0.95566172773700198</c:v>
                </c:pt>
                <c:pt idx="232">
                  <c:v>0.95622740406960505</c:v>
                </c:pt>
                <c:pt idx="233">
                  <c:v>0.95679769029714701</c:v>
                </c:pt>
                <c:pt idx="234">
                  <c:v>0.957372676528914</c:v>
                </c:pt>
                <c:pt idx="235">
                  <c:v>0.95795245314003896</c:v>
                </c:pt>
                <c:pt idx="236">
                  <c:v>0.95853711077576298</c:v>
                </c:pt>
                <c:pt idx="237">
                  <c:v>0.95912674035579104</c:v>
                </c:pt>
                <c:pt idx="238">
                  <c:v>0.95972143307874003</c:v>
                </c:pt>
                <c:pt idx="239">
                  <c:v>0.96032128042666298</c:v>
                </c:pt>
                <c:pt idx="240">
                  <c:v>0.96092637416967297</c:v>
                </c:pt>
                <c:pt idx="241">
                  <c:v>0.96153680637064898</c:v>
                </c:pt>
                <c:pt idx="242">
                  <c:v>0.96215266939003596</c:v>
                </c:pt>
                <c:pt idx="243">
                  <c:v>0.96277405589072496</c:v>
                </c:pt>
                <c:pt idx="244">
                  <c:v>0.96340105884303995</c:v>
                </c:pt>
                <c:pt idx="245">
                  <c:v>0.96403377152979797</c:v>
                </c:pt>
                <c:pt idx="246">
                  <c:v>0.96467228755147705</c:v>
                </c:pt>
                <c:pt idx="247">
                  <c:v>0.96531670083146603</c:v>
                </c:pt>
                <c:pt idx="248">
                  <c:v>0.96596710562140997</c:v>
                </c:pt>
                <c:pt idx="249">
                  <c:v>0.96662359650665097</c:v>
                </c:pt>
                <c:pt idx="250">
                  <c:v>0.96728626841176502</c:v>
                </c:pt>
                <c:pt idx="251">
                  <c:v>0.967955216606185</c:v>
                </c:pt>
                <c:pt idx="252">
                  <c:v>0.96863053670993504</c:v>
                </c:pt>
                <c:pt idx="253">
                  <c:v>0.96931232469944395</c:v>
                </c:pt>
                <c:pt idx="254">
                  <c:v>0.97000067691347003</c:v>
                </c:pt>
                <c:pt idx="255">
                  <c:v>0.97069569005911305</c:v>
                </c:pt>
                <c:pt idx="256">
                  <c:v>0.97139746121793602</c:v>
                </c:pt>
                <c:pt idx="257">
                  <c:v>0.972106087852175</c:v>
                </c:pt>
                <c:pt idx="258">
                  <c:v>0.97282166781106005</c:v>
                </c:pt>
                <c:pt idx="259">
                  <c:v>0.97354429933722597</c:v>
                </c:pt>
                <c:pt idx="260">
                  <c:v>0.97427408107323898</c:v>
                </c:pt>
                <c:pt idx="261">
                  <c:v>0.97501111206821101</c:v>
                </c:pt>
                <c:pt idx="262">
                  <c:v>0.97575549178453003</c:v>
                </c:pt>
                <c:pt idx="263">
                  <c:v>0.97650732010468999</c:v>
                </c:pt>
                <c:pt idx="264">
                  <c:v>0.97726669733822202</c:v>
                </c:pt>
                <c:pt idx="265">
                  <c:v>0.97803372422874202</c:v>
                </c:pt>
                <c:pt idx="266">
                  <c:v>0.97880850196109503</c:v>
                </c:pt>
                <c:pt idx="267">
                  <c:v>0.97959113216862004</c:v>
                </c:pt>
                <c:pt idx="268">
                  <c:v>0.98038171694050702</c:v>
                </c:pt>
                <c:pt idx="269">
                  <c:v>0.98118035882928301</c:v>
                </c:pt>
                <c:pt idx="270">
                  <c:v>0.98198716085839599</c:v>
                </c:pt>
                <c:pt idx="271">
                  <c:v>0.982802226529915</c:v>
                </c:pt>
                <c:pt idx="272">
                  <c:v>0.98362565983234795</c:v>
                </c:pt>
                <c:pt idx="273">
                  <c:v>0.98445756524856998</c:v>
                </c:pt>
                <c:pt idx="274">
                  <c:v>0.98529804776386298</c:v>
                </c:pt>
                <c:pt idx="275">
                  <c:v>0.98614721287408003</c:v>
                </c:pt>
                <c:pt idx="276">
                  <c:v>0.98700516659392601</c:v>
                </c:pt>
                <c:pt idx="277">
                  <c:v>0.98787201546535197</c:v>
                </c:pt>
                <c:pt idx="278">
                  <c:v>0.98874786656607205</c:v>
                </c:pt>
                <c:pt idx="279">
                  <c:v>0.98963282751820603</c:v>
                </c:pt>
                <c:pt idx="280">
                  <c:v>0.99052700649704195</c:v>
                </c:pt>
                <c:pt idx="281">
                  <c:v>0.99143051223991496</c:v>
                </c:pt>
                <c:pt idx="282">
                  <c:v>0.99234345405522595</c:v>
                </c:pt>
                <c:pt idx="283">
                  <c:v>0.99326594183157602</c:v>
                </c:pt>
                <c:pt idx="284">
                  <c:v>0.99419808604702797</c:v>
                </c:pt>
                <c:pt idx="285">
                  <c:v>0.99513999777850604</c:v>
                </c:pt>
                <c:pt idx="286">
                  <c:v>0.99609178871131698</c:v>
                </c:pt>
                <c:pt idx="287">
                  <c:v>0.99705357114881099</c:v>
                </c:pt>
                <c:pt idx="288">
                  <c:v>0.99802545802216502</c:v>
                </c:pt>
                <c:pt idx="289">
                  <c:v>0.99900756290031001</c:v>
                </c:pt>
                <c:pt idx="290">
                  <c:v>1</c:v>
                </c:pt>
                <c:pt idx="291">
                  <c:v>1.00100286197644</c:v>
                </c:pt>
                <c:pt idx="292">
                  <c:v>1.002016153095</c:v>
                </c:pt>
                <c:pt idx="293">
                  <c:v>1.00303985557916</c:v>
                </c:pt>
                <c:pt idx="294">
                  <c:v>1.0040739517822299</c:v>
                </c:pt>
                <c:pt idx="295">
                  <c:v>1.0051184241839399</c:v>
                </c:pt>
                <c:pt idx="296">
                  <c:v>1.00617325538693</c:v>
                </c:pt>
                <c:pt idx="297">
                  <c:v>1.00723842811328</c:v>
                </c:pt>
                <c:pt idx="298">
                  <c:v>1.00831392520112</c:v>
                </c:pt>
                <c:pt idx="299">
                  <c:v>1.0093997296011401</c:v>
                </c:pt>
                <c:pt idx="300">
                  <c:v>1.0104958243732001</c:v>
                </c:pt>
                <c:pt idx="301">
                  <c:v>1.01160219268288</c:v>
                </c:pt>
                <c:pt idx="302">
                  <c:v>1.0127188177980899</c:v>
                </c:pt>
                <c:pt idx="303">
                  <c:v>1.0138456830856699</c:v>
                </c:pt>
                <c:pt idx="304">
                  <c:v>1.01498277200799</c:v>
                </c:pt>
                <c:pt idx="305">
                  <c:v>1.01613006811958</c:v>
                </c:pt>
                <c:pt idx="306">
                  <c:v>1.0172875550637399</c:v>
                </c:pt>
                <c:pt idx="307">
                  <c:v>1.01845521656917</c:v>
                </c:pt>
                <c:pt idx="308">
                  <c:v>1.0196330364466399</c:v>
                </c:pt>
                <c:pt idx="309">
                  <c:v>1.02082099858561</c:v>
                </c:pt>
                <c:pt idx="310">
                  <c:v>1.0220190869508901</c:v>
                </c:pt>
                <c:pt idx="311">
                  <c:v>1.0232272855793001</c:v>
                </c:pt>
                <c:pt idx="312">
                  <c:v>1.02444557857635</c:v>
                </c:pt>
                <c:pt idx="313">
                  <c:v>1.0256739501129299</c:v>
                </c:pt>
                <c:pt idx="314">
                  <c:v>1.0269123844219199</c:v>
                </c:pt>
                <c:pt idx="315">
                  <c:v>1.0281608657949699</c:v>
                </c:pt>
                <c:pt idx="316">
                  <c:v>1.0294193785791499</c:v>
                </c:pt>
                <c:pt idx="317">
                  <c:v>1.0306879071736299</c:v>
                </c:pt>
                <c:pt idx="318">
                  <c:v>1.03196643602642</c:v>
                </c:pt>
                <c:pt idx="319">
                  <c:v>1.0332549496310699</c:v>
                </c:pt>
                <c:pt idx="320">
                  <c:v>1.0345534325233601</c:v>
                </c:pt>
                <c:pt idx="321">
                  <c:v>1.0358618692780801</c:v>
                </c:pt>
                <c:pt idx="322">
                  <c:v>1.0371802445056699</c:v>
                </c:pt>
                <c:pt idx="323">
                  <c:v>1.0385085428490499</c:v>
                </c:pt>
                <c:pt idx="324">
                  <c:v>1.0398467489802501</c:v>
                </c:pt>
                <c:pt idx="325">
                  <c:v>1.0411948475972299</c:v>
                </c:pt>
                <c:pt idx="326">
                  <c:v>1.0425528234205801</c:v>
                </c:pt>
                <c:pt idx="327">
                  <c:v>1.04392066119029</c:v>
                </c:pt>
                <c:pt idx="328">
                  <c:v>1.04529834566248</c:v>
                </c:pt>
                <c:pt idx="329">
                  <c:v>1.0466858616061501</c:v>
                </c:pt>
                <c:pt idx="330">
                  <c:v>1.0480831937999699</c:v>
                </c:pt>
                <c:pt idx="331">
                  <c:v>1.0494903270289999</c:v>
                </c:pt>
                <c:pt idx="332">
                  <c:v>1.0509072460814901</c:v>
                </c:pt>
                <c:pt idx="333">
                  <c:v>1.0523339357456201</c:v>
                </c:pt>
                <c:pt idx="334">
                  <c:v>1.0537703808062699</c:v>
                </c:pt>
                <c:pt idx="335">
                  <c:v>1.05521656604182</c:v>
                </c:pt>
                <c:pt idx="336">
                  <c:v>1.0566724762208899</c:v>
                </c:pt>
                <c:pt idx="337">
                  <c:v>1.05813809609914</c:v>
                </c:pt>
                <c:pt idx="338">
                  <c:v>1.05961341041603</c:v>
                </c:pt>
                <c:pt idx="339">
                  <c:v>1.06109840389163</c:v>
                </c:pt>
                <c:pt idx="340">
                  <c:v>1.0625930612233601</c:v>
                </c:pt>
                <c:pt idx="341">
                  <c:v>1.06409736708283</c:v>
                </c:pt>
                <c:pt idx="342">
                  <c:v>1.06561130611259</c:v>
                </c:pt>
                <c:pt idx="343">
                  <c:v>1.06713486292291</c:v>
                </c:pt>
                <c:pt idx="344">
                  <c:v>1.06866802208861</c:v>
                </c:pt>
                <c:pt idx="345">
                  <c:v>1.0702107681458199</c:v>
                </c:pt>
                <c:pt idx="346">
                  <c:v>1.0717630855888001</c:v>
                </c:pt>
                <c:pt idx="347">
                  <c:v>1.07332495886668</c:v>
                </c:pt>
                <c:pt idx="348">
                  <c:v>1.07489637238034</c:v>
                </c:pt>
                <c:pt idx="349">
                  <c:v>1.0764773104791201</c:v>
                </c:pt>
                <c:pt idx="350">
                  <c:v>1.07806775745769</c:v>
                </c:pt>
                <c:pt idx="351">
                  <c:v>1.0796676975527899</c:v>
                </c:pt>
                <c:pt idx="352">
                  <c:v>1.0812771149400899</c:v>
                </c:pt>
                <c:pt idx="353">
                  <c:v>1.0828959937309199</c:v>
                </c:pt>
                <c:pt idx="354">
                  <c:v>1.08452431796913</c:v>
                </c:pt>
                <c:pt idx="355">
                  <c:v>1.0861620716278599</c:v>
                </c:pt>
                <c:pt idx="356">
                  <c:v>1.08780923860636</c:v>
                </c:pt>
                <c:pt idx="357">
                  <c:v>1.0894658027267701</c:v>
                </c:pt>
                <c:pt idx="358">
                  <c:v>1.0911317477309399</c:v>
                </c:pt>
                <c:pt idx="359">
                  <c:v>1.0928070572772399</c:v>
                </c:pt>
                <c:pt idx="360">
                  <c:v>1.0944917149373301</c:v>
                </c:pt>
                <c:pt idx="361">
                  <c:v>1.0961857041930001</c:v>
                </c:pt>
                <c:pt idx="362">
                  <c:v>1.09788900843295</c:v>
                </c:pt>
                <c:pt idx="363">
                  <c:v>1.0996016109496101</c:v>
                </c:pt>
                <c:pt idx="364">
                  <c:v>1.1013234949359101</c:v>
                </c:pt>
                <c:pt idx="365">
                  <c:v>1.10305464348214</c:v>
                </c:pt>
                <c:pt idx="366">
                  <c:v>1.10479503957271</c:v>
                </c:pt>
                <c:pt idx="367">
                  <c:v>1.1065446660829401</c:v>
                </c:pt>
                <c:pt idx="368">
                  <c:v>1.1083035057759101</c:v>
                </c:pt>
                <c:pt idx="369">
                  <c:v>1.1100715412992299</c:v>
                </c:pt>
                <c:pt idx="370">
                  <c:v>1.1118487551818701</c:v>
                </c:pt>
                <c:pt idx="371">
                  <c:v>1.11363512983091</c:v>
                </c:pt>
                <c:pt idx="372">
                  <c:v>1.1154306475283899</c:v>
                </c:pt>
                <c:pt idx="373">
                  <c:v>1.1172352904281</c:v>
                </c:pt>
                <c:pt idx="374">
                  <c:v>1.1190490405523801</c:v>
                </c:pt>
                <c:pt idx="375">
                  <c:v>1.1208718797889099</c:v>
                </c:pt>
                <c:pt idx="376">
                  <c:v>1.1227037898875101</c:v>
                </c:pt>
                <c:pt idx="377">
                  <c:v>1.1245447524569701</c:v>
                </c:pt>
                <c:pt idx="378">
                  <c:v>1.1263947489618</c:v>
                </c:pt>
                <c:pt idx="379">
                  <c:v>1.1282537607190899</c:v>
                </c:pt>
                <c:pt idx="380">
                  <c:v>1.1301217688952301</c:v>
                </c:pt>
                <c:pt idx="381">
                  <c:v>1.1319987545028101</c:v>
                </c:pt>
                <c:pt idx="382">
                  <c:v>1.1338846983973101</c:v>
                </c:pt>
                <c:pt idx="383">
                  <c:v>1.1357795812739699</c:v>
                </c:pt>
                <c:pt idx="384">
                  <c:v>1.1376833836645801</c:v>
                </c:pt>
                <c:pt idx="385">
                  <c:v>1.13959608593424</c:v>
                </c:pt>
                <c:pt idx="386">
                  <c:v>1.1415176682782</c:v>
                </c:pt>
                <c:pt idx="387">
                  <c:v>1.1434481107186101</c:v>
                </c:pt>
                <c:pt idx="388">
                  <c:v>1.1453873931013601</c:v>
                </c:pt>
                <c:pt idx="389">
                  <c:v>1.14733549509287</c:v>
                </c:pt>
                <c:pt idx="390">
                  <c:v>1.14929239617684</c:v>
                </c:pt>
                <c:pt idx="391">
                  <c:v>1.1512580756510999</c:v>
                </c:pt>
                <c:pt idx="392">
                  <c:v>1.1532325126243901</c:v>
                </c:pt>
                <c:pt idx="393">
                  <c:v>1.15521568601312</c:v>
                </c:pt>
                <c:pt idx="394">
                  <c:v>1.15720757453823</c:v>
                </c:pt>
                <c:pt idx="395">
                  <c:v>1.1592081567219099</c:v>
                </c:pt>
                <c:pt idx="396">
                  <c:v>1.16121741088446</c:v>
                </c:pt>
                <c:pt idx="397">
                  <c:v>1.1632353151410499</c:v>
                </c:pt>
                <c:pt idx="398">
                  <c:v>1.1652618473985299</c:v>
                </c:pt>
                <c:pt idx="399">
                  <c:v>1.1672969853521999</c:v>
                </c:pt>
                <c:pt idx="400">
                  <c:v>1.16934070648264</c:v>
                </c:pt>
                <c:pt idx="401">
                  <c:v>1.17139298805249</c:v>
                </c:pt>
                <c:pt idx="402">
                  <c:v>1.1734538071032401</c:v>
                </c:pt>
                <c:pt idx="403">
                  <c:v>1.1755231404520501</c:v>
                </c:pt>
                <c:pt idx="404">
                  <c:v>1.1776009646885099</c:v>
                </c:pt>
                <c:pt idx="405">
                  <c:v>1.17968725617147</c:v>
                </c:pt>
                <c:pt idx="406">
                  <c:v>1.18178199102582</c:v>
                </c:pt>
                <c:pt idx="407">
                  <c:v>1.18388514513931</c:v>
                </c:pt>
                <c:pt idx="408">
                  <c:v>1.1859966941593401</c:v>
                </c:pt>
                <c:pt idx="409">
                  <c:v>1.1881166134897501</c:v>
                </c:pt>
                <c:pt idx="410">
                  <c:v>1.19024487828763</c:v>
                </c:pt>
                <c:pt idx="411">
                  <c:v>1.19238146346014</c:v>
                </c:pt>
                <c:pt idx="412">
                  <c:v>1.1945263436612901</c:v>
                </c:pt>
                <c:pt idx="413">
                  <c:v>1.1966794932887601</c:v>
                </c:pt>
                <c:pt idx="414">
                  <c:v>1.1988408864807201</c:v>
                </c:pt>
                <c:pt idx="415">
                  <c:v>1.2010104971126101</c:v>
                </c:pt>
                <c:pt idx="416">
                  <c:v>1.2031882987939599</c:v>
                </c:pt>
                <c:pt idx="417">
                  <c:v>1.2053742648652499</c:v>
                </c:pt>
                <c:pt idx="418">
                  <c:v>1.2075683683946301</c:v>
                </c:pt>
                <c:pt idx="419">
                  <c:v>1.2097705821748499</c:v>
                </c:pt>
                <c:pt idx="420">
                  <c:v>1.2119808787199899</c:v>
                </c:pt>
                <c:pt idx="421">
                  <c:v>1.2141992302623199</c:v>
                </c:pt>
                <c:pt idx="422">
                  <c:v>1.2164256087491301</c:v>
                </c:pt>
                <c:pt idx="423">
                  <c:v>1.2186599858395299</c:v>
                </c:pt>
                <c:pt idx="424">
                  <c:v>1.22090233290132</c:v>
                </c:pt>
                <c:pt idx="425">
                  <c:v>1.2231526210077901</c:v>
                </c:pt>
                <c:pt idx="426">
                  <c:v>1.22541082093457</c:v>
                </c:pt>
                <c:pt idx="427">
                  <c:v>1.22767690315647</c:v>
                </c:pt>
                <c:pt idx="428">
                  <c:v>1.2299508378443</c:v>
                </c:pt>
                <c:pt idx="429">
                  <c:v>1.2322325948617701</c:v>
                </c:pt>
                <c:pt idx="430">
                  <c:v>1.23452214376228</c:v>
                </c:pt>
                <c:pt idx="431">
                  <c:v>1.2368194537858099</c:v>
                </c:pt>
                <c:pt idx="432">
                  <c:v>1.2391244938557799</c:v>
                </c:pt>
                <c:pt idx="433">
                  <c:v>1.24143723257588</c:v>
                </c:pt>
                <c:pt idx="434">
                  <c:v>1.2437576382269899</c:v>
                </c:pt>
                <c:pt idx="435">
                  <c:v>1.24608567876399</c:v>
                </c:pt>
                <c:pt idx="436">
                  <c:v>1.2484213218126901</c:v>
                </c:pt>
                <c:pt idx="437">
                  <c:v>1.25076453466669</c:v>
                </c:pt>
                <c:pt idx="438">
                  <c:v>1.2531152842842499</c:v>
                </c:pt>
                <c:pt idx="439">
                  <c:v>1.2554735372852099</c:v>
                </c:pt>
                <c:pt idx="440">
                  <c:v>1.25783925994788</c:v>
                </c:pt>
                <c:pt idx="441">
                  <c:v>1.26021241820595</c:v>
                </c:pt>
                <c:pt idx="442">
                  <c:v>1.2625929776453599</c:v>
                </c:pt>
                <c:pt idx="443">
                  <c:v>1.26498090350128</c:v>
                </c:pt>
                <c:pt idx="444">
                  <c:v>1.26737616065498</c:v>
                </c:pt>
                <c:pt idx="445">
                  <c:v>1.2697787136308001</c:v>
                </c:pt>
                <c:pt idx="446">
                  <c:v>1.2721885265930399</c:v>
                </c:pt>
                <c:pt idx="447">
                  <c:v>1.2746055633429501</c:v>
                </c:pt>
                <c:pt idx="448">
                  <c:v>1.27702978731565</c:v>
                </c:pt>
                <c:pt idx="449">
                  <c:v>1.2794611615771001</c:v>
                </c:pt>
                <c:pt idx="450">
                  <c:v>1.2818996488210499</c:v>
                </c:pt>
                <c:pt idx="451">
                  <c:v>1.28434521136607</c:v>
                </c:pt>
                <c:pt idx="452">
                  <c:v>1.2867978111524501</c:v>
                </c:pt>
                <c:pt idx="453">
                  <c:v>1.28925740973924</c:v>
                </c:pt>
                <c:pt idx="454">
                  <c:v>1.29172396830127</c:v>
                </c:pt>
                <c:pt idx="455">
                  <c:v>1.2941974476261</c:v>
                </c:pt>
                <c:pt idx="456">
                  <c:v>1.2966778081110799</c:v>
                </c:pt>
                <c:pt idx="457">
                  <c:v>1.29916500976039</c:v>
                </c:pt>
                <c:pt idx="458">
                  <c:v>1.30165901218202</c:v>
                </c:pt>
                <c:pt idx="459">
                  <c:v>1.3041597745848701</c:v>
                </c:pt>
                <c:pt idx="460">
                  <c:v>1.3066672557758201</c:v>
                </c:pt>
                <c:pt idx="461">
                  <c:v>1.30918141415673</c:v>
                </c:pt>
                <c:pt idx="462">
                  <c:v>1.3117022077215901</c:v>
                </c:pt>
                <c:pt idx="463">
                  <c:v>1.31422959405357</c:v>
                </c:pt>
                <c:pt idx="464">
                  <c:v>1.3167635303221501</c:v>
                </c:pt>
                <c:pt idx="465">
                  <c:v>1.3193039732802201</c:v>
                </c:pt>
                <c:pt idx="466">
                  <c:v>1.32185087926121</c:v>
                </c:pt>
                <c:pt idx="467">
                  <c:v>1.3244042041762101</c:v>
                </c:pt>
                <c:pt idx="468">
                  <c:v>1.32696390351117</c:v>
                </c:pt>
                <c:pt idx="469">
                  <c:v>1.3295299323240199</c:v>
                </c:pt>
                <c:pt idx="470">
                  <c:v>1.33210224524187</c:v>
                </c:pt>
                <c:pt idx="471">
                  <c:v>1.3346807964581999</c:v>
                </c:pt>
                <c:pt idx="472">
                  <c:v>1.3372655397300499</c:v>
                </c:pt>
                <c:pt idx="473">
                  <c:v>1.3398564283752701</c:v>
                </c:pt>
                <c:pt idx="474">
                  <c:v>1.3424534152697301</c:v>
                </c:pt>
                <c:pt idx="475">
                  <c:v>1.3450564528445901</c:v>
                </c:pt>
                <c:pt idx="476">
                  <c:v>1.3476654930835501</c:v>
                </c:pt>
                <c:pt idx="477">
                  <c:v>1.35028048752014</c:v>
                </c:pt>
                <c:pt idx="478">
                  <c:v>1.35290138723499</c:v>
                </c:pt>
                <c:pt idx="479">
                  <c:v>1.3555281428532</c:v>
                </c:pt>
                <c:pt idx="480">
                  <c:v>1.35816070454162</c:v>
                </c:pt>
                <c:pt idx="481">
                  <c:v>1.3607990220062101</c:v>
                </c:pt>
                <c:pt idx="482">
                  <c:v>1.3634430444894201</c:v>
                </c:pt>
                <c:pt idx="483">
                  <c:v>1.36609272076755</c:v>
                </c:pt>
                <c:pt idx="484">
                  <c:v>1.3687479991481499</c:v>
                </c:pt>
                <c:pt idx="485">
                  <c:v>1.3714088274674801</c:v>
                </c:pt>
                <c:pt idx="486">
                  <c:v>1.3740751530878801</c:v>
                </c:pt>
                <c:pt idx="487">
                  <c:v>1.37674692289528</c:v>
                </c:pt>
                <c:pt idx="488">
                  <c:v>1.37942408329665</c:v>
                </c:pt>
                <c:pt idx="489">
                  <c:v>1.3821065802175101</c:v>
                </c:pt>
                <c:pt idx="490">
                  <c:v>1.3847943590994301</c:v>
                </c:pt>
                <c:pt idx="491">
                  <c:v>1.38748737582607</c:v>
                </c:pt>
                <c:pt idx="492">
                  <c:v>1.3901856296762201</c:v>
                </c:pt>
                <c:pt idx="493">
                  <c:v>1.3928891308345399</c:v>
                </c:pt>
                <c:pt idx="494">
                  <c:v>1.3955978895054899</c:v>
                </c:pt>
                <c:pt idx="495">
                  <c:v>1.3983119159133801</c:v>
                </c:pt>
                <c:pt idx="496">
                  <c:v>1.40103122030242</c:v>
                </c:pt>
                <c:pt idx="497">
                  <c:v>1.40375581293672</c:v>
                </c:pt>
                <c:pt idx="498">
                  <c:v>1.40648570410036</c:v>
                </c:pt>
                <c:pt idx="499">
                  <c:v>1.40922090409741</c:v>
                </c:pt>
                <c:pt idx="500">
                  <c:v>1.4119614232519899</c:v>
                </c:pt>
                <c:pt idx="501">
                  <c:v>1.4147072719083</c:v>
                </c:pt>
                <c:pt idx="502">
                  <c:v>1.41745846043063</c:v>
                </c:pt>
                <c:pt idx="503">
                  <c:v>1.4202149992034701</c:v>
                </c:pt>
                <c:pt idx="504">
                  <c:v>1.4229768986314599</c:v>
                </c:pt>
                <c:pt idx="505">
                  <c:v>1.4257441691395001</c:v>
                </c:pt>
                <c:pt idx="506">
                  <c:v>1.4285168211727599</c:v>
                </c:pt>
                <c:pt idx="507">
                  <c:v>1.4312948651967199</c:v>
                </c:pt>
                <c:pt idx="508">
                  <c:v>1.43407831169721</c:v>
                </c:pt>
                <c:pt idx="509">
                  <c:v>1.4368671711804499</c:v>
                </c:pt>
                <c:pt idx="510">
                  <c:v>1.4396614541731001</c:v>
                </c:pt>
                <c:pt idx="511">
                  <c:v>1.4424611712222899</c:v>
                </c:pt>
                <c:pt idx="512">
                  <c:v>1.4452663328956501</c:v>
                </c:pt>
                <c:pt idx="513">
                  <c:v>1.4480769497813799</c:v>
                </c:pt>
                <c:pt idx="514">
                  <c:v>1.4508930324882401</c:v>
                </c:pt>
                <c:pt idx="515">
                  <c:v>1.45371459164566</c:v>
                </c:pt>
                <c:pt idx="516">
                  <c:v>1.4565416379037099</c:v>
                </c:pt>
                <c:pt idx="517">
                  <c:v>1.45937418193319</c:v>
                </c:pt>
                <c:pt idx="518">
                  <c:v>1.4622122344256501</c:v>
                </c:pt>
                <c:pt idx="519">
                  <c:v>1.4650558060934</c:v>
                </c:pt>
                <c:pt idx="520">
                  <c:v>1.46790490766964</c:v>
                </c:pt>
                <c:pt idx="521">
                  <c:v>1.4707595499084001</c:v>
                </c:pt>
                <c:pt idx="522">
                  <c:v>1.4736197435846199</c:v>
                </c:pt>
                <c:pt idx="523">
                  <c:v>1.47648549949423</c:v>
                </c:pt>
                <c:pt idx="524">
                  <c:v>1.4793568284541301</c:v>
                </c:pt>
                <c:pt idx="525">
                  <c:v>1.4822337413022499</c:v>
                </c:pt>
                <c:pt idx="526">
                  <c:v>1.48511624889761</c:v>
                </c:pt>
                <c:pt idx="527">
                  <c:v>1.48800436212035</c:v>
                </c:pt>
                <c:pt idx="528">
                  <c:v>1.49089809187176</c:v>
                </c:pt>
                <c:pt idx="529">
                  <c:v>1.49379744907432</c:v>
                </c:pt>
                <c:pt idx="530">
                  <c:v>1.49670244467178</c:v>
                </c:pt>
                <c:pt idx="531">
                  <c:v>1.49961308962915</c:v>
                </c:pt>
                <c:pt idx="532">
                  <c:v>1.50252939493277</c:v>
                </c:pt>
                <c:pt idx="533">
                  <c:v>1.5054513715903399</c:v>
                </c:pt>
                <c:pt idx="534">
                  <c:v>1.5083790306309801</c:v>
                </c:pt>
                <c:pt idx="535">
                  <c:v>1.51131238310524</c:v>
                </c:pt>
                <c:pt idx="536">
                  <c:v>1.5142514400851701</c:v>
                </c:pt>
                <c:pt idx="537">
                  <c:v>1.5171962126643601</c:v>
                </c:pt>
                <c:pt idx="538">
                  <c:v>1.5201467119579599</c:v>
                </c:pt>
                <c:pt idx="539">
                  <c:v>1.5231029491027399</c:v>
                </c:pt>
                <c:pt idx="540">
                  <c:v>1.5260649352571301</c:v>
                </c:pt>
                <c:pt idx="541">
                  <c:v>1.52903268160126</c:v>
                </c:pt>
                <c:pt idx="542">
                  <c:v>1.532006199337</c:v>
                </c:pt>
                <c:pt idx="543">
                  <c:v>1.5349854996879999</c:v>
                </c:pt>
                <c:pt idx="544">
                  <c:v>1.5379705938997601</c:v>
                </c:pt>
                <c:pt idx="545">
                  <c:v>1.5409614932396001</c:v>
                </c:pt>
                <c:pt idx="546">
                  <c:v>1.54395820899681</c:v>
                </c:pt>
                <c:pt idx="547">
                  <c:v>1.5469607524825899</c:v>
                </c:pt>
                <c:pt idx="548">
                  <c:v>1.5499691350301701</c:v>
                </c:pt>
                <c:pt idx="549">
                  <c:v>1.55298336799479</c:v>
                </c:pt>
                <c:pt idx="550">
                  <c:v>1.55600346275378</c:v>
                </c:pt>
                <c:pt idx="551">
                  <c:v>1.5590294307066199</c:v>
                </c:pt>
                <c:pt idx="552">
                  <c:v>1.5620612832749401</c:v>
                </c:pt>
                <c:pt idx="553">
                  <c:v>1.5650990319025599</c:v>
                </c:pt>
                <c:pt idx="554">
                  <c:v>1.5681426880556</c:v>
                </c:pt>
                <c:pt idx="555">
                  <c:v>1.57119226322244</c:v>
                </c:pt>
                <c:pt idx="556">
                  <c:v>1.5742477689138299</c:v>
                </c:pt>
                <c:pt idx="557">
                  <c:v>1.5773092166628799</c:v>
                </c:pt>
                <c:pt idx="558">
                  <c:v>1.5803766180251499</c:v>
                </c:pt>
                <c:pt idx="559">
                  <c:v>1.58344998457865</c:v>
                </c:pt>
                <c:pt idx="560">
                  <c:v>1.5865293279239301</c:v>
                </c:pt>
                <c:pt idx="561">
                  <c:v>1.5896146596840799</c:v>
                </c:pt>
                <c:pt idx="562">
                  <c:v>1.5927059915048001</c:v>
                </c:pt>
                <c:pt idx="563">
                  <c:v>1.59580333505445</c:v>
                </c:pt>
                <c:pt idx="564">
                  <c:v>1.5989067020240599</c:v>
                </c:pt>
                <c:pt idx="565">
                  <c:v>1.6020161041274099</c:v>
                </c:pt>
                <c:pt idx="566">
                  <c:v>1.6051315531010599</c:v>
                </c:pt>
                <c:pt idx="567">
                  <c:v>1.6082530607043699</c:v>
                </c:pt>
                <c:pt idx="568">
                  <c:v>1.6113806387196199</c:v>
                </c:pt>
                <c:pt idx="569">
                  <c:v>1.6145142989519401</c:v>
                </c:pt>
                <c:pt idx="570">
                  <c:v>1.6176540532294701</c:v>
                </c:pt>
                <c:pt idx="571">
                  <c:v>1.62079991340332</c:v>
                </c:pt>
                <c:pt idx="572">
                  <c:v>1.62395189134767</c:v>
                </c:pt>
                <c:pt idx="573">
                  <c:v>1.6271099989597599</c:v>
                </c:pt>
                <c:pt idx="574">
                  <c:v>1.6302742481600101</c:v>
                </c:pt>
                <c:pt idx="575">
                  <c:v>1.63344465089198</c:v>
                </c:pt>
                <c:pt idx="576">
                  <c:v>1.63662121912249</c:v>
                </c:pt>
                <c:pt idx="577">
                  <c:v>1.6398039648416001</c:v>
                </c:pt>
                <c:pt idx="578">
                  <c:v>1.6429929000627099</c:v>
                </c:pt>
                <c:pt idx="579">
                  <c:v>1.6461880368225801</c:v>
                </c:pt>
                <c:pt idx="580">
                  <c:v>1.6493893871813801</c:v>
                </c:pt>
                <c:pt idx="581">
                  <c:v>1.65259696322271</c:v>
                </c:pt>
                <c:pt idx="582">
                  <c:v>1.65581077705371</c:v>
                </c:pt>
                <c:pt idx="583">
                  <c:v>1.6590308408050201</c:v>
                </c:pt>
                <c:pt idx="584">
                  <c:v>1.6622571666309101</c:v>
                </c:pt>
                <c:pt idx="585">
                  <c:v>1.6654897667092501</c:v>
                </c:pt>
                <c:pt idx="586">
                  <c:v>1.6687286532416299</c:v>
                </c:pt>
                <c:pt idx="587">
                  <c:v>1.67197383845334</c:v>
                </c:pt>
                <c:pt idx="588">
                  <c:v>1.67522533459345</c:v>
                </c:pt>
                <c:pt idx="589">
                  <c:v>1.6784831539348599</c:v>
                </c:pt>
                <c:pt idx="590">
                  <c:v>1.68174730877434</c:v>
                </c:pt>
                <c:pt idx="591">
                  <c:v>1.68501781143255</c:v>
                </c:pt>
                <c:pt idx="592">
                  <c:v>1.68829467425414</c:v>
                </c:pt>
                <c:pt idx="593">
                  <c:v>1.6915779096077499</c:v>
                </c:pt>
                <c:pt idx="594">
                  <c:v>1.69486752988606</c:v>
                </c:pt>
                <c:pt idx="595">
                  <c:v>1.69816354750589</c:v>
                </c:pt>
                <c:pt idx="596">
                  <c:v>1.70146597490816</c:v>
                </c:pt>
                <c:pt idx="597">
                  <c:v>1.7047748245580301</c:v>
                </c:pt>
                <c:pt idx="598">
                  <c:v>1.7080901089448499</c:v>
                </c:pt>
                <c:pt idx="599">
                  <c:v>1.71141184058232</c:v>
                </c:pt>
                <c:pt idx="600">
                  <c:v>1.7147400320084101</c:v>
                </c:pt>
                <c:pt idx="601">
                  <c:v>1.71807469578553</c:v>
                </c:pt>
                <c:pt idx="602">
                  <c:v>1.7214158445004699</c:v>
                </c:pt>
                <c:pt idx="603">
                  <c:v>1.7247634907645499</c:v>
                </c:pt>
                <c:pt idx="604">
                  <c:v>1.72811764721356</c:v>
                </c:pt>
                <c:pt idx="605">
                  <c:v>1.7314783265078999</c:v>
                </c:pt>
                <c:pt idx="606">
                  <c:v>1.7348455413325901</c:v>
                </c:pt>
                <c:pt idx="607">
                  <c:v>1.7382193043973</c:v>
                </c:pt>
                <c:pt idx="608">
                  <c:v>1.7415996284364299</c:v>
                </c:pt>
                <c:pt idx="609">
                  <c:v>1.74498652620914</c:v>
                </c:pt>
                <c:pt idx="610">
                  <c:v>1.7483800104994001</c:v>
                </c:pt>
                <c:pt idx="611">
                  <c:v>1.75178009411605</c:v>
                </c:pt>
                <c:pt idx="612">
                  <c:v>1.7551867898928299</c:v>
                </c:pt>
                <c:pt idx="613">
                  <c:v>1.7586001106884399</c:v>
                </c:pt>
                <c:pt idx="614">
                  <c:v>1.7620200693865999</c:v>
                </c:pt>
                <c:pt idx="615">
                  <c:v>1.7654466788960601</c:v>
                </c:pt>
                <c:pt idx="616">
                  <c:v>1.7688799521506899</c:v>
                </c:pt>
                <c:pt idx="617">
                  <c:v>1.77231990210951</c:v>
                </c:pt>
                <c:pt idx="618">
                  <c:v>1.7757665417567501</c:v>
                </c:pt>
                <c:pt idx="619">
                  <c:v>1.77921988410187</c:v>
                </c:pt>
                <c:pt idx="620">
                  <c:v>1.78267994217964</c:v>
                </c:pt>
                <c:pt idx="621">
                  <c:v>1.78614672905019</c:v>
                </c:pt>
                <c:pt idx="622">
                  <c:v>1.7896202577990401</c:v>
                </c:pt>
                <c:pt idx="623">
                  <c:v>1.7931005415371399</c:v>
                </c:pt>
                <c:pt idx="624">
                  <c:v>1.7965875934009601</c:v>
                </c:pt>
                <c:pt idx="625">
                  <c:v>1.80008142655252</c:v>
                </c:pt>
                <c:pt idx="626">
                  <c:v>1.8035820541794101</c:v>
                </c:pt>
                <c:pt idx="627">
                  <c:v>1.8070894894948799</c:v>
                </c:pt>
                <c:pt idx="628">
                  <c:v>1.8106037457378901</c:v>
                </c:pt>
                <c:pt idx="629">
                  <c:v>1.8141248361731299</c:v>
                </c:pt>
                <c:pt idx="630">
                  <c:v>1.8176527740910799</c:v>
                </c:pt>
                <c:pt idx="631">
                  <c:v>1.82118757280808</c:v>
                </c:pt>
                <c:pt idx="632">
                  <c:v>1.82472924566636</c:v>
                </c:pt>
                <c:pt idx="633">
                  <c:v>1.8282778060341001</c:v>
                </c:pt>
                <c:pt idx="634">
                  <c:v>1.83183326730548</c:v>
                </c:pt>
                <c:pt idx="635">
                  <c:v>1.8353956429007099</c:v>
                </c:pt>
                <c:pt idx="636">
                  <c:v>1.8389649462661199</c:v>
                </c:pt>
                <c:pt idx="637">
                  <c:v>1.84254119087418</c:v>
                </c:pt>
                <c:pt idx="638">
                  <c:v>1.84612439022356</c:v>
                </c:pt>
                <c:pt idx="639">
                  <c:v>1.84971455783918</c:v>
                </c:pt>
                <c:pt idx="640">
                  <c:v>1.85331170727227</c:v>
                </c:pt>
                <c:pt idx="641">
                  <c:v>1.8569158521003899</c:v>
                </c:pt>
                <c:pt idx="642">
                  <c:v>1.8605270059275401</c:v>
                </c:pt>
                <c:pt idx="643">
                  <c:v>1.86414518238414</c:v>
                </c:pt>
                <c:pt idx="644">
                  <c:v>1.86777039512715</c:v>
                </c:pt>
                <c:pt idx="645">
                  <c:v>1.87140265784006</c:v>
                </c:pt>
                <c:pt idx="646">
                  <c:v>1.87504198423298</c:v>
                </c:pt>
                <c:pt idx="647">
                  <c:v>1.8786883880427001</c:v>
                </c:pt>
                <c:pt idx="648">
                  <c:v>1.8823418830326999</c:v>
                </c:pt>
                <c:pt idx="649">
                  <c:v>1.88600248299323</c:v>
                </c:pt>
                <c:pt idx="650">
                  <c:v>1.88967020174137</c:v>
                </c:pt>
                <c:pt idx="651">
                  <c:v>1.8933450531210601</c:v>
                </c:pt>
                <c:pt idx="652">
                  <c:v>1.8970270510031699</c:v>
                </c:pt>
                <c:pt idx="653">
                  <c:v>1.9007162092855401</c:v>
                </c:pt>
                <c:pt idx="654">
                  <c:v>1.90441254189303</c:v>
                </c:pt>
                <c:pt idx="655">
                  <c:v>1.9081160627775799</c:v>
                </c:pt>
                <c:pt idx="656">
                  <c:v>1.91182678591829</c:v>
                </c:pt>
                <c:pt idx="657">
                  <c:v>1.9155447253214199</c:v>
                </c:pt>
                <c:pt idx="658">
                  <c:v>1.9192698950204601</c:v>
                </c:pt>
                <c:pt idx="659">
                  <c:v>1.9230023090762101</c:v>
                </c:pt>
                <c:pt idx="660">
                  <c:v>1.9267419815768101</c:v>
                </c:pt>
                <c:pt idx="661">
                  <c:v>1.9304889266378</c:v>
                </c:pt>
                <c:pt idx="662">
                  <c:v>1.93424315840216</c:v>
                </c:pt>
                <c:pt idx="663">
                  <c:v>1.9380046910403701</c:v>
                </c:pt>
                <c:pt idx="664">
                  <c:v>1.94177353875049</c:v>
                </c:pt>
                <c:pt idx="665">
                  <c:v>1.94554971575818</c:v>
                </c:pt>
                <c:pt idx="666">
                  <c:v>1.9493332363167599</c:v>
                </c:pt>
                <c:pt idx="667">
                  <c:v>1.95312411470726</c:v>
                </c:pt>
                <c:pt idx="668">
                  <c:v>1.9569223652384999</c:v>
                </c:pt>
                <c:pt idx="669">
                  <c:v>1.9607280022471301</c:v>
                </c:pt>
                <c:pt idx="670">
                  <c:v>1.96454104009766</c:v>
                </c:pt>
                <c:pt idx="671">
                  <c:v>1.9683614931825499</c:v>
                </c:pt>
                <c:pt idx="672">
                  <c:v>1.97218937592224</c:v>
                </c:pt>
                <c:pt idx="673">
                  <c:v>1.97602470276522</c:v>
                </c:pt>
                <c:pt idx="674">
                  <c:v>1.97986748818808</c:v>
                </c:pt>
                <c:pt idx="675">
                  <c:v>1.98371774669555</c:v>
                </c:pt>
                <c:pt idx="676">
                  <c:v>1.98757549282059</c:v>
                </c:pt>
                <c:pt idx="677">
                  <c:v>1.9914407411243999</c:v>
                </c:pt>
                <c:pt idx="678">
                  <c:v>1.9953135061964999</c:v>
                </c:pt>
                <c:pt idx="679">
                  <c:v>1.99919380265479</c:v>
                </c:pt>
                <c:pt idx="680">
                  <c:v>2.0030816451456102</c:v>
                </c:pt>
                <c:pt idx="681">
                  <c:v>2.0069770483437499</c:v>
                </c:pt>
                <c:pt idx="682">
                  <c:v>2.0108800269525702</c:v>
                </c:pt>
                <c:pt idx="683">
                  <c:v>2.014790595704</c:v>
                </c:pt>
                <c:pt idx="684">
                  <c:v>2.0187087693586401</c:v>
                </c:pt>
                <c:pt idx="685">
                  <c:v>2.02263456270577</c:v>
                </c:pt>
                <c:pt idx="686">
                  <c:v>2.0265679905634602</c:v>
                </c:pt>
                <c:pt idx="687">
                  <c:v>2.0305090677785702</c:v>
                </c:pt>
                <c:pt idx="688">
                  <c:v>2.0344578092268599</c:v>
                </c:pt>
                <c:pt idx="689">
                  <c:v>2.0384142298129899</c:v>
                </c:pt>
                <c:pt idx="690">
                  <c:v>2.0423783444706101</c:v>
                </c:pt>
                <c:pt idx="691">
                  <c:v>2.0463501681624501</c:v>
                </c:pt>
                <c:pt idx="692">
                  <c:v>2.0503297158802898</c:v>
                </c:pt>
                <c:pt idx="693">
                  <c:v>2.0543170026450799</c:v>
                </c:pt>
                <c:pt idx="694">
                  <c:v>2.0583120435069899</c:v>
                </c:pt>
                <c:pt idx="695">
                  <c:v>2.0623148535454598</c:v>
                </c:pt>
                <c:pt idx="696">
                  <c:v>2.0663254478692301</c:v>
                </c:pt>
                <c:pt idx="697">
                  <c:v>2.0703438416164599</c:v>
                </c:pt>
                <c:pt idx="698">
                  <c:v>2.0743700499547102</c:v>
                </c:pt>
                <c:pt idx="699">
                  <c:v>2.0784040880810699</c:v>
                </c:pt>
                <c:pt idx="700">
                  <c:v>2.0824459712221599</c:v>
                </c:pt>
              </c:numCache>
            </c:numRef>
          </c:yVal>
          <c:smooth val="0"/>
        </c:ser>
        <c:ser>
          <c:idx val="1"/>
          <c:order val="1"/>
          <c:tx>
            <c:strRef>
              <c:f>Microsoft_Excel_Worksheet2!$C$1</c:f>
              <c:strCache>
                <c:ptCount val="1"/>
                <c:pt idx="0">
                  <c:v>lower</c:v>
                </c:pt>
              </c:strCache>
            </c:strRef>
          </c:tx>
          <c:spPr>
            <a:ln w="41275">
              <a:solidFill>
                <a:srgbClr val="00FF00"/>
              </a:solidFill>
              <a:prstDash val="sysDash"/>
            </a:ln>
          </c:spPr>
          <c:marker>
            <c:symbol val="none"/>
          </c:marker>
          <c:xVal>
            <c:numRef>
              <c:f>Microsoft_Excel_Worksheet2!$A$2:$A$10002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Microsoft_Excel_Worksheet2!$C$2:$C$10002</c:f>
              <c:numCache>
                <c:formatCode>General</c:formatCode>
                <c:ptCount val="10001"/>
                <c:pt idx="0">
                  <c:v>0.64559708905018098</c:v>
                </c:pt>
                <c:pt idx="1">
                  <c:v>0.64657512423128904</c:v>
                </c:pt>
                <c:pt idx="2">
                  <c:v>0.64755463906273802</c:v>
                </c:pt>
                <c:pt idx="3">
                  <c:v>0.64853563575746997</c:v>
                </c:pt>
                <c:pt idx="4">
                  <c:v>0.64951811653132197</c:v>
                </c:pt>
                <c:pt idx="5">
                  <c:v>0.65050208360302597</c:v>
                </c:pt>
                <c:pt idx="6">
                  <c:v>0.65148753919419999</c:v>
                </c:pt>
                <c:pt idx="7">
                  <c:v>0.65247448552934695</c:v>
                </c:pt>
                <c:pt idx="8">
                  <c:v>0.653462924835845</c:v>
                </c:pt>
                <c:pt idx="9">
                  <c:v>0.65445285934394803</c:v>
                </c:pt>
                <c:pt idx="10">
                  <c:v>0.65544429128677495</c:v>
                </c:pt>
                <c:pt idx="11">
                  <c:v>0.65643722290030804</c:v>
                </c:pt>
                <c:pt idx="12">
                  <c:v>0.65743165642338397</c:v>
                </c:pt>
                <c:pt idx="13">
                  <c:v>0.65842759409768803</c:v>
                </c:pt>
                <c:pt idx="14">
                  <c:v>0.659425038167748</c:v>
                </c:pt>
                <c:pt idx="15">
                  <c:v>0.66042399088093096</c:v>
                </c:pt>
                <c:pt idx="16">
                  <c:v>0.66142445448743004</c:v>
                </c:pt>
                <c:pt idx="17">
                  <c:v>0.66242643124025802</c:v>
                </c:pt>
                <c:pt idx="18">
                  <c:v>0.66342992339524598</c:v>
                </c:pt>
                <c:pt idx="19">
                  <c:v>0.66443493321102898</c:v>
                </c:pt>
                <c:pt idx="20">
                  <c:v>0.66544146294903805</c:v>
                </c:pt>
                <c:pt idx="21">
                  <c:v>0.66644951487349702</c:v>
                </c:pt>
                <c:pt idx="22">
                  <c:v>0.66745909125140601</c:v>
                </c:pt>
                <c:pt idx="23">
                  <c:v>0.66847019435253996</c:v>
                </c:pt>
                <c:pt idx="24">
                  <c:v>0.66948282644943302</c:v>
                </c:pt>
                <c:pt idx="25">
                  <c:v>0.67049698981737205</c:v>
                </c:pt>
                <c:pt idx="26">
                  <c:v>0.67151268673438402</c:v>
                </c:pt>
                <c:pt idx="27">
                  <c:v>0.67252991948122598</c:v>
                </c:pt>
                <c:pt idx="28">
                  <c:v>0.67354869034137899</c:v>
                </c:pt>
                <c:pt idx="29">
                  <c:v>0.67456900160102595</c:v>
                </c:pt>
                <c:pt idx="30">
                  <c:v>0.67559085554905096</c:v>
                </c:pt>
                <c:pt idx="31">
                  <c:v>0.67661425447702095</c:v>
                </c:pt>
                <c:pt idx="32">
                  <c:v>0.67763920067917205</c:v>
                </c:pt>
                <c:pt idx="33">
                  <c:v>0.67866569645240105</c:v>
                </c:pt>
                <c:pt idx="34">
                  <c:v>0.67969374409624705</c:v>
                </c:pt>
                <c:pt idx="35">
                  <c:v>0.68072334591288097</c:v>
                </c:pt>
                <c:pt idx="36">
                  <c:v>0.68175450420708905</c:v>
                </c:pt>
                <c:pt idx="37">
                  <c:v>0.68278722128626002</c:v>
                </c:pt>
                <c:pt idx="38">
                  <c:v>0.68382149946036297</c:v>
                </c:pt>
                <c:pt idx="39">
                  <c:v>0.68485734104194196</c:v>
                </c:pt>
                <c:pt idx="40">
                  <c:v>0.68589474834608799</c:v>
                </c:pt>
                <c:pt idx="41">
                  <c:v>0.68693372369042904</c:v>
                </c:pt>
                <c:pt idx="42">
                  <c:v>0.68797426939511097</c:v>
                </c:pt>
                <c:pt idx="43">
                  <c:v>0.68901638778277696</c:v>
                </c:pt>
                <c:pt idx="44">
                  <c:v>0.690060081178549</c:v>
                </c:pt>
                <c:pt idx="45">
                  <c:v>0.69110535191001099</c:v>
                </c:pt>
                <c:pt idx="46">
                  <c:v>0.69215220230718399</c:v>
                </c:pt>
                <c:pt idx="47">
                  <c:v>0.69320063470250703</c:v>
                </c:pt>
                <c:pt idx="48">
                  <c:v>0.69425065143081599</c:v>
                </c:pt>
                <c:pt idx="49">
                  <c:v>0.69530225482932295</c:v>
                </c:pt>
                <c:pt idx="50">
                  <c:v>0.69635544723758602</c:v>
                </c:pt>
                <c:pt idx="51">
                  <c:v>0.697410230997491</c:v>
                </c:pt>
                <c:pt idx="52">
                  <c:v>0.69846660845322805</c:v>
                </c:pt>
                <c:pt idx="53">
                  <c:v>0.69952458195125899</c:v>
                </c:pt>
                <c:pt idx="54">
                  <c:v>0.70058415384029804</c:v>
                </c:pt>
                <c:pt idx="55">
                  <c:v>0.70164532647127797</c:v>
                </c:pt>
                <c:pt idx="56">
                  <c:v>0.70270810219732704</c:v>
                </c:pt>
                <c:pt idx="57">
                  <c:v>0.70377248337373799</c:v>
                </c:pt>
                <c:pt idx="58">
                  <c:v>0.70483847235793395</c:v>
                </c:pt>
                <c:pt idx="59">
                  <c:v>0.70590607150944396</c:v>
                </c:pt>
                <c:pt idx="60">
                  <c:v>0.70697528318986502</c:v>
                </c:pt>
                <c:pt idx="61">
                  <c:v>0.70804610976283</c:v>
                </c:pt>
                <c:pt idx="62">
                  <c:v>0.70911855359397602</c:v>
                </c:pt>
                <c:pt idx="63">
                  <c:v>0.71019261705090597</c:v>
                </c:pt>
                <c:pt idx="64">
                  <c:v>0.71126830250314899</c:v>
                </c:pt>
                <c:pt idx="65">
                  <c:v>0.71234561232212901</c:v>
                </c:pt>
                <c:pt idx="66">
                  <c:v>0.71342454888111995</c:v>
                </c:pt>
                <c:pt idx="67">
                  <c:v>0.71450511455520804</c:v>
                </c:pt>
                <c:pt idx="68">
                  <c:v>0.71558731172124701</c:v>
                </c:pt>
                <c:pt idx="69">
                  <c:v>0.71667114275781496</c:v>
                </c:pt>
                <c:pt idx="70">
                  <c:v>0.71775661004517599</c:v>
                </c:pt>
                <c:pt idx="71">
                  <c:v>0.71884371596522101</c:v>
                </c:pt>
                <c:pt idx="72">
                  <c:v>0.71993246290143098</c:v>
                </c:pt>
                <c:pt idx="73">
                  <c:v>0.72102285323882198</c:v>
                </c:pt>
                <c:pt idx="74">
                  <c:v>0.72211488936389601</c:v>
                </c:pt>
                <c:pt idx="75">
                  <c:v>0.72320857366458602</c:v>
                </c:pt>
                <c:pt idx="76">
                  <c:v>0.72430390853019999</c:v>
                </c:pt>
                <c:pt idx="77">
                  <c:v>0.72540089635136795</c:v>
                </c:pt>
                <c:pt idx="78">
                  <c:v>0.72649953951998203</c:v>
                </c:pt>
                <c:pt idx="79">
                  <c:v>0.72759984042913295</c:v>
                </c:pt>
                <c:pt idx="80">
                  <c:v>0.72870180147304997</c:v>
                </c:pt>
                <c:pt idx="81">
                  <c:v>0.72980542504703505</c:v>
                </c:pt>
                <c:pt idx="82">
                  <c:v>0.73091071354739401</c:v>
                </c:pt>
                <c:pt idx="83">
                  <c:v>0.73201766937137303</c:v>
                </c:pt>
                <c:pt idx="84">
                  <c:v>0.73312629491707704</c:v>
                </c:pt>
                <c:pt idx="85">
                  <c:v>0.73423659258340301</c:v>
                </c:pt>
                <c:pt idx="86">
                  <c:v>0.73534856476996102</c:v>
                </c:pt>
                <c:pt idx="87">
                  <c:v>0.73646221387699295</c:v>
                </c:pt>
                <c:pt idx="88">
                  <c:v>0.73757754230528905</c:v>
                </c:pt>
                <c:pt idx="89">
                  <c:v>0.73869455245610505</c:v>
                </c:pt>
                <c:pt idx="90">
                  <c:v>0.73981324673107396</c:v>
                </c:pt>
                <c:pt idx="91">
                  <c:v>0.740933627532112</c:v>
                </c:pt>
                <c:pt idx="92">
                  <c:v>0.74205569726132503</c:v>
                </c:pt>
                <c:pt idx="93">
                  <c:v>0.74317945832090904</c:v>
                </c:pt>
                <c:pt idx="94">
                  <c:v>0.74430491311304903</c:v>
                </c:pt>
                <c:pt idx="95">
                  <c:v>0.74543206403981499</c:v>
                </c:pt>
                <c:pt idx="96">
                  <c:v>0.74656091350305098</c:v>
                </c:pt>
                <c:pt idx="97">
                  <c:v>0.747691463904259</c:v>
                </c:pt>
                <c:pt idx="98">
                  <c:v>0.74882371764448796</c:v>
                </c:pt>
                <c:pt idx="99">
                  <c:v>0.74995767712420602</c:v>
                </c:pt>
                <c:pt idx="100">
                  <c:v>0.75109334474317802</c:v>
                </c:pt>
                <c:pt idx="101">
                  <c:v>0.75223072290033199</c:v>
                </c:pt>
                <c:pt idx="102">
                  <c:v>0.75336981399362501</c:v>
                </c:pt>
                <c:pt idx="103">
                  <c:v>0.75451062041989903</c:v>
                </c:pt>
                <c:pt idx="104">
                  <c:v>0.75565314457474397</c:v>
                </c:pt>
                <c:pt idx="105">
                  <c:v>0.75679738885233305</c:v>
                </c:pt>
                <c:pt idx="106">
                  <c:v>0.75794335564527304</c:v>
                </c:pt>
                <c:pt idx="107">
                  <c:v>0.75909104734444399</c:v>
                </c:pt>
                <c:pt idx="108">
                  <c:v>0.76024046633881903</c:v>
                </c:pt>
                <c:pt idx="109">
                  <c:v>0.76139161501529995</c:v>
                </c:pt>
                <c:pt idx="110">
                  <c:v>0.76254449575852501</c:v>
                </c:pt>
                <c:pt idx="111">
                  <c:v>0.76369911095068399</c:v>
                </c:pt>
                <c:pt idx="112">
                  <c:v>0.76485546297132001</c:v>
                </c:pt>
                <c:pt idx="113">
                  <c:v>0.76601355419712402</c:v>
                </c:pt>
                <c:pt idx="114">
                  <c:v>0.767173387001721</c:v>
                </c:pt>
                <c:pt idx="115">
                  <c:v>0.76833496375544696</c:v>
                </c:pt>
                <c:pt idx="116">
                  <c:v>0.769498286825121</c:v>
                </c:pt>
                <c:pt idx="117">
                  <c:v>0.77066335857380797</c:v>
                </c:pt>
                <c:pt idx="118">
                  <c:v>0.77183018136056103</c:v>
                </c:pt>
                <c:pt idx="119">
                  <c:v>0.772998757540169</c:v>
                </c:pt>
                <c:pt idx="120">
                  <c:v>0.77416908946288399</c:v>
                </c:pt>
                <c:pt idx="121">
                  <c:v>0.77534117947414005</c:v>
                </c:pt>
                <c:pt idx="122">
                  <c:v>0.77651502991426202</c:v>
                </c:pt>
                <c:pt idx="123">
                  <c:v>0.77769064311815805</c:v>
                </c:pt>
                <c:pt idx="124">
                  <c:v>0.778868021415002</c:v>
                </c:pt>
                <c:pt idx="125">
                  <c:v>0.780047167127908</c:v>
                </c:pt>
                <c:pt idx="126">
                  <c:v>0.78122808257358001</c:v>
                </c:pt>
                <c:pt idx="127">
                  <c:v>0.78241077006195103</c:v>
                </c:pt>
                <c:pt idx="128">
                  <c:v>0.78359523189581504</c:v>
                </c:pt>
                <c:pt idx="129">
                  <c:v>0.784781470370429</c:v>
                </c:pt>
                <c:pt idx="130">
                  <c:v>0.78596948777311204</c:v>
                </c:pt>
                <c:pt idx="131">
                  <c:v>0.78715928638281096</c:v>
                </c:pt>
                <c:pt idx="132">
                  <c:v>0.78835086846966296</c:v>
                </c:pt>
                <c:pt idx="133">
                  <c:v>0.78954423629452997</c:v>
                </c:pt>
                <c:pt idx="134">
                  <c:v>0.79073939210851196</c:v>
                </c:pt>
                <c:pt idx="135">
                  <c:v>0.79193633815244302</c:v>
                </c:pt>
                <c:pt idx="136">
                  <c:v>0.79313507665635996</c:v>
                </c:pt>
                <c:pt idx="137">
                  <c:v>0.79433560983895302</c:v>
                </c:pt>
                <c:pt idx="138">
                  <c:v>0.79553793990698296</c:v>
                </c:pt>
                <c:pt idx="139">
                  <c:v>0.79674206905467804</c:v>
                </c:pt>
                <c:pt idx="140">
                  <c:v>0.79794799946310302</c:v>
                </c:pt>
                <c:pt idx="141">
                  <c:v>0.79915573329949297</c:v>
                </c:pt>
                <c:pt idx="142">
                  <c:v>0.80036527271655999</c:v>
                </c:pt>
                <c:pt idx="143">
                  <c:v>0.80157661985177098</c:v>
                </c:pt>
                <c:pt idx="144">
                  <c:v>0.80278977682658104</c:v>
                </c:pt>
                <c:pt idx="145">
                  <c:v>0.80400474574563696</c:v>
                </c:pt>
                <c:pt idx="146">
                  <c:v>0.80522152869594499</c:v>
                </c:pt>
                <c:pt idx="147">
                  <c:v>0.80644012774598695</c:v>
                </c:pt>
                <c:pt idx="148">
                  <c:v>0.80766054494480199</c:v>
                </c:pt>
                <c:pt idx="149">
                  <c:v>0.80888278232102495</c:v>
                </c:pt>
                <c:pt idx="150">
                  <c:v>0.81010684188186299</c:v>
                </c:pt>
                <c:pt idx="151">
                  <c:v>0.81133272561203995</c:v>
                </c:pt>
                <c:pt idx="152">
                  <c:v>0.81256043547266998</c:v>
                </c:pt>
                <c:pt idx="153">
                  <c:v>0.81378997340008297</c:v>
                </c:pt>
                <c:pt idx="154">
                  <c:v>0.81502134130458503</c:v>
                </c:pt>
                <c:pt idx="155">
                  <c:v>0.81625454106915996</c:v>
                </c:pt>
                <c:pt idx="156">
                  <c:v>0.81748957454809501</c:v>
                </c:pt>
                <c:pt idx="157">
                  <c:v>0.81872644356554103</c:v>
                </c:pt>
                <c:pt idx="158">
                  <c:v>0.81996514991398795</c:v>
                </c:pt>
                <c:pt idx="159">
                  <c:v>0.82120569535266996</c:v>
                </c:pt>
                <c:pt idx="160">
                  <c:v>0.82244808160587102</c:v>
                </c:pt>
                <c:pt idx="161">
                  <c:v>0.82369231036114399</c:v>
                </c:pt>
                <c:pt idx="162">
                  <c:v>0.82493838326743396</c:v>
                </c:pt>
                <c:pt idx="163">
                  <c:v>0.82618630193308895</c:v>
                </c:pt>
                <c:pt idx="164">
                  <c:v>0.82743606792377</c:v>
                </c:pt>
                <c:pt idx="165">
                  <c:v>0.82868768276022897</c:v>
                </c:pt>
                <c:pt idx="166">
                  <c:v>0.82994114791596996</c:v>
                </c:pt>
                <c:pt idx="167">
                  <c:v>0.83119646481477105</c:v>
                </c:pt>
                <c:pt idx="168">
                  <c:v>0.83245363482806001</c:v>
                </c:pt>
                <c:pt idx="169">
                  <c:v>0.833712659272139</c:v>
                </c:pt>
                <c:pt idx="170">
                  <c:v>0.834973539405239</c:v>
                </c:pt>
                <c:pt idx="171">
                  <c:v>0.83623627642440301</c:v>
                </c:pt>
                <c:pt idx="172">
                  <c:v>0.837500871462176</c:v>
                </c:pt>
                <c:pt idx="173">
                  <c:v>0.83876732558309297</c:v>
                </c:pt>
                <c:pt idx="174">
                  <c:v>0.840035639779946</c:v>
                </c:pt>
                <c:pt idx="175">
                  <c:v>0.84130581496982904</c:v>
                </c:pt>
                <c:pt idx="176">
                  <c:v>0.84257785198991497</c:v>
                </c:pt>
                <c:pt idx="177">
                  <c:v>0.84385175159298298</c:v>
                </c:pt>
                <c:pt idx="178">
                  <c:v>0.84512751444263701</c:v>
                </c:pt>
                <c:pt idx="179">
                  <c:v>0.84640514110822895</c:v>
                </c:pt>
                <c:pt idx="180">
                  <c:v>0.847684632059438</c:v>
                </c:pt>
                <c:pt idx="181">
                  <c:v>0.84896598708726201</c:v>
                </c:pt>
                <c:pt idx="182">
                  <c:v>0.85024920361895495</c:v>
                </c:pt>
                <c:pt idx="183">
                  <c:v>0.85153427850688701</c:v>
                </c:pt>
                <c:pt idx="184">
                  <c:v>0.85282120861448596</c:v>
                </c:pt>
                <c:pt idx="185">
                  <c:v>0.85410999081929595</c:v>
                </c:pt>
                <c:pt idx="186">
                  <c:v>0.85540062201612999</c:v>
                </c:pt>
                <c:pt idx="187">
                  <c:v>0.85669309912031599</c:v>
                </c:pt>
                <c:pt idx="188">
                  <c:v>0.85798741907103504</c:v>
                </c:pt>
                <c:pt idx="189">
                  <c:v>0.85928357883476802</c:v>
                </c:pt>
                <c:pt idx="190">
                  <c:v>0.86058157540884395</c:v>
                </c:pt>
                <c:pt idx="191">
                  <c:v>0.86188140582509598</c:v>
                </c:pt>
                <c:pt idx="192">
                  <c:v>0.86318306715363802</c:v>
                </c:pt>
                <c:pt idx="193">
                  <c:v>0.86448655650675599</c:v>
                </c:pt>
                <c:pt idx="194">
                  <c:v>0.86579187104293098</c:v>
                </c:pt>
                <c:pt idx="195">
                  <c:v>0.86709900797098105</c:v>
                </c:pt>
                <c:pt idx="196">
                  <c:v>0.86840796455435598</c:v>
                </c:pt>
                <c:pt idx="197">
                  <c:v>0.869718738115555</c:v>
                </c:pt>
                <c:pt idx="198">
                  <c:v>0.87103132604070799</c:v>
                </c:pt>
                <c:pt idx="199">
                  <c:v>0.87234572578430403</c:v>
                </c:pt>
                <c:pt idx="200">
                  <c:v>0.87366193487407595</c:v>
                </c:pt>
                <c:pt idx="201">
                  <c:v>0.87497995091606695</c:v>
                </c:pt>
                <c:pt idx="202">
                  <c:v>0.87629977159985695</c:v>
                </c:pt>
                <c:pt idx="203">
                  <c:v>0.87762139470398204</c:v>
                </c:pt>
                <c:pt idx="204">
                  <c:v>0.87894481810153602</c:v>
                </c:pt>
                <c:pt idx="205">
                  <c:v>0.88027003976598095</c:v>
                </c:pt>
                <c:pt idx="206">
                  <c:v>0.88159705777715602</c:v>
                </c:pt>
                <c:pt idx="207">
                  <c:v>0.88292587032750103</c:v>
                </c:pt>
                <c:pt idx="208">
                  <c:v>0.88425647572851995</c:v>
                </c:pt>
                <c:pt idx="209">
                  <c:v>0.88558887241746498</c:v>
                </c:pt>
                <c:pt idx="210">
                  <c:v>0.88692305896426704</c:v>
                </c:pt>
                <c:pt idx="211">
                  <c:v>0.88825903407873796</c:v>
                </c:pt>
                <c:pt idx="212">
                  <c:v>0.88959679661801805</c:v>
                </c:pt>
                <c:pt idx="213">
                  <c:v>0.890936345594325</c:v>
                </c:pt>
                <c:pt idx="214">
                  <c:v>0.89227768018297804</c:v>
                </c:pt>
                <c:pt idx="215">
                  <c:v>0.89362079973073605</c:v>
                </c:pt>
                <c:pt idx="216">
                  <c:v>0.89496570376445395</c:v>
                </c:pt>
                <c:pt idx="217">
                  <c:v>0.89631239200006296</c:v>
                </c:pt>
                <c:pt idx="218">
                  <c:v>0.89766086435190995</c:v>
                </c:pt>
                <c:pt idx="219">
                  <c:v>0.89901112094245195</c:v>
                </c:pt>
                <c:pt idx="220">
                  <c:v>0.90036316211233502</c:v>
                </c:pt>
                <c:pt idx="221">
                  <c:v>0.90171698843086301</c:v>
                </c:pt>
                <c:pt idx="222">
                  <c:v>0.903072600706888</c:v>
                </c:pt>
                <c:pt idx="223">
                  <c:v>0.90443000000012896</c:v>
                </c:pt>
                <c:pt idx="224">
                  <c:v>0.90578918763294602</c:v>
                </c:pt>
                <c:pt idx="225">
                  <c:v>0.90715016520258895</c:v>
                </c:pt>
                <c:pt idx="226">
                  <c:v>0.908512934593937</c:v>
                </c:pt>
                <c:pt idx="227">
                  <c:v>0.90987749799276196</c:v>
                </c:pt>
                <c:pt idx="228">
                  <c:v>0.91124385789953299</c:v>
                </c:pt>
                <c:pt idx="229">
                  <c:v>0.91261201714378704</c:v>
                </c:pt>
                <c:pt idx="230">
                  <c:v>0.91398197889909005</c:v>
                </c:pt>
                <c:pt idx="231">
                  <c:v>0.91535374669863101</c:v>
                </c:pt>
                <c:pt idx="232">
                  <c:v>0.91672732445145599</c:v>
                </c:pt>
                <c:pt idx="233">
                  <c:v>0.91810271645939001</c:v>
                </c:pt>
                <c:pt idx="234">
                  <c:v>0.919479927434665</c:v>
                </c:pt>
                <c:pt idx="235">
                  <c:v>0.92085896251831101</c:v>
                </c:pt>
                <c:pt idx="236">
                  <c:v>0.92223982729931298</c:v>
                </c:pt>
                <c:pt idx="237">
                  <c:v>0.92362252783459997</c:v>
                </c:pt>
                <c:pt idx="238">
                  <c:v>0.92500707066989296</c:v>
                </c:pt>
                <c:pt idx="239">
                  <c:v>0.92639346286144797</c:v>
                </c:pt>
                <c:pt idx="240">
                  <c:v>0.92778171199875203</c:v>
                </c:pt>
                <c:pt idx="241">
                  <c:v>0.92917182622820504</c:v>
                </c:pt>
                <c:pt idx="242">
                  <c:v>0.93056381427784496</c:v>
                </c:pt>
                <c:pt idx="243">
                  <c:v>0.93195768548315505</c:v>
                </c:pt>
                <c:pt idx="244">
                  <c:v>0.93335344981402302</c:v>
                </c:pt>
                <c:pt idx="245">
                  <c:v>0.934751117902893</c:v>
                </c:pt>
                <c:pt idx="246">
                  <c:v>0.93615070107417697</c:v>
                </c:pt>
                <c:pt idx="247">
                  <c:v>0.93755221137498601</c:v>
                </c:pt>
                <c:pt idx="248">
                  <c:v>0.93895566160724897</c:v>
                </c:pt>
                <c:pt idx="249">
                  <c:v>0.94036106536127695</c:v>
                </c:pt>
                <c:pt idx="250">
                  <c:v>0.94176843705086399</c:v>
                </c:pt>
                <c:pt idx="251">
                  <c:v>0.94317779194998397</c:v>
                </c:pt>
                <c:pt idx="252">
                  <c:v>0.94458914623116796</c:v>
                </c:pt>
                <c:pt idx="253">
                  <c:v>0.94600251700564897</c:v>
                </c:pt>
                <c:pt idx="254">
                  <c:v>0.94741792236536404</c:v>
                </c:pt>
                <c:pt idx="255">
                  <c:v>0.94883538142689805</c:v>
                </c:pt>
                <c:pt idx="256">
                  <c:v>0.950254914377477</c:v>
                </c:pt>
                <c:pt idx="257">
                  <c:v>0.95167654252310396</c:v>
                </c:pt>
                <c:pt idx="258">
                  <c:v>0.95310028833895999</c:v>
                </c:pt>
                <c:pt idx="259">
                  <c:v>0.95452617552216301</c:v>
                </c:pt>
                <c:pt idx="260">
                  <c:v>0.95595422904702898</c:v>
                </c:pt>
                <c:pt idx="261">
                  <c:v>0.95738447522293402</c:v>
                </c:pt>
                <c:pt idx="262">
                  <c:v>0.95881694175493504</c:v>
                </c:pt>
                <c:pt idx="263">
                  <c:v>0.96025165780726895</c:v>
                </c:pt>
                <c:pt idx="264">
                  <c:v>0.96168865406988402</c:v>
                </c:pt>
                <c:pt idx="265">
                  <c:v>0.96312796282815705</c:v>
                </c:pt>
                <c:pt idx="266">
                  <c:v>0.96456961803594599</c:v>
                </c:pt>
                <c:pt idx="267">
                  <c:v>0.96601365539216499</c:v>
                </c:pt>
                <c:pt idx="268">
                  <c:v>0.96746011242103502</c:v>
                </c:pt>
                <c:pt idx="269">
                  <c:v>0.96890902855621197</c:v>
                </c:pt>
                <c:pt idx="270">
                  <c:v>0.97036044522897802</c:v>
                </c:pt>
                <c:pt idx="271">
                  <c:v>0.97181440596069302</c:v>
                </c:pt>
                <c:pt idx="272">
                  <c:v>0.97327095645972805</c:v>
                </c:pt>
                <c:pt idx="273">
                  <c:v>0.97473014472309405</c:v>
                </c:pt>
                <c:pt idx="274">
                  <c:v>0.97619202114298698</c:v>
                </c:pt>
                <c:pt idx="275">
                  <c:v>0.97765663861850505</c:v>
                </c:pt>
                <c:pt idx="276">
                  <c:v>0.97912405267278102</c:v>
                </c:pt>
                <c:pt idx="277">
                  <c:v>0.98059432157577597</c:v>
                </c:pt>
                <c:pt idx="278">
                  <c:v>0.98206750647301699</c:v>
                </c:pt>
                <c:pt idx="279">
                  <c:v>0.98354367152055699</c:v>
                </c:pt>
                <c:pt idx="280">
                  <c:v>0.98502288402643401</c:v>
                </c:pt>
                <c:pt idx="281">
                  <c:v>0.98650521459893403</c:v>
                </c:pt>
                <c:pt idx="282">
                  <c:v>0.98799073730195996</c:v>
                </c:pt>
                <c:pt idx="283">
                  <c:v>0.98947952981782905</c:v>
                </c:pt>
                <c:pt idx="284">
                  <c:v>0.99097167361781002</c:v>
                </c:pt>
                <c:pt idx="285">
                  <c:v>0.992467254140734</c:v>
                </c:pt>
                <c:pt idx="286">
                  <c:v>0.99396636098001601</c:v>
                </c:pt>
                <c:pt idx="287">
                  <c:v>0.99546908807942802</c:v>
                </c:pt>
                <c:pt idx="288">
                  <c:v>0.99697553393796001</c:v>
                </c:pt>
                <c:pt idx="289">
                  <c:v>0.99848580182411495</c:v>
                </c:pt>
                <c:pt idx="290">
                  <c:v>1</c:v>
                </c:pt>
                <c:pt idx="291">
                  <c:v>1.00048775145095</c:v>
                </c:pt>
                <c:pt idx="292">
                  <c:v>1.0009927410319099</c:v>
                </c:pt>
                <c:pt idx="293">
                  <c:v>1.00151481745434</c:v>
                </c:pt>
                <c:pt idx="294">
                  <c:v>1.0020538284607501</c:v>
                </c:pt>
                <c:pt idx="295">
                  <c:v>1.00260962078464</c:v>
                </c:pt>
                <c:pt idx="296">
                  <c:v>1.0031820401118099</c:v>
                </c:pt>
                <c:pt idx="297">
                  <c:v>1.00377093104334</c:v>
                </c:pt>
                <c:pt idx="298">
                  <c:v>1.0043761370603601</c:v>
                </c:pt>
                <c:pt idx="299">
                  <c:v>1.0049975004906599</c:v>
                </c:pt>
                <c:pt idx="300">
                  <c:v>1.0056348624773099</c:v>
                </c:pt>
                <c:pt idx="301">
                  <c:v>1.0062880629494899</c:v>
                </c:pt>
                <c:pt idx="302">
                  <c:v>1.00695694059559</c:v>
                </c:pt>
                <c:pt idx="303">
                  <c:v>1.0076413328388001</c:v>
                </c:pt>
                <c:pt idx="304">
                  <c:v>1.00834107581522</c:v>
                </c:pt>
                <c:pt idx="305">
                  <c:v>1.00905600435483</c:v>
                </c:pt>
                <c:pt idx="306">
                  <c:v>1.0097859519652801</c:v>
                </c:pt>
                <c:pt idx="307">
                  <c:v>1.01053075081879</c:v>
                </c:pt>
                <c:pt idx="308">
                  <c:v>1.0112902317421999</c:v>
                </c:pt>
                <c:pt idx="309">
                  <c:v>1.0120642242104001</c:v>
                </c:pt>
                <c:pt idx="310">
                  <c:v>1.0128525563433</c:v>
                </c:pt>
                <c:pt idx="311">
                  <c:v>1.0136550549064001</c:v>
                </c:pt>
                <c:pt idx="312">
                  <c:v>1.01447154531516</c:v>
                </c:pt>
                <c:pt idx="313">
                  <c:v>1.0153018516432999</c:v>
                </c:pt>
                <c:pt idx="314">
                  <c:v>1.0161457966351499</c:v>
                </c:pt>
                <c:pt idx="315">
                  <c:v>1.0170032017221999</c:v>
                </c:pt>
                <c:pt idx="316">
                  <c:v>1.0178738870439299</c:v>
                </c:pt>
                <c:pt idx="317">
                  <c:v>1.01875767147298</c:v>
                </c:pt>
                <c:pt idx="318">
                  <c:v>1.0196543726448799</c:v>
                </c:pt>
                <c:pt idx="319">
                  <c:v>1.0205638069923499</c:v>
                </c:pt>
                <c:pt idx="320">
                  <c:v>1.02148578978418</c:v>
                </c:pt>
                <c:pt idx="321">
                  <c:v>1.02242013516882</c:v>
                </c:pt>
                <c:pt idx="322">
                  <c:v>1.0233666562227299</c:v>
                </c:pt>
                <c:pt idx="323">
                  <c:v>1.0243251650034799</c:v>
                </c:pt>
                <c:pt idx="324">
                  <c:v>1.0252954726074901</c:v>
                </c:pt>
                <c:pt idx="325">
                  <c:v>1.02627738923268</c:v>
                </c:pt>
                <c:pt idx="326">
                  <c:v>1.02727072424569</c:v>
                </c:pt>
                <c:pt idx="327">
                  <c:v>1.0282752862537401</c:v>
                </c:pt>
                <c:pt idx="328">
                  <c:v>1.02929088318116</c:v>
                </c:pt>
                <c:pt idx="329">
                  <c:v>1.03031732235024</c:v>
                </c:pt>
                <c:pt idx="330">
                  <c:v>1.03135441056651</c:v>
                </c:pt>
                <c:pt idx="331">
                  <c:v>1.0324019542081799</c:v>
                </c:pt>
                <c:pt idx="332">
                  <c:v>1.03345975931964</c:v>
                </c:pt>
                <c:pt idx="333">
                  <c:v>1.03452763170867</c:v>
                </c:pt>
                <c:pt idx="334">
                  <c:v>1.0356053770474201</c:v>
                </c:pt>
                <c:pt idx="335">
                  <c:v>1.03669280097669</c:v>
                </c:pt>
                <c:pt idx="336">
                  <c:v>1.0377897092132899</c:v>
                </c:pt>
                <c:pt idx="337">
                  <c:v>1.0388959076603199</c:v>
                </c:pt>
                <c:pt idx="338">
                  <c:v>1.0400112025199699</c:v>
                </c:pt>
                <c:pt idx="339">
                  <c:v>1.0411354004084801</c:v>
                </c:pt>
                <c:pt idx="340">
                  <c:v>1.0422683084730899</c:v>
                </c:pt>
                <c:pt idx="341">
                  <c:v>1.04340973451048</c:v>
                </c:pt>
                <c:pt idx="342">
                  <c:v>1.0445594870863699</c:v>
                </c:pt>
                <c:pt idx="343">
                  <c:v>1.0457173756559699</c:v>
                </c:pt>
                <c:pt idx="344">
                  <c:v>1.04688321068485</c:v>
                </c:pt>
                <c:pt idx="345">
                  <c:v>1.0480568037697999</c:v>
                </c:pt>
                <c:pt idx="346">
                  <c:v>1.0492379677593999</c:v>
                </c:pt>
                <c:pt idx="347">
                  <c:v>1.0504265168737601</c:v>
                </c:pt>
                <c:pt idx="348">
                  <c:v>1.0516222668232</c:v>
                </c:pt>
                <c:pt idx="349">
                  <c:v>1.0528250349252599</c:v>
                </c:pt>
                <c:pt idx="350">
                  <c:v>1.0540346402199301</c:v>
                </c:pt>
                <c:pt idx="351">
                  <c:v>1.05525090358244</c:v>
                </c:pt>
                <c:pt idx="352">
                  <c:v>1.05647364783343</c:v>
                </c:pt>
                <c:pt idx="353">
                  <c:v>1.0577026978461199</c:v>
                </c:pt>
                <c:pt idx="354">
                  <c:v>1.05893788065002</c:v>
                </c:pt>
                <c:pt idx="355">
                  <c:v>1.0601790255310299</c:v>
                </c:pt>
                <c:pt idx="356">
                  <c:v>1.0614259641274599</c:v>
                </c:pt>
                <c:pt idx="357">
                  <c:v>1.06267853052182</c:v>
                </c:pt>
                <c:pt idx="358">
                  <c:v>1.06393656132809</c:v>
                </c:pt>
                <c:pt idx="359">
                  <c:v>1.06519989577412</c:v>
                </c:pt>
                <c:pt idx="360">
                  <c:v>1.06646837577909</c:v>
                </c:pt>
                <c:pt idx="361">
                  <c:v>1.0677418460258801</c:v>
                </c:pt>
                <c:pt idx="362">
                  <c:v>1.06902015402793</c:v>
                </c:pt>
                <c:pt idx="363">
                  <c:v>1.07030315019082</c:v>
                </c:pt>
                <c:pt idx="364">
                  <c:v>1.07159068786817</c:v>
                </c:pt>
                <c:pt idx="365">
                  <c:v>1.0728826234119599</c:v>
                </c:pt>
                <c:pt idx="366">
                  <c:v>1.0741788162171699</c:v>
                </c:pt>
                <c:pt idx="367">
                  <c:v>1.07547912876069</c:v>
                </c:pt>
                <c:pt idx="368">
                  <c:v>1.07678342663455</c:v>
                </c:pt>
                <c:pt idx="369">
                  <c:v>1.0780915785735099</c:v>
                </c:pt>
                <c:pt idx="370">
                  <c:v>1.0794034564770001</c:v>
                </c:pt>
                <c:pt idx="371">
                  <c:v>1.0807189354256199</c:v>
                </c:pt>
                <c:pt idx="372">
                  <c:v>1.0820378936921</c:v>
                </c:pt>
                <c:pt idx="373">
                  <c:v>1.0833602127470801</c:v>
                </c:pt>
                <c:pt idx="374">
                  <c:v>1.0846857772596401</c:v>
                </c:pt>
                <c:pt idx="375">
                  <c:v>1.0860144750929099</c:v>
                </c:pt>
                <c:pt idx="376">
                  <c:v>1.08734619729476</c:v>
                </c:pt>
                <c:pt idx="377">
                  <c:v>1.0886808380840001</c:v>
                </c:pt>
                <c:pt idx="378">
                  <c:v>1.0900182948319601</c:v>
                </c:pt>
                <c:pt idx="379">
                  <c:v>1.0913584680400099</c:v>
                </c:pt>
                <c:pt idx="380">
                  <c:v>1.0927012613129901</c:v>
                </c:pt>
                <c:pt idx="381">
                  <c:v>1.09404658132884</c:v>
                </c:pt>
                <c:pt idx="382">
                  <c:v>1.0953943378047799</c:v>
                </c:pt>
                <c:pt idx="383">
                  <c:v>1.09674444346004</c:v>
                </c:pt>
                <c:pt idx="384">
                  <c:v>1.0980968139756699</c:v>
                </c:pt>
                <c:pt idx="385">
                  <c:v>1.09945136795131</c:v>
                </c:pt>
                <c:pt idx="386">
                  <c:v>1.1008080268595899</c:v>
                </c:pt>
                <c:pt idx="387">
                  <c:v>1.10216671499793</c:v>
                </c:pt>
                <c:pt idx="388">
                  <c:v>1.1035273594383901</c:v>
                </c:pt>
                <c:pt idx="389">
                  <c:v>1.10488988997547</c:v>
                </c:pt>
                <c:pt idx="390">
                  <c:v>1.10625423907232</c:v>
                </c:pt>
                <c:pt idx="391">
                  <c:v>1.10762034180539</c:v>
                </c:pt>
                <c:pt idx="392">
                  <c:v>1.1089881358078899</c:v>
                </c:pt>
                <c:pt idx="393">
                  <c:v>1.1103575612121099</c:v>
                </c:pt>
                <c:pt idx="394">
                  <c:v>1.1117285605909399</c:v>
                </c:pt>
                <c:pt idx="395">
                  <c:v>1.1131010788986799</c:v>
                </c:pt>
                <c:pt idx="396">
                  <c:v>1.1144750634112699</c:v>
                </c:pt>
                <c:pt idx="397">
                  <c:v>1.1158504636663</c:v>
                </c:pt>
                <c:pt idx="398">
                  <c:v>1.1172272314027401</c:v>
                </c:pt>
                <c:pt idx="399">
                  <c:v>1.1186053205006601</c:v>
                </c:pt>
                <c:pt idx="400">
                  <c:v>1.1199846869210599</c:v>
                </c:pt>
                <c:pt idx="401">
                  <c:v>1.12136528864592</c:v>
                </c:pt>
                <c:pt idx="402">
                  <c:v>1.1227470856185999</c:v>
                </c:pt>
                <c:pt idx="403">
                  <c:v>1.1241300396846901</c:v>
                </c:pt>
                <c:pt idx="404">
                  <c:v>1.1255141145334999</c:v>
                </c:pt>
                <c:pt idx="405">
                  <c:v>1.12689927564004</c:v>
                </c:pt>
                <c:pt idx="406">
                  <c:v>1.12828549020797</c:v>
                </c:pt>
                <c:pt idx="407">
                  <c:v>1.1296727271131199</c:v>
                </c:pt>
                <c:pt idx="408">
                  <c:v>1.13106095684814</c:v>
                </c:pt>
                <c:pt idx="409">
                  <c:v>1.13245015146789</c:v>
                </c:pt>
                <c:pt idx="410">
                  <c:v>1.1338402845359601</c:v>
                </c:pt>
                <c:pt idx="411">
                  <c:v>1.1352313310722</c:v>
                </c:pt>
                <c:pt idx="412">
                  <c:v>1.1366232675013199</c:v>
                </c:pt>
                <c:pt idx="413">
                  <c:v>1.13801607160264</c:v>
                </c:pt>
                <c:pt idx="414">
                  <c:v>1.13940972246099</c:v>
                </c:pt>
                <c:pt idx="415">
                  <c:v>1.14080420041874</c:v>
                </c:pt>
                <c:pt idx="416">
                  <c:v>1.1421994870290899</c:v>
                </c:pt>
                <c:pt idx="417">
                  <c:v>1.1435955650104901</c:v>
                </c:pt>
                <c:pt idx="418">
                  <c:v>1.1449924182023501</c:v>
                </c:pt>
                <c:pt idx="419">
                  <c:v>1.14639003152187</c:v>
                </c:pt>
                <c:pt idx="420">
                  <c:v>1.1477883909222</c:v>
                </c:pt>
                <c:pt idx="421">
                  <c:v>1.1491874833517</c:v>
                </c:pt>
                <c:pt idx="422">
                  <c:v>1.1505872967145201</c:v>
                </c:pt>
                <c:pt idx="423">
                  <c:v>1.15198781983225</c:v>
                </c:pt>
                <c:pt idx="424">
                  <c:v>1.15338904240691</c:v>
                </c:pt>
                <c:pt idx="425">
                  <c:v>1.15479095498497</c:v>
                </c:pt>
                <c:pt idx="426">
                  <c:v>1.1561935489226201</c:v>
                </c:pt>
                <c:pt idx="427">
                  <c:v>1.1575968163521599</c:v>
                </c:pt>
                <c:pt idx="428">
                  <c:v>1.1590007501494799</c:v>
                </c:pt>
                <c:pt idx="429">
                  <c:v>1.1604053439027</c:v>
                </c:pt>
                <c:pt idx="430">
                  <c:v>1.16181059188182</c:v>
                </c:pt>
                <c:pt idx="431">
                  <c:v>1.16321648900948</c:v>
                </c:pt>
                <c:pt idx="432">
                  <c:v>1.1646230308327501</c:v>
                </c:pt>
                <c:pt idx="433">
                  <c:v>1.16603021349587</c:v>
                </c:pt>
                <c:pt idx="434">
                  <c:v>1.1674380337140799</c:v>
                </c:pt>
                <c:pt idx="435">
                  <c:v>1.1688464887482799</c:v>
                </c:pt>
                <c:pt idx="436">
                  <c:v>1.1702555763807501</c:v>
                </c:pt>
                <c:pt idx="437">
                  <c:v>1.1716652948916599</c:v>
                </c:pt>
                <c:pt idx="438">
                  <c:v>1.1730756430365701</c:v>
                </c:pt>
                <c:pt idx="439">
                  <c:v>1.17448662002467</c:v>
                </c:pt>
                <c:pt idx="440">
                  <c:v>1.17589822549798</c:v>
                </c:pt>
                <c:pt idx="441">
                  <c:v>1.17731045951123</c:v>
                </c:pt>
                <c:pt idx="442">
                  <c:v>1.1787233225125999</c:v>
                </c:pt>
                <c:pt idx="443">
                  <c:v>1.1801368153251599</c:v>
                </c:pt>
                <c:pt idx="444">
                  <c:v>1.1815509391290899</c:v>
                </c:pt>
                <c:pt idx="445">
                  <c:v>1.18296569544455</c:v>
                </c:pt>
                <c:pt idx="446">
                  <c:v>1.1843810861152699</c:v>
                </c:pt>
                <c:pt idx="447">
                  <c:v>1.18579711329277</c:v>
                </c:pt>
                <c:pt idx="448">
                  <c:v>1.1872137794212001</c:v>
                </c:pt>
                <c:pt idx="449">
                  <c:v>1.18863108722285</c:v>
                </c:pt>
                <c:pt idx="450">
                  <c:v>1.1900490396841501</c:v>
                </c:pt>
                <c:pt idx="451">
                  <c:v>1.1914676400423501</c:v>
                </c:pt>
                <c:pt idx="452">
                  <c:v>1.1928868917726001</c:v>
                </c:pt>
                <c:pt idx="453">
                  <c:v>1.1943067985757101</c:v>
                </c:pt>
                <c:pt idx="454">
                  <c:v>1.19572736436631</c:v>
                </c:pt>
                <c:pt idx="455">
                  <c:v>1.19714859326149</c:v>
                </c:pt>
                <c:pt idx="456">
                  <c:v>1.19857048956997</c:v>
                </c:pt>
                <c:pt idx="457">
                  <c:v>1.19999305778164</c:v>
                </c:pt>
                <c:pt idx="458">
                  <c:v>1.2014163025575999</c:v>
                </c:pt>
                <c:pt idx="459">
                  <c:v>1.20284022872055</c:v>
                </c:pt>
                <c:pt idx="460">
                  <c:v>1.2042648412456001</c:v>
                </c:pt>
                <c:pt idx="461">
                  <c:v>1.2056901452514699</c:v>
                </c:pt>
                <c:pt idx="462">
                  <c:v>1.2071161459919999</c:v>
                </c:pt>
                <c:pt idx="463">
                  <c:v>1.2085428488480601</c:v>
                </c:pt>
                <c:pt idx="464">
                  <c:v>1.2099702593197801</c:v>
                </c:pt>
                <c:pt idx="465">
                  <c:v>1.21139838301907</c:v>
                </c:pt>
                <c:pt idx="466">
                  <c:v>1.2128272256624599</c:v>
                </c:pt>
                <c:pt idx="467">
                  <c:v>1.2142567930642401</c:v>
                </c:pt>
                <c:pt idx="468">
                  <c:v>1.2156870911298701</c:v>
                </c:pt>
                <c:pt idx="469">
                  <c:v>1.21711812584963</c:v>
                </c:pt>
                <c:pt idx="470">
                  <c:v>1.21854990329256</c:v>
                </c:pt>
                <c:pt idx="471">
                  <c:v>1.2199824296006601</c:v>
                </c:pt>
                <c:pt idx="472">
                  <c:v>1.2214157109832</c:v>
                </c:pt>
                <c:pt idx="473">
                  <c:v>1.22284975371144</c:v>
                </c:pt>
                <c:pt idx="474">
                  <c:v>1.2242845641133699</c:v>
                </c:pt>
                <c:pt idx="475">
                  <c:v>1.2257201485688001</c:v>
                </c:pt>
                <c:pt idx="476">
                  <c:v>1.2271565135045399</c:v>
                </c:pt>
                <c:pt idx="477">
                  <c:v>1.2285936653898399</c:v>
                </c:pt>
                <c:pt idx="478">
                  <c:v>1.2300316107319</c:v>
                </c:pt>
                <c:pt idx="479">
                  <c:v>1.23147035607168</c:v>
                </c:pt>
                <c:pt idx="480">
                  <c:v>1.2329099079797301</c:v>
                </c:pt>
                <c:pt idx="481">
                  <c:v>1.2343502730522999</c:v>
                </c:pt>
                <c:pt idx="482">
                  <c:v>1.23579145790747</c:v>
                </c:pt>
                <c:pt idx="483">
                  <c:v>1.2372334691814799</c:v>
                </c:pt>
                <c:pt idx="484">
                  <c:v>1.2386763135252099</c:v>
                </c:pt>
                <c:pt idx="485">
                  <c:v>1.24011999760072</c:v>
                </c:pt>
                <c:pt idx="486">
                  <c:v>1.2415645280779199</c:v>
                </c:pt>
                <c:pt idx="487">
                  <c:v>1.2430099116314199</c:v>
                </c:pt>
                <c:pt idx="488">
                  <c:v>1.2444561549373601</c:v>
                </c:pt>
                <c:pt idx="489">
                  <c:v>1.24590326467045</c:v>
                </c:pt>
                <c:pt idx="490">
                  <c:v>1.24735124750101</c:v>
                </c:pt>
                <c:pt idx="491">
                  <c:v>1.2488001118233101</c:v>
                </c:pt>
                <c:pt idx="492">
                  <c:v>1.25024987280555</c:v>
                </c:pt>
                <c:pt idx="493">
                  <c:v>1.2517005469557101</c:v>
                </c:pt>
                <c:pt idx="494">
                  <c:v>1.2531521503690799</c:v>
                </c:pt>
                <c:pt idx="495">
                  <c:v>1.2546046987422801</c:v>
                </c:pt>
                <c:pt idx="496">
                  <c:v>1.2560582073868101</c:v>
                </c:pt>
                <c:pt idx="497">
                  <c:v>1.25751269124202</c:v>
                </c:pt>
                <c:pt idx="498">
                  <c:v>1.2589681648875899</c:v>
                </c:pt>
                <c:pt idx="499">
                  <c:v>1.2604246425555701</c:v>
                </c:pt>
                <c:pt idx="500">
                  <c:v>1.2618821381418499</c:v>
                </c:pt>
                <c:pt idx="501">
                  <c:v>1.26334066521735</c:v>
                </c:pt>
                <c:pt idx="502">
                  <c:v>1.26480023703862</c:v>
                </c:pt>
                <c:pt idx="503">
                  <c:v>1.26626086655818</c:v>
                </c:pt>
                <c:pt idx="504">
                  <c:v>1.2677225664343701</c:v>
                </c:pt>
                <c:pt idx="505">
                  <c:v>1.26918534904086</c:v>
                </c:pt>
                <c:pt idx="506">
                  <c:v>1.27064922647585</c:v>
                </c:pt>
                <c:pt idx="507">
                  <c:v>1.27211421057087</c:v>
                </c:pt>
                <c:pt idx="508">
                  <c:v>1.27358031289927</c:v>
                </c:pt>
                <c:pt idx="509">
                  <c:v>1.27504754478444</c:v>
                </c:pt>
                <c:pt idx="510">
                  <c:v>1.2765159173076299</c:v>
                </c:pt>
                <c:pt idx="511">
                  <c:v>1.27798544131563</c:v>
                </c:pt>
                <c:pt idx="512">
                  <c:v>1.2794561274280201</c:v>
                </c:pt>
                <c:pt idx="513">
                  <c:v>1.2809279860442699</c:v>
                </c:pt>
                <c:pt idx="514">
                  <c:v>1.2824010273505499</c:v>
                </c:pt>
                <c:pt idx="515">
                  <c:v>1.2838752613262701</c:v>
                </c:pt>
                <c:pt idx="516">
                  <c:v>1.2853506977504101</c:v>
                </c:pt>
                <c:pt idx="517">
                  <c:v>1.28682734620765</c:v>
                </c:pt>
                <c:pt idx="518">
                  <c:v>1.2883052160942501</c:v>
                </c:pt>
                <c:pt idx="519">
                  <c:v>1.28978431662372</c:v>
                </c:pt>
                <c:pt idx="520">
                  <c:v>1.29126465683233</c:v>
                </c:pt>
                <c:pt idx="521">
                  <c:v>1.2927462455844001</c:v>
                </c:pt>
                <c:pt idx="522">
                  <c:v>1.29422909157738</c:v>
                </c:pt>
                <c:pt idx="523">
                  <c:v>1.2957132033468699</c:v>
                </c:pt>
                <c:pt idx="524">
                  <c:v>1.2971985892713001</c:v>
                </c:pt>
                <c:pt idx="525">
                  <c:v>1.2986852575765799</c:v>
                </c:pt>
                <c:pt idx="526">
                  <c:v>1.3001732163405799</c:v>
                </c:pt>
                <c:pt idx="527">
                  <c:v>1.3016624734973601</c:v>
                </c:pt>
                <c:pt idx="528">
                  <c:v>1.3031530368413899</c:v>
                </c:pt>
                <c:pt idx="529">
                  <c:v>1.3046449140315399</c:v>
                </c:pt>
                <c:pt idx="530">
                  <c:v>1.30613811259498</c:v>
                </c:pt>
                <c:pt idx="531">
                  <c:v>1.3076326399309099</c:v>
                </c:pt>
                <c:pt idx="532">
                  <c:v>1.3091285033142299</c:v>
                </c:pt>
                <c:pt idx="533">
                  <c:v>1.3106257098990299</c:v>
                </c:pt>
                <c:pt idx="534">
                  <c:v>1.3121242667220001</c:v>
                </c:pt>
                <c:pt idx="535">
                  <c:v>1.3136241807057001</c:v>
                </c:pt>
                <c:pt idx="536">
                  <c:v>1.31512545866177</c:v>
                </c:pt>
                <c:pt idx="537">
                  <c:v>1.31662810729402</c:v>
                </c:pt>
                <c:pt idx="538">
                  <c:v>1.31813213320136</c:v>
                </c:pt>
                <c:pt idx="539">
                  <c:v>1.3196375428807401</c:v>
                </c:pt>
                <c:pt idx="540">
                  <c:v>1.3211443427299301</c:v>
                </c:pt>
                <c:pt idx="541">
                  <c:v>1.32265253905021</c:v>
                </c:pt>
                <c:pt idx="542">
                  <c:v>1.32416213804903</c:v>
                </c:pt>
                <c:pt idx="543">
                  <c:v>1.3256731458425199</c:v>
                </c:pt>
                <c:pt idx="544">
                  <c:v>1.3271855684579601</c:v>
                </c:pt>
                <c:pt idx="545">
                  <c:v>1.3286994118361699</c:v>
                </c:pt>
                <c:pt idx="546">
                  <c:v>1.3302146818338301</c:v>
                </c:pt>
                <c:pt idx="547">
                  <c:v>1.3317313842256999</c:v>
                </c:pt>
                <c:pt idx="548">
                  <c:v>1.3332495247068099</c:v>
                </c:pt>
                <c:pt idx="549">
                  <c:v>1.3347691088945799</c:v>
                </c:pt>
                <c:pt idx="550">
                  <c:v>1.33629014233081</c:v>
                </c:pt>
                <c:pt idx="551">
                  <c:v>1.3378126304837401</c:v>
                </c:pt>
                <c:pt idx="552">
                  <c:v>1.3393365787499101</c:v>
                </c:pt>
                <c:pt idx="553">
                  <c:v>1.3408619924560401</c:v>
                </c:pt>
                <c:pt idx="554">
                  <c:v>1.3423888768608601</c:v>
                </c:pt>
                <c:pt idx="555">
                  <c:v>1.34391723715685</c:v>
                </c:pt>
                <c:pt idx="556">
                  <c:v>1.3454470784719299</c:v>
                </c:pt>
                <c:pt idx="557">
                  <c:v>1.34697840587116</c:v>
                </c:pt>
                <c:pt idx="558">
                  <c:v>1.3485112243583</c:v>
                </c:pt>
                <c:pt idx="559">
                  <c:v>1.35004553887738</c:v>
                </c:pt>
                <c:pt idx="560">
                  <c:v>1.3515813543142301</c:v>
                </c:pt>
                <c:pt idx="561">
                  <c:v>1.3531186754979501</c:v>
                </c:pt>
                <c:pt idx="562">
                  <c:v>1.3546575072023099</c:v>
                </c:pt>
                <c:pt idx="563">
                  <c:v>1.35619785414719</c:v>
                </c:pt>
                <c:pt idx="564">
                  <c:v>1.3577397209998701</c:v>
                </c:pt>
                <c:pt idx="565">
                  <c:v>1.35928311237638</c:v>
                </c:pt>
                <c:pt idx="566">
                  <c:v>1.36082803284275</c:v>
                </c:pt>
                <c:pt idx="567">
                  <c:v>1.3623744869162699</c:v>
                </c:pt>
                <c:pt idx="568">
                  <c:v>1.36392247906667</c:v>
                </c:pt>
                <c:pt idx="569">
                  <c:v>1.36547201371733</c:v>
                </c:pt>
                <c:pt idx="570">
                  <c:v>1.36702309524635</c:v>
                </c:pt>
                <c:pt idx="571">
                  <c:v>1.36857572798772</c:v>
                </c:pt>
                <c:pt idx="572">
                  <c:v>1.3701299162323499</c:v>
                </c:pt>
                <c:pt idx="573">
                  <c:v>1.3716856642291699</c:v>
                </c:pt>
                <c:pt idx="574">
                  <c:v>1.3732429761860701</c:v>
                </c:pt>
                <c:pt idx="575">
                  <c:v>1.3748018562709701</c:v>
                </c:pt>
                <c:pt idx="576">
                  <c:v>1.3763623086127199</c:v>
                </c:pt>
                <c:pt idx="577">
                  <c:v>1.37792433730209</c:v>
                </c:pt>
                <c:pt idx="578">
                  <c:v>1.3794879463926499</c:v>
                </c:pt>
                <c:pt idx="579">
                  <c:v>1.3810531399016399</c:v>
                </c:pt>
                <c:pt idx="580">
                  <c:v>1.3826199218108901</c:v>
                </c:pt>
                <c:pt idx="581">
                  <c:v>1.3841882960676299</c:v>
                </c:pt>
                <c:pt idx="582">
                  <c:v>1.3857582665852799</c:v>
                </c:pt>
                <c:pt idx="583">
                  <c:v>1.3873298372443199</c:v>
                </c:pt>
                <c:pt idx="584">
                  <c:v>1.3889030118929999</c:v>
                </c:pt>
                <c:pt idx="585">
                  <c:v>1.3904777943481299</c:v>
                </c:pt>
                <c:pt idx="586">
                  <c:v>1.3920541883958</c:v>
                </c:pt>
                <c:pt idx="587">
                  <c:v>1.39363219779213</c:v>
                </c:pt>
                <c:pt idx="588">
                  <c:v>1.3952118262639399</c:v>
                </c:pt>
                <c:pt idx="589">
                  <c:v>1.3967930775094199</c:v>
                </c:pt>
                <c:pt idx="590">
                  <c:v>1.3983759551988399</c:v>
                </c:pt>
                <c:pt idx="591">
                  <c:v>1.3999604629751701</c:v>
                </c:pt>
                <c:pt idx="592">
                  <c:v>1.40154660445471</c:v>
                </c:pt>
                <c:pt idx="593">
                  <c:v>1.4031343832277099</c:v>
                </c:pt>
                <c:pt idx="594">
                  <c:v>1.4047238028589699</c:v>
                </c:pt>
                <c:pt idx="595">
                  <c:v>1.40631486688842</c:v>
                </c:pt>
                <c:pt idx="596">
                  <c:v>1.4079075788317099</c:v>
                </c:pt>
                <c:pt idx="597">
                  <c:v>1.40950194218074</c:v>
                </c:pt>
                <c:pt idx="598">
                  <c:v>1.41109796040422</c:v>
                </c:pt>
                <c:pt idx="599">
                  <c:v>1.4126956369482</c:v>
                </c:pt>
                <c:pt idx="600">
                  <c:v>1.4142949752365701</c:v>
                </c:pt>
                <c:pt idx="601">
                  <c:v>1.4158959786715799</c:v>
                </c:pt>
                <c:pt idx="602">
                  <c:v>1.4174986506343299</c:v>
                </c:pt>
                <c:pt idx="603">
                  <c:v>1.41910299448525</c:v>
                </c:pt>
                <c:pt idx="604">
                  <c:v>1.4207090135645499</c:v>
                </c:pt>
                <c:pt idx="605">
                  <c:v>1.42231671119271</c:v>
                </c:pt>
                <c:pt idx="606">
                  <c:v>1.4239260906708899</c:v>
                </c:pt>
                <c:pt idx="607">
                  <c:v>1.4255371552814</c:v>
                </c:pt>
                <c:pt idx="608">
                  <c:v>1.4271499082880901</c:v>
                </c:pt>
                <c:pt idx="609">
                  <c:v>1.4287643529368099</c:v>
                </c:pt>
                <c:pt idx="610">
                  <c:v>1.4303804924557599</c:v>
                </c:pt>
                <c:pt idx="611">
                  <c:v>1.43199833005593</c:v>
                </c:pt>
                <c:pt idx="612">
                  <c:v>1.43361786893147</c:v>
                </c:pt>
                <c:pt idx="613">
                  <c:v>1.4352391122600801</c:v>
                </c:pt>
                <c:pt idx="614">
                  <c:v>1.43686206320334</c:v>
                </c:pt>
                <c:pt idx="615">
                  <c:v>1.43848672490713</c:v>
                </c:pt>
                <c:pt idx="616">
                  <c:v>1.4401131005019301</c:v>
                </c:pt>
                <c:pt idx="617">
                  <c:v>1.4417411931032</c:v>
                </c:pt>
                <c:pt idx="618">
                  <c:v>1.44337100581167</c:v>
                </c:pt>
                <c:pt idx="619">
                  <c:v>1.44500254171374</c:v>
                </c:pt>
                <c:pt idx="620">
                  <c:v>1.44663580388173</c:v>
                </c:pt>
                <c:pt idx="621">
                  <c:v>1.44827079537423</c:v>
                </c:pt>
                <c:pt idx="622">
                  <c:v>1.4499075192364299</c:v>
                </c:pt>
                <c:pt idx="623">
                  <c:v>1.4515459785003499</c:v>
                </c:pt>
                <c:pt idx="624">
                  <c:v>1.4531861761851901</c:v>
                </c:pt>
                <c:pt idx="625">
                  <c:v>1.4548281152976099</c:v>
                </c:pt>
                <c:pt idx="626">
                  <c:v>1.45647179883199</c:v>
                </c:pt>
                <c:pt idx="627">
                  <c:v>1.4581172297707199</c:v>
                </c:pt>
                <c:pt idx="628">
                  <c:v>1.4597644110844701</c:v>
                </c:pt>
                <c:pt idx="629">
                  <c:v>1.4614133457324401</c:v>
                </c:pt>
                <c:pt idx="630">
                  <c:v>1.46306403666262</c:v>
                </c:pt>
                <c:pt idx="631">
                  <c:v>1.4647164868120499</c:v>
                </c:pt>
                <c:pt idx="632">
                  <c:v>1.46637069910706</c:v>
                </c:pt>
                <c:pt idx="633">
                  <c:v>1.4680266764634999</c:v>
                </c:pt>
                <c:pt idx="634">
                  <c:v>1.46968442178699</c:v>
                </c:pt>
                <c:pt idx="635">
                  <c:v>1.4713439379731701</c:v>
                </c:pt>
                <c:pt idx="636">
                  <c:v>1.47300522790785</c:v>
                </c:pt>
                <c:pt idx="637">
                  <c:v>1.4746682944673299</c:v>
                </c:pt>
                <c:pt idx="638">
                  <c:v>1.47633314051854</c:v>
                </c:pt>
                <c:pt idx="639">
                  <c:v>1.4779997689192901</c:v>
                </c:pt>
                <c:pt idx="640">
                  <c:v>1.4796681825184499</c:v>
                </c:pt>
                <c:pt idx="641">
                  <c:v>1.48133838415619</c:v>
                </c:pt>
                <c:pt idx="642">
                  <c:v>1.48301037666413</c:v>
                </c:pt>
                <c:pt idx="643">
                  <c:v>1.48468416286558</c:v>
                </c:pt>
                <c:pt idx="644">
                  <c:v>1.48635974557571</c:v>
                </c:pt>
                <c:pt idx="645">
                  <c:v>1.4880371276017099</c:v>
                </c:pt>
                <c:pt idx="646">
                  <c:v>1.4897163117430401</c:v>
                </c:pt>
                <c:pt idx="647">
                  <c:v>1.49139730079153</c:v>
                </c:pt>
                <c:pt idx="648">
                  <c:v>1.4930800975316101</c:v>
                </c:pt>
                <c:pt idx="649">
                  <c:v>1.49476470474046</c:v>
                </c:pt>
                <c:pt idx="650">
                  <c:v>1.4964511251882</c:v>
                </c:pt>
                <c:pt idx="651">
                  <c:v>1.4981393616379901</c:v>
                </c:pt>
                <c:pt idx="652">
                  <c:v>1.49982941684629</c:v>
                </c:pt>
                <c:pt idx="653">
                  <c:v>1.5015212935629301</c:v>
                </c:pt>
                <c:pt idx="654">
                  <c:v>1.50321499453132</c:v>
                </c:pt>
                <c:pt idx="655">
                  <c:v>1.5049105224885699</c:v>
                </c:pt>
                <c:pt idx="656">
                  <c:v>1.5066078801656599</c:v>
                </c:pt>
                <c:pt idx="657">
                  <c:v>1.50830707028758</c:v>
                </c:pt>
                <c:pt idx="658">
                  <c:v>1.5100080955734501</c:v>
                </c:pt>
                <c:pt idx="659">
                  <c:v>1.5117109587367099</c:v>
                </c:pt>
                <c:pt idx="660">
                  <c:v>1.5134156624852</c:v>
                </c:pt>
                <c:pt idx="661">
                  <c:v>1.5151222095213399</c:v>
                </c:pt>
                <c:pt idx="662">
                  <c:v>1.51683060254224</c:v>
                </c:pt>
                <c:pt idx="663">
                  <c:v>1.51854084423983</c:v>
                </c:pt>
                <c:pt idx="664">
                  <c:v>1.5202529373010001</c:v>
                </c:pt>
                <c:pt idx="665">
                  <c:v>1.5219668844077201</c:v>
                </c:pt>
                <c:pt idx="666">
                  <c:v>1.5236826882371399</c:v>
                </c:pt>
                <c:pt idx="667">
                  <c:v>1.52540035146174</c:v>
                </c:pt>
                <c:pt idx="668">
                  <c:v>1.52711987674945</c:v>
                </c:pt>
                <c:pt idx="669">
                  <c:v>1.5288412667637199</c:v>
                </c:pt>
                <c:pt idx="670">
                  <c:v>1.53056452416369</c:v>
                </c:pt>
                <c:pt idx="671">
                  <c:v>1.5322896516042801</c:v>
                </c:pt>
                <c:pt idx="672">
                  <c:v>1.5340166517362701</c:v>
                </c:pt>
                <c:pt idx="673">
                  <c:v>1.53574552720646</c:v>
                </c:pt>
                <c:pt idx="674">
                  <c:v>1.53747628065773</c:v>
                </c:pt>
                <c:pt idx="675">
                  <c:v>1.5392089147291701</c:v>
                </c:pt>
                <c:pt idx="676">
                  <c:v>1.5409434320561599</c:v>
                </c:pt>
                <c:pt idx="677">
                  <c:v>1.54267983527051</c:v>
                </c:pt>
                <c:pt idx="678">
                  <c:v>1.54441812700049</c:v>
                </c:pt>
                <c:pt idx="679">
                  <c:v>1.5461583098709999</c:v>
                </c:pt>
                <c:pt idx="680">
                  <c:v>1.5479003865036101</c:v>
                </c:pt>
                <c:pt idx="681">
                  <c:v>1.54964435951667</c:v>
                </c:pt>
                <c:pt idx="682">
                  <c:v>1.55139023152542</c:v>
                </c:pt>
                <c:pt idx="683">
                  <c:v>1.55313800514203</c:v>
                </c:pt>
                <c:pt idx="684">
                  <c:v>1.5548876829757601</c:v>
                </c:pt>
                <c:pt idx="685">
                  <c:v>1.5566392676329699</c:v>
                </c:pt>
                <c:pt idx="686">
                  <c:v>1.5583927617172499</c:v>
                </c:pt>
                <c:pt idx="687">
                  <c:v>1.5601481678294999</c:v>
                </c:pt>
                <c:pt idx="688">
                  <c:v>1.5619054885679899</c:v>
                </c:pt>
                <c:pt idx="689">
                  <c:v>1.56366472652847</c:v>
                </c:pt>
                <c:pt idx="690">
                  <c:v>1.5654258843042099</c:v>
                </c:pt>
                <c:pt idx="691">
                  <c:v>1.5671889644861201</c:v>
                </c:pt>
                <c:pt idx="692">
                  <c:v>1.5689539696628001</c:v>
                </c:pt>
                <c:pt idx="693">
                  <c:v>1.5707209024205999</c:v>
                </c:pt>
                <c:pt idx="694">
                  <c:v>1.57248976534375</c:v>
                </c:pt>
                <c:pt idx="695">
                  <c:v>1.5742605610143601</c:v>
                </c:pt>
                <c:pt idx="696">
                  <c:v>1.5760332920125499</c:v>
                </c:pt>
                <c:pt idx="697">
                  <c:v>1.5778079609164799</c:v>
                </c:pt>
                <c:pt idx="698">
                  <c:v>1.57958457030244</c:v>
                </c:pt>
                <c:pt idx="699">
                  <c:v>1.5813631227449101</c:v>
                </c:pt>
                <c:pt idx="700">
                  <c:v>1.5831436208166301</c:v>
                </c:pt>
              </c:numCache>
            </c:numRef>
          </c:yVal>
          <c:smooth val="0"/>
        </c:ser>
        <c:ser>
          <c:idx val="2"/>
          <c:order val="2"/>
          <c:tx>
            <c:strRef>
              <c:f>Microsoft_Excel_Worksheet2!$D$1</c:f>
              <c:strCache>
                <c:ptCount val="1"/>
                <c:pt idx="0">
                  <c:v>upper</c:v>
                </c:pt>
              </c:strCache>
            </c:strRef>
          </c:tx>
          <c:spPr>
            <a:ln w="41275">
              <a:solidFill>
                <a:srgbClr val="00FF00"/>
              </a:solidFill>
              <a:prstDash val="sysDash"/>
            </a:ln>
          </c:spPr>
          <c:marker>
            <c:symbol val="none"/>
          </c:marker>
          <c:xVal>
            <c:numRef>
              <c:f>Microsoft_Excel_Worksheet2!$A$2:$A$10002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Microsoft_Excel_Worksheet2!$D$2:$D$10002</c:f>
              <c:numCache>
                <c:formatCode>General</c:formatCode>
                <c:ptCount val="10001"/>
                <c:pt idx="0">
                  <c:v>1.1301342812486399</c:v>
                </c:pt>
                <c:pt idx="1">
                  <c:v>1.12950362230739</c:v>
                </c:pt>
                <c:pt idx="2">
                  <c:v>1.1288733187948701</c:v>
                </c:pt>
                <c:pt idx="3">
                  <c:v>1.1282433705480699</c:v>
                </c:pt>
                <c:pt idx="4">
                  <c:v>1.12761377740458</c:v>
                </c:pt>
                <c:pt idx="5">
                  <c:v>1.1269845392026401</c:v>
                </c:pt>
                <c:pt idx="6">
                  <c:v>1.1263556557811001</c:v>
                </c:pt>
                <c:pt idx="7">
                  <c:v>1.1257271269794999</c:v>
                </c:pt>
                <c:pt idx="8">
                  <c:v>1.12509895263798</c:v>
                </c:pt>
                <c:pt idx="9">
                  <c:v>1.12447113259739</c:v>
                </c:pt>
                <c:pt idx="10">
                  <c:v>1.12384366669925</c:v>
                </c:pt>
                <c:pt idx="11">
                  <c:v>1.12321655478576</c:v>
                </c:pt>
                <c:pt idx="12">
                  <c:v>1.12258979669982</c:v>
                </c:pt>
                <c:pt idx="13">
                  <c:v>1.12196339228505</c:v>
                </c:pt>
                <c:pt idx="14">
                  <c:v>1.1213373413857901</c:v>
                </c:pt>
                <c:pt idx="15">
                  <c:v>1.1207116438471001</c:v>
                </c:pt>
                <c:pt idx="16">
                  <c:v>1.12008629951482</c:v>
                </c:pt>
                <c:pt idx="17">
                  <c:v>1.11946130823551</c:v>
                </c:pt>
                <c:pt idx="18">
                  <c:v>1.1188366698565499</c:v>
                </c:pt>
                <c:pt idx="19">
                  <c:v>1.1182123842260501</c:v>
                </c:pt>
                <c:pt idx="20">
                  <c:v>1.1175884511929699</c:v>
                </c:pt>
                <c:pt idx="21">
                  <c:v>1.1169648706070501</c:v>
                </c:pt>
                <c:pt idx="22">
                  <c:v>1.1163416423188599</c:v>
                </c:pt>
                <c:pt idx="23">
                  <c:v>1.11571876617985</c:v>
                </c:pt>
                <c:pt idx="24">
                  <c:v>1.1150962420422701</c:v>
                </c:pt>
                <c:pt idx="25">
                  <c:v>1.1144740697592701</c:v>
                </c:pt>
                <c:pt idx="26">
                  <c:v>1.1138522491848999</c:v>
                </c:pt>
                <c:pt idx="27">
                  <c:v>1.1132307801740799</c:v>
                </c:pt>
                <c:pt idx="28">
                  <c:v>1.11260966258269</c:v>
                </c:pt>
                <c:pt idx="29">
                  <c:v>1.1119888962675</c:v>
                </c:pt>
                <c:pt idx="30">
                  <c:v>1.1113684810862801</c:v>
                </c:pt>
                <c:pt idx="31">
                  <c:v>1.11074841689773</c:v>
                </c:pt>
                <c:pt idx="32">
                  <c:v>1.1101287035615599</c:v>
                </c:pt>
                <c:pt idx="33">
                  <c:v>1.1095093409385</c:v>
                </c:pt>
                <c:pt idx="34">
                  <c:v>1.1088903288902701</c:v>
                </c:pt>
                <c:pt idx="35">
                  <c:v>1.10827166727967</c:v>
                </c:pt>
                <c:pt idx="36">
                  <c:v>1.1076533559705499</c:v>
                </c:pt>
                <c:pt idx="37">
                  <c:v>1.10703539482784</c:v>
                </c:pt>
                <c:pt idx="38">
                  <c:v>1.1064177837175999</c:v>
                </c:pt>
                <c:pt idx="39">
                  <c:v>1.105800522507</c:v>
                </c:pt>
                <c:pt idx="40">
                  <c:v>1.10518361106436</c:v>
                </c:pt>
                <c:pt idx="41">
                  <c:v>1.1045670492591899</c:v>
                </c:pt>
                <c:pt idx="42">
                  <c:v>1.10395083696218</c:v>
                </c:pt>
                <c:pt idx="43">
                  <c:v>1.10333497404525</c:v>
                </c:pt>
                <c:pt idx="44">
                  <c:v>1.10271946038155</c:v>
                </c:pt>
                <c:pt idx="45">
                  <c:v>1.10210429584553</c:v>
                </c:pt>
                <c:pt idx="46">
                  <c:v>1.1014894803129001</c:v>
                </c:pt>
                <c:pt idx="47">
                  <c:v>1.1008750136607299</c:v>
                </c:pt>
                <c:pt idx="48">
                  <c:v>1.10026089576741</c:v>
                </c:pt>
                <c:pt idx="49">
                  <c:v>1.0996471265127301</c:v>
                </c:pt>
                <c:pt idx="50">
                  <c:v>1.0990337057778701</c:v>
                </c:pt>
                <c:pt idx="51">
                  <c:v>1.09842063344545</c:v>
                </c:pt>
                <c:pt idx="52">
                  <c:v>1.0978079093995601</c:v>
                </c:pt>
                <c:pt idx="53">
                  <c:v>1.0971955335257999</c:v>
                </c:pt>
                <c:pt idx="54">
                  <c:v>1.09658350571128</c:v>
                </c:pt>
                <c:pt idx="55">
                  <c:v>1.09597182584468</c:v>
                </c:pt>
                <c:pt idx="56">
                  <c:v>1.09536049381628</c:v>
                </c:pt>
                <c:pt idx="57">
                  <c:v>1.09474950951798</c:v>
                </c:pt>
                <c:pt idx="58">
                  <c:v>1.0941388728433801</c:v>
                </c:pt>
                <c:pt idx="59">
                  <c:v>1.09352858368774</c:v>
                </c:pt>
                <c:pt idx="60">
                  <c:v>1.0929186419481001</c:v>
                </c:pt>
                <c:pt idx="61">
                  <c:v>1.09230904752326</c:v>
                </c:pt>
                <c:pt idx="62">
                  <c:v>1.0916998003138501</c:v>
                </c:pt>
                <c:pt idx="63">
                  <c:v>1.0910909002223499</c:v>
                </c:pt>
                <c:pt idx="64">
                  <c:v>1.0904823471531699</c:v>
                </c:pt>
                <c:pt idx="65">
                  <c:v>1.08987414101265</c:v>
                </c:pt>
                <c:pt idx="66">
                  <c:v>1.0892662817091301</c:v>
                </c:pt>
                <c:pt idx="67">
                  <c:v>1.0886587691529901</c:v>
                </c:pt>
                <c:pt idx="68">
                  <c:v>1.08805160325669</c:v>
                </c:pt>
                <c:pt idx="69">
                  <c:v>1.08744478393484</c:v>
                </c:pt>
                <c:pt idx="70">
                  <c:v>1.0868383111042299</c:v>
                </c:pt>
                <c:pt idx="71">
                  <c:v>1.08623218468391</c:v>
                </c:pt>
                <c:pt idx="72">
                  <c:v>1.08562640459518</c:v>
                </c:pt>
                <c:pt idx="73">
                  <c:v>1.08502097076173</c:v>
                </c:pt>
                <c:pt idx="74">
                  <c:v>1.08441588310964</c:v>
                </c:pt>
                <c:pt idx="75">
                  <c:v>1.0838111415674601</c:v>
                </c:pt>
                <c:pt idx="76">
                  <c:v>1.08320674606626</c:v>
                </c:pt>
                <c:pt idx="77">
                  <c:v>1.08260269653969</c:v>
                </c:pt>
                <c:pt idx="78">
                  <c:v>1.0819989929240801</c:v>
                </c:pt>
                <c:pt idx="79">
                  <c:v>1.0813956351584499</c:v>
                </c:pt>
                <c:pt idx="80">
                  <c:v>1.0807926231846201</c:v>
                </c:pt>
                <c:pt idx="81">
                  <c:v>1.0801899569472699</c:v>
                </c:pt>
                <c:pt idx="82">
                  <c:v>1.079587636394</c:v>
                </c:pt>
                <c:pt idx="83">
                  <c:v>1.0789856614754401</c:v>
                </c:pt>
                <c:pt idx="84">
                  <c:v>1.07838403214528</c:v>
                </c:pt>
                <c:pt idx="85">
                  <c:v>1.0777827483603699</c:v>
                </c:pt>
                <c:pt idx="86">
                  <c:v>1.0771818100808499</c:v>
                </c:pt>
                <c:pt idx="87">
                  <c:v>1.0765812172701399</c:v>
                </c:pt>
                <c:pt idx="88">
                  <c:v>1.0759809698951099</c:v>
                </c:pt>
                <c:pt idx="89">
                  <c:v>1.07538106792614</c:v>
                </c:pt>
                <c:pt idx="90">
                  <c:v>1.0747815113372201</c:v>
                </c:pt>
                <c:pt idx="91">
                  <c:v>1.07418230010602</c:v>
                </c:pt>
                <c:pt idx="92">
                  <c:v>1.07358343421405</c:v>
                </c:pt>
                <c:pt idx="93">
                  <c:v>1.07298491364671</c:v>
                </c:pt>
                <c:pt idx="94">
                  <c:v>1.07238673839341</c:v>
                </c:pt>
                <c:pt idx="95">
                  <c:v>1.0717889084477099</c:v>
                </c:pt>
                <c:pt idx="96">
                  <c:v>1.0711914238074101</c:v>
                </c:pt>
                <c:pt idx="97">
                  <c:v>1.0705942844746399</c:v>
                </c:pt>
                <c:pt idx="98">
                  <c:v>1.0699974904560601</c:v>
                </c:pt>
                <c:pt idx="99">
                  <c:v>1.0694010417629201</c:v>
                </c:pt>
                <c:pt idx="100">
                  <c:v>1.0688049384112299</c:v>
                </c:pt>
                <c:pt idx="101">
                  <c:v>1.0682091804218601</c:v>
                </c:pt>
                <c:pt idx="102">
                  <c:v>1.06761376782073</c:v>
                </c:pt>
                <c:pt idx="103">
                  <c:v>1.06701870063892</c:v>
                </c:pt>
                <c:pt idx="104">
                  <c:v>1.06642397891283</c:v>
                </c:pt>
                <c:pt idx="105">
                  <c:v>1.0658296026843499</c:v>
                </c:pt>
                <c:pt idx="106">
                  <c:v>1.06523557200101</c:v>
                </c:pt>
                <c:pt idx="107">
                  <c:v>1.06464188691617</c:v>
                </c:pt>
                <c:pt idx="108">
                  <c:v>1.0640485474891299</c:v>
                </c:pt>
                <c:pt idx="109">
                  <c:v>1.06345555378543</c:v>
                </c:pt>
                <c:pt idx="110">
                  <c:v>1.0628629058769199</c:v>
                </c:pt>
                <c:pt idx="111">
                  <c:v>1.06227060384203</c:v>
                </c:pt>
                <c:pt idx="112">
                  <c:v>1.0616786477659299</c:v>
                </c:pt>
                <c:pt idx="113">
                  <c:v>1.0610870377407999</c:v>
                </c:pt>
                <c:pt idx="114">
                  <c:v>1.0604957738659599</c:v>
                </c:pt>
                <c:pt idx="115">
                  <c:v>1.0599048562481901</c:v>
                </c:pt>
                <c:pt idx="116">
                  <c:v>1.0593142850019099</c:v>
                </c:pt>
                <c:pt idx="117">
                  <c:v>1.0587240602494199</c:v>
                </c:pt>
                <c:pt idx="118">
                  <c:v>1.05813418212122</c:v>
                </c:pt>
                <c:pt idx="119">
                  <c:v>1.0575446507561901</c:v>
                </c:pt>
                <c:pt idx="120">
                  <c:v>1.05695546630194</c:v>
                </c:pt>
                <c:pt idx="121">
                  <c:v>1.05636662891503</c:v>
                </c:pt>
                <c:pt idx="122">
                  <c:v>1.0557781387613401</c:v>
                </c:pt>
                <c:pt idx="123">
                  <c:v>1.05518999601633</c:v>
                </c:pt>
                <c:pt idx="124">
                  <c:v>1.0546022008653699</c:v>
                </c:pt>
                <c:pt idx="125">
                  <c:v>1.0540147535041</c:v>
                </c:pt>
                <c:pt idx="126">
                  <c:v>1.0534276541387499</c:v>
                </c:pt>
                <c:pt idx="127">
                  <c:v>1.05284090298654</c:v>
                </c:pt>
                <c:pt idx="128">
                  <c:v>1.05225450027604</c:v>
                </c:pt>
                <c:pt idx="129">
                  <c:v>1.0516684462475501</c:v>
                </c:pt>
                <c:pt idx="130">
                  <c:v>1.0510827411535699</c:v>
                </c:pt>
                <c:pt idx="131">
                  <c:v>1.0504973852591599</c:v>
                </c:pt>
                <c:pt idx="132">
                  <c:v>1.04991237884246</c:v>
                </c:pt>
                <c:pt idx="133">
                  <c:v>1.0493277221951001</c:v>
                </c:pt>
                <c:pt idx="134">
                  <c:v>1.04874341562273</c:v>
                </c:pt>
                <c:pt idx="135">
                  <c:v>1.0481594594455199</c:v>
                </c:pt>
                <c:pt idx="136">
                  <c:v>1.0475758539986999</c:v>
                </c:pt>
                <c:pt idx="137">
                  <c:v>1.04699259963311</c:v>
                </c:pt>
                <c:pt idx="138">
                  <c:v>1.0464096967157801</c:v>
                </c:pt>
                <c:pt idx="139">
                  <c:v>1.0458271456305801</c:v>
                </c:pt>
                <c:pt idx="140">
                  <c:v>1.0452449467788001</c:v>
                </c:pt>
                <c:pt idx="141">
                  <c:v>1.0446631005798599</c:v>
                </c:pt>
                <c:pt idx="142">
                  <c:v>1.0440816074720001</c:v>
                </c:pt>
                <c:pt idx="143">
                  <c:v>1.04350046791303</c:v>
                </c:pt>
                <c:pt idx="144">
                  <c:v>1.04291968238104</c:v>
                </c:pt>
                <c:pt idx="145">
                  <c:v>1.0423392513752801</c:v>
                </c:pt>
                <c:pt idx="146">
                  <c:v>1.04175917541695</c:v>
                </c:pt>
                <c:pt idx="147">
                  <c:v>1.0411794550501099</c:v>
                </c:pt>
                <c:pt idx="148">
                  <c:v>1.0406000908425801</c:v>
                </c:pt>
                <c:pt idx="149">
                  <c:v>1.0400210833869601</c:v>
                </c:pt>
                <c:pt idx="150">
                  <c:v>1.0394424333015799</c:v>
                </c:pt>
                <c:pt idx="151">
                  <c:v>1.0388641412316399</c:v>
                </c:pt>
                <c:pt idx="152">
                  <c:v>1.0382862078503201</c:v>
                </c:pt>
                <c:pt idx="153">
                  <c:v>1.03770863385992</c:v>
                </c:pt>
                <c:pt idx="154">
                  <c:v>1.0371314199931501</c:v>
                </c:pt>
                <c:pt idx="155">
                  <c:v>1.03655456701444</c:v>
                </c:pt>
                <c:pt idx="156">
                  <c:v>1.03597807572128</c:v>
                </c:pt>
                <c:pt idx="157">
                  <c:v>1.0354019469457001</c:v>
                </c:pt>
                <c:pt idx="158">
                  <c:v>1.03482618155579</c:v>
                </c:pt>
                <c:pt idx="159">
                  <c:v>1.03425078045729</c:v>
                </c:pt>
                <c:pt idx="160">
                  <c:v>1.03367574459533</c:v>
                </c:pt>
                <c:pt idx="161">
                  <c:v>1.03310107495616</c:v>
                </c:pt>
                <c:pt idx="162">
                  <c:v>1.0325267725690801</c:v>
                </c:pt>
                <c:pt idx="163">
                  <c:v>1.03195283850842</c:v>
                </c:pt>
                <c:pt idx="164">
                  <c:v>1.03137927389562</c:v>
                </c:pt>
                <c:pt idx="165">
                  <c:v>1.03080607990149</c:v>
                </c:pt>
                <c:pt idx="166">
                  <c:v>1.03023325774854</c:v>
                </c:pt>
                <c:pt idx="167">
                  <c:v>1.02966080871345</c:v>
                </c:pt>
                <c:pt idx="168">
                  <c:v>1.0290887341297199</c:v>
                </c:pt>
                <c:pt idx="169">
                  <c:v>1.02851703539046</c:v>
                </c:pt>
                <c:pt idx="170">
                  <c:v>1.02794571395131</c:v>
                </c:pt>
                <c:pt idx="171">
                  <c:v>1.0273747713335999</c:v>
                </c:pt>
                <c:pt idx="172">
                  <c:v>1.0268042091276299</c:v>
                </c:pt>
                <c:pt idx="173">
                  <c:v>1.02623402899622</c:v>
                </c:pt>
                <c:pt idx="174">
                  <c:v>1.02566423267843</c:v>
                </c:pt>
                <c:pt idx="175">
                  <c:v>1.0250948219935401</c:v>
                </c:pt>
                <c:pt idx="176">
                  <c:v>1.0245257988452501</c:v>
                </c:pt>
                <c:pt idx="177">
                  <c:v>1.0239571652262001</c:v>
                </c:pt>
                <c:pt idx="178">
                  <c:v>1.02338892322272</c:v>
                </c:pt>
                <c:pt idx="179">
                  <c:v>1.02282107501994</c:v>
                </c:pt>
                <c:pt idx="180">
                  <c:v>1.0222536229071899</c:v>
                </c:pt>
                <c:pt idx="181">
                  <c:v>1.0216865992364801</c:v>
                </c:pt>
                <c:pt idx="182">
                  <c:v>1.02112015609647</c:v>
                </c:pt>
                <c:pt idx="183">
                  <c:v>1.02055447512419</c:v>
                </c:pt>
                <c:pt idx="184">
                  <c:v>1.01998973750329</c:v>
                </c:pt>
                <c:pt idx="185">
                  <c:v>1.01942612396223</c:v>
                </c:pt>
                <c:pt idx="186">
                  <c:v>1.01886381477282</c:v>
                </c:pt>
                <c:pt idx="187">
                  <c:v>1.01830298974894</c:v>
                </c:pt>
                <c:pt idx="188">
                  <c:v>1.01774382824556</c:v>
                </c:pt>
                <c:pt idx="189">
                  <c:v>1.0171865091579799</c:v>
                </c:pt>
                <c:pt idx="190">
                  <c:v>1.01663121092131</c:v>
                </c:pt>
                <c:pt idx="191">
                  <c:v>1.01607811151017</c:v>
                </c:pt>
                <c:pt idx="192">
                  <c:v>1.01552738843862</c:v>
                </c:pt>
                <c:pt idx="193">
                  <c:v>1.0149792187603199</c:v>
                </c:pt>
                <c:pt idx="194">
                  <c:v>1.0144337790689399</c:v>
                </c:pt>
                <c:pt idx="195">
                  <c:v>1.01389124549863</c:v>
                </c:pt>
                <c:pt idx="196">
                  <c:v>1.0133517937249099</c:v>
                </c:pt>
                <c:pt idx="197">
                  <c:v>1.0128155989655601</c:v>
                </c:pt>
                <c:pt idx="198">
                  <c:v>1.0122828359817999</c:v>
                </c:pt>
                <c:pt idx="199">
                  <c:v>1.01175367907961</c:v>
                </c:pt>
                <c:pt idx="200">
                  <c:v>1.01122830211126</c:v>
                </c:pt>
                <c:pt idx="201">
                  <c:v>1.01070687847691</c:v>
                </c:pt>
                <c:pt idx="202">
                  <c:v>1.01018958112653</c:v>
                </c:pt>
                <c:pt idx="203">
                  <c:v>1.0096765825617799</c:v>
                </c:pt>
                <c:pt idx="204">
                  <c:v>1.0091680548381601</c:v>
                </c:pt>
                <c:pt idx="205">
                  <c:v>1.00866416956723</c:v>
                </c:pt>
                <c:pt idx="206">
                  <c:v>1.00816509791897</c:v>
                </c:pt>
                <c:pt idx="207">
                  <c:v>1.0076710106242699</c:v>
                </c:pt>
                <c:pt idx="208">
                  <c:v>1.0071820779774401</c:v>
                </c:pt>
                <c:pt idx="209">
                  <c:v>1.0066984698389301</c:v>
                </c:pt>
                <c:pt idx="210">
                  <c:v>1.00622035563802</c:v>
                </c:pt>
                <c:pt idx="211">
                  <c:v>1.0057479043756601</c:v>
                </c:pt>
                <c:pt idx="212">
                  <c:v>1.0052812846273</c:v>
                </c:pt>
                <c:pt idx="213">
                  <c:v>1.00482066454581</c:v>
                </c:pt>
                <c:pt idx="214">
                  <c:v>1.0043662118644101</c:v>
                </c:pt>
                <c:pt idx="215">
                  <c:v>1.0039180938996499</c:v>
                </c:pt>
                <c:pt idx="216">
                  <c:v>1.0034764775543299</c:v>
                </c:pt>
                <c:pt idx="217">
                  <c:v>1.00304152932046</c:v>
                </c:pt>
                <c:pt idx="218">
                  <c:v>1.0026134152822399</c:v>
                </c:pt>
                <c:pt idx="219">
                  <c:v>1.00219230111885</c:v>
                </c:pt>
                <c:pt idx="220">
                  <c:v>1.00177835210736</c:v>
                </c:pt>
                <c:pt idx="221">
                  <c:v>1.0013717331254599</c:v>
                </c:pt>
                <c:pt idx="222">
                  <c:v>1.00097260865411</c:v>
                </c:pt>
                <c:pt idx="223">
                  <c:v>1.0005811427801099</c:v>
                </c:pt>
                <c:pt idx="224">
                  <c:v>1.0001974991985301</c:v>
                </c:pt>
                <c:pt idx="225">
                  <c:v>0.99982184121496098</c:v>
                </c:pt>
                <c:pt idx="226">
                  <c:v>0.99945433174766296</c:v>
                </c:pt>
                <c:pt idx="227">
                  <c:v>0.999095133329444</c:v>
                </c:pt>
                <c:pt idx="228">
                  <c:v>0.99874440810936604</c:v>
                </c:pt>
                <c:pt idx="229">
                  <c:v>0.99840231785420497</c:v>
                </c:pt>
                <c:pt idx="230">
                  <c:v>0.99806902394963404</c:v>
                </c:pt>
                <c:pt idx="231">
                  <c:v>0.99774468740112299</c:v>
                </c:pt>
                <c:pt idx="232">
                  <c:v>0.997429468834509</c:v>
                </c:pt>
                <c:pt idx="233">
                  <c:v>0.99712352849622299</c:v>
                </c:pt>
                <c:pt idx="234">
                  <c:v>0.99682702625312403</c:v>
                </c:pt>
                <c:pt idx="235">
                  <c:v>0.99654012159193295</c:v>
                </c:pt>
                <c:pt idx="236">
                  <c:v>0.99626297361819804</c:v>
                </c:pt>
                <c:pt idx="237">
                  <c:v>0.99599574105479505</c:v>
                </c:pt>
                <c:pt idx="238">
                  <c:v>0.99573858223988698</c:v>
                </c:pt>
                <c:pt idx="239">
                  <c:v>0.99549165512433202</c:v>
                </c:pt>
                <c:pt idx="240">
                  <c:v>0.99525511726848503</c:v>
                </c:pt>
                <c:pt idx="241">
                  <c:v>0.99502912583834302</c:v>
                </c:pt>
                <c:pt idx="242">
                  <c:v>0.99481383760100495</c:v>
                </c:pt>
                <c:pt idx="243">
                  <c:v>0.99460940891938299</c:v>
                </c:pt>
                <c:pt idx="244">
                  <c:v>0.99441599574612205</c:v>
                </c:pt>
                <c:pt idx="245">
                  <c:v>0.994233753616664</c:v>
                </c:pt>
                <c:pt idx="246">
                  <c:v>0.99406283764141901</c:v>
                </c:pt>
                <c:pt idx="247">
                  <c:v>0.99390340249695797</c:v>
                </c:pt>
                <c:pt idx="248">
                  <c:v>0.99375560241619099</c:v>
                </c:pt>
                <c:pt idx="249">
                  <c:v>0.99361959117744003</c:v>
                </c:pt>
                <c:pt idx="250">
                  <c:v>0.99349552209236203</c:v>
                </c:pt>
                <c:pt idx="251">
                  <c:v>0.99338354799262696</c:v>
                </c:pt>
                <c:pt idx="252">
                  <c:v>0.99328382121528402</c:v>
                </c:pt>
                <c:pt idx="253">
                  <c:v>0.99319649358674</c:v>
                </c:pt>
                <c:pt idx="254">
                  <c:v>0.99312171640525404</c:v>
                </c:pt>
                <c:pt idx="255">
                  <c:v>0.99305964042186401</c:v>
                </c:pt>
                <c:pt idx="256">
                  <c:v>0.99301041581965799</c:v>
                </c:pt>
                <c:pt idx="257">
                  <c:v>0.99297419219127103</c:v>
                </c:pt>
                <c:pt idx="258">
                  <c:v>0.99295111851453</c:v>
                </c:pt>
                <c:pt idx="259">
                  <c:v>0.99294134312611404</c:v>
                </c:pt>
                <c:pt idx="260">
                  <c:v>0.99294501369312604</c:v>
                </c:pt>
                <c:pt idx="261">
                  <c:v>0.99296227718245</c:v>
                </c:pt>
                <c:pt idx="262">
                  <c:v>0.99299327982777696</c:v>
                </c:pt>
                <c:pt idx="263">
                  <c:v>0.99303816709414505</c:v>
                </c:pt>
                <c:pt idx="264">
                  <c:v>0.99309708363987304</c:v>
                </c:pt>
                <c:pt idx="265">
                  <c:v>0.99317017327573098</c:v>
                </c:pt>
                <c:pt idx="266">
                  <c:v>0.99325757892119304</c:v>
                </c:pt>
                <c:pt idx="267">
                  <c:v>0.993359442557608</c:v>
                </c:pt>
                <c:pt idx="268">
                  <c:v>0.99347590517812301</c:v>
                </c:pt>
                <c:pt idx="269">
                  <c:v>0.99360710673417796</c:v>
                </c:pt>
                <c:pt idx="270">
                  <c:v>0.99375318607838004</c:v>
                </c:pt>
                <c:pt idx="271">
                  <c:v>0.99391428090357603</c:v>
                </c:pt>
                <c:pt idx="272">
                  <c:v>0.99409052767789696</c:v>
                </c:pt>
                <c:pt idx="273">
                  <c:v>0.99428206157558097</c:v>
                </c:pt>
                <c:pt idx="274">
                  <c:v>0.99448901640334197</c:v>
                </c:pt>
                <c:pt idx="275">
                  <c:v>0.99471152452205003</c:v>
                </c:pt>
                <c:pt idx="276">
                  <c:v>0.99494971676348998</c:v>
                </c:pt>
                <c:pt idx="277">
                  <c:v>0.99520372234193499</c:v>
                </c:pt>
                <c:pt idx="278">
                  <c:v>0.99547366876028398</c:v>
                </c:pt>
                <c:pt idx="279">
                  <c:v>0.99575968171049301</c:v>
                </c:pt>
                <c:pt idx="280">
                  <c:v>0.99606188496800396</c:v>
                </c:pt>
                <c:pt idx="281">
                  <c:v>0.99638040027990504</c:v>
                </c:pt>
                <c:pt idx="282">
                  <c:v>0.99671534724650901</c:v>
                </c:pt>
                <c:pt idx="283">
                  <c:v>0.997066843196042</c:v>
                </c:pt>
                <c:pt idx="284">
                  <c:v>0.99743500305214805</c:v>
                </c:pt>
                <c:pt idx="285">
                  <c:v>0.99781993919386003</c:v>
                </c:pt>
                <c:pt idx="286">
                  <c:v>0.99822176130773499</c:v>
                </c:pt>
                <c:pt idx="287">
                  <c:v>0.99864057623181202</c:v>
                </c:pt>
                <c:pt idx="288">
                  <c:v>0.99907648779105795</c:v>
                </c:pt>
                <c:pt idx="289">
                  <c:v>0.99952959662396901</c:v>
                </c:pt>
                <c:pt idx="290">
                  <c:v>1</c:v>
                </c:pt>
                <c:pt idx="291">
                  <c:v>1.00151823771143</c:v>
                </c:pt>
                <c:pt idx="292">
                  <c:v>1.0030406114916099</c:v>
                </c:pt>
                <c:pt idx="293">
                  <c:v>1.0045672159275201</c:v>
                </c:pt>
                <c:pt idx="294">
                  <c:v>1.00609814763766</c:v>
                </c:pt>
                <c:pt idx="295">
                  <c:v>1.0076335052952901</c:v>
                </c:pt>
                <c:pt idx="296">
                  <c:v>1.0091733896502899</c:v>
                </c:pt>
                <c:pt idx="297">
                  <c:v>1.0107179035495499</c:v>
                </c:pt>
                <c:pt idx="298">
                  <c:v>1.01226715195582</c:v>
                </c:pt>
                <c:pt idx="299">
                  <c:v>1.0138212419646999</c:v>
                </c:pt>
                <c:pt idx="300">
                  <c:v>1.01538028281981</c:v>
                </c:pt>
                <c:pt idx="301">
                  <c:v>1.0169443859259799</c:v>
                </c:pt>
                <c:pt idx="302">
                  <c:v>1.0185136648601301</c:v>
                </c:pt>
                <c:pt idx="303">
                  <c:v>1.0200882353799701</c:v>
                </c:pt>
                <c:pt idx="304">
                  <c:v>1.02166821543013</c:v>
                </c:pt>
                <c:pt idx="305">
                  <c:v>1.0232537251456899</c:v>
                </c:pt>
                <c:pt idx="306">
                  <c:v>1.0248448868529401</c:v>
                </c:pt>
                <c:pt idx="307">
                  <c:v>1.0264418250671801</c:v>
                </c:pt>
                <c:pt idx="308">
                  <c:v>1.0280446664874201</c:v>
                </c:pt>
                <c:pt idx="309">
                  <c:v>1.0296535399878799</c:v>
                </c:pt>
                <c:pt idx="310">
                  <c:v>1.0312685766060199</c:v>
                </c:pt>
                <c:pt idx="311">
                  <c:v>1.03288990952712</c:v>
                </c:pt>
                <c:pt idx="312">
                  <c:v>1.0345176740650801</c:v>
                </c:pt>
                <c:pt idx="313">
                  <c:v>1.0361520076394499</c:v>
                </c:pt>
                <c:pt idx="314">
                  <c:v>1.0377930497485</c:v>
                </c:pt>
                <c:pt idx="315">
                  <c:v>1.03944094193818</c:v>
                </c:pt>
                <c:pt idx="316">
                  <c:v>1.04109582776687</c:v>
                </c:pt>
                <c:pt idx="317">
                  <c:v>1.04275785276591</c:v>
                </c:pt>
                <c:pt idx="318">
                  <c:v>1.04442716439561</c:v>
                </c:pt>
                <c:pt idx="319">
                  <c:v>1.04610391199685</c:v>
                </c:pt>
                <c:pt idx="320">
                  <c:v>1.0477882467381201</c:v>
                </c:pt>
                <c:pt idx="321">
                  <c:v>1.04948032155793</c:v>
                </c:pt>
                <c:pt idx="322">
                  <c:v>1.0511802911025401</c:v>
                </c:pt>
                <c:pt idx="323">
                  <c:v>1.0528883116591099</c:v>
                </c:pt>
                <c:pt idx="324">
                  <c:v>1.0546045410840601</c:v>
                </c:pt>
                <c:pt idx="325">
                  <c:v>1.0563291387268601</c:v>
                </c:pt>
                <c:pt idx="326">
                  <c:v>1.0580622653491201</c:v>
                </c:pt>
                <c:pt idx="327">
                  <c:v>1.05980408303916</c:v>
                </c:pt>
                <c:pt idx="328">
                  <c:v>1.0615547551220299</c:v>
                </c:pt>
                <c:pt idx="329">
                  <c:v>1.06331444606518</c:v>
                </c:pt>
                <c:pt idx="330">
                  <c:v>1.0650833213798601</c:v>
                </c:pt>
                <c:pt idx="331">
                  <c:v>1.0668615475182801</c:v>
                </c:pt>
                <c:pt idx="332">
                  <c:v>1.0686492917669601</c:v>
                </c:pt>
                <c:pt idx="333">
                  <c:v>1.0704467221362</c:v>
                </c:pt>
                <c:pt idx="334">
                  <c:v>1.0722540072460001</c:v>
                </c:pt>
                <c:pt idx="335">
                  <c:v>1.0740713162086799</c:v>
                </c:pt>
                <c:pt idx="336">
                  <c:v>1.0758988185084399</c:v>
                </c:pt>
                <c:pt idx="337">
                  <c:v>1.07773668387805</c:v>
                </c:pt>
                <c:pt idx="338">
                  <c:v>1.0795850821731301</c:v>
                </c:pt>
                <c:pt idx="339">
                  <c:v>1.0814441832441899</c:v>
                </c:pt>
                <c:pt idx="340">
                  <c:v>1.0833141568068501</c:v>
                </c:pt>
                <c:pt idx="341">
                  <c:v>1.08519517231056</c:v>
                </c:pt>
                <c:pt idx="342">
                  <c:v>1.08708739880612</c:v>
                </c:pt>
                <c:pt idx="343">
                  <c:v>1.08899100481251</c:v>
                </c:pt>
                <c:pt idx="344">
                  <c:v>1.09090615818328</c:v>
                </c:pt>
                <c:pt idx="345">
                  <c:v>1.09283302597294</c:v>
                </c:pt>
                <c:pt idx="346">
                  <c:v>1.0947717743037499</c:v>
                </c:pt>
                <c:pt idx="347">
                  <c:v>1.0967225682333099</c:v>
                </c:pt>
                <c:pt idx="348">
                  <c:v>1.09868557162327</c:v>
                </c:pt>
                <c:pt idx="349">
                  <c:v>1.1006609470097</c:v>
                </c:pt>
                <c:pt idx="350">
                  <c:v>1.10264885547532</c:v>
                </c:pt>
                <c:pt idx="351">
                  <c:v>1.10464945652414</c:v>
                </c:pt>
                <c:pt idx="352">
                  <c:v>1.10666290795878</c:v>
                </c:pt>
                <c:pt idx="353">
                  <c:v>1.1086893657607699</c:v>
                </c:pt>
                <c:pt idx="354">
                  <c:v>1.1107289839743999</c:v>
                </c:pt>
                <c:pt idx="355">
                  <c:v>1.1127819145941</c:v>
                </c:pt>
                <c:pt idx="356">
                  <c:v>1.1148483074560001</c:v>
                </c:pt>
                <c:pt idx="357">
                  <c:v>1.11692831013368</c:v>
                </c:pt>
                <c:pt idx="358">
                  <c:v>1.1190220678385301</c:v>
                </c:pt>
                <c:pt idx="359">
                  <c:v>1.12112972332489</c:v>
                </c:pt>
                <c:pt idx="360">
                  <c:v>1.1232514168001899</c:v>
                </c:pt>
                <c:pt idx="361">
                  <c:v>1.1253872858402401</c:v>
                </c:pt>
                <c:pt idx="362">
                  <c:v>1.1275374653099399</c:v>
                </c:pt>
                <c:pt idx="363">
                  <c:v>1.1297020872893899</c:v>
                </c:pt>
                <c:pt idx="364">
                  <c:v>1.1318812810055601</c:v>
                </c:pt>
                <c:pt idx="365">
                  <c:v>1.1340751727696901</c:v>
                </c:pt>
                <c:pt idx="366">
                  <c:v>1.13628388592024</c:v>
                </c:pt>
                <c:pt idx="367">
                  <c:v>1.13850754077167</c:v>
                </c:pt>
                <c:pt idx="368">
                  <c:v>1.14074625456884</c:v>
                </c:pt>
                <c:pt idx="369">
                  <c:v>1.14300014144711</c:v>
                </c:pt>
                <c:pt idx="370">
                  <c:v>1.14526931239803</c:v>
                </c:pt>
                <c:pt idx="371">
                  <c:v>1.1475538752405401</c:v>
                </c:pt>
                <c:pt idx="372">
                  <c:v>1.14985393459764</c:v>
                </c:pt>
                <c:pt idx="373">
                  <c:v>1.1521695918782799</c:v>
                </c:pt>
                <c:pt idx="374">
                  <c:v>1.1545009452645001</c:v>
                </c:pt>
                <c:pt idx="375">
                  <c:v>1.1568480897034501</c:v>
                </c:pt>
                <c:pt idx="376">
                  <c:v>1.15921111690437</c:v>
                </c:pt>
                <c:pt idx="377">
                  <c:v>1.1615901153400601</c:v>
                </c:pt>
                <c:pt idx="378">
                  <c:v>1.1639851702528701</c:v>
                </c:pt>
                <c:pt idx="379">
                  <c:v>1.1663963636649</c:v>
                </c:pt>
                <c:pt idx="380">
                  <c:v>1.1688237743921399</c:v>
                </c:pt>
                <c:pt idx="381">
                  <c:v>1.1712674780624801</c:v>
                </c:pt>
                <c:pt idx="382">
                  <c:v>1.17372754713717</c:v>
                </c:pt>
                <c:pt idx="383">
                  <c:v>1.1762040509356599</c:v>
                </c:pt>
                <c:pt idx="384">
                  <c:v>1.17869705566341</c:v>
                </c:pt>
                <c:pt idx="385">
                  <c:v>1.18120662444267</c:v>
                </c:pt>
                <c:pt idx="386">
                  <c:v>1.18373281734573</c:v>
                </c:pt>
                <c:pt idx="387">
                  <c:v>1.1862756914305901</c:v>
                </c:pt>
                <c:pt idx="388">
                  <c:v>1.18883530077877</c:v>
                </c:pt>
                <c:pt idx="389">
                  <c:v>1.1914116965349499</c:v>
                </c:pt>
                <c:pt idx="390">
                  <c:v>1.1940049269484001</c:v>
                </c:pt>
                <c:pt idx="391">
                  <c:v>1.1966150374157301</c:v>
                </c:pt>
                <c:pt idx="392">
                  <c:v>1.1992420705250499</c:v>
                </c:pt>
                <c:pt idx="393">
                  <c:v>1.20188606610105</c:v>
                </c:pt>
                <c:pt idx="394">
                  <c:v>1.2045470612510201</c:v>
                </c:pt>
                <c:pt idx="395">
                  <c:v>1.20722509041151</c:v>
                </c:pt>
                <c:pt idx="396">
                  <c:v>1.20992018539549</c:v>
                </c:pt>
                <c:pt idx="397">
                  <c:v>1.21263237543983</c:v>
                </c:pt>
                <c:pt idx="398">
                  <c:v>1.215361687253</c:v>
                </c:pt>
                <c:pt idx="399">
                  <c:v>1.2181081450627</c:v>
                </c:pt>
                <c:pt idx="400">
                  <c:v>1.22087177066349</c:v>
                </c:pt>
                <c:pt idx="401">
                  <c:v>1.2236525834641001</c:v>
                </c:pt>
                <c:pt idx="402">
                  <c:v>1.2264506005343301</c:v>
                </c:pt>
                <c:pt idx="403">
                  <c:v>1.22926583665165</c:v>
                </c:pt>
                <c:pt idx="404">
                  <c:v>1.23209830434697</c:v>
                </c:pt>
                <c:pt idx="405">
                  <c:v>1.23494801395</c:v>
                </c:pt>
                <c:pt idx="406">
                  <c:v>1.2378149736335999</c:v>
                </c:pt>
                <c:pt idx="407">
                  <c:v>1.2406991894575301</c:v>
                </c:pt>
                <c:pt idx="408">
                  <c:v>1.24360066541112</c:v>
                </c:pt>
                <c:pt idx="409">
                  <c:v>1.24651940345506</c:v>
                </c:pt>
                <c:pt idx="410">
                  <c:v>1.2494554035621801</c:v>
                </c:pt>
                <c:pt idx="411">
                  <c:v>1.2524086637571199</c:v>
                </c:pt>
                <c:pt idx="412">
                  <c:v>1.2553791801549199</c:v>
                </c:pt>
                <c:pt idx="413">
                  <c:v>1.2583669469985099</c:v>
                </c:pt>
                <c:pt idx="414">
                  <c:v>1.2613719566949599</c:v>
                </c:pt>
                <c:pt idx="415">
                  <c:v>1.2643941998506101</c:v>
                </c:pt>
                <c:pt idx="416">
                  <c:v>1.2674336653049501</c:v>
                </c:pt>
                <c:pt idx="417">
                  <c:v>1.2704903401633101</c:v>
                </c:pt>
                <c:pt idx="418">
                  <c:v>1.27356420982831</c:v>
                </c:pt>
                <c:pt idx="419">
                  <c:v>1.2766552580301</c:v>
                </c:pt>
                <c:pt idx="420">
                  <c:v>1.2797634668553199</c:v>
                </c:pt>
                <c:pt idx="421">
                  <c:v>1.2828888167749199</c:v>
                </c:pt>
                <c:pt idx="422">
                  <c:v>1.28603128667066</c:v>
                </c:pt>
                <c:pt idx="423">
                  <c:v>1.2891908538604699</c:v>
                </c:pt>
                <c:pt idx="424">
                  <c:v>1.29236749412261</c:v>
                </c:pt>
                <c:pt idx="425">
                  <c:v>1.2955611817185599</c:v>
                </c:pt>
                <c:pt idx="426">
                  <c:v>1.2987718894148901</c:v>
                </c:pt>
                <c:pt idx="427">
                  <c:v>1.30199958850383</c:v>
                </c:pt>
                <c:pt idx="428">
                  <c:v>1.30524424882278</c:v>
                </c:pt>
                <c:pt idx="429">
                  <c:v>1.30850583877273</c:v>
                </c:pt>
                <c:pt idx="430">
                  <c:v>1.3117843253355701</c:v>
                </c:pt>
                <c:pt idx="431">
                  <c:v>1.3150796740902799</c:v>
                </c:pt>
                <c:pt idx="432">
                  <c:v>1.3183918492282001</c:v>
                </c:pt>
                <c:pt idx="433">
                  <c:v>1.3217208135671701</c:v>
                </c:pt>
                <c:pt idx="434">
                  <c:v>1.32506652856476</c:v>
                </c:pt>
                <c:pt idx="435">
                  <c:v>1.3284289543304699</c:v>
                </c:pt>
                <c:pt idx="436">
                  <c:v>1.3318080496370699</c:v>
                </c:pt>
                <c:pt idx="437">
                  <c:v>1.3352037719309899</c:v>
                </c:pt>
                <c:pt idx="438">
                  <c:v>1.3386160773417799</c:v>
                </c:pt>
                <c:pt idx="439">
                  <c:v>1.34204492069082</c:v>
                </c:pt>
                <c:pt idx="440">
                  <c:v>1.3454902554991199</c:v>
                </c:pt>
                <c:pt idx="441">
                  <c:v>1.3489520339943299</c:v>
                </c:pt>
                <c:pt idx="442">
                  <c:v>1.35243020711702</c:v>
                </c:pt>
                <c:pt idx="443">
                  <c:v>1.3559247245261301</c:v>
                </c:pt>
                <c:pt idx="444">
                  <c:v>1.3594355346038001</c:v>
                </c:pt>
                <c:pt idx="445">
                  <c:v>1.36296258445938</c:v>
                </c:pt>
                <c:pt idx="446">
                  <c:v>1.3665058199329101</c:v>
                </c:pt>
                <c:pt idx="447">
                  <c:v>1.3700651855978101</c:v>
                </c:pt>
                <c:pt idx="448">
                  <c:v>1.3736406247630599</c:v>
                </c:pt>
                <c:pt idx="449">
                  <c:v>1.3772320794747099</c:v>
                </c:pt>
                <c:pt idx="450">
                  <c:v>1.3808394905168599</c:v>
                </c:pt>
                <c:pt idx="451">
                  <c:v>1.38446279741205</c:v>
                </c:pt>
                <c:pt idx="452">
                  <c:v>1.3881019384211599</c:v>
                </c:pt>
                <c:pt idx="453">
                  <c:v>1.39175685054276</c:v>
                </c:pt>
                <c:pt idx="454">
                  <c:v>1.3954274695120401</c:v>
                </c:pt>
                <c:pt idx="455">
                  <c:v>1.39911372979916</c:v>
                </c:pt>
                <c:pt idx="456">
                  <c:v>1.4028155646073199</c:v>
                </c:pt>
                <c:pt idx="457">
                  <c:v>1.4065329058702301</c:v>
                </c:pt>
                <c:pt idx="458">
                  <c:v>1.4102656842493</c:v>
                </c:pt>
                <c:pt idx="459">
                  <c:v>1.4140138291304301</c:v>
                </c:pt>
                <c:pt idx="460">
                  <c:v>1.41777726862034</c:v>
                </c:pt>
                <c:pt idx="461">
                  <c:v>1.4215559295426801</c:v>
                </c:pt>
                <c:pt idx="462">
                  <c:v>1.4253497374337101</c:v>
                </c:pt>
                <c:pt idx="463">
                  <c:v>1.4291586165376899</c:v>
                </c:pt>
                <c:pt idx="464">
                  <c:v>1.43298248980202</c:v>
                </c:pt>
                <c:pt idx="465">
                  <c:v>1.43682127887204</c:v>
                </c:pt>
                <c:pt idx="466">
                  <c:v>1.44067490408557</c:v>
                </c:pt>
                <c:pt idx="467">
                  <c:v>1.4445432844671999</c:v>
                </c:pt>
                <c:pt idx="468">
                  <c:v>1.4484263377223801</c:v>
                </c:pt>
                <c:pt idx="469">
                  <c:v>1.45232398023124</c:v>
                </c:pt>
                <c:pt idx="470">
                  <c:v>1.4562361270422199</c:v>
                </c:pt>
                <c:pt idx="471">
                  <c:v>1.46016269186548</c:v>
                </c:pt>
                <c:pt idx="472">
                  <c:v>1.46410358706618</c:v>
                </c:pt>
                <c:pt idx="473">
                  <c:v>1.46805872365752</c:v>
                </c:pt>
                <c:pt idx="474">
                  <c:v>1.4720280112936901</c:v>
                </c:pt>
                <c:pt idx="475">
                  <c:v>1.47601135826261</c:v>
                </c:pt>
                <c:pt idx="476">
                  <c:v>1.4800086714785801</c:v>
                </c:pt>
                <c:pt idx="477">
                  <c:v>1.48401985647476</c:v>
                </c:pt>
                <c:pt idx="478">
                  <c:v>1.4880448173956</c:v>
                </c:pt>
                <c:pt idx="479">
                  <c:v>1.4920834569891199</c:v>
                </c:pt>
                <c:pt idx="480">
                  <c:v>1.4961356765991001</c:v>
                </c:pt>
                <c:pt idx="481">
                  <c:v>1.50020137615719</c:v>
                </c:pt>
                <c:pt idx="482">
                  <c:v>1.5042804541749599</c:v>
                </c:pt>
                <c:pt idx="483">
                  <c:v>1.50837280773589</c:v>
                </c:pt>
                <c:pt idx="484">
                  <c:v>1.5124783324872599</c:v>
                </c:pt>
                <c:pt idx="485">
                  <c:v>1.5165969226320599</c:v>
                </c:pt>
                <c:pt idx="486">
                  <c:v>1.52072847092083</c:v>
                </c:pt>
                <c:pt idx="487">
                  <c:v>1.5248728686434301</c:v>
                </c:pt>
                <c:pt idx="488">
                  <c:v>1.5290300056208701</c:v>
                </c:pt>
                <c:pt idx="489">
                  <c:v>1.5331997701970901</c:v>
                </c:pt>
                <c:pt idx="490">
                  <c:v>1.53738204923072</c:v>
                </c:pt>
                <c:pt idx="491">
                  <c:v>1.5415767502342199</c:v>
                </c:pt>
                <c:pt idx="492">
                  <c:v>1.54578386848502</c:v>
                </c:pt>
                <c:pt idx="493">
                  <c:v>1.5500034217574199</c:v>
                </c:pt>
                <c:pt idx="494">
                  <c:v>1.5542354283305</c:v>
                </c:pt>
                <c:pt idx="495">
                  <c:v>1.5584799069742801</c:v>
                </c:pt>
                <c:pt idx="496">
                  <c:v>1.56273687693649</c:v>
                </c:pt>
                <c:pt idx="497">
                  <c:v>1.5670063579297899</c:v>
                </c:pt>
                <c:pt idx="498">
                  <c:v>1.5712883701196001</c:v>
                </c:pt>
                <c:pt idx="499">
                  <c:v>1.57558293411228</c:v>
                </c:pt>
                <c:pt idx="500">
                  <c:v>1.5798900709439201</c:v>
                </c:pt>
                <c:pt idx="501">
                  <c:v>1.58420980206941</c:v>
                </c:pt>
                <c:pt idx="502">
                  <c:v>1.5885421493520999</c:v>
                </c:pt>
                <c:pt idx="503">
                  <c:v>1.5928871350537199</c:v>
                </c:pt>
                <c:pt idx="504">
                  <c:v>1.5972447818247799</c:v>
                </c:pt>
                <c:pt idx="505">
                  <c:v>1.60161511269529</c:v>
                </c:pt>
                <c:pt idx="506">
                  <c:v>1.6059981510659</c:v>
                </c:pt>
                <c:pt idx="507">
                  <c:v>1.6103939206992901</c:v>
                </c:pt>
                <c:pt idx="508">
                  <c:v>1.6148024457119301</c:v>
                </c:pt>
                <c:pt idx="509">
                  <c:v>1.6192237505662199</c:v>
                </c:pt>
                <c:pt idx="510">
                  <c:v>1.6236578600628</c:v>
                </c:pt>
                <c:pt idx="511">
                  <c:v>1.62810479933324</c:v>
                </c:pt>
                <c:pt idx="512">
                  <c:v>1.63256459383298</c:v>
                </c:pt>
                <c:pt idx="513">
                  <c:v>1.6370372693345601</c:v>
                </c:pt>
                <c:pt idx="514">
                  <c:v>1.6415228519210201</c:v>
                </c:pt>
                <c:pt idx="515">
                  <c:v>1.64602136797966</c:v>
                </c:pt>
                <c:pt idx="516">
                  <c:v>1.6505328441959499</c:v>
                </c:pt>
                <c:pt idx="517">
                  <c:v>1.65505730754769</c:v>
                </c:pt>
                <c:pt idx="518">
                  <c:v>1.6595947852994</c:v>
                </c:pt>
                <c:pt idx="519">
                  <c:v>1.66414530499689</c:v>
                </c:pt>
                <c:pt idx="520">
                  <c:v>1.6687088944620601</c:v>
                </c:pt>
                <c:pt idx="521">
                  <c:v>1.67328558178785</c:v>
                </c:pt>
                <c:pt idx="522">
                  <c:v>1.67787539533342</c:v>
                </c:pt>
                <c:pt idx="523">
                  <c:v>1.68247836371945</c:v>
                </c:pt>
                <c:pt idx="524">
                  <c:v>1.6870945158237101</c:v>
                </c:pt>
                <c:pt idx="525">
                  <c:v>1.6917238807766399</c:v>
                </c:pt>
                <c:pt idx="526">
                  <c:v>1.69636648795722</c:v>
                </c:pt>
                <c:pt idx="527">
                  <c:v>1.7010223669889699</c:v>
                </c:pt>
                <c:pt idx="528">
                  <c:v>1.70569154773599</c:v>
                </c:pt>
                <c:pt idx="529">
                  <c:v>1.7103740602993001</c:v>
                </c:pt>
                <c:pt idx="530">
                  <c:v>1.71506993501317</c:v>
                </c:pt>
                <c:pt idx="531">
                  <c:v>1.71977920244168</c:v>
                </c:pt>
                <c:pt idx="532">
                  <c:v>1.72450189337536</c:v>
                </c:pt>
                <c:pt idx="533">
                  <c:v>1.7292380388279101</c:v>
                </c:pt>
                <c:pt idx="534">
                  <c:v>1.73398767003316</c:v>
                </c:pt>
                <c:pt idx="535">
                  <c:v>1.738750818442</c:v>
                </c:pt>
                <c:pt idx="536">
                  <c:v>1.7435275157194901</c:v>
                </c:pt>
                <c:pt idx="537">
                  <c:v>1.74831779374207</c:v>
                </c:pt>
                <c:pt idx="538">
                  <c:v>1.7531216845948701</c:v>
                </c:pt>
                <c:pt idx="539">
                  <c:v>1.75793922056908</c:v>
                </c:pt>
                <c:pt idx="540">
                  <c:v>1.7627704341594601</c:v>
                </c:pt>
                <c:pt idx="541">
                  <c:v>1.7676153580619201</c:v>
                </c:pt>
                <c:pt idx="542">
                  <c:v>1.7724740251711499</c:v>
                </c:pt>
                <c:pt idx="543">
                  <c:v>1.7773464685784099</c:v>
                </c:pt>
                <c:pt idx="544">
                  <c:v>1.7822327215693301</c:v>
                </c:pt>
                <c:pt idx="545">
                  <c:v>1.78713281762181</c:v>
                </c:pt>
                <c:pt idx="546">
                  <c:v>1.79204679040403</c:v>
                </c:pt>
                <c:pt idx="547">
                  <c:v>1.7969746737724499</c:v>
                </c:pt>
                <c:pt idx="548">
                  <c:v>1.8019165017699601</c:v>
                </c:pt>
                <c:pt idx="549">
                  <c:v>1.8068723086240599</c:v>
                </c:pt>
                <c:pt idx="550">
                  <c:v>1.8118421287451101</c:v>
                </c:pt>
                <c:pt idx="551">
                  <c:v>1.8168259967246301</c:v>
                </c:pt>
                <c:pt idx="552">
                  <c:v>1.8218239473336699</c:v>
                </c:pt>
                <c:pt idx="553">
                  <c:v>1.8268360155212899</c:v>
                </c:pt>
                <c:pt idx="554">
                  <c:v>1.83186223641298</c:v>
                </c:pt>
                <c:pt idx="555">
                  <c:v>1.8369026453092101</c:v>
                </c:pt>
                <c:pt idx="556">
                  <c:v>1.84195727768409</c:v>
                </c:pt>
                <c:pt idx="557">
                  <c:v>1.84702616918392</c:v>
                </c:pt>
                <c:pt idx="558">
                  <c:v>1.85210935562595</c:v>
                </c:pt>
                <c:pt idx="559">
                  <c:v>1.8572068729970901</c:v>
                </c:pt>
                <c:pt idx="560">
                  <c:v>1.86231875745273</c:v>
                </c:pt>
                <c:pt idx="561">
                  <c:v>1.86744504531551</c:v>
                </c:pt>
                <c:pt idx="562">
                  <c:v>1.8725857730742601</c:v>
                </c:pt>
                <c:pt idx="563">
                  <c:v>1.8777409773828699</c:v>
                </c:pt>
                <c:pt idx="564">
                  <c:v>1.88291069505928</c:v>
                </c:pt>
                <c:pt idx="565">
                  <c:v>1.8880949630844299</c:v>
                </c:pt>
                <c:pt idx="566">
                  <c:v>1.8932938186013499</c:v>
                </c:pt>
                <c:pt idx="567">
                  <c:v>1.89850729891418</c:v>
                </c:pt>
                <c:pt idx="568">
                  <c:v>1.90373544148729</c:v>
                </c:pt>
                <c:pt idx="569">
                  <c:v>1.90897828394445</c:v>
                </c:pt>
                <c:pt idx="570">
                  <c:v>1.91423586406794</c:v>
                </c:pt>
                <c:pt idx="571">
                  <c:v>1.9195082197978299</c:v>
                </c:pt>
                <c:pt idx="572">
                  <c:v>1.92479538923113</c:v>
                </c:pt>
                <c:pt idx="573">
                  <c:v>1.9300974106211399</c:v>
                </c:pt>
                <c:pt idx="574">
                  <c:v>1.93541432237667</c:v>
                </c:pt>
                <c:pt idx="575">
                  <c:v>1.94074616306144</c:v>
                </c:pt>
                <c:pt idx="576">
                  <c:v>1.9460929713933699</c:v>
                </c:pt>
                <c:pt idx="577">
                  <c:v>1.95145478624397</c:v>
                </c:pt>
                <c:pt idx="578">
                  <c:v>1.95683164663777</c:v>
                </c:pt>
                <c:pt idx="579">
                  <c:v>1.9622235917517199</c:v>
                </c:pt>
                <c:pt idx="580">
                  <c:v>1.9676306609146801</c:v>
                </c:pt>
                <c:pt idx="581">
                  <c:v>1.9730528936068299</c:v>
                </c:pt>
                <c:pt idx="582">
                  <c:v>1.97849032945926</c:v>
                </c:pt>
                <c:pt idx="583">
                  <c:v>1.98394300825341</c:v>
                </c:pt>
                <c:pt idx="584">
                  <c:v>1.9894109699206799</c:v>
                </c:pt>
                <c:pt idx="585">
                  <c:v>1.9948942545419499</c:v>
                </c:pt>
                <c:pt idx="586">
                  <c:v>2.0003929023471798</c:v>
                </c:pt>
                <c:pt idx="587">
                  <c:v>2.0059069537150198</c:v>
                </c:pt>
                <c:pt idx="588">
                  <c:v>2.0114364491724501</c:v>
                </c:pt>
                <c:pt idx="589">
                  <c:v>2.0169814293943902</c:v>
                </c:pt>
                <c:pt idx="590">
                  <c:v>2.02254193520338</c:v>
                </c:pt>
                <c:pt idx="591">
                  <c:v>2.0281180075692702</c:v>
                </c:pt>
                <c:pt idx="592">
                  <c:v>2.0337096876089</c:v>
                </c:pt>
                <c:pt idx="593">
                  <c:v>2.0393170165858199</c:v>
                </c:pt>
                <c:pt idx="594">
                  <c:v>2.04494003591003</c:v>
                </c:pt>
                <c:pt idx="595">
                  <c:v>2.0505787871377099</c:v>
                </c:pt>
                <c:pt idx="596">
                  <c:v>2.0562333119709901</c:v>
                </c:pt>
                <c:pt idx="597">
                  <c:v>2.0619036522577501</c:v>
                </c:pt>
                <c:pt idx="598">
                  <c:v>2.0675898499913399</c:v>
                </c:pt>
                <c:pt idx="599">
                  <c:v>2.0732919473104898</c:v>
                </c:pt>
                <c:pt idx="600">
                  <c:v>2.0790099864990301</c:v>
                </c:pt>
                <c:pt idx="601">
                  <c:v>2.0847440099857799</c:v>
                </c:pt>
                <c:pt idx="602">
                  <c:v>2.0904940603444002</c:v>
                </c:pt>
                <c:pt idx="603">
                  <c:v>2.0962601802932199</c:v>
                </c:pt>
                <c:pt idx="604">
                  <c:v>2.1020424126951101</c:v>
                </c:pt>
                <c:pt idx="605">
                  <c:v>2.1078408005573999</c:v>
                </c:pt>
                <c:pt idx="606">
                  <c:v>2.1136553870317401</c:v>
                </c:pt>
                <c:pt idx="607">
                  <c:v>2.1194862154140202</c:v>
                </c:pt>
                <c:pt idx="608">
                  <c:v>2.1253333291443002</c:v>
                </c:pt>
                <c:pt idx="609">
                  <c:v>2.13119677180672</c:v>
                </c:pt>
                <c:pt idx="610">
                  <c:v>2.1370765871294499</c:v>
                </c:pt>
                <c:pt idx="611">
                  <c:v>2.1429728189846302</c:v>
                </c:pt>
                <c:pt idx="612">
                  <c:v>2.14888551138836</c:v>
                </c:pt>
                <c:pt idx="613">
                  <c:v>2.15481470850062</c:v>
                </c:pt>
                <c:pt idx="614">
                  <c:v>2.1607604546253301</c:v>
                </c:pt>
                <c:pt idx="615">
                  <c:v>2.1667227942102301</c:v>
                </c:pt>
                <c:pt idx="616">
                  <c:v>2.1727017718469899</c:v>
                </c:pt>
                <c:pt idx="617">
                  <c:v>2.1786974322711501</c:v>
                </c:pt>
                <c:pt idx="618">
                  <c:v>2.18470982036213</c:v>
                </c:pt>
                <c:pt idx="619">
                  <c:v>2.1907389811433302</c:v>
                </c:pt>
                <c:pt idx="620">
                  <c:v>2.1967849597820699</c:v>
                </c:pt>
                <c:pt idx="621">
                  <c:v>2.2028478015897099</c:v>
                </c:pt>
                <c:pt idx="622">
                  <c:v>2.20892755202164</c:v>
                </c:pt>
                <c:pt idx="623">
                  <c:v>2.2150242566773901</c:v>
                </c:pt>
                <c:pt idx="624">
                  <c:v>2.2211379613006601</c:v>
                </c:pt>
                <c:pt idx="625">
                  <c:v>2.2272687117793901</c:v>
                </c:pt>
                <c:pt idx="626">
                  <c:v>2.2334165541458901</c:v>
                </c:pt>
                <c:pt idx="627">
                  <c:v>2.2395815345768599</c:v>
                </c:pt>
                <c:pt idx="628">
                  <c:v>2.2457636993935202</c:v>
                </c:pt>
                <c:pt idx="629">
                  <c:v>2.2519630950617402</c:v>
                </c:pt>
                <c:pt idx="630">
                  <c:v>2.2581797681920901</c:v>
                </c:pt>
                <c:pt idx="631">
                  <c:v>2.2644137655399801</c:v>
                </c:pt>
                <c:pt idx="632">
                  <c:v>2.2706651340058102</c:v>
                </c:pt>
                <c:pt idx="633">
                  <c:v>2.2769339206350399</c:v>
                </c:pt>
                <c:pt idx="634">
                  <c:v>2.2832201726183898</c:v>
                </c:pt>
                <c:pt idx="635">
                  <c:v>2.2895239372919098</c:v>
                </c:pt>
                <c:pt idx="636">
                  <c:v>2.2958452621371901</c:v>
                </c:pt>
                <c:pt idx="637">
                  <c:v>2.3021841947814701</c:v>
                </c:pt>
                <c:pt idx="638">
                  <c:v>2.3085407829978299</c:v>
                </c:pt>
                <c:pt idx="639">
                  <c:v>2.31491507470529</c:v>
                </c:pt>
                <c:pt idx="640">
                  <c:v>2.3213071179690701</c:v>
                </c:pt>
                <c:pt idx="641">
                  <c:v>2.3277169610007</c:v>
                </c:pt>
                <c:pt idx="642">
                  <c:v>2.3341446521581899</c:v>
                </c:pt>
                <c:pt idx="643">
                  <c:v>2.3405902399462901</c:v>
                </c:pt>
                <c:pt idx="644">
                  <c:v>2.3470537730165799</c:v>
                </c:pt>
                <c:pt idx="645">
                  <c:v>2.3535353001677302</c:v>
                </c:pt>
                <c:pt idx="646">
                  <c:v>2.3600348703457001</c:v>
                </c:pt>
                <c:pt idx="647">
                  <c:v>2.3665525326439099</c:v>
                </c:pt>
                <c:pt idx="648">
                  <c:v>2.3730883363034501</c:v>
                </c:pt>
                <c:pt idx="649">
                  <c:v>2.3796423307133399</c:v>
                </c:pt>
                <c:pt idx="650">
                  <c:v>2.3862145654106799</c:v>
                </c:pt>
                <c:pt idx="651">
                  <c:v>2.3928050900809499</c:v>
                </c:pt>
                <c:pt idx="652">
                  <c:v>2.3994139545581499</c:v>
                </c:pt>
                <c:pt idx="653">
                  <c:v>2.4060412088251</c:v>
                </c:pt>
                <c:pt idx="654">
                  <c:v>2.41268690301365</c:v>
                </c:pt>
                <c:pt idx="655">
                  <c:v>2.41935108740492</c:v>
                </c:pt>
                <c:pt idx="656">
                  <c:v>2.4260338124295302</c:v>
                </c:pt>
                <c:pt idx="657">
                  <c:v>2.4327351286678698</c:v>
                </c:pt>
                <c:pt idx="658">
                  <c:v>2.43945508685034</c:v>
                </c:pt>
                <c:pt idx="659">
                  <c:v>2.4461937378576102</c:v>
                </c:pt>
                <c:pt idx="660">
                  <c:v>2.4529511327208602</c:v>
                </c:pt>
                <c:pt idx="661">
                  <c:v>2.4597273226220802</c:v>
                </c:pt>
                <c:pt idx="662">
                  <c:v>2.4665223588943102</c:v>
                </c:pt>
                <c:pt idx="663">
                  <c:v>2.4733362930218998</c:v>
                </c:pt>
                <c:pt idx="664">
                  <c:v>2.4801691766408198</c:v>
                </c:pt>
                <c:pt idx="665">
                  <c:v>2.4870210615389099</c:v>
                </c:pt>
                <c:pt idx="666">
                  <c:v>2.4938919996561402</c:v>
                </c:pt>
                <c:pt idx="667">
                  <c:v>2.5007820430849601</c:v>
                </c:pt>
                <c:pt idx="668">
                  <c:v>2.5076912440705299</c:v>
                </c:pt>
                <c:pt idx="669">
                  <c:v>2.5146196550110398</c:v>
                </c:pt>
                <c:pt idx="670">
                  <c:v>2.52156732845798</c:v>
                </c:pt>
                <c:pt idx="671">
                  <c:v>2.5285343171164598</c:v>
                </c:pt>
                <c:pt idx="672">
                  <c:v>2.5355206738454901</c:v>
                </c:pt>
                <c:pt idx="673">
                  <c:v>2.5425264516583299</c:v>
                </c:pt>
                <c:pt idx="674">
                  <c:v>2.5495517037227202</c:v>
                </c:pt>
                <c:pt idx="675">
                  <c:v>2.5565964833612602</c:v>
                </c:pt>
                <c:pt idx="676">
                  <c:v>2.5636608440516899</c:v>
                </c:pt>
                <c:pt idx="677">
                  <c:v>2.5707448394272201</c:v>
                </c:pt>
                <c:pt idx="678">
                  <c:v>2.5778485232768098</c:v>
                </c:pt>
                <c:pt idx="679">
                  <c:v>2.5849719495455701</c:v>
                </c:pt>
                <c:pt idx="680">
                  <c:v>2.59211517233501</c:v>
                </c:pt>
                <c:pt idx="681">
                  <c:v>2.5992782459033998</c:v>
                </c:pt>
                <c:pt idx="682">
                  <c:v>2.6064612246660999</c:v>
                </c:pt>
                <c:pt idx="683">
                  <c:v>2.6136641631958799</c:v>
                </c:pt>
                <c:pt idx="684">
                  <c:v>2.6208871162232898</c:v>
                </c:pt>
                <c:pt idx="685">
                  <c:v>2.6281301386369602</c:v>
                </c:pt>
                <c:pt idx="686">
                  <c:v>2.6353932854839401</c:v>
                </c:pt>
                <c:pt idx="687">
                  <c:v>2.64267661197009</c:v>
                </c:pt>
                <c:pt idx="688">
                  <c:v>2.6499801734603898</c:v>
                </c:pt>
                <c:pt idx="689">
                  <c:v>2.6573040254792901</c:v>
                </c:pt>
                <c:pt idx="690">
                  <c:v>2.66464822371106</c:v>
                </c:pt>
                <c:pt idx="691">
                  <c:v>2.6720128240001801</c:v>
                </c:pt>
                <c:pt idx="692">
                  <c:v>2.6793978823516702</c:v>
                </c:pt>
                <c:pt idx="693">
                  <c:v>2.6868034549314102</c:v>
                </c:pt>
                <c:pt idx="694">
                  <c:v>2.69422959806659</c:v>
                </c:pt>
                <c:pt idx="695">
                  <c:v>2.7016763682460101</c:v>
                </c:pt>
                <c:pt idx="696">
                  <c:v>2.7091438221204598</c:v>
                </c:pt>
                <c:pt idx="697">
                  <c:v>2.7166320165030999</c:v>
                </c:pt>
                <c:pt idx="698">
                  <c:v>2.7241410083698199</c:v>
                </c:pt>
                <c:pt idx="699">
                  <c:v>2.7316708548596398</c:v>
                </c:pt>
                <c:pt idx="700">
                  <c:v>2.73922161327503</c:v>
                </c:pt>
              </c:numCache>
            </c:numRef>
          </c:yVal>
          <c:smooth val="1"/>
        </c:ser>
        <c:dLbls>
          <c:showLegendKey val="0"/>
          <c:showVal val="0"/>
          <c:showCatName val="0"/>
          <c:showSerName val="0"/>
          <c:showPercent val="0"/>
          <c:showBubbleSize val="0"/>
        </c:dLbls>
        <c:axId val="636164456"/>
        <c:axId val="636164848"/>
      </c:scatterChart>
      <c:valAx>
        <c:axId val="636164456"/>
        <c:scaling>
          <c:orientation val="minMax"/>
          <c:max val="60"/>
          <c:min val="15"/>
        </c:scaling>
        <c:delete val="0"/>
        <c:axPos val="b"/>
        <c:title>
          <c:tx>
            <c:rich>
              <a:bodyPr/>
              <a:lstStyle/>
              <a:p>
                <a:pPr>
                  <a:defRPr sz="1700"/>
                </a:pPr>
                <a:r>
                  <a:rPr lang="en-US" sz="1700" dirty="0" smtClean="0"/>
                  <a:t>Donor Age</a:t>
                </a:r>
                <a:endParaRPr lang="en-US" sz="1700" dirty="0"/>
              </a:p>
            </c:rich>
          </c:tx>
          <c:layout>
            <c:manualLayout>
              <c:xMode val="edge"/>
              <c:yMode val="edge"/>
              <c:x val="0.46883846654123984"/>
              <c:y val="0.88582020997375333"/>
            </c:manualLayout>
          </c:layout>
          <c:overlay val="0"/>
        </c:title>
        <c:numFmt formatCode="#,##0" sourceLinked="0"/>
        <c:majorTickMark val="out"/>
        <c:minorTickMark val="none"/>
        <c:tickLblPos val="nextTo"/>
        <c:txPr>
          <a:bodyPr rot="0"/>
          <a:lstStyle/>
          <a:p>
            <a:pPr>
              <a:defRPr sz="1500" b="1"/>
            </a:pPr>
            <a:endParaRPr lang="en-US"/>
          </a:p>
        </c:txPr>
        <c:crossAx val="636164848"/>
        <c:crosses val="autoZero"/>
        <c:crossBetween val="midCat"/>
        <c:majorUnit val="5"/>
      </c:valAx>
      <c:valAx>
        <c:axId val="636164848"/>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636164456"/>
        <c:crossesAt val="1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Microsoft_Excel_Worksheet3!$B$1</c:f>
              <c:strCache>
                <c:ptCount val="1"/>
                <c:pt idx="0">
                  <c:v>yhat</c:v>
                </c:pt>
              </c:strCache>
            </c:strRef>
          </c:tx>
          <c:spPr>
            <a:ln w="38100">
              <a:solidFill>
                <a:srgbClr val="00FF00"/>
              </a:solidFill>
            </a:ln>
          </c:spPr>
          <c:marker>
            <c:symbol val="none"/>
          </c:marker>
          <c:xVal>
            <c:numRef>
              <c:f>Microsoft_Excel_Worksheet3!$A$2:$A$10002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Microsoft_Excel_Worksheet3!$B$2:$B$10002</c:f>
              <c:numCache>
                <c:formatCode>General</c:formatCode>
                <c:ptCount val="10001"/>
                <c:pt idx="0">
                  <c:v>0.66418336510173304</c:v>
                </c:pt>
                <c:pt idx="1">
                  <c:v>0.66665871045285197</c:v>
                </c:pt>
                <c:pt idx="2">
                  <c:v>0.66914328116993005</c:v>
                </c:pt>
                <c:pt idx="3">
                  <c:v>0.67163711163498996</c:v>
                </c:pt>
                <c:pt idx="4">
                  <c:v>0.67414023635818998</c:v>
                </c:pt>
                <c:pt idx="5">
                  <c:v>0.67665268997830796</c:v>
                </c:pt>
                <c:pt idx="6">
                  <c:v>0.67917450726321205</c:v>
                </c:pt>
                <c:pt idx="7">
                  <c:v>0.68170572311035305</c:v>
                </c:pt>
                <c:pt idx="8">
                  <c:v>0.68424637254723497</c:v>
                </c:pt>
                <c:pt idx="9">
                  <c:v>0.68679649073190996</c:v>
                </c:pt>
                <c:pt idx="10">
                  <c:v>0.68935611295346</c:v>
                </c:pt>
                <c:pt idx="11">
                  <c:v>0.69192527463248399</c:v>
                </c:pt>
                <c:pt idx="12">
                  <c:v>0.69450401132159201</c:v>
                </c:pt>
                <c:pt idx="13">
                  <c:v>0.69709235870589403</c:v>
                </c:pt>
                <c:pt idx="14">
                  <c:v>0.69969035260349699</c:v>
                </c:pt>
                <c:pt idx="15">
                  <c:v>0.70229802896599403</c:v>
                </c:pt>
                <c:pt idx="16">
                  <c:v>0.70491542387897099</c:v>
                </c:pt>
                <c:pt idx="17">
                  <c:v>0.70754257356249795</c:v>
                </c:pt>
                <c:pt idx="18">
                  <c:v>0.71017951437163396</c:v>
                </c:pt>
                <c:pt idx="19">
                  <c:v>0.71282628279693305</c:v>
                </c:pt>
                <c:pt idx="20">
                  <c:v>0.71548291546494003</c:v>
                </c:pt>
                <c:pt idx="21">
                  <c:v>0.71814944913871004</c:v>
                </c:pt>
                <c:pt idx="22">
                  <c:v>0.72082592071830398</c:v>
                </c:pt>
                <c:pt idx="23">
                  <c:v>0.72351236724130996</c:v>
                </c:pt>
                <c:pt idx="24">
                  <c:v>0.72620882588335001</c:v>
                </c:pt>
                <c:pt idx="25">
                  <c:v>0.72891533395859598</c:v>
                </c:pt>
                <c:pt idx="26">
                  <c:v>0.73163192892028595</c:v>
                </c:pt>
                <c:pt idx="27">
                  <c:v>0.73435864836124198</c:v>
                </c:pt>
                <c:pt idx="28">
                  <c:v>0.73709553001439398</c:v>
                </c:pt>
                <c:pt idx="29">
                  <c:v>0.73984261175329302</c:v>
                </c:pt>
                <c:pt idx="30">
                  <c:v>0.74259993159264603</c:v>
                </c:pt>
                <c:pt idx="31">
                  <c:v>0.74536752768883396</c:v>
                </c:pt>
                <c:pt idx="32">
                  <c:v>0.748145438340446</c:v>
                </c:pt>
                <c:pt idx="33">
                  <c:v>0.75093370198880305</c:v>
                </c:pt>
                <c:pt idx="34">
                  <c:v>0.75373235721849596</c:v>
                </c:pt>
                <c:pt idx="35">
                  <c:v>0.75654144275791302</c:v>
                </c:pt>
                <c:pt idx="36">
                  <c:v>0.75936099747978203</c:v>
                </c:pt>
                <c:pt idx="37">
                  <c:v>0.76219106040170503</c:v>
                </c:pt>
                <c:pt idx="38">
                  <c:v>0.76503167068669897</c:v>
                </c:pt>
                <c:pt idx="39">
                  <c:v>0.76788286764373603</c:v>
                </c:pt>
                <c:pt idx="40">
                  <c:v>0.77074469072829099</c:v>
                </c:pt>
                <c:pt idx="41">
                  <c:v>0.773617179542885</c:v>
                </c:pt>
                <c:pt idx="42">
                  <c:v>0.77650037383763204</c:v>
                </c:pt>
                <c:pt idx="43">
                  <c:v>0.77939431351079302</c:v>
                </c:pt>
                <c:pt idx="44">
                  <c:v>0.78229903860932304</c:v>
                </c:pt>
                <c:pt idx="45">
                  <c:v>0.785214589329431</c:v>
                </c:pt>
                <c:pt idx="46">
                  <c:v>0.788141006017132</c:v>
                </c:pt>
                <c:pt idx="47">
                  <c:v>0.79107832916880705</c:v>
                </c:pt>
                <c:pt idx="48">
                  <c:v>0.79402659943176201</c:v>
                </c:pt>
                <c:pt idx="49">
                  <c:v>0.79698585760479301</c:v>
                </c:pt>
                <c:pt idx="50">
                  <c:v>0.79995614463874698</c:v>
                </c:pt>
                <c:pt idx="51">
                  <c:v>0.80293750163709199</c:v>
                </c:pt>
                <c:pt idx="52">
                  <c:v>0.80592996985648502</c:v>
                </c:pt>
                <c:pt idx="53">
                  <c:v>0.80893359070734105</c:v>
                </c:pt>
                <c:pt idx="54">
                  <c:v>0.81194840575440896</c:v>
                </c:pt>
                <c:pt idx="55">
                  <c:v>0.81497445671734603</c:v>
                </c:pt>
                <c:pt idx="56">
                  <c:v>0.81801178547129205</c:v>
                </c:pt>
                <c:pt idx="57">
                  <c:v>0.82106043404745199</c:v>
                </c:pt>
                <c:pt idx="58">
                  <c:v>0.82412044463367895</c:v>
                </c:pt>
                <c:pt idx="59">
                  <c:v>0.82719185957505403</c:v>
                </c:pt>
                <c:pt idx="60">
                  <c:v>0.830274721374474</c:v>
                </c:pt>
                <c:pt idx="61">
                  <c:v>0.83336907269324101</c:v>
                </c:pt>
                <c:pt idx="62">
                  <c:v>0.83647495635165103</c:v>
                </c:pt>
                <c:pt idx="63">
                  <c:v>0.83959241532958695</c:v>
                </c:pt>
                <c:pt idx="64">
                  <c:v>0.84272149276711505</c:v>
                </c:pt>
                <c:pt idx="65">
                  <c:v>0.84586223196507604</c:v>
                </c:pt>
                <c:pt idx="66">
                  <c:v>0.84901467638569394</c:v>
                </c:pt>
                <c:pt idx="67">
                  <c:v>0.85217886965316703</c:v>
                </c:pt>
                <c:pt idx="68">
                  <c:v>0.85535485555428203</c:v>
                </c:pt>
                <c:pt idx="69">
                  <c:v>0.85854267803900897</c:v>
                </c:pt>
                <c:pt idx="70">
                  <c:v>0.86174238122112001</c:v>
                </c:pt>
                <c:pt idx="71">
                  <c:v>0.86495400937879097</c:v>
                </c:pt>
                <c:pt idx="72">
                  <c:v>0.86817760695522195</c:v>
                </c:pt>
                <c:pt idx="73">
                  <c:v>0.87141321855924503</c:v>
                </c:pt>
                <c:pt idx="74">
                  <c:v>0.87466088896594596</c:v>
                </c:pt>
                <c:pt idx="75">
                  <c:v>0.87792066311728401</c:v>
                </c:pt>
                <c:pt idx="76">
                  <c:v>0.88119258612271101</c:v>
                </c:pt>
                <c:pt idx="77">
                  <c:v>0.88447670325979999</c:v>
                </c:pt>
                <c:pt idx="78">
                  <c:v>0.887773059974863</c:v>
                </c:pt>
                <c:pt idx="79">
                  <c:v>0.89108170188359404</c:v>
                </c:pt>
                <c:pt idx="80">
                  <c:v>0.894402674771686</c:v>
                </c:pt>
                <c:pt idx="81">
                  <c:v>0.89773602459547297</c:v>
                </c:pt>
                <c:pt idx="82">
                  <c:v>0.90108179748256501</c:v>
                </c:pt>
                <c:pt idx="83">
                  <c:v>0.90444003973248099</c:v>
                </c:pt>
                <c:pt idx="84">
                  <c:v>0.90781079781729801</c:v>
                </c:pt>
                <c:pt idx="85">
                  <c:v>0.91119411838228703</c:v>
                </c:pt>
                <c:pt idx="86">
                  <c:v>0.91459004824656398</c:v>
                </c:pt>
                <c:pt idx="87">
                  <c:v>0.91799863440373097</c:v>
                </c:pt>
                <c:pt idx="88">
                  <c:v>0.92141992402253503</c:v>
                </c:pt>
                <c:pt idx="89">
                  <c:v>0.924853964447513</c:v>
                </c:pt>
                <c:pt idx="90">
                  <c:v>0.92830080319965202</c:v>
                </c:pt>
                <c:pt idx="91">
                  <c:v>0.93176048797704603</c:v>
                </c:pt>
                <c:pt idx="92">
                  <c:v>0.93523306665555095</c:v>
                </c:pt>
                <c:pt idx="93">
                  <c:v>0.93871858728945601</c:v>
                </c:pt>
                <c:pt idx="94">
                  <c:v>0.94221709811214105</c:v>
                </c:pt>
                <c:pt idx="95">
                  <c:v>0.94572864753674801</c:v>
                </c:pt>
                <c:pt idx="96">
                  <c:v>0.94925328415684995</c:v>
                </c:pt>
                <c:pt idx="97">
                  <c:v>0.95279105674712306</c:v>
                </c:pt>
                <c:pt idx="98">
                  <c:v>0.95634201426401999</c:v>
                </c:pt>
                <c:pt idx="99">
                  <c:v>0.95990620584645503</c:v>
                </c:pt>
                <c:pt idx="100">
                  <c:v>0.96348368081646996</c:v>
                </c:pt>
                <c:pt idx="101">
                  <c:v>0.96707448867993095</c:v>
                </c:pt>
                <c:pt idx="102">
                  <c:v>0.97067867912720796</c:v>
                </c:pt>
                <c:pt idx="103">
                  <c:v>0.97429630203385797</c:v>
                </c:pt>
                <c:pt idx="104">
                  <c:v>0.97792740746132101</c:v>
                </c:pt>
                <c:pt idx="105">
                  <c:v>0.98157204565761202</c:v>
                </c:pt>
                <c:pt idx="106">
                  <c:v>0.98523026705801597</c:v>
                </c:pt>
                <c:pt idx="107">
                  <c:v>0.988902122285781</c:v>
                </c:pt>
                <c:pt idx="108">
                  <c:v>0.99258766215282801</c:v>
                </c:pt>
                <c:pt idx="109">
                  <c:v>0.99628693766044496</c:v>
                </c:pt>
                <c:pt idx="110">
                  <c:v>1</c:v>
                </c:pt>
                <c:pt idx="111">
                  <c:v>1.00372690055364</c:v>
                </c:pt>
                <c:pt idx="112">
                  <c:v>1.00746769089503</c:v>
                </c:pt>
                <c:pt idx="113">
                  <c:v>1.01122242279</c:v>
                </c:pt>
                <c:pt idx="114">
                  <c:v>1.0149911481973499</c:v>
                </c:pt>
                <c:pt idx="115">
                  <c:v>1.01877391926951</c:v>
                </c:pt>
                <c:pt idx="116">
                  <c:v>1.02257078835328</c:v>
                </c:pt>
                <c:pt idx="117">
                  <c:v>1.02638180799053</c:v>
                </c:pt>
                <c:pt idx="118">
                  <c:v>1.0302070309189799</c:v>
                </c:pt>
                <c:pt idx="119">
                  <c:v>1.03404651007288</c:v>
                </c:pt>
                <c:pt idx="120">
                  <c:v>1.03790029858377</c:v>
                </c:pt>
                <c:pt idx="121">
                  <c:v>1.0417684497811901</c:v>
                </c:pt>
                <c:pt idx="122">
                  <c:v>1.0456510171934399</c:v>
                </c:pt>
                <c:pt idx="123">
                  <c:v>1.04954805454834</c:v>
                </c:pt>
                <c:pt idx="124">
                  <c:v>1.05345961577391</c:v>
                </c:pt>
                <c:pt idx="125">
                  <c:v>1.0573857549991801</c:v>
                </c:pt>
                <c:pt idx="126">
                  <c:v>1.0613265265548999</c:v>
                </c:pt>
                <c:pt idx="127">
                  <c:v>1.06528198497432</c:v>
                </c:pt>
                <c:pt idx="128">
                  <c:v>1.0692521849939101</c:v>
                </c:pt>
                <c:pt idx="129">
                  <c:v>1.0732371815541499</c:v>
                </c:pt>
                <c:pt idx="130">
                  <c:v>1.07723702980027</c:v>
                </c:pt>
                <c:pt idx="131">
                  <c:v>1.0812517850830401</c:v>
                </c:pt>
                <c:pt idx="132">
                  <c:v>1.0852815029595</c:v>
                </c:pt>
                <c:pt idx="133">
                  <c:v>1.0893262391937399</c:v>
                </c:pt>
                <c:pt idx="134">
                  <c:v>1.0933860497576799</c:v>
                </c:pt>
                <c:pt idx="135">
                  <c:v>1.09746099083187</c:v>
                </c:pt>
                <c:pt idx="136">
                  <c:v>1.1015511188062099</c:v>
                </c:pt>
                <c:pt idx="137">
                  <c:v>1.10565649028075</c:v>
                </c:pt>
                <c:pt idx="138">
                  <c:v>1.10977716206652</c:v>
                </c:pt>
                <c:pt idx="139">
                  <c:v>1.1139131911862501</c:v>
                </c:pt>
                <c:pt idx="140">
                  <c:v>1.1180646348751899</c:v>
                </c:pt>
                <c:pt idx="141">
                  <c:v>1.12223155058192</c:v>
                </c:pt>
                <c:pt idx="142">
                  <c:v>1.1264139959691</c:v>
                </c:pt>
                <c:pt idx="143">
                  <c:v>1.13061202891431</c:v>
                </c:pt>
                <c:pt idx="144">
                  <c:v>1.1348257075108299</c:v>
                </c:pt>
                <c:pt idx="145">
                  <c:v>1.13905509006844</c:v>
                </c:pt>
                <c:pt idx="146">
                  <c:v>1.1433002351142501</c:v>
                </c:pt>
                <c:pt idx="147">
                  <c:v>1.14756120139347</c:v>
                </c:pt>
                <c:pt idx="148">
                  <c:v>1.1518380478702901</c:v>
                </c:pt>
                <c:pt idx="149">
                  <c:v>1.1561308337286</c:v>
                </c:pt>
                <c:pt idx="150">
                  <c:v>1.16043961837291</c:v>
                </c:pt>
                <c:pt idx="151">
                  <c:v>1.1647644614291</c:v>
                </c:pt>
                <c:pt idx="152">
                  <c:v>1.16910542274526</c:v>
                </c:pt>
                <c:pt idx="153">
                  <c:v>1.1734625623925601</c:v>
                </c:pt>
                <c:pt idx="154">
                  <c:v>1.1778359406660199</c:v>
                </c:pt>
                <c:pt idx="155">
                  <c:v>1.1822256180853901</c:v>
                </c:pt>
                <c:pt idx="156">
                  <c:v>1.1866316553959699</c:v>
                </c:pt>
                <c:pt idx="157">
                  <c:v>1.1910541135694299</c:v>
                </c:pt>
                <c:pt idx="158">
                  <c:v>1.1954930538047099</c:v>
                </c:pt>
                <c:pt idx="159">
                  <c:v>1.1999485375288199</c:v>
                </c:pt>
                <c:pt idx="160">
                  <c:v>1.20442062639768</c:v>
                </c:pt>
                <c:pt idx="161">
                  <c:v>1.2089093822970201</c:v>
                </c:pt>
                <c:pt idx="162">
                  <c:v>1.2134148673432099</c:v>
                </c:pt>
                <c:pt idx="163">
                  <c:v>1.21793714388411</c:v>
                </c:pt>
                <c:pt idx="164">
                  <c:v>1.22247627449995</c:v>
                </c:pt>
                <c:pt idx="165">
                  <c:v>1.2270323220042101</c:v>
                </c:pt>
                <c:pt idx="166">
                  <c:v>1.2316053494444199</c:v>
                </c:pt>
                <c:pt idx="167">
                  <c:v>1.23619542010314</c:v>
                </c:pt>
                <c:pt idx="168">
                  <c:v>1.24080259749873</c:v>
                </c:pt>
                <c:pt idx="169">
                  <c:v>1.24542694538631</c:v>
                </c:pt>
                <c:pt idx="170">
                  <c:v>1.2500685277585999</c:v>
                </c:pt>
                <c:pt idx="171">
                  <c:v>1.2547274088467899</c:v>
                </c:pt>
                <c:pt idx="172">
                  <c:v>1.2594036531215</c:v>
                </c:pt>
                <c:pt idx="173">
                  <c:v>1.2640973252935801</c:v>
                </c:pt>
                <c:pt idx="174">
                  <c:v>1.26880849031507</c:v>
                </c:pt>
                <c:pt idx="175">
                  <c:v>1.2735372133801</c:v>
                </c:pt>
                <c:pt idx="176">
                  <c:v>1.2782835599257301</c:v>
                </c:pt>
                <c:pt idx="177">
                  <c:v>1.2830475956329299</c:v>
                </c:pt>
                <c:pt idx="178">
                  <c:v>1.2878293864274499</c:v>
                </c:pt>
                <c:pt idx="179">
                  <c:v>1.29262899848072</c:v>
                </c:pt>
                <c:pt idx="180">
                  <c:v>1.29744649821082</c:v>
                </c:pt>
                <c:pt idx="181">
                  <c:v>1.30228195228332</c:v>
                </c:pt>
                <c:pt idx="182">
                  <c:v>1.30713542761229</c:v>
                </c:pt>
                <c:pt idx="183">
                  <c:v>1.3120069913611401</c:v>
                </c:pt>
                <c:pt idx="184">
                  <c:v>1.31689671094363</c:v>
                </c:pt>
                <c:pt idx="185">
                  <c:v>1.3218046540247399</c:v>
                </c:pt>
                <c:pt idx="186">
                  <c:v>1.32673088852163</c:v>
                </c:pt>
                <c:pt idx="187">
                  <c:v>1.3316754826046</c:v>
                </c:pt>
                <c:pt idx="188">
                  <c:v>1.3366385046980001</c:v>
                </c:pt>
                <c:pt idx="189">
                  <c:v>1.3416200234811799</c:v>
                </c:pt>
                <c:pt idx="190">
                  <c:v>1.34662010788947</c:v>
                </c:pt>
                <c:pt idx="191">
                  <c:v>1.3516388271151101</c:v>
                </c:pt>
                <c:pt idx="192">
                  <c:v>1.35667625060821</c:v>
                </c:pt>
                <c:pt idx="193">
                  <c:v>1.36173244807772</c:v>
                </c:pt>
                <c:pt idx="194">
                  <c:v>1.3668074894923801</c:v>
                </c:pt>
                <c:pt idx="195">
                  <c:v>1.37190144508169</c:v>
                </c:pt>
                <c:pt idx="196">
                  <c:v>1.3770143853369099</c:v>
                </c:pt>
                <c:pt idx="197">
                  <c:v>1.382146381012</c:v>
                </c:pt>
                <c:pt idx="198">
                  <c:v>1.38729750312461</c:v>
                </c:pt>
                <c:pt idx="199">
                  <c:v>1.3924678229570699</c:v>
                </c:pt>
                <c:pt idx="200">
                  <c:v>1.3976574120573799</c:v>
                </c:pt>
                <c:pt idx="201">
                  <c:v>1.4028663422401899</c:v>
                </c:pt>
                <c:pt idx="202">
                  <c:v>1.4080946855877701</c:v>
                </c:pt>
                <c:pt idx="203">
                  <c:v>1.4133425144510701</c:v>
                </c:pt>
                <c:pt idx="204">
                  <c:v>1.4186099014506699</c:v>
                </c:pt>
                <c:pt idx="205">
                  <c:v>1.42389691947779</c:v>
                </c:pt>
                <c:pt idx="206">
                  <c:v>1.42920364169532</c:v>
                </c:pt>
                <c:pt idx="207">
                  <c:v>1.4345301415388201</c:v>
                </c:pt>
                <c:pt idx="208">
                  <c:v>1.43987649271755</c:v>
                </c:pt>
                <c:pt idx="209">
                  <c:v>1.4452427692154299</c:v>
                </c:pt>
                <c:pt idx="210">
                  <c:v>1.45062904529217</c:v>
                </c:pt>
                <c:pt idx="211">
                  <c:v>1.4560353954842</c:v>
                </c:pt>
                <c:pt idx="212">
                  <c:v>1.46146189460576</c:v>
                </c:pt>
                <c:pt idx="213">
                  <c:v>1.4669086177499</c:v>
                </c:pt>
                <c:pt idx="214">
                  <c:v>1.4723756402895301</c:v>
                </c:pt>
                <c:pt idx="215">
                  <c:v>1.4778630378785</c:v>
                </c:pt>
                <c:pt idx="216">
                  <c:v>1.4833708864525801</c:v>
                </c:pt>
                <c:pt idx="217">
                  <c:v>1.4888992622305599</c:v>
                </c:pt>
                <c:pt idx="218">
                  <c:v>1.49444824171529</c:v>
                </c:pt>
                <c:pt idx="219">
                  <c:v>1.5000179016947299</c:v>
                </c:pt>
                <c:pt idx="220">
                  <c:v>1.5056083192430301</c:v>
                </c:pt>
                <c:pt idx="221">
                  <c:v>1.5112195717215899</c:v>
                </c:pt>
                <c:pt idx="222">
                  <c:v>1.51685173678012</c:v>
                </c:pt>
                <c:pt idx="223">
                  <c:v>1.52250489235772</c:v>
                </c:pt>
                <c:pt idx="224">
                  <c:v>1.52817911668397</c:v>
                </c:pt>
                <c:pt idx="225">
                  <c:v>1.5338744882800099</c:v>
                </c:pt>
                <c:pt idx="226">
                  <c:v>1.5395910859596</c:v>
                </c:pt>
                <c:pt idx="227">
                  <c:v>1.5453289888302499</c:v>
                </c:pt>
                <c:pt idx="228">
                  <c:v>1.5510882762942799</c:v>
                </c:pt>
                <c:pt idx="229">
                  <c:v>1.55686902804995</c:v>
                </c:pt>
                <c:pt idx="230">
                  <c:v>1.5626713240925401</c:v>
                </c:pt>
                <c:pt idx="231">
                  <c:v>1.5684952447154701</c:v>
                </c:pt>
                <c:pt idx="232">
                  <c:v>1.5743408705113899</c:v>
                </c:pt>
                <c:pt idx="233">
                  <c:v>1.5802082823733199</c:v>
                </c:pt>
                <c:pt idx="234">
                  <c:v>1.58609756149577</c:v>
                </c:pt>
                <c:pt idx="235">
                  <c:v>1.5920087893758399</c:v>
                </c:pt>
                <c:pt idx="236">
                  <c:v>1.59794204781437</c:v>
                </c:pt>
                <c:pt idx="237">
                  <c:v>1.6038974189170601</c:v>
                </c:pt>
                <c:pt idx="238">
                  <c:v>1.60987498509561</c:v>
                </c:pt>
                <c:pt idx="239">
                  <c:v>1.61587482906887</c:v>
                </c:pt>
                <c:pt idx="240">
                  <c:v>1.62189703386394</c:v>
                </c:pt>
              </c:numCache>
            </c:numRef>
          </c:yVal>
          <c:smooth val="0"/>
        </c:ser>
        <c:ser>
          <c:idx val="1"/>
          <c:order val="1"/>
          <c:tx>
            <c:strRef>
              <c:f>Microsoft_Excel_Worksheet3!$C$1</c:f>
              <c:strCache>
                <c:ptCount val="1"/>
                <c:pt idx="0">
                  <c:v>lower</c:v>
                </c:pt>
              </c:strCache>
            </c:strRef>
          </c:tx>
          <c:spPr>
            <a:ln w="41275">
              <a:solidFill>
                <a:srgbClr val="00FF00"/>
              </a:solidFill>
              <a:prstDash val="sysDash"/>
            </a:ln>
          </c:spPr>
          <c:marker>
            <c:symbol val="none"/>
          </c:marker>
          <c:xVal>
            <c:numRef>
              <c:f>Microsoft_Excel_Worksheet3!$A$2:$A$10002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Microsoft_Excel_Worksheet3!$C$2:$C$10002</c:f>
              <c:numCache>
                <c:formatCode>General</c:formatCode>
                <c:ptCount val="10001"/>
                <c:pt idx="0">
                  <c:v>0.60017822912302099</c:v>
                </c:pt>
                <c:pt idx="1">
                  <c:v>0.60297023194166199</c:v>
                </c:pt>
                <c:pt idx="2">
                  <c:v>0.60577522303505404</c:v>
                </c:pt>
                <c:pt idx="3">
                  <c:v>0.60859326282408199</c:v>
                </c:pt>
                <c:pt idx="4">
                  <c:v>0.61142441201070596</c:v>
                </c:pt>
                <c:pt idx="5">
                  <c:v>0.61426873157926898</c:v>
                </c:pt>
                <c:pt idx="6">
                  <c:v>0.61712628279781001</c:v>
                </c:pt>
                <c:pt idx="7">
                  <c:v>0.61999712721938605</c:v>
                </c:pt>
                <c:pt idx="8">
                  <c:v>0.62288132668339402</c:v>
                </c:pt>
                <c:pt idx="9">
                  <c:v>0.62577894331690698</c:v>
                </c:pt>
                <c:pt idx="10">
                  <c:v>0.62869003953600899</c:v>
                </c:pt>
                <c:pt idx="11">
                  <c:v>0.631614678047141</c:v>
                </c:pt>
                <c:pt idx="12">
                  <c:v>0.63455292184845302</c:v>
                </c:pt>
                <c:pt idx="13">
                  <c:v>0.637504834231157</c:v>
                </c:pt>
                <c:pt idx="14">
                  <c:v>0.64047047878089702</c:v>
                </c:pt>
                <c:pt idx="15">
                  <c:v>0.64344991937911</c:v>
                </c:pt>
                <c:pt idx="16">
                  <c:v>0.64644322020441003</c:v>
                </c:pt>
                <c:pt idx="17">
                  <c:v>0.64945044573396604</c:v>
                </c:pt>
                <c:pt idx="18">
                  <c:v>0.65247166074489105</c:v>
                </c:pt>
                <c:pt idx="19">
                  <c:v>0.65550693031564</c:v>
                </c:pt>
                <c:pt idx="20">
                  <c:v>0.65855631982741003</c:v>
                </c:pt>
                <c:pt idx="21">
                  <c:v>0.66161989496554696</c:v>
                </c:pt>
                <c:pt idx="22">
                  <c:v>0.66469772172096198</c:v>
                </c:pt>
                <c:pt idx="23">
                  <c:v>0.66778986639155702</c:v>
                </c:pt>
                <c:pt idx="24">
                  <c:v>0.670896395583643</c:v>
                </c:pt>
                <c:pt idx="25">
                  <c:v>0.67401737621338498</c:v>
                </c:pt>
                <c:pt idx="26">
                  <c:v>0.67715287550823799</c:v>
                </c:pt>
                <c:pt idx="27">
                  <c:v>0.68030296100839405</c:v>
                </c:pt>
                <c:pt idx="28">
                  <c:v>0.68346770056824302</c:v>
                </c:pt>
                <c:pt idx="29">
                  <c:v>0.68664716235782697</c:v>
                </c:pt>
                <c:pt idx="30">
                  <c:v>0.68984141486431405</c:v>
                </c:pt>
                <c:pt idx="31">
                  <c:v>0.69305052689347102</c:v>
                </c:pt>
                <c:pt idx="32">
                  <c:v>0.69627456757114603</c:v>
                </c:pt>
                <c:pt idx="33">
                  <c:v>0.69951360634475701</c:v>
                </c:pt>
                <c:pt idx="34">
                  <c:v>0.70276771298479002</c:v>
                </c:pt>
                <c:pt idx="35">
                  <c:v>0.70603695758629903</c:v>
                </c:pt>
                <c:pt idx="36">
                  <c:v>0.70932141057041698</c:v>
                </c:pt>
                <c:pt idx="37">
                  <c:v>0.71262114268587395</c:v>
                </c:pt>
                <c:pt idx="38">
                  <c:v>0.71593622501051901</c:v>
                </c:pt>
                <c:pt idx="39">
                  <c:v>0.71926672895285204</c:v>
                </c:pt>
                <c:pt idx="40">
                  <c:v>0.72261272625356299</c:v>
                </c:pt>
                <c:pt idx="41">
                  <c:v>0.72597428898707705</c:v>
                </c:pt>
                <c:pt idx="42">
                  <c:v>0.72935148956310403</c:v>
                </c:pt>
                <c:pt idx="43">
                  <c:v>0.73274440072820202</c:v>
                </c:pt>
                <c:pt idx="44">
                  <c:v>0.73615309556734398</c:v>
                </c:pt>
                <c:pt idx="45">
                  <c:v>0.73957764750548804</c:v>
                </c:pt>
                <c:pt idx="46">
                  <c:v>0.74301813030916597</c:v>
                </c:pt>
                <c:pt idx="47">
                  <c:v>0.74647461808806503</c:v>
                </c:pt>
                <c:pt idx="48">
                  <c:v>0.74994718529662796</c:v>
                </c:pt>
                <c:pt idx="49">
                  <c:v>0.75343590673565797</c:v>
                </c:pt>
                <c:pt idx="50">
                  <c:v>0.75694085755392604</c:v>
                </c:pt>
                <c:pt idx="51">
                  <c:v>0.76046211324979396</c:v>
                </c:pt>
                <c:pt idx="52">
                  <c:v>0.76399974967283801</c:v>
                </c:pt>
                <c:pt idx="53">
                  <c:v>0.76755384302548202</c:v>
                </c:pt>
                <c:pt idx="54">
                  <c:v>0.771124469864641</c:v>
                </c:pt>
                <c:pt idx="55">
                  <c:v>0.774711707103372</c:v>
                </c:pt>
                <c:pt idx="56">
                  <c:v>0.77831563201252396</c:v>
                </c:pt>
                <c:pt idx="57">
                  <c:v>0.78193632222240905</c:v>
                </c:pt>
                <c:pt idx="58">
                  <c:v>0.78557385572447003</c:v>
                </c:pt>
                <c:pt idx="59">
                  <c:v>0.78922831087296597</c:v>
                </c:pt>
                <c:pt idx="60">
                  <c:v>0.79289976638665305</c:v>
                </c:pt>
                <c:pt idx="61">
                  <c:v>0.79658830135048597</c:v>
                </c:pt>
                <c:pt idx="62">
                  <c:v>0.80029399521731803</c:v>
                </c:pt>
                <c:pt idx="63">
                  <c:v>0.80401692780961398</c:v>
                </c:pt>
                <c:pt idx="64">
                  <c:v>0.80775717932116897</c:v>
                </c:pt>
                <c:pt idx="65">
                  <c:v>0.81151483031883598</c:v>
                </c:pt>
                <c:pt idx="66">
                  <c:v>0.81528996174426405</c:v>
                </c:pt>
                <c:pt idx="67">
                  <c:v>0.81908265491563403</c:v>
                </c:pt>
                <c:pt idx="68">
                  <c:v>0.82289299152941997</c:v>
                </c:pt>
                <c:pt idx="69">
                  <c:v>0.82672105366214199</c:v>
                </c:pt>
                <c:pt idx="70">
                  <c:v>0.83056692377213903</c:v>
                </c:pt>
                <c:pt idx="71">
                  <c:v>0.83443068470133896</c:v>
                </c:pt>
                <c:pt idx="72">
                  <c:v>0.83831241967704995</c:v>
                </c:pt>
                <c:pt idx="73">
                  <c:v>0.84221221231374799</c:v>
                </c:pt>
                <c:pt idx="74">
                  <c:v>0.84613014661487995</c:v>
                </c:pt>
                <c:pt idx="75">
                  <c:v>0.850066306974676</c:v>
                </c:pt>
                <c:pt idx="76">
                  <c:v>0.85402077817996003</c:v>
                </c:pt>
                <c:pt idx="77">
                  <c:v>0.85799364541198397</c:v>
                </c:pt>
                <c:pt idx="78">
                  <c:v>0.86198499424825603</c:v>
                </c:pt>
                <c:pt idx="79">
                  <c:v>0.86599491066439205</c:v>
                </c:pt>
                <c:pt idx="80">
                  <c:v>0.87002348103595795</c:v>
                </c:pt>
                <c:pt idx="81">
                  <c:v>0.874070792140338</c:v>
                </c:pt>
                <c:pt idx="82">
                  <c:v>0.87813693115859903</c:v>
                </c:pt>
                <c:pt idx="83">
                  <c:v>0.88222198567737098</c:v>
                </c:pt>
                <c:pt idx="84">
                  <c:v>0.88632604369073498</c:v>
                </c:pt>
                <c:pt idx="85">
                  <c:v>0.89044919360211305</c:v>
                </c:pt>
                <c:pt idx="86">
                  <c:v>0.89459152422617905</c:v>
                </c:pt>
                <c:pt idx="87">
                  <c:v>0.89875312479076797</c:v>
                </c:pt>
                <c:pt idx="88">
                  <c:v>0.90293408493879801</c:v>
                </c:pt>
                <c:pt idx="89">
                  <c:v>0.90713449473020302</c:v>
                </c:pt>
                <c:pt idx="90">
                  <c:v>0.91135444464387105</c:v>
                </c:pt>
                <c:pt idx="91">
                  <c:v>0.91559402557959602</c:v>
                </c:pt>
                <c:pt idx="92">
                  <c:v>0.91985332886003102</c:v>
                </c:pt>
                <c:pt idx="93">
                  <c:v>0.92413244623266</c:v>
                </c:pt>
                <c:pt idx="94">
                  <c:v>0.92843146987177005</c:v>
                </c:pt>
                <c:pt idx="95">
                  <c:v>0.93275049238044305</c:v>
                </c:pt>
                <c:pt idx="96">
                  <c:v>0.93708960679254105</c:v>
                </c:pt>
                <c:pt idx="97">
                  <c:v>0.94144890657472002</c:v>
                </c:pt>
                <c:pt idx="98">
                  <c:v>0.94582848562843502</c:v>
                </c:pt>
                <c:pt idx="99">
                  <c:v>0.95022843829197101</c:v>
                </c:pt>
                <c:pt idx="100">
                  <c:v>0.95464885934246602</c:v>
                </c:pt>
                <c:pt idx="101">
                  <c:v>0.95908984399796005</c:v>
                </c:pt>
                <c:pt idx="102">
                  <c:v>0.96355148791944201</c:v>
                </c:pt>
                <c:pt idx="103">
                  <c:v>0.96803388721291195</c:v>
                </c:pt>
                <c:pt idx="104">
                  <c:v>0.97253713843145195</c:v>
                </c:pt>
                <c:pt idx="105">
                  <c:v>0.97706133857730004</c:v>
                </c:pt>
                <c:pt idx="106">
                  <c:v>0.98160658510395304</c:v>
                </c:pt>
                <c:pt idx="107">
                  <c:v>0.98617297591824704</c:v>
                </c:pt>
                <c:pt idx="108">
                  <c:v>0.990760609382485</c:v>
                </c:pt>
                <c:pt idx="109">
                  <c:v>0.99536958431654199</c:v>
                </c:pt>
                <c:pt idx="110">
                  <c:v>1</c:v>
                </c:pt>
                <c:pt idx="111">
                  <c:v>1.0028026966985299</c:v>
                </c:pt>
                <c:pt idx="112">
                  <c:v>1.00561324850584</c:v>
                </c:pt>
                <c:pt idx="113">
                  <c:v>1.00843167743742</c:v>
                </c:pt>
                <c:pt idx="114">
                  <c:v>1.0112580055704601</c:v>
                </c:pt>
                <c:pt idx="115">
                  <c:v>1.0140922550440401</c:v>
                </c:pt>
                <c:pt idx="116">
                  <c:v>1.0169344480592499</c:v>
                </c:pt>
                <c:pt idx="117">
                  <c:v>1.0197846068794401</c:v>
                </c:pt>
                <c:pt idx="118">
                  <c:v>1.02264275383035</c:v>
                </c:pt>
                <c:pt idx="119">
                  <c:v>1.02550891130028</c:v>
                </c:pt>
                <c:pt idx="120">
                  <c:v>1.0283831017403</c:v>
                </c:pt>
                <c:pt idx="121">
                  <c:v>1.0312653476643601</c:v>
                </c:pt>
                <c:pt idx="122">
                  <c:v>1.0341556716495699</c:v>
                </c:pt>
                <c:pt idx="123">
                  <c:v>1.03705409633626</c:v>
                </c:pt>
                <c:pt idx="124">
                  <c:v>1.0399606444282601</c:v>
                </c:pt>
                <c:pt idx="125">
                  <c:v>1.0428753386930001</c:v>
                </c:pt>
                <c:pt idx="126">
                  <c:v>1.04579820196172</c:v>
                </c:pt>
                <c:pt idx="127">
                  <c:v>1.04872925712969</c:v>
                </c:pt>
                <c:pt idx="128">
                  <c:v>1.05166852715629</c:v>
                </c:pt>
                <c:pt idx="129">
                  <c:v>1.0546160350653</c:v>
                </c:pt>
                <c:pt idx="130">
                  <c:v>1.05757180394499</c:v>
                </c:pt>
                <c:pt idx="131">
                  <c:v>1.0605358569483601</c:v>
                </c:pt>
                <c:pt idx="132">
                  <c:v>1.0635082172932999</c:v>
                </c:pt>
                <c:pt idx="133">
                  <c:v>1.06648890826277</c:v>
                </c:pt>
                <c:pt idx="134">
                  <c:v>1.0694779532049701</c:v>
                </c:pt>
                <c:pt idx="135">
                  <c:v>1.0724753755335601</c:v>
                </c:pt>
                <c:pt idx="136">
                  <c:v>1.0754811987278201</c:v>
                </c:pt>
                <c:pt idx="137">
                  <c:v>1.07849544633283</c:v>
                </c:pt>
                <c:pt idx="138">
                  <c:v>1.08151814195964</c:v>
                </c:pt>
                <c:pt idx="139">
                  <c:v>1.0845493092855001</c:v>
                </c:pt>
                <c:pt idx="140">
                  <c:v>1.0875889720540299</c:v>
                </c:pt>
                <c:pt idx="141">
                  <c:v>1.0906371540753601</c:v>
                </c:pt>
                <c:pt idx="142">
                  <c:v>1.09369387922638</c:v>
                </c:pt>
                <c:pt idx="143">
                  <c:v>1.09675917145088</c:v>
                </c:pt>
                <c:pt idx="144">
                  <c:v>1.0998330547597901</c:v>
                </c:pt>
                <c:pt idx="145">
                  <c:v>1.10291555323129</c:v>
                </c:pt>
                <c:pt idx="146">
                  <c:v>1.1060066910110899</c:v>
                </c:pt>
                <c:pt idx="147">
                  <c:v>1.10910649231253</c:v>
                </c:pt>
                <c:pt idx="148">
                  <c:v>1.11221498141685</c:v>
                </c:pt>
                <c:pt idx="149">
                  <c:v>1.11533218267332</c:v>
                </c:pt>
                <c:pt idx="150">
                  <c:v>1.1184581204994599</c:v>
                </c:pt>
                <c:pt idx="151">
                  <c:v>1.1215928193812299</c:v>
                </c:pt>
                <c:pt idx="152">
                  <c:v>1.1247363038731999</c:v>
                </c:pt>
                <c:pt idx="153">
                  <c:v>1.1278885985987801</c:v>
                </c:pt>
                <c:pt idx="154">
                  <c:v>1.13104972825037</c:v>
                </c:pt>
                <c:pt idx="155">
                  <c:v>1.13421971758961</c:v>
                </c:pt>
                <c:pt idx="156">
                  <c:v>1.1373985914475</c:v>
                </c:pt>
                <c:pt idx="157">
                  <c:v>1.1405863747246601</c:v>
                </c:pt>
                <c:pt idx="158">
                  <c:v>1.14378309239149</c:v>
                </c:pt>
                <c:pt idx="159">
                  <c:v>1.14698876948836</c:v>
                </c:pt>
                <c:pt idx="160">
                  <c:v>1.15020343112586</c:v>
                </c:pt>
                <c:pt idx="161">
                  <c:v>1.1534271024849101</c:v>
                </c:pt>
                <c:pt idx="162">
                  <c:v>1.1566598088170299</c:v>
                </c:pt>
                <c:pt idx="163">
                  <c:v>1.1599015754445201</c:v>
                </c:pt>
                <c:pt idx="164">
                  <c:v>1.16315242776064</c:v>
                </c:pt>
                <c:pt idx="165">
                  <c:v>1.1664123912298101</c:v>
                </c:pt>
                <c:pt idx="166">
                  <c:v>1.16968149138783</c:v>
                </c:pt>
                <c:pt idx="167">
                  <c:v>1.17295975384207</c:v>
                </c:pt>
                <c:pt idx="168">
                  <c:v>1.1762472042716701</c:v>
                </c:pt>
                <c:pt idx="169">
                  <c:v>1.17954386842773</c:v>
                </c:pt>
                <c:pt idx="170">
                  <c:v>1.18284977213354</c:v>
                </c:pt>
                <c:pt idx="171">
                  <c:v>1.1861649412847499</c:v>
                </c:pt>
                <c:pt idx="172">
                  <c:v>1.1894894018496001</c:v>
                </c:pt>
                <c:pt idx="173">
                  <c:v>1.1928231798691</c:v>
                </c:pt>
                <c:pt idx="174">
                  <c:v>1.1961663014572399</c:v>
                </c:pt>
                <c:pt idx="175">
                  <c:v>1.1995187928012201</c:v>
                </c:pt>
                <c:pt idx="176">
                  <c:v>1.2028806801616301</c:v>
                </c:pt>
                <c:pt idx="177">
                  <c:v>1.20625198987264</c:v>
                </c:pt>
                <c:pt idx="178">
                  <c:v>1.20963274834225</c:v>
                </c:pt>
                <c:pt idx="179">
                  <c:v>1.2130229820524501</c:v>
                </c:pt>
                <c:pt idx="180">
                  <c:v>1.2164227175594899</c:v>
                </c:pt>
                <c:pt idx="181">
                  <c:v>1.21983198149401</c:v>
                </c:pt>
                <c:pt idx="182">
                  <c:v>1.2232508005613001</c:v>
                </c:pt>
                <c:pt idx="183">
                  <c:v>1.2266792015415</c:v>
                </c:pt>
                <c:pt idx="184">
                  <c:v>1.23011721128981</c:v>
                </c:pt>
                <c:pt idx="185">
                  <c:v>1.2335648567366999</c:v>
                </c:pt>
                <c:pt idx="186">
                  <c:v>1.2370221648880899</c:v>
                </c:pt>
                <c:pt idx="187">
                  <c:v>1.24048916282563</c:v>
                </c:pt>
                <c:pt idx="188">
                  <c:v>1.2439658777068401</c:v>
                </c:pt>
                <c:pt idx="189">
                  <c:v>1.24745233676537</c:v>
                </c:pt>
                <c:pt idx="190">
                  <c:v>1.25094856731119</c:v>
                </c:pt>
                <c:pt idx="191">
                  <c:v>1.25445459673082</c:v>
                </c:pt>
                <c:pt idx="192">
                  <c:v>1.2579704524875299</c:v>
                </c:pt>
                <c:pt idx="193">
                  <c:v>1.2614961621215599</c:v>
                </c:pt>
                <c:pt idx="194">
                  <c:v>1.2650317532503399</c:v>
                </c:pt>
                <c:pt idx="195">
                  <c:v>1.2685772535687101</c:v>
                </c:pt>
                <c:pt idx="196">
                  <c:v>1.27213269084911</c:v>
                </c:pt>
                <c:pt idx="197">
                  <c:v>1.27569809294184</c:v>
                </c:pt>
                <c:pt idx="198">
                  <c:v>1.2792734877752501</c:v>
                </c:pt>
                <c:pt idx="199">
                  <c:v>1.2828589033559501</c:v>
                </c:pt>
                <c:pt idx="200">
                  <c:v>1.2864543677690601</c:v>
                </c:pt>
                <c:pt idx="201">
                  <c:v>1.29005990917841</c:v>
                </c:pt>
                <c:pt idx="202">
                  <c:v>1.2936755558267701</c:v>
                </c:pt>
                <c:pt idx="203">
                  <c:v>1.2973013360360499</c:v>
                </c:pt>
                <c:pt idx="204">
                  <c:v>1.3009372782075499</c:v>
                </c:pt>
                <c:pt idx="205">
                  <c:v>1.3045834108221701</c:v>
                </c:pt>
                <c:pt idx="206">
                  <c:v>1.3082397624406401</c:v>
                </c:pt>
                <c:pt idx="207">
                  <c:v>1.3119063617037099</c:v>
                </c:pt>
                <c:pt idx="208">
                  <c:v>1.3155832373324301</c:v>
                </c:pt>
                <c:pt idx="209">
                  <c:v>1.3192704181283399</c:v>
                </c:pt>
                <c:pt idx="210">
                  <c:v>1.3229679329736901</c:v>
                </c:pt>
                <c:pt idx="211">
                  <c:v>1.3266758108317001</c:v>
                </c:pt>
                <c:pt idx="212">
                  <c:v>1.33039408074673</c:v>
                </c:pt>
                <c:pt idx="213">
                  <c:v>1.3341227718445801</c:v>
                </c:pt>
                <c:pt idx="214">
                  <c:v>1.3378619133326599</c:v>
                </c:pt>
                <c:pt idx="215">
                  <c:v>1.34161153450024</c:v>
                </c:pt>
                <c:pt idx="216">
                  <c:v>1.34537166471869</c:v>
                </c:pt>
                <c:pt idx="217">
                  <c:v>1.3491423334416901</c:v>
                </c:pt>
                <c:pt idx="218">
                  <c:v>1.35292357020547</c:v>
                </c:pt>
                <c:pt idx="219">
                  <c:v>1.3567154046290399</c:v>
                </c:pt>
                <c:pt idx="220">
                  <c:v>1.36051786641443</c:v>
                </c:pt>
                <c:pt idx="221">
                  <c:v>1.3643309853469201</c:v>
                </c:pt>
                <c:pt idx="222">
                  <c:v>1.3681547912952501</c:v>
                </c:pt>
                <c:pt idx="223">
                  <c:v>1.37198931421189</c:v>
                </c:pt>
                <c:pt idx="224">
                  <c:v>1.37583458413324</c:v>
                </c:pt>
                <c:pt idx="225">
                  <c:v>1.37969063117991</c:v>
                </c:pt>
                <c:pt idx="226">
                  <c:v>1.3835574855569099</c:v>
                </c:pt>
                <c:pt idx="227">
                  <c:v>1.3874351775539</c:v>
                </c:pt>
                <c:pt idx="228">
                  <c:v>1.3913237375454499</c:v>
                </c:pt>
                <c:pt idx="229">
                  <c:v>1.39522319599125</c:v>
                </c:pt>
                <c:pt idx="230">
                  <c:v>1.3991335834363701</c:v>
                </c:pt>
                <c:pt idx="231">
                  <c:v>1.4030549305114599</c:v>
                </c:pt>
                <c:pt idx="232">
                  <c:v>1.4069872679330599</c:v>
                </c:pt>
                <c:pt idx="233">
                  <c:v>1.41093062650376</c:v>
                </c:pt>
                <c:pt idx="234">
                  <c:v>1.4148850371125099</c:v>
                </c:pt>
                <c:pt idx="235">
                  <c:v>1.41885053073482</c:v>
                </c:pt>
                <c:pt idx="236">
                  <c:v>1.42282713843302</c:v>
                </c:pt>
                <c:pt idx="237">
                  <c:v>1.42681489135648</c:v>
                </c:pt>
                <c:pt idx="238">
                  <c:v>1.4308138207418899</c:v>
                </c:pt>
                <c:pt idx="239">
                  <c:v>1.43482395791349</c:v>
                </c:pt>
                <c:pt idx="240">
                  <c:v>1.4388453342833001</c:v>
                </c:pt>
              </c:numCache>
            </c:numRef>
          </c:yVal>
          <c:smooth val="0"/>
        </c:ser>
        <c:ser>
          <c:idx val="2"/>
          <c:order val="2"/>
          <c:tx>
            <c:strRef>
              <c:f>Microsoft_Excel_Worksheet3!$D$1</c:f>
              <c:strCache>
                <c:ptCount val="1"/>
                <c:pt idx="0">
                  <c:v>upper</c:v>
                </c:pt>
              </c:strCache>
            </c:strRef>
          </c:tx>
          <c:spPr>
            <a:ln w="41275">
              <a:solidFill>
                <a:srgbClr val="00FF00"/>
              </a:solidFill>
              <a:prstDash val="sysDash"/>
            </a:ln>
          </c:spPr>
          <c:marker>
            <c:symbol val="none"/>
          </c:marker>
          <c:xVal>
            <c:numRef>
              <c:f>Microsoft_Excel_Worksheet3!$A$2:$A$10002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Microsoft_Excel_Worksheet3!$D$2:$D$10002</c:f>
              <c:numCache>
                <c:formatCode>General</c:formatCode>
                <c:ptCount val="10001"/>
                <c:pt idx="0">
                  <c:v>0.735014235891986</c:v>
                </c:pt>
                <c:pt idx="1">
                  <c:v>0.73707425786429104</c:v>
                </c:pt>
                <c:pt idx="2">
                  <c:v>0.73914005345337597</c:v>
                </c:pt>
                <c:pt idx="3">
                  <c:v>0.74121163884093899</c:v>
                </c:pt>
                <c:pt idx="4">
                  <c:v>0.74328903025402804</c:v>
                </c:pt>
                <c:pt idx="5">
                  <c:v>0.74537224396517199</c:v>
                </c:pt>
                <c:pt idx="6">
                  <c:v>0.74746129629250702</c:v>
                </c:pt>
                <c:pt idx="7">
                  <c:v>0.74955620359990305</c:v>
                </c:pt>
                <c:pt idx="8">
                  <c:v>0.75165698229709199</c:v>
                </c:pt>
                <c:pt idx="9">
                  <c:v>0.75376364883979996</c:v>
                </c:pt>
                <c:pt idx="10">
                  <c:v>0.75587621972987395</c:v>
                </c:pt>
                <c:pt idx="11">
                  <c:v>0.75799471151540498</c:v>
                </c:pt>
                <c:pt idx="12">
                  <c:v>0.76011914079087095</c:v>
                </c:pt>
                <c:pt idx="13">
                  <c:v>0.762249524197252</c:v>
                </c:pt>
                <c:pt idx="14">
                  <c:v>0.76438587842217398</c:v>
                </c:pt>
                <c:pt idx="15">
                  <c:v>0.76652822020002798</c:v>
                </c:pt>
                <c:pt idx="16">
                  <c:v>0.76867656631211001</c:v>
                </c:pt>
                <c:pt idx="17">
                  <c:v>0.77083093358674803</c:v>
                </c:pt>
                <c:pt idx="18">
                  <c:v>0.77299133889943294</c:v>
                </c:pt>
                <c:pt idx="19">
                  <c:v>0.77515779917295702</c:v>
                </c:pt>
                <c:pt idx="20">
                  <c:v>0.77733033137753604</c:v>
                </c:pt>
                <c:pt idx="21">
                  <c:v>0.77950895253095298</c:v>
                </c:pt>
                <c:pt idx="22">
                  <c:v>0.78169367969868297</c:v>
                </c:pt>
                <c:pt idx="23">
                  <c:v>0.78388452999403402</c:v>
                </c:pt>
                <c:pt idx="24">
                  <c:v>0.78608152057827496</c:v>
                </c:pt>
                <c:pt idx="25">
                  <c:v>0.78828466866077296</c:v>
                </c:pt>
                <c:pt idx="26">
                  <c:v>0.79049399149912702</c:v>
                </c:pt>
                <c:pt idx="27">
                  <c:v>0.79270950639930704</c:v>
                </c:pt>
                <c:pt idx="28">
                  <c:v>0.79493123071578298</c:v>
                </c:pt>
                <c:pt idx="29">
                  <c:v>0.79715918185166601</c:v>
                </c:pt>
                <c:pt idx="30">
                  <c:v>0.79939337725884196</c:v>
                </c:pt>
                <c:pt idx="31">
                  <c:v>0.80163383443810998</c:v>
                </c:pt>
                <c:pt idx="32">
                  <c:v>0.80388057093931697</c:v>
                </c:pt>
                <c:pt idx="33">
                  <c:v>0.80613360436149795</c:v>
                </c:pt>
                <c:pt idx="34">
                  <c:v>0.808392952353014</c:v>
                </c:pt>
                <c:pt idx="35">
                  <c:v>0.81065863261168603</c:v>
                </c:pt>
                <c:pt idx="36">
                  <c:v>0.81293066288493898</c:v>
                </c:pt>
                <c:pt idx="37">
                  <c:v>0.81520906096993795</c:v>
                </c:pt>
                <c:pt idx="38">
                  <c:v>0.81749384471372699</c:v>
                </c:pt>
                <c:pt idx="39">
                  <c:v>0.81978503201337305</c:v>
                </c:pt>
                <c:pt idx="40">
                  <c:v>0.82208264081609805</c:v>
                </c:pt>
                <c:pt idx="41">
                  <c:v>0.82438668911943003</c:v>
                </c:pt>
                <c:pt idx="42">
                  <c:v>0.82669719497133398</c:v>
                </c:pt>
                <c:pt idx="43">
                  <c:v>0.82901417647036202</c:v>
                </c:pt>
                <c:pt idx="44">
                  <c:v>0.831337651765787</c:v>
                </c:pt>
                <c:pt idx="45">
                  <c:v>0.83366763905775199</c:v>
                </c:pt>
                <c:pt idx="46">
                  <c:v>0.83600415659740801</c:v>
                </c:pt>
                <c:pt idx="47">
                  <c:v>0.83834722268705797</c:v>
                </c:pt>
                <c:pt idx="48">
                  <c:v>0.84069685568030295</c:v>
                </c:pt>
                <c:pt idx="49">
                  <c:v>0.84305307398217899</c:v>
                </c:pt>
                <c:pt idx="50">
                  <c:v>0.845415896049312</c:v>
                </c:pt>
                <c:pt idx="51">
                  <c:v>0.84778534039005105</c:v>
                </c:pt>
                <c:pt idx="52">
                  <c:v>0.85016142556462304</c:v>
                </c:pt>
                <c:pt idx="53">
                  <c:v>0.85254417018526696</c:v>
                </c:pt>
                <c:pt idx="54">
                  <c:v>0.85493359291639304</c:v>
                </c:pt>
                <c:pt idx="55">
                  <c:v>0.85732971247472001</c:v>
                </c:pt>
                <c:pt idx="56">
                  <c:v>0.85973254762942197</c:v>
                </c:pt>
                <c:pt idx="57">
                  <c:v>0.86214211720227896</c:v>
                </c:pt>
                <c:pt idx="58">
                  <c:v>0.86455844006782201</c:v>
                </c:pt>
                <c:pt idx="59">
                  <c:v>0.86698153515348497</c:v>
                </c:pt>
                <c:pt idx="60">
                  <c:v>0.86941142143974204</c:v>
                </c:pt>
                <c:pt idx="61">
                  <c:v>0.87184811796027395</c:v>
                </c:pt>
                <c:pt idx="62">
                  <c:v>0.87429164380209701</c:v>
                </c:pt>
                <c:pt idx="63">
                  <c:v>0.87674201810573105</c:v>
                </c:pt>
                <c:pt idx="64">
                  <c:v>0.879199260065336</c:v>
                </c:pt>
                <c:pt idx="65">
                  <c:v>0.88166338892886797</c:v>
                </c:pt>
                <c:pt idx="66">
                  <c:v>0.88413442399823094</c:v>
                </c:pt>
                <c:pt idx="67">
                  <c:v>0.88661238462942404</c:v>
                </c:pt>
                <c:pt idx="68">
                  <c:v>0.88909729023269901</c:v>
                </c:pt>
                <c:pt idx="69">
                  <c:v>0.89158916027270296</c:v>
                </c:pt>
                <c:pt idx="70">
                  <c:v>0.89408801426864204</c:v>
                </c:pt>
                <c:pt idx="71">
                  <c:v>0.89659387179442496</c:v>
                </c:pt>
                <c:pt idx="72">
                  <c:v>0.89910675247882199</c:v>
                </c:pt>
                <c:pt idx="73">
                  <c:v>0.90162667600561797</c:v>
                </c:pt>
                <c:pt idx="74">
                  <c:v>0.90415366211376202</c:v>
                </c:pt>
                <c:pt idx="75">
                  <c:v>0.90668773059753005</c:v>
                </c:pt>
                <c:pt idx="76">
                  <c:v>0.90922890130667</c:v>
                </c:pt>
                <c:pt idx="77">
                  <c:v>0.91177719414656799</c:v>
                </c:pt>
                <c:pt idx="78">
                  <c:v>0.91433262907839397</c:v>
                </c:pt>
                <c:pt idx="79">
                  <c:v>0.91689522611926799</c:v>
                </c:pt>
                <c:pt idx="80">
                  <c:v>0.91946500534240705</c:v>
                </c:pt>
                <c:pt idx="81">
                  <c:v>0.922041986877291</c:v>
                </c:pt>
                <c:pt idx="82">
                  <c:v>0.92462619090981502</c:v>
                </c:pt>
                <c:pt idx="83">
                  <c:v>0.92721763768244903</c:v>
                </c:pt>
                <c:pt idx="84">
                  <c:v>0.92981634749439801</c:v>
                </c:pt>
                <c:pt idx="85">
                  <c:v>0.932422340701757</c:v>
                </c:pt>
                <c:pt idx="86">
                  <c:v>0.93503563771767495</c:v>
                </c:pt>
                <c:pt idx="87">
                  <c:v>0.93765625901251004</c:v>
                </c:pt>
                <c:pt idx="88">
                  <c:v>0.94028422511399801</c:v>
                </c:pt>
                <c:pt idx="89">
                  <c:v>0.94291955660740201</c:v>
                </c:pt>
                <c:pt idx="90">
                  <c:v>0.94556227413568095</c:v>
                </c:pt>
                <c:pt idx="91">
                  <c:v>0.94821239839965299</c:v>
                </c:pt>
                <c:pt idx="92">
                  <c:v>0.95086995015815001</c:v>
                </c:pt>
                <c:pt idx="93">
                  <c:v>0.95353495022818702</c:v>
                </c:pt>
                <c:pt idx="94">
                  <c:v>0.956207419485121</c:v>
                </c:pt>
                <c:pt idx="95">
                  <c:v>0.95888737886281905</c:v>
                </c:pt>
                <c:pt idx="96">
                  <c:v>0.96157484935381698</c:v>
                </c:pt>
                <c:pt idx="97">
                  <c:v>0.96426985200948701</c:v>
                </c:pt>
                <c:pt idx="98">
                  <c:v>0.966972407940203</c:v>
                </c:pt>
                <c:pt idx="99">
                  <c:v>0.96968253831550399</c:v>
                </c:pt>
                <c:pt idx="100">
                  <c:v>0.97240026436425997</c:v>
                </c:pt>
                <c:pt idx="101">
                  <c:v>0.97512560737484</c:v>
                </c:pt>
                <c:pt idx="102">
                  <c:v>0.97785858869527797</c:v>
                </c:pt>
                <c:pt idx="103">
                  <c:v>0.98059922973344005</c:v>
                </c:pt>
                <c:pt idx="104">
                  <c:v>0.98334755195719303</c:v>
                </c:pt>
                <c:pt idx="105">
                  <c:v>0.98610357689456696</c:v>
                </c:pt>
                <c:pt idx="106">
                  <c:v>0.98886732613393502</c:v>
                </c:pt>
                <c:pt idx="107">
                  <c:v>0.99163882132417203</c:v>
                </c:pt>
                <c:pt idx="108">
                  <c:v>0.99441808417482902</c:v>
                </c:pt>
                <c:pt idx="109">
                  <c:v>0.99720513645630005</c:v>
                </c:pt>
                <c:pt idx="110">
                  <c:v>1</c:v>
                </c:pt>
                <c:pt idx="111">
                  <c:v>1.0046519561742899</c:v>
                </c:pt>
                <c:pt idx="112">
                  <c:v>1.00932555304482</c:v>
                </c:pt>
                <c:pt idx="113">
                  <c:v>1.0140208912831701</c:v>
                </c:pt>
                <c:pt idx="114">
                  <c:v>1.0187380720292301</c:v>
                </c:pt>
                <c:pt idx="115">
                  <c:v>1.02347719689339</c:v>
                </c:pt>
                <c:pt idx="116">
                  <c:v>1.0282383679587199</c:v>
                </c:pt>
                <c:pt idx="117">
                  <c:v>1.0330216877831899</c:v>
                </c:pt>
                <c:pt idx="118">
                  <c:v>1.0378272594018401</c:v>
                </c:pt>
                <c:pt idx="119">
                  <c:v>1.0426551863290601</c:v>
                </c:pt>
                <c:pt idx="120">
                  <c:v>1.0475055725607501</c:v>
                </c:pt>
                <c:pt idx="121">
                  <c:v>1.05237852257663</c:v>
                </c:pt>
                <c:pt idx="122">
                  <c:v>1.05727414134242</c:v>
                </c:pt>
                <c:pt idx="123">
                  <c:v>1.0621925343121501</c:v>
                </c:pt>
                <c:pt idx="124">
                  <c:v>1.06713380743042</c:v>
                </c:pt>
                <c:pt idx="125">
                  <c:v>1.07209806713469</c:v>
                </c:pt>
                <c:pt idx="126">
                  <c:v>1.07708542035754</c:v>
                </c:pt>
                <c:pt idx="127">
                  <c:v>1.082095974529</c:v>
                </c:pt>
                <c:pt idx="128">
                  <c:v>1.08712983757888</c:v>
                </c:pt>
                <c:pt idx="129">
                  <c:v>1.0921871179390601</c:v>
                </c:pt>
                <c:pt idx="130">
                  <c:v>1.0972679245458301</c:v>
                </c:pt>
                <c:pt idx="131">
                  <c:v>1.10237236684227</c:v>
                </c:pt>
                <c:pt idx="132">
                  <c:v>1.1075005547805701</c:v>
                </c:pt>
                <c:pt idx="133">
                  <c:v>1.1126525988244</c:v>
                </c:pt>
                <c:pt idx="134">
                  <c:v>1.1178286099513399</c:v>
                </c:pt>
                <c:pt idx="135">
                  <c:v>1.1230286996551999</c:v>
                </c:pt>
                <c:pt idx="136">
                  <c:v>1.12825297994846</c:v>
                </c:pt>
                <c:pt idx="137">
                  <c:v>1.1335015633646901</c:v>
                </c:pt>
                <c:pt idx="138">
                  <c:v>1.13877456296095</c:v>
                </c:pt>
                <c:pt idx="139">
                  <c:v>1.1440720923202301</c:v>
                </c:pt>
                <c:pt idx="140">
                  <c:v>1.14939426555393</c:v>
                </c:pt>
                <c:pt idx="141">
                  <c:v>1.1547411973042701</c:v>
                </c:pt>
                <c:pt idx="142">
                  <c:v>1.1601130027467701</c:v>
                </c:pt>
                <c:pt idx="143">
                  <c:v>1.16550979759277</c:v>
                </c:pt>
                <c:pt idx="144">
                  <c:v>1.17093169809187</c:v>
                </c:pt>
                <c:pt idx="145">
                  <c:v>1.1763788210344801</c:v>
                </c:pt>
                <c:pt idx="146">
                  <c:v>1.18185128375429</c:v>
                </c:pt>
                <c:pt idx="147">
                  <c:v>1.18734920413084</c:v>
                </c:pt>
                <c:pt idx="148">
                  <c:v>1.1928727005920301</c:v>
                </c:pt>
                <c:pt idx="149">
                  <c:v>1.19842189211669</c:v>
                </c:pt>
                <c:pt idx="150">
                  <c:v>1.2039968982371201</c:v>
                </c:pt>
                <c:pt idx="151">
                  <c:v>1.2095978390416999</c:v>
                </c:pt>
                <c:pt idx="152">
                  <c:v>1.21522483517743</c:v>
                </c:pt>
                <c:pt idx="153">
                  <c:v>1.22087800785258</c:v>
                </c:pt>
                <c:pt idx="154">
                  <c:v>1.2265574788392599</c:v>
                </c:pt>
                <c:pt idx="155">
                  <c:v>1.2322633704760599</c:v>
                </c:pt>
                <c:pt idx="156">
                  <c:v>1.2379958056706999</c:v>
                </c:pt>
                <c:pt idx="157">
                  <c:v>1.24375490790263</c:v>
                </c:pt>
                <c:pt idx="158">
                  <c:v>1.2495408012257501</c:v>
                </c:pt>
                <c:pt idx="159">
                  <c:v>1.2553536102710301</c:v>
                </c:pt>
                <c:pt idx="160">
                  <c:v>1.2611934602492401</c:v>
                </c:pt>
                <c:pt idx="161">
                  <c:v>1.26706047695362</c:v>
                </c:pt>
                <c:pt idx="162">
                  <c:v>1.2729547867625799</c:v>
                </c:pt>
                <c:pt idx="163">
                  <c:v>1.2788765166424501</c:v>
                </c:pt>
                <c:pt idx="164">
                  <c:v>1.2848257941501899</c:v>
                </c:pt>
                <c:pt idx="165">
                  <c:v>1.2908027474361701</c:v>
                </c:pt>
                <c:pt idx="166">
                  <c:v>1.2968075052468999</c:v>
                </c:pt>
                <c:pt idx="167">
                  <c:v>1.3028401969277901</c:v>
                </c:pt>
                <c:pt idx="168">
                  <c:v>1.308900952426</c:v>
                </c:pt>
                <c:pt idx="169">
                  <c:v>1.3149899022931699</c:v>
                </c:pt>
                <c:pt idx="170">
                  <c:v>1.3211071776882599</c:v>
                </c:pt>
                <c:pt idx="171">
                  <c:v>1.3272529103804001</c:v>
                </c:pt>
                <c:pt idx="172">
                  <c:v>1.3334272327516901</c:v>
                </c:pt>
                <c:pt idx="173">
                  <c:v>1.33963027780005</c:v>
                </c:pt>
                <c:pt idx="174">
                  <c:v>1.3458621791421199</c:v>
                </c:pt>
                <c:pt idx="175">
                  <c:v>1.3521230710161201</c:v>
                </c:pt>
                <c:pt idx="176">
                  <c:v>1.3584130882847301</c:v>
                </c:pt>
                <c:pt idx="177">
                  <c:v>1.36473236643801</c:v>
                </c:pt>
                <c:pt idx="178">
                  <c:v>1.3710810415963099</c:v>
                </c:pt>
                <c:pt idx="179">
                  <c:v>1.3774592505132099</c:v>
                </c:pt>
                <c:pt idx="180">
                  <c:v>1.38386713057847</c:v>
                </c:pt>
                <c:pt idx="181">
                  <c:v>1.39030481982095</c:v>
                </c:pt>
                <c:pt idx="182">
                  <c:v>1.39677245691166</c:v>
                </c:pt>
                <c:pt idx="183">
                  <c:v>1.4032701811666599</c:v>
                </c:pt>
                <c:pt idx="184">
                  <c:v>1.4097981325501301</c:v>
                </c:pt>
                <c:pt idx="185">
                  <c:v>1.4163564516773499</c:v>
                </c:pt>
                <c:pt idx="186">
                  <c:v>1.42294527981772</c:v>
                </c:pt>
                <c:pt idx="187">
                  <c:v>1.42956475889784</c:v>
                </c:pt>
                <c:pt idx="188">
                  <c:v>1.4362150315045401</c:v>
                </c:pt>
                <c:pt idx="189">
                  <c:v>1.44289624088795</c:v>
                </c:pt>
                <c:pt idx="190">
                  <c:v>1.4496085309646001</c:v>
                </c:pt>
                <c:pt idx="191">
                  <c:v>1.45635204632052</c:v>
                </c:pt>
                <c:pt idx="192">
                  <c:v>1.4631269322143401</c:v>
                </c:pt>
                <c:pt idx="193">
                  <c:v>1.46993333458042</c:v>
                </c:pt>
                <c:pt idx="194">
                  <c:v>1.47677140003201</c:v>
                </c:pt>
                <c:pt idx="195">
                  <c:v>1.4836412758644</c:v>
                </c:pt>
                <c:pt idx="196">
                  <c:v>1.4905431100580799</c:v>
                </c:pt>
                <c:pt idx="197">
                  <c:v>1.49747705128196</c:v>
                </c:pt>
                <c:pt idx="198">
                  <c:v>1.50444324889652</c:v>
                </c:pt>
                <c:pt idx="199">
                  <c:v>1.5114418529570901</c:v>
                </c:pt>
                <c:pt idx="200">
                  <c:v>1.51847301421703</c:v>
                </c:pt>
                <c:pt idx="201">
                  <c:v>1.525536884131</c:v>
                </c:pt>
                <c:pt idx="202">
                  <c:v>1.53263361485824</c:v>
                </c:pt>
                <c:pt idx="203">
                  <c:v>1.5397633592658</c:v>
                </c:pt>
                <c:pt idx="204">
                  <c:v>1.5469262709318701</c:v>
                </c:pt>
                <c:pt idx="205">
                  <c:v>1.5541225041491</c:v>
                </c:pt>
                <c:pt idx="206">
                  <c:v>1.5613522139278799</c:v>
                </c:pt>
                <c:pt idx="207">
                  <c:v>1.5686155559996899</c:v>
                </c:pt>
                <c:pt idx="208">
                  <c:v>1.57591268682051</c:v>
                </c:pt>
                <c:pt idx="209">
                  <c:v>1.5832437635740999</c:v>
                </c:pt>
                <c:pt idx="210">
                  <c:v>1.5906089441754601</c:v>
                </c:pt>
                <c:pt idx="211">
                  <c:v>1.5980083872741899</c:v>
                </c:pt>
                <c:pt idx="212">
                  <c:v>1.6054422522579399</c:v>
                </c:pt>
                <c:pt idx="213">
                  <c:v>1.61291069925579</c:v>
                </c:pt>
                <c:pt idx="214">
                  <c:v>1.6204138891417701</c:v>
                </c:pt>
                <c:pt idx="215">
                  <c:v>1.6279519835382601</c:v>
                </c:pt>
                <c:pt idx="216">
                  <c:v>1.63552514481952</c:v>
                </c:pt>
                <c:pt idx="217">
                  <c:v>1.64313353611517</c:v>
                </c:pt>
                <c:pt idx="218">
                  <c:v>1.65077732131368</c:v>
                </c:pt>
                <c:pt idx="219">
                  <c:v>1.65845666506593</c:v>
                </c:pt>
                <c:pt idx="220">
                  <c:v>1.66617173278877</c:v>
                </c:pt>
                <c:pt idx="221">
                  <c:v>1.67392269066854</c:v>
                </c:pt>
                <c:pt idx="222">
                  <c:v>1.6817097056646799</c:v>
                </c:pt>
                <c:pt idx="223">
                  <c:v>1.6895329455132999</c:v>
                </c:pt>
                <c:pt idx="224">
                  <c:v>1.6973925787308399</c:v>
                </c:pt>
                <c:pt idx="225">
                  <c:v>1.7052887746176599</c:v>
                </c:pt>
                <c:pt idx="226">
                  <c:v>1.7132217032616801</c:v>
                </c:pt>
                <c:pt idx="227">
                  <c:v>1.7211915355420899</c:v>
                </c:pt>
                <c:pt idx="228">
                  <c:v>1.7291984431329901</c:v>
                </c:pt>
                <c:pt idx="229">
                  <c:v>1.7372425985070901</c:v>
                </c:pt>
                <c:pt idx="230">
                  <c:v>1.7453241749394499</c:v>
                </c:pt>
                <c:pt idx="231">
                  <c:v>1.75344334651119</c:v>
                </c:pt>
                <c:pt idx="232">
                  <c:v>1.76160028811325</c:v>
                </c:pt>
                <c:pt idx="233">
                  <c:v>1.76979517545017</c:v>
                </c:pt>
                <c:pt idx="234">
                  <c:v>1.77802818504382</c:v>
                </c:pt>
                <c:pt idx="235">
                  <c:v>1.7862994942373001</c:v>
                </c:pt>
                <c:pt idx="236">
                  <c:v>1.79460928119864</c:v>
                </c:pt>
                <c:pt idx="237">
                  <c:v>1.8029577249247399</c:v>
                </c:pt>
                <c:pt idx="238">
                  <c:v>1.8113450052451801</c:v>
                </c:pt>
                <c:pt idx="239">
                  <c:v>1.8197713028261</c:v>
                </c:pt>
                <c:pt idx="240">
                  <c:v>1.82823679917407</c:v>
                </c:pt>
              </c:numCache>
            </c:numRef>
          </c:yVal>
          <c:smooth val="1"/>
        </c:ser>
        <c:dLbls>
          <c:showLegendKey val="0"/>
          <c:showVal val="0"/>
          <c:showCatName val="0"/>
          <c:showSerName val="0"/>
          <c:showPercent val="0"/>
          <c:showBubbleSize val="0"/>
        </c:dLbls>
        <c:axId val="636165632"/>
        <c:axId val="636166024"/>
      </c:scatterChart>
      <c:valAx>
        <c:axId val="636165632"/>
        <c:scaling>
          <c:orientation val="minMax"/>
          <c:max val="2.5"/>
          <c:min val="0.5"/>
        </c:scaling>
        <c:delete val="0"/>
        <c:axPos val="b"/>
        <c:title>
          <c:tx>
            <c:rich>
              <a:bodyPr/>
              <a:lstStyle/>
              <a:p>
                <a:pPr>
                  <a:defRPr sz="1700"/>
                </a:pPr>
                <a:r>
                  <a:rPr lang="en-US" sz="1700" dirty="0" smtClean="0"/>
                  <a:t>Recipient pre-transplant creatinine (mg/dL)</a:t>
                </a:r>
                <a:endParaRPr lang="en-US" sz="1700" dirty="0"/>
              </a:p>
            </c:rich>
          </c:tx>
          <c:layout>
            <c:manualLayout>
              <c:xMode val="edge"/>
              <c:yMode val="edge"/>
              <c:x val="0.27609144542772862"/>
              <c:y val="0.88582020997375333"/>
            </c:manualLayout>
          </c:layout>
          <c:overlay val="0"/>
        </c:title>
        <c:numFmt formatCode="#,##0.0" sourceLinked="0"/>
        <c:majorTickMark val="out"/>
        <c:minorTickMark val="none"/>
        <c:tickLblPos val="nextTo"/>
        <c:txPr>
          <a:bodyPr rot="0"/>
          <a:lstStyle/>
          <a:p>
            <a:pPr>
              <a:defRPr sz="1500" b="1"/>
            </a:pPr>
            <a:endParaRPr lang="en-US"/>
          </a:p>
        </c:txPr>
        <c:crossAx val="636166024"/>
        <c:crosses val="autoZero"/>
        <c:crossBetween val="midCat"/>
        <c:majorUnit val="0.5"/>
      </c:valAx>
      <c:valAx>
        <c:axId val="636166024"/>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636165632"/>
        <c:crossesAt val="0.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Microsoft_Excel_Worksheet4!$B$1</c:f>
              <c:strCache>
                <c:ptCount val="1"/>
                <c:pt idx="0">
                  <c:v>yhat</c:v>
                </c:pt>
              </c:strCache>
            </c:strRef>
          </c:tx>
          <c:spPr>
            <a:ln w="38100">
              <a:solidFill>
                <a:srgbClr val="00FF00"/>
              </a:solidFill>
            </a:ln>
          </c:spPr>
          <c:marker>
            <c:symbol val="none"/>
          </c:marker>
          <c:xVal>
            <c:numRef>
              <c:f>Microsoft_Excel_Worksheet4!$A$2:$A$10002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Microsoft_Excel_Worksheet4!$B$2:$B$10002</c:f>
              <c:numCache>
                <c:formatCode>General</c:formatCode>
                <c:ptCount val="10001"/>
                <c:pt idx="0">
                  <c:v>0.79425411115560696</c:v>
                </c:pt>
                <c:pt idx="1">
                  <c:v>0.802367170684954</c:v>
                </c:pt>
                <c:pt idx="2">
                  <c:v>0.81056310260237097</c:v>
                </c:pt>
                <c:pt idx="3">
                  <c:v>0.81884275342361401</c:v>
                </c:pt>
                <c:pt idx="4">
                  <c:v>0.82720697831133105</c:v>
                </c:pt>
                <c:pt idx="5">
                  <c:v>0.835656641163395</c:v>
                </c:pt>
                <c:pt idx="6">
                  <c:v>0.84419261470212603</c:v>
                </c:pt>
                <c:pt idx="7">
                  <c:v>0.85281578056443197</c:v>
                </c:pt>
                <c:pt idx="8">
                  <c:v>0.86152702939286796</c:v>
                </c:pt>
                <c:pt idx="9">
                  <c:v>0.87032726092762902</c:v>
                </c:pt>
                <c:pt idx="10">
                  <c:v>0.87921738409947503</c:v>
                </c:pt>
                <c:pt idx="11">
                  <c:v>0.88819831712361397</c:v>
                </c:pt>
                <c:pt idx="12">
                  <c:v>0.89727098759453505</c:v>
                </c:pt>
                <c:pt idx="13">
                  <c:v>0.90643633258181899</c:v>
                </c:pt>
                <c:pt idx="14">
                  <c:v>0.91569529872692301</c:v>
                </c:pt>
                <c:pt idx="15">
                  <c:v>0.92504884234094997</c:v>
                </c:pt>
                <c:pt idx="16">
                  <c:v>0.93449792950342703</c:v>
                </c:pt>
                <c:pt idx="17">
                  <c:v>0.94404353616208303</c:v>
                </c:pt>
                <c:pt idx="18">
                  <c:v>0.95368664823365201</c:v>
                </c:pt>
                <c:pt idx="19">
                  <c:v>0.96342826170569895</c:v>
                </c:pt>
                <c:pt idx="20">
                  <c:v>0.97326938273949504</c:v>
                </c:pt>
                <c:pt idx="21">
                  <c:v>0.98321102777393798</c:v>
                </c:pt>
                <c:pt idx="22">
                  <c:v>0.99325422363053095</c:v>
                </c:pt>
                <c:pt idx="23">
                  <c:v>1.00340000761944</c:v>
                </c:pt>
                <c:pt idx="24">
                  <c:v>1.0136494276466399</c:v>
                </c:pt>
                <c:pt idx="25">
                  <c:v>1.0240035423221301</c:v>
                </c:pt>
                <c:pt idx="26">
                  <c:v>1.03446342106929</c:v>
                </c:pt>
                <c:pt idx="27">
                  <c:v>1.04503014423533</c:v>
                </c:pt>
                <c:pt idx="28">
                  <c:v>1.05570480320285</c:v>
                </c:pt>
                <c:pt idx="29">
                  <c:v>1.0664885005026301</c:v>
                </c:pt>
                <c:pt idx="30">
                  <c:v>1.07738234992741</c:v>
                </c:pt>
                <c:pt idx="31">
                  <c:v>1.0883874766470001</c:v>
                </c:pt>
                <c:pt idx="32">
                  <c:v>1.09950501732449</c:v>
                </c:pt>
                <c:pt idx="33">
                  <c:v>1.1107361202335899</c:v>
                </c:pt>
                <c:pt idx="34">
                  <c:v>1.1220819453773101</c:v>
                </c:pt>
                <c:pt idx="35">
                  <c:v>1.1335436646077</c:v>
                </c:pt>
                <c:pt idx="36">
                  <c:v>1.14512246174694</c:v>
                </c:pt>
                <c:pt idx="37">
                  <c:v>1.1568195327095701</c:v>
                </c:pt>
                <c:pt idx="38">
                  <c:v>1.1686360856260201</c:v>
                </c:pt>
                <c:pt idx="39">
                  <c:v>1.1805733409674299</c:v>
                </c:pt>
                <c:pt idx="40">
                  <c:v>1.19263253167164</c:v>
                </c:pt>
                <c:pt idx="41">
                  <c:v>1.2048149032705799</c:v>
                </c:pt>
                <c:pt idx="42">
                  <c:v>1.2171217140189201</c:v>
                </c:pt>
                <c:pt idx="43">
                  <c:v>1.2295542350239801</c:v>
                </c:pt>
                <c:pt idx="44">
                  <c:v>1.2421137503770601</c:v>
                </c:pt>
                <c:pt idx="45">
                  <c:v>1.25480155728607</c:v>
                </c:pt>
                <c:pt idx="46">
                  <c:v>1.2676189662094799</c:v>
                </c:pt>
                <c:pt idx="47">
                  <c:v>1.28056730099168</c:v>
                </c:pt>
                <c:pt idx="48">
                  <c:v>1.29364789899975</c:v>
                </c:pt>
                <c:pt idx="49">
                  <c:v>1.30686211126152</c:v>
                </c:pt>
                <c:pt idx="50">
                  <c:v>1.32021130260519</c:v>
                </c:pt>
              </c:numCache>
            </c:numRef>
          </c:yVal>
          <c:smooth val="0"/>
        </c:ser>
        <c:ser>
          <c:idx val="1"/>
          <c:order val="1"/>
          <c:tx>
            <c:strRef>
              <c:f>Microsoft_Excel_Worksheet4!$C$1</c:f>
              <c:strCache>
                <c:ptCount val="1"/>
                <c:pt idx="0">
                  <c:v>lower</c:v>
                </c:pt>
              </c:strCache>
            </c:strRef>
          </c:tx>
          <c:spPr>
            <a:ln w="41275">
              <a:solidFill>
                <a:srgbClr val="00FF00"/>
              </a:solidFill>
              <a:prstDash val="sysDash"/>
            </a:ln>
          </c:spPr>
          <c:marker>
            <c:symbol val="none"/>
          </c:marker>
          <c:xVal>
            <c:numRef>
              <c:f>Microsoft_Excel_Worksheet4!$A$2:$A$10002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Microsoft_Excel_Worksheet4!$C$2:$C$10002</c:f>
              <c:numCache>
                <c:formatCode>General</c:formatCode>
                <c:ptCount val="10001"/>
                <c:pt idx="0">
                  <c:v>0.71947190888360202</c:v>
                </c:pt>
                <c:pt idx="1">
                  <c:v>0.72999895096327505</c:v>
                </c:pt>
                <c:pt idx="2">
                  <c:v>0.74068002075908101</c:v>
                </c:pt>
                <c:pt idx="3">
                  <c:v>0.75151737194656898</c:v>
                </c:pt>
                <c:pt idx="4">
                  <c:v>0.76251329117622002</c:v>
                </c:pt>
                <c:pt idx="5">
                  <c:v>0.77367009855592395</c:v>
                </c:pt>
                <c:pt idx="6">
                  <c:v>0.78499014814051504</c:v>
                </c:pt>
                <c:pt idx="7">
                  <c:v>0.79647582842847298</c:v>
                </c:pt>
                <c:pt idx="8">
                  <c:v>0.808129562865888</c:v>
                </c:pt>
                <c:pt idx="9">
                  <c:v>0.81995381035779702</c:v>
                </c:pt>
                <c:pt idx="10">
                  <c:v>0.83195106578701705</c:v>
                </c:pt>
                <c:pt idx="11">
                  <c:v>0.844123860540544</c:v>
                </c:pt>
                <c:pt idx="12">
                  <c:v>0.85647476304367998</c:v>
                </c:pt>
                <c:pt idx="13">
                  <c:v>0.86900637930195601</c:v>
                </c:pt>
                <c:pt idx="14">
                  <c:v>0.881721353450997</c:v>
                </c:pt>
                <c:pt idx="15">
                  <c:v>0.89462236831442299</c:v>
                </c:pt>
                <c:pt idx="16">
                  <c:v>0.907712145969921</c:v>
                </c:pt>
                <c:pt idx="17">
                  <c:v>0.92099344832359098</c:v>
                </c:pt>
                <c:pt idx="18">
                  <c:v>0.93446907769270704</c:v>
                </c:pt>
                <c:pt idx="19">
                  <c:v>0.94814187739699096</c:v>
                </c:pt>
                <c:pt idx="20">
                  <c:v>0.96201473235854995</c:v>
                </c:pt>
                <c:pt idx="21">
                  <c:v>0.97609056971058505</c:v>
                </c:pt>
                <c:pt idx="22">
                  <c:v>0.99037235941500701</c:v>
                </c:pt>
                <c:pt idx="23">
                  <c:v>1.0019390306726701</c:v>
                </c:pt>
                <c:pt idx="24">
                  <c:v>1.0077672944695799</c:v>
                </c:pt>
                <c:pt idx="25">
                  <c:v>1.0136294611865799</c:v>
                </c:pt>
                <c:pt idx="26">
                  <c:v>1.0195257280364201</c:v>
                </c:pt>
                <c:pt idx="27">
                  <c:v>1.0254562933790501</c:v>
                </c:pt>
                <c:pt idx="28">
                  <c:v>1.03142135672827</c:v>
                </c:pt>
                <c:pt idx="29">
                  <c:v>1.0374211187584499</c:v>
                </c:pt>
                <c:pt idx="30">
                  <c:v>1.0434557813112799</c:v>
                </c:pt>
                <c:pt idx="31">
                  <c:v>1.04952554740255</c:v>
                </c:pt>
                <c:pt idx="32">
                  <c:v>1.0556306212290001</c:v>
                </c:pt>
                <c:pt idx="33">
                  <c:v>1.06177120817519</c:v>
                </c:pt>
                <c:pt idx="34">
                  <c:v>1.0679475148203701</c:v>
                </c:pt>
                <c:pt idx="35">
                  <c:v>1.0741597489454899</c:v>
                </c:pt>
                <c:pt idx="36">
                  <c:v>1.0804081195401301</c:v>
                </c:pt>
                <c:pt idx="37">
                  <c:v>1.0866928368095901</c:v>
                </c:pt>
                <c:pt idx="38">
                  <c:v>1.0930141121818899</c:v>
                </c:pt>
                <c:pt idx="39">
                  <c:v>1.09937215831497</c:v>
                </c:pt>
                <c:pt idx="40">
                  <c:v>1.1057671891037599</c:v>
                </c:pt>
                <c:pt idx="41">
                  <c:v>1.1121994196874301</c:v>
                </c:pt>
                <c:pt idx="42">
                  <c:v>1.1186690664566199</c:v>
                </c:pt>
                <c:pt idx="43">
                  <c:v>1.1251763470606899</c:v>
                </c:pt>
                <c:pt idx="44">
                  <c:v>1.1317214804150699</c:v>
                </c:pt>
                <c:pt idx="45">
                  <c:v>1.1383046867086399</c:v>
                </c:pt>
                <c:pt idx="46">
                  <c:v>1.1449261874110801</c:v>
                </c:pt>
                <c:pt idx="47">
                  <c:v>1.15158620528038</c:v>
                </c:pt>
                <c:pt idx="48">
                  <c:v>1.1582849643702899</c:v>
                </c:pt>
                <c:pt idx="49">
                  <c:v>1.1650226900379099</c:v>
                </c:pt>
                <c:pt idx="50">
                  <c:v>1.1717996089511999</c:v>
                </c:pt>
              </c:numCache>
            </c:numRef>
          </c:yVal>
          <c:smooth val="0"/>
        </c:ser>
        <c:ser>
          <c:idx val="2"/>
          <c:order val="2"/>
          <c:tx>
            <c:strRef>
              <c:f>Microsoft_Excel_Worksheet4!$D$1</c:f>
              <c:strCache>
                <c:ptCount val="1"/>
                <c:pt idx="0">
                  <c:v>upper</c:v>
                </c:pt>
              </c:strCache>
            </c:strRef>
          </c:tx>
          <c:spPr>
            <a:ln w="41275">
              <a:solidFill>
                <a:srgbClr val="00FF00"/>
              </a:solidFill>
              <a:prstDash val="sysDash"/>
            </a:ln>
          </c:spPr>
          <c:marker>
            <c:symbol val="none"/>
          </c:marker>
          <c:xVal>
            <c:numRef>
              <c:f>Microsoft_Excel_Worksheet4!$A$2:$A$10002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Microsoft_Excel_Worksheet4!$D$2:$D$10002</c:f>
              <c:numCache>
                <c:formatCode>General</c:formatCode>
                <c:ptCount val="10001"/>
                <c:pt idx="0">
                  <c:v>0.87680920588887401</c:v>
                </c:pt>
                <c:pt idx="1">
                  <c:v>0.88190959143633796</c:v>
                </c:pt>
                <c:pt idx="2">
                  <c:v>0.88703964584740203</c:v>
                </c:pt>
                <c:pt idx="3">
                  <c:v>0.89219954170538596</c:v>
                </c:pt>
                <c:pt idx="4">
                  <c:v>0.89738945259752201</c:v>
                </c:pt>
                <c:pt idx="5">
                  <c:v>0.90260955312080005</c:v>
                </c:pt>
                <c:pt idx="6">
                  <c:v>0.90786001888783396</c:v>
                </c:pt>
                <c:pt idx="7">
                  <c:v>0.91314102653277796</c:v>
                </c:pt>
                <c:pt idx="8">
                  <c:v>0.91845275371725998</c:v>
                </c:pt>
                <c:pt idx="9">
                  <c:v>0.923795379136365</c:v>
                </c:pt>
                <c:pt idx="10">
                  <c:v>0.92916908252464703</c:v>
                </c:pt>
                <c:pt idx="11">
                  <c:v>0.93457404466216698</c:v>
                </c:pt>
                <c:pt idx="12">
                  <c:v>0.94001044738058803</c:v>
                </c:pt>
                <c:pt idx="13">
                  <c:v>0.94547847356927806</c:v>
                </c:pt>
                <c:pt idx="14">
                  <c:v>0.95097830718147502</c:v>
                </c:pt>
                <c:pt idx="15">
                  <c:v>0.95651013324046696</c:v>
                </c:pt>
                <c:pt idx="16">
                  <c:v>0.96207413784582096</c:v>
                </c:pt>
                <c:pt idx="17">
                  <c:v>0.96767050817964195</c:v>
                </c:pt>
                <c:pt idx="18">
                  <c:v>0.97329943251287099</c:v>
                </c:pt>
                <c:pt idx="19">
                  <c:v>0.97896110021161598</c:v>
                </c:pt>
                <c:pt idx="20">
                  <c:v>0.98465570174352701</c:v>
                </c:pt>
                <c:pt idx="21">
                  <c:v>0.99038342868420104</c:v>
                </c:pt>
                <c:pt idx="22">
                  <c:v>0.99614447372362602</c:v>
                </c:pt>
                <c:pt idx="23">
                  <c:v>1.0048631148890901</c:v>
                </c:pt>
                <c:pt idx="24">
                  <c:v>1.0195658936413099</c:v>
                </c:pt>
                <c:pt idx="25">
                  <c:v>1.0344837979164301</c:v>
                </c:pt>
                <c:pt idx="26">
                  <c:v>1.0496199753501001</c:v>
                </c:pt>
                <c:pt idx="27">
                  <c:v>1.0649776196330001</c:v>
                </c:pt>
                <c:pt idx="28">
                  <c:v>1.08055997118469</c:v>
                </c:pt>
                <c:pt idx="29">
                  <c:v>1.0963703178373101</c:v>
                </c:pt>
                <c:pt idx="30">
                  <c:v>1.1124119955293299</c:v>
                </c:pt>
                <c:pt idx="31">
                  <c:v>1.1286883890094399</c:v>
                </c:pt>
                <c:pt idx="32">
                  <c:v>1.1452029325506501</c:v>
                </c:pt>
                <c:pt idx="33">
                  <c:v>1.16195911067501</c:v>
                </c:pt>
                <c:pt idx="34">
                  <c:v>1.1789604588887499</c:v>
                </c:pt>
                <c:pt idx="35">
                  <c:v>1.1962105644283201</c:v>
                </c:pt>
                <c:pt idx="36">
                  <c:v>1.21371306701723</c:v>
                </c:pt>
                <c:pt idx="37">
                  <c:v>1.23147165963409</c:v>
                </c:pt>
                <c:pt idx="38">
                  <c:v>1.24949008929177</c:v>
                </c:pt>
                <c:pt idx="39">
                  <c:v>1.2677721578280099</c:v>
                </c:pt>
                <c:pt idx="40">
                  <c:v>1.28632172270762</c:v>
                </c:pt>
                <c:pt idx="41">
                  <c:v>1.30514269783638</c:v>
                </c:pt>
                <c:pt idx="42">
                  <c:v>1.3242390543868701</c:v>
                </c:pt>
                <c:pt idx="43">
                  <c:v>1.3436148216363599</c:v>
                </c:pt>
                <c:pt idx="44">
                  <c:v>1.363274087817</c:v>
                </c:pt>
                <c:pt idx="45">
                  <c:v>1.3832210009784101</c:v>
                </c:pt>
                <c:pt idx="46">
                  <c:v>1.4034597698629201</c:v>
                </c:pt>
                <c:pt idx="47">
                  <c:v>1.42399466479356</c:v>
                </c:pt>
                <c:pt idx="48">
                  <c:v>1.4448300185751599</c:v>
                </c:pt>
                <c:pt idx="49">
                  <c:v>1.46597022740849</c:v>
                </c:pt>
                <c:pt idx="50">
                  <c:v>1.48741975181789</c:v>
                </c:pt>
              </c:numCache>
            </c:numRef>
          </c:yVal>
          <c:smooth val="1"/>
        </c:ser>
        <c:dLbls>
          <c:showLegendKey val="0"/>
          <c:showVal val="0"/>
          <c:showCatName val="0"/>
          <c:showSerName val="0"/>
          <c:showPercent val="0"/>
          <c:showBubbleSize val="0"/>
        </c:dLbls>
        <c:axId val="636166808"/>
        <c:axId val="636167200"/>
      </c:scatterChart>
      <c:valAx>
        <c:axId val="636166808"/>
        <c:scaling>
          <c:orientation val="minMax"/>
          <c:max val="6"/>
          <c:min val="1"/>
        </c:scaling>
        <c:delete val="0"/>
        <c:axPos val="b"/>
        <c:title>
          <c:tx>
            <c:rich>
              <a:bodyPr/>
              <a:lstStyle/>
              <a:p>
                <a:pPr>
                  <a:defRPr sz="1700"/>
                </a:pPr>
                <a:r>
                  <a:rPr lang="en-US" sz="1700" dirty="0" smtClean="0"/>
                  <a:t>Ischemia time (hours)</a:t>
                </a:r>
                <a:endParaRPr lang="en-US" sz="1700" dirty="0"/>
              </a:p>
            </c:rich>
          </c:tx>
          <c:layout>
            <c:manualLayout>
              <c:xMode val="edge"/>
              <c:yMode val="edge"/>
              <c:x val="0.40286135693215336"/>
              <c:y val="0.88582020997375333"/>
            </c:manualLayout>
          </c:layout>
          <c:overlay val="0"/>
        </c:title>
        <c:numFmt formatCode="#,##0" sourceLinked="0"/>
        <c:majorTickMark val="out"/>
        <c:minorTickMark val="none"/>
        <c:tickLblPos val="nextTo"/>
        <c:txPr>
          <a:bodyPr rot="0"/>
          <a:lstStyle/>
          <a:p>
            <a:pPr>
              <a:defRPr sz="1500" b="1"/>
            </a:pPr>
            <a:endParaRPr lang="en-US"/>
          </a:p>
        </c:txPr>
        <c:crossAx val="636167200"/>
        <c:crosses val="autoZero"/>
        <c:crossBetween val="midCat"/>
        <c:majorUnit val="1"/>
      </c:valAx>
      <c:valAx>
        <c:axId val="636167200"/>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636166808"/>
        <c:crossesAt val="1"/>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Microsoft_Excel_Worksheet5!$B$1</c:f>
              <c:strCache>
                <c:ptCount val="1"/>
                <c:pt idx="0">
                  <c:v>yhat</c:v>
                </c:pt>
              </c:strCache>
            </c:strRef>
          </c:tx>
          <c:spPr>
            <a:ln w="38100">
              <a:solidFill>
                <a:srgbClr val="00FF00"/>
              </a:solidFill>
            </a:ln>
          </c:spPr>
          <c:marker>
            <c:symbol val="none"/>
          </c:marker>
          <c:xVal>
            <c:numRef>
              <c:f>Microsoft_Excel_Worksheet5!$A$2:$A$10002</c:f>
              <c:numCache>
                <c:formatCode>General</c:formatCode>
                <c:ptCount val="10001"/>
                <c:pt idx="0">
                  <c:v>0.5</c:v>
                </c:pt>
                <c:pt idx="1">
                  <c:v>0.6</c:v>
                </c:pt>
                <c:pt idx="2">
                  <c:v>0.7</c:v>
                </c:pt>
                <c:pt idx="3">
                  <c:v>0.8</c:v>
                </c:pt>
                <c:pt idx="4">
                  <c:v>0.9</c:v>
                </c:pt>
                <c:pt idx="5">
                  <c:v>1</c:v>
                </c:pt>
                <c:pt idx="6">
                  <c:v>1.1000000000000001</c:v>
                </c:pt>
                <c:pt idx="7">
                  <c:v>1.2</c:v>
                </c:pt>
                <c:pt idx="8">
                  <c:v>1.3</c:v>
                </c:pt>
                <c:pt idx="9">
                  <c:v>1.4</c:v>
                </c:pt>
                <c:pt idx="10">
                  <c:v>1.5</c:v>
                </c:pt>
                <c:pt idx="11">
                  <c:v>1.6</c:v>
                </c:pt>
                <c:pt idx="12">
                  <c:v>1.7</c:v>
                </c:pt>
                <c:pt idx="13">
                  <c:v>1.8</c:v>
                </c:pt>
                <c:pt idx="14">
                  <c:v>1.9</c:v>
                </c:pt>
                <c:pt idx="15">
                  <c:v>2</c:v>
                </c:pt>
                <c:pt idx="16">
                  <c:v>2.1</c:v>
                </c:pt>
                <c:pt idx="17">
                  <c:v>2.2000000000000002</c:v>
                </c:pt>
                <c:pt idx="18">
                  <c:v>2.2999999999999998</c:v>
                </c:pt>
                <c:pt idx="19">
                  <c:v>2.4</c:v>
                </c:pt>
                <c:pt idx="20">
                  <c:v>2.5</c:v>
                </c:pt>
                <c:pt idx="21">
                  <c:v>2.6</c:v>
                </c:pt>
                <c:pt idx="22">
                  <c:v>2.7</c:v>
                </c:pt>
                <c:pt idx="23">
                  <c:v>2.8</c:v>
                </c:pt>
                <c:pt idx="24">
                  <c:v>2.9</c:v>
                </c:pt>
                <c:pt idx="25">
                  <c:v>3</c:v>
                </c:pt>
                <c:pt idx="26">
                  <c:v>3.1</c:v>
                </c:pt>
                <c:pt idx="27">
                  <c:v>3.2</c:v>
                </c:pt>
                <c:pt idx="28">
                  <c:v>3.3</c:v>
                </c:pt>
                <c:pt idx="29">
                  <c:v>3.4</c:v>
                </c:pt>
                <c:pt idx="30">
                  <c:v>3.5</c:v>
                </c:pt>
                <c:pt idx="31">
                  <c:v>3.6</c:v>
                </c:pt>
                <c:pt idx="32">
                  <c:v>3.7</c:v>
                </c:pt>
                <c:pt idx="33">
                  <c:v>3.8</c:v>
                </c:pt>
                <c:pt idx="34">
                  <c:v>3.9</c:v>
                </c:pt>
                <c:pt idx="35">
                  <c:v>4</c:v>
                </c:pt>
              </c:numCache>
            </c:numRef>
          </c:xVal>
          <c:yVal>
            <c:numRef>
              <c:f>Microsoft_Excel_Worksheet5!$B$2:$B$10002</c:f>
              <c:numCache>
                <c:formatCode>General</c:formatCode>
                <c:ptCount val="10001"/>
                <c:pt idx="0">
                  <c:v>0.97988303031163604</c:v>
                </c:pt>
                <c:pt idx="1">
                  <c:v>0.98654331422857</c:v>
                </c:pt>
                <c:pt idx="2">
                  <c:v>0.99324886822415803</c:v>
                </c:pt>
                <c:pt idx="3">
                  <c:v>1</c:v>
                </c:pt>
                <c:pt idx="4">
                  <c:v>1.00679701934915</c:v>
                </c:pt>
                <c:pt idx="5">
                  <c:v>1.01364023817034</c:v>
                </c:pt>
                <c:pt idx="6">
                  <c:v>1.0205299704822599</c:v>
                </c:pt>
                <c:pt idx="7">
                  <c:v>1.0274665324380099</c:v>
                </c:pt>
                <c:pt idx="8">
                  <c:v>1.0344502423396</c:v>
                </c:pt>
                <c:pt idx="9">
                  <c:v>1.04148142065252</c:v>
                </c:pt>
                <c:pt idx="10">
                  <c:v>1.0485603900204801</c:v>
                </c:pt>
                <c:pt idx="11">
                  <c:v>1.0556874752801999</c:v>
                </c:pt>
                <c:pt idx="12">
                  <c:v>1.06286300347633</c:v>
                </c:pt>
                <c:pt idx="13">
                  <c:v>1.07008730387646</c:v>
                </c:pt>
                <c:pt idx="14">
                  <c:v>1.07736070798619</c:v>
                </c:pt>
                <c:pt idx="15">
                  <c:v>1.0846835495643901</c:v>
                </c:pt>
                <c:pt idx="16">
                  <c:v>1.0920561646384801</c:v>
                </c:pt>
                <c:pt idx="17">
                  <c:v>1.0994788915198901</c:v>
                </c:pt>
                <c:pt idx="18">
                  <c:v>1.1069520708195399</c:v>
                </c:pt>
                <c:pt idx="19">
                  <c:v>1.1144760454634799</c:v>
                </c:pt>
                <c:pt idx="20">
                  <c:v>1.1220511607086601</c:v>
                </c:pt>
                <c:pt idx="21">
                  <c:v>1.1296777641587299</c:v>
                </c:pt>
                <c:pt idx="22">
                  <c:v>1.1373562057800299</c:v>
                </c:pt>
                <c:pt idx="23">
                  <c:v>1.14508683791759</c:v>
                </c:pt>
                <c:pt idx="24">
                  <c:v>1.15287001531138</c:v>
                </c:pt>
                <c:pt idx="25">
                  <c:v>1.1607060951124999</c:v>
                </c:pt>
                <c:pt idx="26">
                  <c:v>1.1685954368996601</c:v>
                </c:pt>
                <c:pt idx="27">
                  <c:v>1.1765384026956001</c:v>
                </c:pt>
                <c:pt idx="28">
                  <c:v>1.18453535698374</c:v>
                </c:pt>
                <c:pt idx="29">
                  <c:v>1.1925866667249101</c:v>
                </c:pt>
                <c:pt idx="30">
                  <c:v>1.2006927013741799</c:v>
                </c:pt>
                <c:pt idx="31">
                  <c:v>1.20885383289781</c:v>
                </c:pt>
                <c:pt idx="32">
                  <c:v>1.2170704357903099</c:v>
                </c:pt>
                <c:pt idx="33">
                  <c:v>1.2253428870916601</c:v>
                </c:pt>
                <c:pt idx="34">
                  <c:v>1.2336715664045601</c:v>
                </c:pt>
                <c:pt idx="35">
                  <c:v>1.2420568559119101</c:v>
                </c:pt>
              </c:numCache>
            </c:numRef>
          </c:yVal>
          <c:smooth val="0"/>
        </c:ser>
        <c:ser>
          <c:idx val="1"/>
          <c:order val="1"/>
          <c:tx>
            <c:strRef>
              <c:f>Microsoft_Excel_Worksheet5!$C$1</c:f>
              <c:strCache>
                <c:ptCount val="1"/>
                <c:pt idx="0">
                  <c:v>lower</c:v>
                </c:pt>
              </c:strCache>
            </c:strRef>
          </c:tx>
          <c:spPr>
            <a:ln w="41275">
              <a:solidFill>
                <a:srgbClr val="00FF00"/>
              </a:solidFill>
              <a:prstDash val="sysDash"/>
            </a:ln>
          </c:spPr>
          <c:marker>
            <c:symbol val="none"/>
          </c:marker>
          <c:xVal>
            <c:numRef>
              <c:f>Microsoft_Excel_Worksheet5!$A$2:$A$10002</c:f>
              <c:numCache>
                <c:formatCode>General</c:formatCode>
                <c:ptCount val="10001"/>
                <c:pt idx="0">
                  <c:v>0.5</c:v>
                </c:pt>
                <c:pt idx="1">
                  <c:v>0.6</c:v>
                </c:pt>
                <c:pt idx="2">
                  <c:v>0.7</c:v>
                </c:pt>
                <c:pt idx="3">
                  <c:v>0.8</c:v>
                </c:pt>
                <c:pt idx="4">
                  <c:v>0.9</c:v>
                </c:pt>
                <c:pt idx="5">
                  <c:v>1</c:v>
                </c:pt>
                <c:pt idx="6">
                  <c:v>1.1000000000000001</c:v>
                </c:pt>
                <c:pt idx="7">
                  <c:v>1.2</c:v>
                </c:pt>
                <c:pt idx="8">
                  <c:v>1.3</c:v>
                </c:pt>
                <c:pt idx="9">
                  <c:v>1.4</c:v>
                </c:pt>
                <c:pt idx="10">
                  <c:v>1.5</c:v>
                </c:pt>
                <c:pt idx="11">
                  <c:v>1.6</c:v>
                </c:pt>
                <c:pt idx="12">
                  <c:v>1.7</c:v>
                </c:pt>
                <c:pt idx="13">
                  <c:v>1.8</c:v>
                </c:pt>
                <c:pt idx="14">
                  <c:v>1.9</c:v>
                </c:pt>
                <c:pt idx="15">
                  <c:v>2</c:v>
                </c:pt>
                <c:pt idx="16">
                  <c:v>2.1</c:v>
                </c:pt>
                <c:pt idx="17">
                  <c:v>2.2000000000000002</c:v>
                </c:pt>
                <c:pt idx="18">
                  <c:v>2.2999999999999998</c:v>
                </c:pt>
                <c:pt idx="19">
                  <c:v>2.4</c:v>
                </c:pt>
                <c:pt idx="20">
                  <c:v>2.5</c:v>
                </c:pt>
                <c:pt idx="21">
                  <c:v>2.6</c:v>
                </c:pt>
                <c:pt idx="22">
                  <c:v>2.7</c:v>
                </c:pt>
                <c:pt idx="23">
                  <c:v>2.8</c:v>
                </c:pt>
                <c:pt idx="24">
                  <c:v>2.9</c:v>
                </c:pt>
                <c:pt idx="25">
                  <c:v>3</c:v>
                </c:pt>
                <c:pt idx="26">
                  <c:v>3.1</c:v>
                </c:pt>
                <c:pt idx="27">
                  <c:v>3.2</c:v>
                </c:pt>
                <c:pt idx="28">
                  <c:v>3.3</c:v>
                </c:pt>
                <c:pt idx="29">
                  <c:v>3.4</c:v>
                </c:pt>
                <c:pt idx="30">
                  <c:v>3.5</c:v>
                </c:pt>
                <c:pt idx="31">
                  <c:v>3.6</c:v>
                </c:pt>
                <c:pt idx="32">
                  <c:v>3.7</c:v>
                </c:pt>
                <c:pt idx="33">
                  <c:v>3.8</c:v>
                </c:pt>
                <c:pt idx="34">
                  <c:v>3.9</c:v>
                </c:pt>
                <c:pt idx="35">
                  <c:v>4</c:v>
                </c:pt>
              </c:numCache>
            </c:numRef>
          </c:xVal>
          <c:yVal>
            <c:numRef>
              <c:f>Microsoft_Excel_Worksheet5!$C$2:$C$10002</c:f>
              <c:numCache>
                <c:formatCode>General</c:formatCode>
                <c:ptCount val="10001"/>
                <c:pt idx="0">
                  <c:v>0.96527254767034598</c:v>
                </c:pt>
                <c:pt idx="1">
                  <c:v>0.97671225446629595</c:v>
                </c:pt>
                <c:pt idx="2">
                  <c:v>0.988287536330544</c:v>
                </c:pt>
                <c:pt idx="3">
                  <c:v>1</c:v>
                </c:pt>
                <c:pt idx="4">
                  <c:v>1.0017680137068701</c:v>
                </c:pt>
                <c:pt idx="5">
                  <c:v>1.0035391532861999</c:v>
                </c:pt>
                <c:pt idx="6">
                  <c:v>1.00531342426459</c:v>
                </c:pt>
                <c:pt idx="7">
                  <c:v>1.00709083217838</c:v>
                </c:pt>
                <c:pt idx="8">
                  <c:v>1.0088713825737301</c:v>
                </c:pt>
                <c:pt idx="9">
                  <c:v>1.01065508100659</c:v>
                </c:pt>
                <c:pt idx="10">
                  <c:v>1.0124419330427199</c:v>
                </c:pt>
                <c:pt idx="11">
                  <c:v>1.0142319442577501</c:v>
                </c:pt>
                <c:pt idx="12">
                  <c:v>1.01602512023714</c:v>
                </c:pt>
                <c:pt idx="13">
                  <c:v>1.01782146657624</c:v>
                </c:pt>
                <c:pt idx="14">
                  <c:v>1.0196209888802901</c:v>
                </c:pt>
                <c:pt idx="15">
                  <c:v>1.02142369276444</c:v>
                </c:pt>
                <c:pt idx="16">
                  <c:v>1.0232295838537599</c:v>
                </c:pt>
                <c:pt idx="17">
                  <c:v>1.0250386677832899</c:v>
                </c:pt>
                <c:pt idx="18">
                  <c:v>1.0268509501980001</c:v>
                </c:pt>
                <c:pt idx="19">
                  <c:v>1.02866643675286</c:v>
                </c:pt>
                <c:pt idx="20">
                  <c:v>1.03048513311283</c:v>
                </c:pt>
                <c:pt idx="21">
                  <c:v>1.0323070449528899</c:v>
                </c:pt>
                <c:pt idx="22">
                  <c:v>1.0341321779580701</c:v>
                </c:pt>
                <c:pt idx="23">
                  <c:v>1.03596053782341</c:v>
                </c:pt>
                <c:pt idx="24">
                  <c:v>1.03779213025405</c:v>
                </c:pt>
                <c:pt idx="25">
                  <c:v>1.03962696096522</c:v>
                </c:pt>
                <c:pt idx="26">
                  <c:v>1.0414650356822299</c:v>
                </c:pt>
                <c:pt idx="27">
                  <c:v>1.0433063601405399</c:v>
                </c:pt>
                <c:pt idx="28">
                  <c:v>1.04515094008573</c:v>
                </c:pt>
                <c:pt idx="29">
                  <c:v>1.0469987812735499</c:v>
                </c:pt>
                <c:pt idx="30">
                  <c:v>1.0488498894699101</c:v>
                </c:pt>
                <c:pt idx="31">
                  <c:v>1.0507042704509399</c:v>
                </c:pt>
                <c:pt idx="32">
                  <c:v>1.0525619300029601</c:v>
                </c:pt>
                <c:pt idx="33">
                  <c:v>1.0544228739225301</c:v>
                </c:pt>
                <c:pt idx="34">
                  <c:v>1.05628710801646</c:v>
                </c:pt>
                <c:pt idx="35">
                  <c:v>1.0581546381018201</c:v>
                </c:pt>
              </c:numCache>
            </c:numRef>
          </c:yVal>
          <c:smooth val="0"/>
        </c:ser>
        <c:ser>
          <c:idx val="2"/>
          <c:order val="2"/>
          <c:tx>
            <c:strRef>
              <c:f>Microsoft_Excel_Worksheet5!$D$1</c:f>
              <c:strCache>
                <c:ptCount val="1"/>
                <c:pt idx="0">
                  <c:v>upper</c:v>
                </c:pt>
              </c:strCache>
            </c:strRef>
          </c:tx>
          <c:spPr>
            <a:ln w="41275">
              <a:solidFill>
                <a:srgbClr val="00FF00"/>
              </a:solidFill>
              <a:prstDash val="sysDash"/>
            </a:ln>
          </c:spPr>
          <c:marker>
            <c:symbol val="none"/>
          </c:marker>
          <c:xVal>
            <c:numRef>
              <c:f>Microsoft_Excel_Worksheet5!$A$2:$A$10002</c:f>
              <c:numCache>
                <c:formatCode>General</c:formatCode>
                <c:ptCount val="10001"/>
                <c:pt idx="0">
                  <c:v>0.5</c:v>
                </c:pt>
                <c:pt idx="1">
                  <c:v>0.6</c:v>
                </c:pt>
                <c:pt idx="2">
                  <c:v>0.7</c:v>
                </c:pt>
                <c:pt idx="3">
                  <c:v>0.8</c:v>
                </c:pt>
                <c:pt idx="4">
                  <c:v>0.9</c:v>
                </c:pt>
                <c:pt idx="5">
                  <c:v>1</c:v>
                </c:pt>
                <c:pt idx="6">
                  <c:v>1.1000000000000001</c:v>
                </c:pt>
                <c:pt idx="7">
                  <c:v>1.2</c:v>
                </c:pt>
                <c:pt idx="8">
                  <c:v>1.3</c:v>
                </c:pt>
                <c:pt idx="9">
                  <c:v>1.4</c:v>
                </c:pt>
                <c:pt idx="10">
                  <c:v>1.5</c:v>
                </c:pt>
                <c:pt idx="11">
                  <c:v>1.6</c:v>
                </c:pt>
                <c:pt idx="12">
                  <c:v>1.7</c:v>
                </c:pt>
                <c:pt idx="13">
                  <c:v>1.8</c:v>
                </c:pt>
                <c:pt idx="14">
                  <c:v>1.9</c:v>
                </c:pt>
                <c:pt idx="15">
                  <c:v>2</c:v>
                </c:pt>
                <c:pt idx="16">
                  <c:v>2.1</c:v>
                </c:pt>
                <c:pt idx="17">
                  <c:v>2.2000000000000002</c:v>
                </c:pt>
                <c:pt idx="18">
                  <c:v>2.2999999999999998</c:v>
                </c:pt>
                <c:pt idx="19">
                  <c:v>2.4</c:v>
                </c:pt>
                <c:pt idx="20">
                  <c:v>2.5</c:v>
                </c:pt>
                <c:pt idx="21">
                  <c:v>2.6</c:v>
                </c:pt>
                <c:pt idx="22">
                  <c:v>2.7</c:v>
                </c:pt>
                <c:pt idx="23">
                  <c:v>2.8</c:v>
                </c:pt>
                <c:pt idx="24">
                  <c:v>2.9</c:v>
                </c:pt>
                <c:pt idx="25">
                  <c:v>3</c:v>
                </c:pt>
                <c:pt idx="26">
                  <c:v>3.1</c:v>
                </c:pt>
                <c:pt idx="27">
                  <c:v>3.2</c:v>
                </c:pt>
                <c:pt idx="28">
                  <c:v>3.3</c:v>
                </c:pt>
                <c:pt idx="29">
                  <c:v>3.4</c:v>
                </c:pt>
                <c:pt idx="30">
                  <c:v>3.5</c:v>
                </c:pt>
                <c:pt idx="31">
                  <c:v>3.6</c:v>
                </c:pt>
                <c:pt idx="32">
                  <c:v>3.7</c:v>
                </c:pt>
                <c:pt idx="33">
                  <c:v>3.8</c:v>
                </c:pt>
                <c:pt idx="34">
                  <c:v>3.9</c:v>
                </c:pt>
                <c:pt idx="35">
                  <c:v>4</c:v>
                </c:pt>
              </c:numCache>
            </c:numRef>
          </c:xVal>
          <c:yVal>
            <c:numRef>
              <c:f>Microsoft_Excel_Worksheet5!$D$2:$D$10002</c:f>
              <c:numCache>
                <c:formatCode>General</c:formatCode>
                <c:ptCount val="10001"/>
                <c:pt idx="0">
                  <c:v>0.99471465899455702</c:v>
                </c:pt>
                <c:pt idx="1">
                  <c:v>0.99647332814608103</c:v>
                </c:pt>
                <c:pt idx="2">
                  <c:v>0.99823510664877002</c:v>
                </c:pt>
                <c:pt idx="3">
                  <c:v>1</c:v>
                </c:pt>
                <c:pt idx="4">
                  <c:v>1.01185127125345</c:v>
                </c:pt>
                <c:pt idx="5">
                  <c:v>1.0238429951372201</c:v>
                </c:pt>
                <c:pt idx="6">
                  <c:v>1.03597683619354</c:v>
                </c:pt>
                <c:pt idx="7">
                  <c:v>1.04825447869156</c:v>
                </c:pt>
                <c:pt idx="8">
                  <c:v>1.06067762686117</c:v>
                </c:pt>
                <c:pt idx="9">
                  <c:v>1.0732480051295701</c:v>
                </c:pt>
                <c:pt idx="10">
                  <c:v>1.08596735836058</c:v>
                </c:pt>
                <c:pt idx="11">
                  <c:v>1.09883745209691</c:v>
                </c:pt>
                <c:pt idx="12">
                  <c:v>1.11186007280516</c:v>
                </c:pt>
                <c:pt idx="13">
                  <c:v>1.12503702812385</c:v>
                </c:pt>
                <c:pt idx="14">
                  <c:v>1.1383701471143199</c:v>
                </c:pt>
                <c:pt idx="15">
                  <c:v>1.1518612805146</c:v>
                </c:pt>
                <c:pt idx="16">
                  <c:v>1.16551230099633</c:v>
                </c:pt>
                <c:pt idx="17">
                  <c:v>1.1793251034246699</c:v>
                </c:pt>
                <c:pt idx="18">
                  <c:v>1.1933016051213501</c:v>
                </c:pt>
                <c:pt idx="19">
                  <c:v>1.2074437461308201</c:v>
                </c:pt>
                <c:pt idx="20">
                  <c:v>1.2217534894894999</c:v>
                </c:pt>
                <c:pt idx="21">
                  <c:v>1.2362328214982901</c:v>
                </c:pt>
                <c:pt idx="22">
                  <c:v>1.2508837519982801</c:v>
                </c:pt>
                <c:pt idx="23">
                  <c:v>1.2657083146497501</c:v>
                </c:pt>
                <c:pt idx="24">
                  <c:v>1.2807085672144101</c:v>
                </c:pt>
                <c:pt idx="25">
                  <c:v>1.29588659184108</c:v>
                </c:pt>
                <c:pt idx="26">
                  <c:v>1.3112444953547</c:v>
                </c:pt>
                <c:pt idx="27">
                  <c:v>1.32678440954874</c:v>
                </c:pt>
                <c:pt idx="28">
                  <c:v>1.34250849148115</c:v>
                </c:pt>
                <c:pt idx="29">
                  <c:v>1.3584189237737501</c:v>
                </c:pt>
                <c:pt idx="30">
                  <c:v>1.37451791491521</c:v>
                </c:pt>
                <c:pt idx="31">
                  <c:v>1.3908076995676</c:v>
                </c:pt>
                <c:pt idx="32">
                  <c:v>1.40729053887656</c:v>
                </c:pt>
                <c:pt idx="33">
                  <c:v>1.4239687207852001</c:v>
                </c:pt>
                <c:pt idx="34">
                  <c:v>1.44084456035165</c:v>
                </c:pt>
                <c:pt idx="35">
                  <c:v>1.45792040007044</c:v>
                </c:pt>
              </c:numCache>
            </c:numRef>
          </c:yVal>
          <c:smooth val="1"/>
        </c:ser>
        <c:dLbls>
          <c:showLegendKey val="0"/>
          <c:showVal val="0"/>
          <c:showCatName val="0"/>
          <c:showSerName val="0"/>
          <c:showPercent val="0"/>
          <c:showBubbleSize val="0"/>
        </c:dLbls>
        <c:axId val="625490008"/>
        <c:axId val="639401720"/>
      </c:scatterChart>
      <c:valAx>
        <c:axId val="625490008"/>
        <c:scaling>
          <c:orientation val="minMax"/>
          <c:max val="4"/>
          <c:min val="0.5"/>
        </c:scaling>
        <c:delete val="0"/>
        <c:axPos val="b"/>
        <c:title>
          <c:tx>
            <c:rich>
              <a:bodyPr/>
              <a:lstStyle/>
              <a:p>
                <a:pPr>
                  <a:defRPr sz="1700"/>
                </a:pPr>
                <a:r>
                  <a:rPr lang="en-US" sz="1700" dirty="0" smtClean="0"/>
                  <a:t>Recipient pre-transplant bilirubin (mg/dL)</a:t>
                </a:r>
                <a:endParaRPr lang="en-US" sz="1700" dirty="0"/>
              </a:p>
            </c:rich>
          </c:tx>
          <c:layout>
            <c:manualLayout>
              <c:xMode val="edge"/>
              <c:yMode val="edge"/>
              <c:x val="0.28587020648967554"/>
              <c:y val="0.88582020997375333"/>
            </c:manualLayout>
          </c:layout>
          <c:overlay val="0"/>
        </c:title>
        <c:numFmt formatCode="#,##0.0" sourceLinked="0"/>
        <c:majorTickMark val="out"/>
        <c:minorTickMark val="none"/>
        <c:tickLblPos val="nextTo"/>
        <c:txPr>
          <a:bodyPr rot="0"/>
          <a:lstStyle/>
          <a:p>
            <a:pPr>
              <a:defRPr sz="1500" b="1"/>
            </a:pPr>
            <a:endParaRPr lang="en-US"/>
          </a:p>
        </c:txPr>
        <c:crossAx val="639401720"/>
        <c:crosses val="autoZero"/>
        <c:crossBetween val="midCat"/>
        <c:majorUnit val="0.5"/>
      </c:valAx>
      <c:valAx>
        <c:axId val="639401720"/>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625490008"/>
        <c:crossesAt val="0.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Microsoft_Excel_Worksheet6!$B$1</c:f>
              <c:strCache>
                <c:ptCount val="1"/>
                <c:pt idx="0">
                  <c:v>yhat</c:v>
                </c:pt>
              </c:strCache>
            </c:strRef>
          </c:tx>
          <c:spPr>
            <a:ln w="38100">
              <a:solidFill>
                <a:srgbClr val="00FF00"/>
              </a:solidFill>
            </a:ln>
          </c:spPr>
          <c:marker>
            <c:symbol val="none"/>
          </c:marker>
          <c:xVal>
            <c:numRef>
              <c:f>Microsoft_Excel_Worksheet6!$A$2:$A$10002</c:f>
              <c:numCache>
                <c:formatCode>General</c:formatCode>
                <c:ptCount val="1000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pt idx="81">
                  <c:v>131</c:v>
                </c:pt>
                <c:pt idx="82">
                  <c:v>132</c:v>
                </c:pt>
                <c:pt idx="83">
                  <c:v>133</c:v>
                </c:pt>
                <c:pt idx="84">
                  <c:v>134</c:v>
                </c:pt>
                <c:pt idx="85">
                  <c:v>135</c:v>
                </c:pt>
                <c:pt idx="86">
                  <c:v>136</c:v>
                </c:pt>
                <c:pt idx="87">
                  <c:v>137</c:v>
                </c:pt>
                <c:pt idx="88">
                  <c:v>138</c:v>
                </c:pt>
                <c:pt idx="89">
                  <c:v>139</c:v>
                </c:pt>
                <c:pt idx="90">
                  <c:v>140</c:v>
                </c:pt>
                <c:pt idx="91">
                  <c:v>141</c:v>
                </c:pt>
                <c:pt idx="92">
                  <c:v>142</c:v>
                </c:pt>
                <c:pt idx="93">
                  <c:v>143</c:v>
                </c:pt>
                <c:pt idx="94">
                  <c:v>144</c:v>
                </c:pt>
                <c:pt idx="95">
                  <c:v>145</c:v>
                </c:pt>
                <c:pt idx="96">
                  <c:v>146</c:v>
                </c:pt>
                <c:pt idx="97">
                  <c:v>147</c:v>
                </c:pt>
                <c:pt idx="98">
                  <c:v>148</c:v>
                </c:pt>
                <c:pt idx="99">
                  <c:v>149</c:v>
                </c:pt>
                <c:pt idx="100">
                  <c:v>150</c:v>
                </c:pt>
                <c:pt idx="101">
                  <c:v>151</c:v>
                </c:pt>
                <c:pt idx="102">
                  <c:v>152</c:v>
                </c:pt>
                <c:pt idx="103">
                  <c:v>153</c:v>
                </c:pt>
                <c:pt idx="104">
                  <c:v>154</c:v>
                </c:pt>
                <c:pt idx="105">
                  <c:v>155</c:v>
                </c:pt>
                <c:pt idx="106">
                  <c:v>156</c:v>
                </c:pt>
                <c:pt idx="107">
                  <c:v>157</c:v>
                </c:pt>
                <c:pt idx="108">
                  <c:v>158</c:v>
                </c:pt>
                <c:pt idx="109">
                  <c:v>159</c:v>
                </c:pt>
                <c:pt idx="110">
                  <c:v>160</c:v>
                </c:pt>
                <c:pt idx="111">
                  <c:v>161</c:v>
                </c:pt>
                <c:pt idx="112">
                  <c:v>162</c:v>
                </c:pt>
                <c:pt idx="113">
                  <c:v>163</c:v>
                </c:pt>
                <c:pt idx="114">
                  <c:v>164</c:v>
                </c:pt>
                <c:pt idx="115">
                  <c:v>165</c:v>
                </c:pt>
                <c:pt idx="116">
                  <c:v>166</c:v>
                </c:pt>
                <c:pt idx="117">
                  <c:v>167</c:v>
                </c:pt>
                <c:pt idx="118">
                  <c:v>168</c:v>
                </c:pt>
                <c:pt idx="119">
                  <c:v>169</c:v>
                </c:pt>
                <c:pt idx="120">
                  <c:v>170</c:v>
                </c:pt>
                <c:pt idx="121">
                  <c:v>171</c:v>
                </c:pt>
                <c:pt idx="122">
                  <c:v>172</c:v>
                </c:pt>
                <c:pt idx="123">
                  <c:v>173</c:v>
                </c:pt>
                <c:pt idx="124">
                  <c:v>174</c:v>
                </c:pt>
                <c:pt idx="125">
                  <c:v>175</c:v>
                </c:pt>
                <c:pt idx="126">
                  <c:v>176</c:v>
                </c:pt>
                <c:pt idx="127">
                  <c:v>177</c:v>
                </c:pt>
                <c:pt idx="128">
                  <c:v>178</c:v>
                </c:pt>
                <c:pt idx="129">
                  <c:v>179</c:v>
                </c:pt>
                <c:pt idx="130">
                  <c:v>180</c:v>
                </c:pt>
                <c:pt idx="131">
                  <c:v>181</c:v>
                </c:pt>
                <c:pt idx="132">
                  <c:v>182</c:v>
                </c:pt>
                <c:pt idx="133">
                  <c:v>183</c:v>
                </c:pt>
                <c:pt idx="134">
                  <c:v>184</c:v>
                </c:pt>
                <c:pt idx="135">
                  <c:v>185</c:v>
                </c:pt>
                <c:pt idx="136">
                  <c:v>186</c:v>
                </c:pt>
                <c:pt idx="137">
                  <c:v>187</c:v>
                </c:pt>
                <c:pt idx="138">
                  <c:v>188</c:v>
                </c:pt>
                <c:pt idx="139">
                  <c:v>189</c:v>
                </c:pt>
                <c:pt idx="140">
                  <c:v>190</c:v>
                </c:pt>
                <c:pt idx="141">
                  <c:v>191</c:v>
                </c:pt>
                <c:pt idx="142">
                  <c:v>192</c:v>
                </c:pt>
                <c:pt idx="143">
                  <c:v>193</c:v>
                </c:pt>
                <c:pt idx="144">
                  <c:v>194</c:v>
                </c:pt>
                <c:pt idx="145">
                  <c:v>195</c:v>
                </c:pt>
                <c:pt idx="146">
                  <c:v>196</c:v>
                </c:pt>
                <c:pt idx="147">
                  <c:v>197</c:v>
                </c:pt>
                <c:pt idx="148">
                  <c:v>198</c:v>
                </c:pt>
                <c:pt idx="149">
                  <c:v>199</c:v>
                </c:pt>
                <c:pt idx="150">
                  <c:v>200</c:v>
                </c:pt>
              </c:numCache>
            </c:numRef>
          </c:xVal>
          <c:yVal>
            <c:numRef>
              <c:f>Microsoft_Excel_Worksheet6!$B$2:$B$10002</c:f>
              <c:numCache>
                <c:formatCode>General</c:formatCode>
                <c:ptCount val="10001"/>
                <c:pt idx="0">
                  <c:v>26.2650904869888</c:v>
                </c:pt>
                <c:pt idx="1">
                  <c:v>25.566083775196301</c:v>
                </c:pt>
                <c:pt idx="2">
                  <c:v>24.885680097852699</c:v>
                </c:pt>
                <c:pt idx="3">
                  <c:v>24.223384362586302</c:v>
                </c:pt>
                <c:pt idx="4">
                  <c:v>23.57871465318</c:v>
                </c:pt>
                <c:pt idx="5">
                  <c:v>22.951201878907401</c:v>
                </c:pt>
                <c:pt idx="6">
                  <c:v>22.340389433200901</c:v>
                </c:pt>
                <c:pt idx="7">
                  <c:v>21.745832861404502</c:v>
                </c:pt>
                <c:pt idx="8">
                  <c:v>21.1670995373686</c:v>
                </c:pt>
                <c:pt idx="9">
                  <c:v>20.6037683486514</c:v>
                </c:pt>
                <c:pt idx="10">
                  <c:v>20.055429390098801</c:v>
                </c:pt>
                <c:pt idx="11">
                  <c:v>19.521683665578902</c:v>
                </c:pt>
                <c:pt idx="12">
                  <c:v>19.002142797654301</c:v>
                </c:pt>
                <c:pt idx="13">
                  <c:v>18.496428744981198</c:v>
                </c:pt>
                <c:pt idx="14">
                  <c:v>18.004173527229799</c:v>
                </c:pt>
                <c:pt idx="15">
                  <c:v>17.5250189573248</c:v>
                </c:pt>
                <c:pt idx="16">
                  <c:v>17.058616380812499</c:v>
                </c:pt>
                <c:pt idx="17">
                  <c:v>16.604626422164198</c:v>
                </c:pt>
                <c:pt idx="18">
                  <c:v>16.162718737831302</c:v>
                </c:pt>
                <c:pt idx="19">
                  <c:v>15.7325717758723</c:v>
                </c:pt>
                <c:pt idx="20">
                  <c:v>15.313872541977</c:v>
                </c:pt>
                <c:pt idx="21">
                  <c:v>14.906316371718299</c:v>
                </c:pt>
                <c:pt idx="22">
                  <c:v>14.509606708863901</c:v>
                </c:pt>
                <c:pt idx="23">
                  <c:v>14.123454889589199</c:v>
                </c:pt>
                <c:pt idx="24">
                  <c:v>13.747579932432201</c:v>
                </c:pt>
                <c:pt idx="25">
                  <c:v>13.381708333838899</c:v>
                </c:pt>
                <c:pt idx="26">
                  <c:v>13.0255738691495</c:v>
                </c:pt>
                <c:pt idx="27">
                  <c:v>12.678917398881699</c:v>
                </c:pt>
                <c:pt idx="28">
                  <c:v>12.3414866801689</c:v>
                </c:pt>
                <c:pt idx="29">
                  <c:v>12.0130361832171</c:v>
                </c:pt>
                <c:pt idx="30">
                  <c:v>11.693326912646199</c:v>
                </c:pt>
                <c:pt idx="31">
                  <c:v>11.382126233586201</c:v>
                </c:pt>
                <c:pt idx="32">
                  <c:v>11.0792077024017</c:v>
                </c:pt>
                <c:pt idx="33">
                  <c:v>10.7843509019213</c:v>
                </c:pt>
                <c:pt idx="34">
                  <c:v>10.497341281052</c:v>
                </c:pt>
                <c:pt idx="35">
                  <c:v>10.2179699986623</c:v>
                </c:pt>
                <c:pt idx="36">
                  <c:v>9.9460337716199003</c:v>
                </c:pt>
                <c:pt idx="37">
                  <c:v>9.6813347268737608</c:v>
                </c:pt>
                <c:pt idx="38">
                  <c:v>9.4236802574727605</c:v>
                </c:pt>
                <c:pt idx="39">
                  <c:v>9.1728828824162107</c:v>
                </c:pt>
                <c:pt idx="40">
                  <c:v>8.9287601102341903</c:v>
                </c:pt>
                <c:pt idx="41">
                  <c:v>8.6911343061985793</c:v>
                </c:pt>
                <c:pt idx="42">
                  <c:v>8.4598325630680193</c:v>
                </c:pt>
                <c:pt idx="43">
                  <c:v>8.2346865752727592</c:v>
                </c:pt>
                <c:pt idx="44">
                  <c:v>8.0155325164479994</c:v>
                </c:pt>
                <c:pt idx="45">
                  <c:v>7.8022109202264502</c:v>
                </c:pt>
                <c:pt idx="46">
                  <c:v>7.59456656420336</c:v>
                </c:pt>
                <c:pt idx="47">
                  <c:v>7.3924483569897799</c:v>
                </c:pt>
                <c:pt idx="48">
                  <c:v>7.1957092282715696</c:v>
                </c:pt>
                <c:pt idx="49">
                  <c:v>7.0042060217944897</c:v>
                </c:pt>
                <c:pt idx="50">
                  <c:v>6.8177993911972399</c:v>
                </c:pt>
                <c:pt idx="51">
                  <c:v>6.6363536986167198</c:v>
                </c:pt>
                <c:pt idx="52">
                  <c:v>6.4597369159918996</c:v>
                </c:pt>
                <c:pt idx="53">
                  <c:v>6.2878205289941604</c:v>
                </c:pt>
                <c:pt idx="54">
                  <c:v>6.1204794435145198</c:v>
                </c:pt>
                <c:pt idx="55">
                  <c:v>5.9575918946395703</c:v>
                </c:pt>
                <c:pt idx="56">
                  <c:v>5.7990393580497397</c:v>
                </c:pt>
                <c:pt idx="57">
                  <c:v>5.6447064637757398</c:v>
                </c:pt>
                <c:pt idx="58">
                  <c:v>5.4944809122501397</c:v>
                </c:pt>
                <c:pt idx="59">
                  <c:v>5.3482533925931603</c:v>
                </c:pt>
                <c:pt idx="60">
                  <c:v>5.2059175030731399</c:v>
                </c:pt>
                <c:pt idx="61">
                  <c:v>5.0673696736838298</c:v>
                </c:pt>
                <c:pt idx="62">
                  <c:v>4.9325090907822302</c:v>
                </c:pt>
                <c:pt idx="63">
                  <c:v>4.8012376237319998</c:v>
                </c:pt>
                <c:pt idx="64">
                  <c:v>4.6734597534991904</c:v>
                </c:pt>
                <c:pt idx="65">
                  <c:v>4.5490825031483499</c:v>
                </c:pt>
                <c:pt idx="66">
                  <c:v>4.4280153701882101</c:v>
                </c:pt>
                <c:pt idx="67">
                  <c:v>4.3101702607180901</c:v>
                </c:pt>
                <c:pt idx="68">
                  <c:v>4.1954614253267604</c:v>
                </c:pt>
                <c:pt idx="69">
                  <c:v>4.08380539669733</c:v>
                </c:pt>
                <c:pt idx="70">
                  <c:v>3.9751209288726401</c:v>
                </c:pt>
                <c:pt idx="71">
                  <c:v>3.8693289381370599</c:v>
                </c:pt>
                <c:pt idx="72">
                  <c:v>3.7663524454716102</c:v>
                </c:pt>
                <c:pt idx="73">
                  <c:v>3.6661165205405801</c:v>
                </c:pt>
                <c:pt idx="74">
                  <c:v>3.5685482271687898</c:v>
                </c:pt>
                <c:pt idx="75">
                  <c:v>3.4735765702699899</c:v>
                </c:pt>
                <c:pt idx="76">
                  <c:v>3.3811324441876298</c:v>
                </c:pt>
                <c:pt idx="77">
                  <c:v>3.2911485824104498</c:v>
                </c:pt>
                <c:pt idx="78">
                  <c:v>3.20355950862634</c:v>
                </c:pt>
                <c:pt idx="79">
                  <c:v>3.1183014890788399</c:v>
                </c:pt>
                <c:pt idx="80">
                  <c:v>3.0353124861916001</c:v>
                </c:pt>
                <c:pt idx="81">
                  <c:v>2.95453211342697</c:v>
                </c:pt>
                <c:pt idx="82">
                  <c:v>2.8759015913461599</c:v>
                </c:pt>
                <c:pt idx="83">
                  <c:v>2.7993637048385298</c:v>
                </c:pt>
                <c:pt idx="84">
                  <c:v>2.7248627614894199</c:v>
                </c:pt>
                <c:pt idx="85">
                  <c:v>2.6523445510557702</c:v>
                </c:pt>
                <c:pt idx="86">
                  <c:v>2.5817563060203099</c:v>
                </c:pt>
                <c:pt idx="87">
                  <c:v>2.5130466631955599</c:v>
                </c:pt>
                <c:pt idx="88">
                  <c:v>2.4461656263496501</c:v>
                </c:pt>
                <c:pt idx="89">
                  <c:v>2.3810645298268098</c:v>
                </c:pt>
                <c:pt idx="90">
                  <c:v>2.3176960031360601</c:v>
                </c:pt>
                <c:pt idx="91">
                  <c:v>2.2560139364822498</c:v>
                </c:pt>
                <c:pt idx="92">
                  <c:v>2.19597344721458</c:v>
                </c:pt>
                <c:pt idx="93">
                  <c:v>2.1375308471679002</c:v>
                </c:pt>
                <c:pt idx="94">
                  <c:v>2.0806436108732398</c:v>
                </c:pt>
                <c:pt idx="95">
                  <c:v>2.0252703446144</c:v>
                </c:pt>
                <c:pt idx="96">
                  <c:v>1.9713707563079801</c:v>
                </c:pt>
                <c:pt idx="97">
                  <c:v>1.9189056261850399</c:v>
                </c:pt>
                <c:pt idx="98">
                  <c:v>1.86783677825306</c:v>
                </c:pt>
                <c:pt idx="99">
                  <c:v>1.8181270525173501</c:v>
                </c:pt>
                <c:pt idx="100">
                  <c:v>1.7697402779417699</c:v>
                </c:pt>
                <c:pt idx="101">
                  <c:v>1.7226412461290499</c:v>
                </c:pt>
                <c:pt idx="102">
                  <c:v>1.67679568570156</c:v>
                </c:pt>
                <c:pt idx="103">
                  <c:v>1.63217023736394</c:v>
                </c:pt>
                <c:pt idx="104">
                  <c:v>1.5887324296293499</c:v>
                </c:pt>
                <c:pt idx="105">
                  <c:v>1.54645065519178</c:v>
                </c:pt>
                <c:pt idx="106">
                  <c:v>1.50529414792711</c:v>
                </c:pt>
                <c:pt idx="107">
                  <c:v>1.4652329605063299</c:v>
                </c:pt>
                <c:pt idx="108">
                  <c:v>1.4262379426045</c:v>
                </c:pt>
                <c:pt idx="109">
                  <c:v>1.3882807196896401</c:v>
                </c:pt>
                <c:pt idx="110">
                  <c:v>1.35133367237617</c:v>
                </c:pt>
                <c:pt idx="111">
                  <c:v>1.3154080420243299</c:v>
                </c:pt>
                <c:pt idx="112">
                  <c:v>1.280669384614</c:v>
                </c:pt>
                <c:pt idx="113">
                  <c:v>1.2473043831571999</c:v>
                </c:pt>
                <c:pt idx="114">
                  <c:v>1.2154777163338299</c:v>
                </c:pt>
                <c:pt idx="115">
                  <c:v>1.1853345168298901</c:v>
                </c:pt>
                <c:pt idx="116">
                  <c:v>1.1570029971975799</c:v>
                </c:pt>
                <c:pt idx="117">
                  <c:v>1.1305971988438801</c:v>
                </c:pt>
                <c:pt idx="118">
                  <c:v>1.10621983209561</c:v>
                </c:pt>
                <c:pt idx="119">
                  <c:v>1.0839651873513501</c:v>
                </c:pt>
                <c:pt idx="120">
                  <c:v>1.0639221093723099</c:v>
                </c:pt>
                <c:pt idx="121">
                  <c:v>1.0461770388141201</c:v>
                </c:pt>
                <c:pt idx="122">
                  <c:v>1.0308171372835999</c:v>
                </c:pt>
                <c:pt idx="123">
                  <c:v>1.0179335247463299</c:v>
                </c:pt>
                <c:pt idx="124">
                  <c:v>1.0076246713391299</c:v>
                </c:pt>
                <c:pt idx="125">
                  <c:v>1</c:v>
                </c:pt>
                <c:pt idx="126">
                  <c:v>0.99510906933534704</c:v>
                </c:pt>
                <c:pt idx="127">
                  <c:v>0.99272300094082699</c:v>
                </c:pt>
                <c:pt idx="128">
                  <c:v>0.992560155995177</c:v>
                </c:pt>
                <c:pt idx="129">
                  <c:v>0.994355272748359</c:v>
                </c:pt>
                <c:pt idx="130">
                  <c:v>0.99785388469467196</c:v>
                </c:pt>
                <c:pt idx="131">
                  <c:v>1.0028075361571001</c:v>
                </c:pt>
                <c:pt idx="132">
                  <c:v>1.00896970947093</c:v>
                </c:pt>
                <c:pt idx="133">
                  <c:v>1.01609241112982</c:v>
                </c:pt>
                <c:pt idx="134">
                  <c:v>1.0239233917163999</c:v>
                </c:pt>
                <c:pt idx="135">
                  <c:v>1.0322039968993699</c:v>
                </c:pt>
                <c:pt idx="136">
                  <c:v>1.0406766539264301</c:v>
                </c:pt>
                <c:pt idx="137">
                  <c:v>1.0492222986744699</c:v>
                </c:pt>
                <c:pt idx="138">
                  <c:v>1.0578381170387601</c:v>
                </c:pt>
                <c:pt idx="139">
                  <c:v>1.0665246852586101</c:v>
                </c:pt>
                <c:pt idx="140">
                  <c:v>1.0752825843052001</c:v>
                </c:pt>
                <c:pt idx="141">
                  <c:v>1.0841123999204101</c:v>
                </c:pt>
                <c:pt idx="142">
                  <c:v>1.0930147226560101</c:v>
                </c:pt>
                <c:pt idx="143">
                  <c:v>1.10199014791317</c:v>
                </c:pt>
                <c:pt idx="144">
                  <c:v>1.11103927598226</c:v>
                </c:pt>
                <c:pt idx="145">
                  <c:v>1.12016271208303</c:v>
                </c:pt>
                <c:pt idx="146">
                  <c:v>1.12936106640504</c:v>
                </c:pt>
                <c:pt idx="147">
                  <c:v>1.1386349541484999</c:v>
                </c:pt>
                <c:pt idx="148">
                  <c:v>1.14798499556543</c:v>
                </c:pt>
                <c:pt idx="149">
                  <c:v>1.15741181600112</c:v>
                </c:pt>
                <c:pt idx="150">
                  <c:v>1.16691604593595</c:v>
                </c:pt>
              </c:numCache>
            </c:numRef>
          </c:yVal>
          <c:smooth val="0"/>
        </c:ser>
        <c:ser>
          <c:idx val="1"/>
          <c:order val="1"/>
          <c:tx>
            <c:strRef>
              <c:f>Microsoft_Excel_Worksheet6!$C$1</c:f>
              <c:strCache>
                <c:ptCount val="1"/>
                <c:pt idx="0">
                  <c:v>lower</c:v>
                </c:pt>
              </c:strCache>
            </c:strRef>
          </c:tx>
          <c:spPr>
            <a:ln w="41275">
              <a:solidFill>
                <a:srgbClr val="00FF00"/>
              </a:solidFill>
              <a:prstDash val="sysDash"/>
            </a:ln>
          </c:spPr>
          <c:marker>
            <c:symbol val="none"/>
          </c:marker>
          <c:xVal>
            <c:numRef>
              <c:f>Microsoft_Excel_Worksheet6!$A$2:$A$10002</c:f>
              <c:numCache>
                <c:formatCode>General</c:formatCode>
                <c:ptCount val="1000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pt idx="81">
                  <c:v>131</c:v>
                </c:pt>
                <c:pt idx="82">
                  <c:v>132</c:v>
                </c:pt>
                <c:pt idx="83">
                  <c:v>133</c:v>
                </c:pt>
                <c:pt idx="84">
                  <c:v>134</c:v>
                </c:pt>
                <c:pt idx="85">
                  <c:v>135</c:v>
                </c:pt>
                <c:pt idx="86">
                  <c:v>136</c:v>
                </c:pt>
                <c:pt idx="87">
                  <c:v>137</c:v>
                </c:pt>
                <c:pt idx="88">
                  <c:v>138</c:v>
                </c:pt>
                <c:pt idx="89">
                  <c:v>139</c:v>
                </c:pt>
                <c:pt idx="90">
                  <c:v>140</c:v>
                </c:pt>
                <c:pt idx="91">
                  <c:v>141</c:v>
                </c:pt>
                <c:pt idx="92">
                  <c:v>142</c:v>
                </c:pt>
                <c:pt idx="93">
                  <c:v>143</c:v>
                </c:pt>
                <c:pt idx="94">
                  <c:v>144</c:v>
                </c:pt>
                <c:pt idx="95">
                  <c:v>145</c:v>
                </c:pt>
                <c:pt idx="96">
                  <c:v>146</c:v>
                </c:pt>
                <c:pt idx="97">
                  <c:v>147</c:v>
                </c:pt>
                <c:pt idx="98">
                  <c:v>148</c:v>
                </c:pt>
                <c:pt idx="99">
                  <c:v>149</c:v>
                </c:pt>
                <c:pt idx="100">
                  <c:v>150</c:v>
                </c:pt>
                <c:pt idx="101">
                  <c:v>151</c:v>
                </c:pt>
                <c:pt idx="102">
                  <c:v>152</c:v>
                </c:pt>
                <c:pt idx="103">
                  <c:v>153</c:v>
                </c:pt>
                <c:pt idx="104">
                  <c:v>154</c:v>
                </c:pt>
                <c:pt idx="105">
                  <c:v>155</c:v>
                </c:pt>
                <c:pt idx="106">
                  <c:v>156</c:v>
                </c:pt>
                <c:pt idx="107">
                  <c:v>157</c:v>
                </c:pt>
                <c:pt idx="108">
                  <c:v>158</c:v>
                </c:pt>
                <c:pt idx="109">
                  <c:v>159</c:v>
                </c:pt>
                <c:pt idx="110">
                  <c:v>160</c:v>
                </c:pt>
                <c:pt idx="111">
                  <c:v>161</c:v>
                </c:pt>
                <c:pt idx="112">
                  <c:v>162</c:v>
                </c:pt>
                <c:pt idx="113">
                  <c:v>163</c:v>
                </c:pt>
                <c:pt idx="114">
                  <c:v>164</c:v>
                </c:pt>
                <c:pt idx="115">
                  <c:v>165</c:v>
                </c:pt>
                <c:pt idx="116">
                  <c:v>166</c:v>
                </c:pt>
                <c:pt idx="117">
                  <c:v>167</c:v>
                </c:pt>
                <c:pt idx="118">
                  <c:v>168</c:v>
                </c:pt>
                <c:pt idx="119">
                  <c:v>169</c:v>
                </c:pt>
                <c:pt idx="120">
                  <c:v>170</c:v>
                </c:pt>
                <c:pt idx="121">
                  <c:v>171</c:v>
                </c:pt>
                <c:pt idx="122">
                  <c:v>172</c:v>
                </c:pt>
                <c:pt idx="123">
                  <c:v>173</c:v>
                </c:pt>
                <c:pt idx="124">
                  <c:v>174</c:v>
                </c:pt>
                <c:pt idx="125">
                  <c:v>175</c:v>
                </c:pt>
                <c:pt idx="126">
                  <c:v>176</c:v>
                </c:pt>
                <c:pt idx="127">
                  <c:v>177</c:v>
                </c:pt>
                <c:pt idx="128">
                  <c:v>178</c:v>
                </c:pt>
                <c:pt idx="129">
                  <c:v>179</c:v>
                </c:pt>
                <c:pt idx="130">
                  <c:v>180</c:v>
                </c:pt>
                <c:pt idx="131">
                  <c:v>181</c:v>
                </c:pt>
                <c:pt idx="132">
                  <c:v>182</c:v>
                </c:pt>
                <c:pt idx="133">
                  <c:v>183</c:v>
                </c:pt>
                <c:pt idx="134">
                  <c:v>184</c:v>
                </c:pt>
                <c:pt idx="135">
                  <c:v>185</c:v>
                </c:pt>
                <c:pt idx="136">
                  <c:v>186</c:v>
                </c:pt>
                <c:pt idx="137">
                  <c:v>187</c:v>
                </c:pt>
                <c:pt idx="138">
                  <c:v>188</c:v>
                </c:pt>
                <c:pt idx="139">
                  <c:v>189</c:v>
                </c:pt>
                <c:pt idx="140">
                  <c:v>190</c:v>
                </c:pt>
                <c:pt idx="141">
                  <c:v>191</c:v>
                </c:pt>
                <c:pt idx="142">
                  <c:v>192</c:v>
                </c:pt>
                <c:pt idx="143">
                  <c:v>193</c:v>
                </c:pt>
                <c:pt idx="144">
                  <c:v>194</c:v>
                </c:pt>
                <c:pt idx="145">
                  <c:v>195</c:v>
                </c:pt>
                <c:pt idx="146">
                  <c:v>196</c:v>
                </c:pt>
                <c:pt idx="147">
                  <c:v>197</c:v>
                </c:pt>
                <c:pt idx="148">
                  <c:v>198</c:v>
                </c:pt>
                <c:pt idx="149">
                  <c:v>199</c:v>
                </c:pt>
                <c:pt idx="150">
                  <c:v>200</c:v>
                </c:pt>
              </c:numCache>
            </c:numRef>
          </c:xVal>
          <c:yVal>
            <c:numRef>
              <c:f>Microsoft_Excel_Worksheet6!$C$2:$C$10002</c:f>
              <c:numCache>
                <c:formatCode>General</c:formatCode>
                <c:ptCount val="10001"/>
                <c:pt idx="0">
                  <c:v>7.4902503613525404</c:v>
                </c:pt>
                <c:pt idx="1">
                  <c:v>7.3671882600537701</c:v>
                </c:pt>
                <c:pt idx="2">
                  <c:v>7.2461477408633304</c:v>
                </c:pt>
                <c:pt idx="3">
                  <c:v>7.1270955921194599</c:v>
                </c:pt>
                <c:pt idx="4">
                  <c:v>7.0099991476969103</c:v>
                </c:pt>
                <c:pt idx="5">
                  <c:v>6.8948262780430802</c:v>
                </c:pt>
                <c:pt idx="6">
                  <c:v>6.7815453813612301</c:v>
                </c:pt>
                <c:pt idx="7">
                  <c:v>6.6701253749385003</c:v>
                </c:pt>
                <c:pt idx="8">
                  <c:v>6.5605356866162001</c:v>
                </c:pt>
                <c:pt idx="9">
                  <c:v>6.4527462464001504</c:v>
                </c:pt>
                <c:pt idx="10">
                  <c:v>6.3467274782086598</c:v>
                </c:pt>
                <c:pt idx="11">
                  <c:v>6.2424502917559996</c:v>
                </c:pt>
                <c:pt idx="12">
                  <c:v>6.1398860745690103</c:v>
                </c:pt>
                <c:pt idx="13">
                  <c:v>6.0390066841346703</c:v>
                </c:pt>
                <c:pt idx="14">
                  <c:v>5.9397844401765996</c:v>
                </c:pt>
                <c:pt idx="15">
                  <c:v>5.8421921170581399</c:v>
                </c:pt>
                <c:pt idx="16">
                  <c:v>5.7462029363101399</c:v>
                </c:pt>
                <c:pt idx="17">
                  <c:v>5.6517905592812197</c:v>
                </c:pt>
                <c:pt idx="18">
                  <c:v>5.5589290799086202</c:v>
                </c:pt>
                <c:pt idx="19">
                  <c:v>5.4675930176075296</c:v>
                </c:pt>
                <c:pt idx="20">
                  <c:v>5.3777573102770102</c:v>
                </c:pt>
                <c:pt idx="21">
                  <c:v>5.2893973074205096</c:v>
                </c:pt>
                <c:pt idx="22">
                  <c:v>5.2024887633792201</c:v>
                </c:pt>
                <c:pt idx="23">
                  <c:v>5.1170078306761404</c:v>
                </c:pt>
                <c:pt idx="24">
                  <c:v>5.0329310534692704</c:v>
                </c:pt>
                <c:pt idx="25">
                  <c:v>4.9502353611120098</c:v>
                </c:pt>
                <c:pt idx="26">
                  <c:v>4.8688980618189097</c:v>
                </c:pt>
                <c:pt idx="27">
                  <c:v>4.7888968364351499</c:v>
                </c:pt>
                <c:pt idx="28">
                  <c:v>4.71020973230788</c:v>
                </c:pt>
                <c:pt idx="29">
                  <c:v>4.6328151572579399</c:v>
                </c:pt>
                <c:pt idx="30">
                  <c:v>4.5566918736498696</c:v>
                </c:pt>
                <c:pt idx="31">
                  <c:v>4.4818189925590701</c:v>
                </c:pt>
                <c:pt idx="32">
                  <c:v>4.40817596803406</c:v>
                </c:pt>
                <c:pt idx="33">
                  <c:v>4.3357425914524201</c:v>
                </c:pt>
                <c:pt idx="34">
                  <c:v>4.2644989859688502</c:v>
                </c:pt>
                <c:pt idx="35">
                  <c:v>4.1944256010536298</c:v>
                </c:pt>
                <c:pt idx="36">
                  <c:v>4.1255032071201398</c:v>
                </c:pt>
                <c:pt idx="37">
                  <c:v>4.0577128902397401</c:v>
                </c:pt>
                <c:pt idx="38">
                  <c:v>3.99103604694261</c:v>
                </c:pt>
                <c:pt idx="39">
                  <c:v>3.9254543791029999</c:v>
                </c:pt>
                <c:pt idx="40">
                  <c:v>3.86094988890753</c:v>
                </c:pt>
                <c:pt idx="41">
                  <c:v>3.7975048739049102</c:v>
                </c:pt>
                <c:pt idx="42">
                  <c:v>3.7351019221358301</c:v>
                </c:pt>
                <c:pt idx="43">
                  <c:v>3.6737239073414498</c:v>
                </c:pt>
                <c:pt idx="44">
                  <c:v>3.6133539842491502</c:v>
                </c:pt>
                <c:pt idx="45">
                  <c:v>3.5539755839342</c:v>
                </c:pt>
                <c:pt idx="46">
                  <c:v>3.4955724092557299</c:v>
                </c:pt>
                <c:pt idx="47">
                  <c:v>3.4381284303659498</c:v>
                </c:pt>
                <c:pt idx="48">
                  <c:v>3.3816278802909201</c:v>
                </c:pt>
                <c:pt idx="49">
                  <c:v>3.3260552505817498</c:v>
                </c:pt>
                <c:pt idx="50">
                  <c:v>3.2713952870346299</c:v>
                </c:pt>
                <c:pt idx="51">
                  <c:v>3.21763298547851</c:v>
                </c:pt>
                <c:pt idx="52">
                  <c:v>3.1647535876289501</c:v>
                </c:pt>
                <c:pt idx="53">
                  <c:v>3.1127425770067099</c:v>
                </c:pt>
                <c:pt idx="54">
                  <c:v>3.0615856749197699</c:v>
                </c:pt>
                <c:pt idx="55">
                  <c:v>3.0112688365073499</c:v>
                </c:pt>
                <c:pt idx="56">
                  <c:v>2.9617782468443301</c:v>
                </c:pt>
                <c:pt idx="57">
                  <c:v>2.9131003171048699</c:v>
                </c:pt>
                <c:pt idx="58">
                  <c:v>2.8652216807834399</c:v>
                </c:pt>
                <c:pt idx="59">
                  <c:v>2.8181291899718999</c:v>
                </c:pt>
                <c:pt idx="60">
                  <c:v>2.77180991169097</c:v>
                </c:pt>
                <c:pt idx="61">
                  <c:v>2.7262511242743499</c:v>
                </c:pt>
                <c:pt idx="62">
                  <c:v>2.6814403138038498</c:v>
                </c:pt>
                <c:pt idx="63">
                  <c:v>2.6373651705936401</c:v>
                </c:pt>
                <c:pt idx="64">
                  <c:v>2.5940135857216702</c:v>
                </c:pt>
                <c:pt idx="65">
                  <c:v>2.5513736476061499</c:v>
                </c:pt>
                <c:pt idx="66">
                  <c:v>2.5094336386250302</c:v>
                </c:pt>
                <c:pt idx="67">
                  <c:v>2.4681820317757999</c:v>
                </c:pt>
                <c:pt idx="68">
                  <c:v>2.4276074873732201</c:v>
                </c:pt>
                <c:pt idx="69">
                  <c:v>2.38769884978203</c:v>
                </c:pt>
                <c:pt idx="70">
                  <c:v>2.3484451441813801</c:v>
                </c:pt>
                <c:pt idx="71">
                  <c:v>2.30983557335755</c:v>
                </c:pt>
                <c:pt idx="72">
                  <c:v>2.2718595145209699</c:v>
                </c:pt>
                <c:pt idx="73">
                  <c:v>2.23450651614298</c:v>
                </c:pt>
                <c:pt idx="74">
                  <c:v>2.19776629480734</c:v>
                </c:pt>
                <c:pt idx="75">
                  <c:v>2.1616287320705498</c:v>
                </c:pt>
                <c:pt idx="76">
                  <c:v>2.1260838713244201</c:v>
                </c:pt>
                <c:pt idx="77">
                  <c:v>2.0911219146528599</c:v>
                </c:pt>
                <c:pt idx="78">
                  <c:v>2.0567332196739998</c:v>
                </c:pt>
                <c:pt idx="79">
                  <c:v>2.02290829635696</c:v>
                </c:pt>
                <c:pt idx="80">
                  <c:v>1.9896378038003799</c:v>
                </c:pt>
                <c:pt idx="81">
                  <c:v>1.9569125469582</c:v>
                </c:pt>
                <c:pt idx="82">
                  <c:v>1.92472347329427</c:v>
                </c:pt>
                <c:pt idx="83">
                  <c:v>1.8930616693446101</c:v>
                </c:pt>
                <c:pt idx="84">
                  <c:v>1.8619183571611599</c:v>
                </c:pt>
                <c:pt idx="85">
                  <c:v>1.8312848906053001</c:v>
                </c:pt>
                <c:pt idx="86">
                  <c:v>1.80115275145239</c:v>
                </c:pt>
                <c:pt idx="87">
                  <c:v>1.7715135452595501</c:v>
                </c:pt>
                <c:pt idx="88">
                  <c:v>1.7423589969375499</c:v>
                </c:pt>
                <c:pt idx="89">
                  <c:v>1.7136809459529001</c:v>
                </c:pt>
                <c:pt idx="90">
                  <c:v>1.6854713410673601</c:v>
                </c:pt>
                <c:pt idx="91">
                  <c:v>1.6577222344975899</c:v>
                </c:pt>
                <c:pt idx="92">
                  <c:v>1.6304257753454601</c:v>
                </c:pt>
                <c:pt idx="93">
                  <c:v>1.6035742021067001</c:v>
                </c:pt>
                <c:pt idx="94">
                  <c:v>1.5771598340094899</c:v>
                </c:pt>
                <c:pt idx="95">
                  <c:v>1.55117506085768</c:v>
                </c:pt>
                <c:pt idx="96">
                  <c:v>1.5256123309503</c:v>
                </c:pt>
                <c:pt idx="97">
                  <c:v>1.5004641365064599</c:v>
                </c:pt>
                <c:pt idx="98">
                  <c:v>1.4757229958275699</c:v>
                </c:pt>
                <c:pt idx="99">
                  <c:v>1.45138143115109</c:v>
                </c:pt>
                <c:pt idx="100">
                  <c:v>1.4274319407546201</c:v>
                </c:pt>
                <c:pt idx="101">
                  <c:v>1.40386696329835</c:v>
                </c:pt>
                <c:pt idx="102">
                  <c:v>1.38067883155566</c:v>
                </c:pt>
                <c:pt idx="103">
                  <c:v>1.3578597114329201</c:v>
                </c:pt>
                <c:pt idx="104">
                  <c:v>1.3354015202816001</c:v>
                </c:pt>
                <c:pt idx="105">
                  <c:v>1.3132958155686001</c:v>
                </c:pt>
                <c:pt idx="106">
                  <c:v>1.2915336403215401</c:v>
                </c:pt>
                <c:pt idx="107">
                  <c:v>1.2701053042366399</c:v>
                </c:pt>
                <c:pt idx="108">
                  <c:v>1.2490000668210799</c:v>
                </c:pt>
                <c:pt idx="109">
                  <c:v>1.2282056675385999</c:v>
                </c:pt>
                <c:pt idx="110">
                  <c:v>1.2077076101628701</c:v>
                </c:pt>
                <c:pt idx="111">
                  <c:v>1.1875096448857301</c:v>
                </c:pt>
                <c:pt idx="112">
                  <c:v>1.1677020700420599</c:v>
                </c:pt>
                <c:pt idx="113">
                  <c:v>1.1483934942727401</c:v>
                </c:pt>
                <c:pt idx="114">
                  <c:v>1.12968777742364</c:v>
                </c:pt>
                <c:pt idx="115">
                  <c:v>1.11168603143925</c:v>
                </c:pt>
                <c:pt idx="116">
                  <c:v>1.09448932238449</c:v>
                </c:pt>
                <c:pt idx="117">
                  <c:v>1.07820237337378</c:v>
                </c:pt>
                <c:pt idx="118">
                  <c:v>1.0629386581273901</c:v>
                </c:pt>
                <c:pt idx="119">
                  <c:v>1.04882731062761</c:v>
                </c:pt>
                <c:pt idx="120">
                  <c:v>1.03602213144223</c:v>
                </c:pt>
                <c:pt idx="121">
                  <c:v>1.0247124373963199</c:v>
                </c:pt>
                <c:pt idx="122">
                  <c:v>1.01513439714693</c:v>
                </c:pt>
                <c:pt idx="123">
                  <c:v>1.00758002704989</c:v>
                </c:pt>
                <c:pt idx="124">
                  <c:v>1.0024002526952001</c:v>
                </c:pt>
                <c:pt idx="125">
                  <c:v>1</c:v>
                </c:pt>
                <c:pt idx="126">
                  <c:v>0.98951417826467003</c:v>
                </c:pt>
                <c:pt idx="127">
                  <c:v>0.98099008825816203</c:v>
                </c:pt>
                <c:pt idx="128">
                  <c:v>0.97404532165325297</c:v>
                </c:pt>
                <c:pt idx="129">
                  <c:v>0.96837950394281203</c:v>
                </c:pt>
                <c:pt idx="130">
                  <c:v>0.96374835271606496</c:v>
                </c:pt>
                <c:pt idx="131">
                  <c:v>0.95994517380617195</c:v>
                </c:pt>
                <c:pt idx="132">
                  <c:v>0.95678828935942495</c:v>
                </c:pt>
                <c:pt idx="133">
                  <c:v>0.95411265389491895</c:v>
                </c:pt>
                <c:pt idx="134">
                  <c:v>0.951764276469384</c:v>
                </c:pt>
                <c:pt idx="135">
                  <c:v>0.94959649345330799</c:v>
                </c:pt>
                <c:pt idx="136">
                  <c:v>0.94747224185003998</c:v>
                </c:pt>
                <c:pt idx="137">
                  <c:v>0.94533411524372402</c:v>
                </c:pt>
                <c:pt idx="138">
                  <c:v>0.94318597766002399</c:v>
                </c:pt>
                <c:pt idx="139">
                  <c:v>0.94103162724849498</c:v>
                </c:pt>
                <c:pt idx="140">
                  <c:v>0.93887369046230396</c:v>
                </c:pt>
                <c:pt idx="141">
                  <c:v>0.93671403950403997</c:v>
                </c:pt>
                <c:pt idx="142">
                  <c:v>0.93455404345618498</c:v>
                </c:pt>
                <c:pt idx="143">
                  <c:v>0.93239472547976099</c:v>
                </c:pt>
                <c:pt idx="144">
                  <c:v>0.93023686461463995</c:v>
                </c:pt>
                <c:pt idx="145">
                  <c:v>0.92808106366957299</c:v>
                </c:pt>
                <c:pt idx="146">
                  <c:v>0.92592779567414496</c:v>
                </c:pt>
                <c:pt idx="147">
                  <c:v>0.92377743638863496</c:v>
                </c:pt>
                <c:pt idx="148">
                  <c:v>0.92163028751730702</c:v>
                </c:pt>
                <c:pt idx="149">
                  <c:v>0.919486593583274</c:v>
                </c:pt>
                <c:pt idx="150">
                  <c:v>0.91734655439487101</c:v>
                </c:pt>
              </c:numCache>
            </c:numRef>
          </c:yVal>
          <c:smooth val="0"/>
        </c:ser>
        <c:ser>
          <c:idx val="2"/>
          <c:order val="2"/>
          <c:tx>
            <c:strRef>
              <c:f>Microsoft_Excel_Worksheet6!$D$1</c:f>
              <c:strCache>
                <c:ptCount val="1"/>
                <c:pt idx="0">
                  <c:v>upper</c:v>
                </c:pt>
              </c:strCache>
            </c:strRef>
          </c:tx>
          <c:spPr>
            <a:ln w="41275">
              <a:solidFill>
                <a:srgbClr val="00FF00"/>
              </a:solidFill>
              <a:prstDash val="sysDash"/>
            </a:ln>
          </c:spPr>
          <c:marker>
            <c:symbol val="none"/>
          </c:marker>
          <c:xVal>
            <c:numRef>
              <c:f>Microsoft_Excel_Worksheet6!$A$2:$A$10002</c:f>
              <c:numCache>
                <c:formatCode>General</c:formatCode>
                <c:ptCount val="1000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pt idx="81">
                  <c:v>131</c:v>
                </c:pt>
                <c:pt idx="82">
                  <c:v>132</c:v>
                </c:pt>
                <c:pt idx="83">
                  <c:v>133</c:v>
                </c:pt>
                <c:pt idx="84">
                  <c:v>134</c:v>
                </c:pt>
                <c:pt idx="85">
                  <c:v>135</c:v>
                </c:pt>
                <c:pt idx="86">
                  <c:v>136</c:v>
                </c:pt>
                <c:pt idx="87">
                  <c:v>137</c:v>
                </c:pt>
                <c:pt idx="88">
                  <c:v>138</c:v>
                </c:pt>
                <c:pt idx="89">
                  <c:v>139</c:v>
                </c:pt>
                <c:pt idx="90">
                  <c:v>140</c:v>
                </c:pt>
                <c:pt idx="91">
                  <c:v>141</c:v>
                </c:pt>
                <c:pt idx="92">
                  <c:v>142</c:v>
                </c:pt>
                <c:pt idx="93">
                  <c:v>143</c:v>
                </c:pt>
                <c:pt idx="94">
                  <c:v>144</c:v>
                </c:pt>
                <c:pt idx="95">
                  <c:v>145</c:v>
                </c:pt>
                <c:pt idx="96">
                  <c:v>146</c:v>
                </c:pt>
                <c:pt idx="97">
                  <c:v>147</c:v>
                </c:pt>
                <c:pt idx="98">
                  <c:v>148</c:v>
                </c:pt>
                <c:pt idx="99">
                  <c:v>149</c:v>
                </c:pt>
                <c:pt idx="100">
                  <c:v>150</c:v>
                </c:pt>
                <c:pt idx="101">
                  <c:v>151</c:v>
                </c:pt>
                <c:pt idx="102">
                  <c:v>152</c:v>
                </c:pt>
                <c:pt idx="103">
                  <c:v>153</c:v>
                </c:pt>
                <c:pt idx="104">
                  <c:v>154</c:v>
                </c:pt>
                <c:pt idx="105">
                  <c:v>155</c:v>
                </c:pt>
                <c:pt idx="106">
                  <c:v>156</c:v>
                </c:pt>
                <c:pt idx="107">
                  <c:v>157</c:v>
                </c:pt>
                <c:pt idx="108">
                  <c:v>158</c:v>
                </c:pt>
                <c:pt idx="109">
                  <c:v>159</c:v>
                </c:pt>
                <c:pt idx="110">
                  <c:v>160</c:v>
                </c:pt>
                <c:pt idx="111">
                  <c:v>161</c:v>
                </c:pt>
                <c:pt idx="112">
                  <c:v>162</c:v>
                </c:pt>
                <c:pt idx="113">
                  <c:v>163</c:v>
                </c:pt>
                <c:pt idx="114">
                  <c:v>164</c:v>
                </c:pt>
                <c:pt idx="115">
                  <c:v>165</c:v>
                </c:pt>
                <c:pt idx="116">
                  <c:v>166</c:v>
                </c:pt>
                <c:pt idx="117">
                  <c:v>167</c:v>
                </c:pt>
                <c:pt idx="118">
                  <c:v>168</c:v>
                </c:pt>
                <c:pt idx="119">
                  <c:v>169</c:v>
                </c:pt>
                <c:pt idx="120">
                  <c:v>170</c:v>
                </c:pt>
                <c:pt idx="121">
                  <c:v>171</c:v>
                </c:pt>
                <c:pt idx="122">
                  <c:v>172</c:v>
                </c:pt>
                <c:pt idx="123">
                  <c:v>173</c:v>
                </c:pt>
                <c:pt idx="124">
                  <c:v>174</c:v>
                </c:pt>
                <c:pt idx="125">
                  <c:v>175</c:v>
                </c:pt>
                <c:pt idx="126">
                  <c:v>176</c:v>
                </c:pt>
                <c:pt idx="127">
                  <c:v>177</c:v>
                </c:pt>
                <c:pt idx="128">
                  <c:v>178</c:v>
                </c:pt>
                <c:pt idx="129">
                  <c:v>179</c:v>
                </c:pt>
                <c:pt idx="130">
                  <c:v>180</c:v>
                </c:pt>
                <c:pt idx="131">
                  <c:v>181</c:v>
                </c:pt>
                <c:pt idx="132">
                  <c:v>182</c:v>
                </c:pt>
                <c:pt idx="133">
                  <c:v>183</c:v>
                </c:pt>
                <c:pt idx="134">
                  <c:v>184</c:v>
                </c:pt>
                <c:pt idx="135">
                  <c:v>185</c:v>
                </c:pt>
                <c:pt idx="136">
                  <c:v>186</c:v>
                </c:pt>
                <c:pt idx="137">
                  <c:v>187</c:v>
                </c:pt>
                <c:pt idx="138">
                  <c:v>188</c:v>
                </c:pt>
                <c:pt idx="139">
                  <c:v>189</c:v>
                </c:pt>
                <c:pt idx="140">
                  <c:v>190</c:v>
                </c:pt>
                <c:pt idx="141">
                  <c:v>191</c:v>
                </c:pt>
                <c:pt idx="142">
                  <c:v>192</c:v>
                </c:pt>
                <c:pt idx="143">
                  <c:v>193</c:v>
                </c:pt>
                <c:pt idx="144">
                  <c:v>194</c:v>
                </c:pt>
                <c:pt idx="145">
                  <c:v>195</c:v>
                </c:pt>
                <c:pt idx="146">
                  <c:v>196</c:v>
                </c:pt>
                <c:pt idx="147">
                  <c:v>197</c:v>
                </c:pt>
                <c:pt idx="148">
                  <c:v>198</c:v>
                </c:pt>
                <c:pt idx="149">
                  <c:v>199</c:v>
                </c:pt>
                <c:pt idx="150">
                  <c:v>200</c:v>
                </c:pt>
              </c:numCache>
            </c:numRef>
          </c:xVal>
          <c:yVal>
            <c:numRef>
              <c:f>Microsoft_Excel_Worksheet6!$D$2:$D$10002</c:f>
              <c:numCache>
                <c:formatCode>General</c:formatCode>
                <c:ptCount val="10001"/>
                <c:pt idx="0">
                  <c:v>92.100389841327299</c:v>
                </c:pt>
                <c:pt idx="1">
                  <c:v>88.721044790511101</c:v>
                </c:pt>
                <c:pt idx="2">
                  <c:v>85.465697923911804</c:v>
                </c:pt>
                <c:pt idx="3">
                  <c:v>82.329799340195905</c:v>
                </c:pt>
                <c:pt idx="4">
                  <c:v>79.308966090065795</c:v>
                </c:pt>
                <c:pt idx="5">
                  <c:v>76.3989760501794</c:v>
                </c:pt>
                <c:pt idx="6">
                  <c:v>73.595762021855194</c:v>
                </c:pt>
                <c:pt idx="7">
                  <c:v>70.895406046321796</c:v>
                </c:pt>
                <c:pt idx="8">
                  <c:v>68.294133928560797</c:v>
                </c:pt>
                <c:pt idx="9">
                  <c:v>65.788309962090594</c:v>
                </c:pt>
                <c:pt idx="10">
                  <c:v>63.374431847318803</c:v>
                </c:pt>
                <c:pt idx="11">
                  <c:v>61.049125796359</c:v>
                </c:pt>
                <c:pt idx="12">
                  <c:v>58.809141817471001</c:v>
                </c:pt>
                <c:pt idx="13">
                  <c:v>56.651349172532001</c:v>
                </c:pt>
                <c:pt idx="14">
                  <c:v>54.572732001191099</c:v>
                </c:pt>
                <c:pt idx="15">
                  <c:v>52.570385105590702</c:v>
                </c:pt>
                <c:pt idx="16">
                  <c:v>50.641509889760997</c:v>
                </c:pt>
                <c:pt idx="17">
                  <c:v>48.783410448015303</c:v>
                </c:pt>
                <c:pt idx="18">
                  <c:v>46.993489796875998</c:v>
                </c:pt>
                <c:pt idx="19">
                  <c:v>45.269246245265997</c:v>
                </c:pt>
                <c:pt idx="20">
                  <c:v>43.608269897891297</c:v>
                </c:pt>
                <c:pt idx="21">
                  <c:v>42.0082392869285</c:v>
                </c:pt>
                <c:pt idx="22">
                  <c:v>40.466918127308197</c:v>
                </c:pt>
                <c:pt idx="23">
                  <c:v>38.982152191059697</c:v>
                </c:pt>
                <c:pt idx="24">
                  <c:v>37.551866296347399</c:v>
                </c:pt>
                <c:pt idx="25">
                  <c:v>36.174061406992699</c:v>
                </c:pt>
                <c:pt idx="26">
                  <c:v>34.846811838423697</c:v>
                </c:pt>
                <c:pt idx="27">
                  <c:v>33.5682625661508</c:v>
                </c:pt>
                <c:pt idx="28">
                  <c:v>32.336626633004897</c:v>
                </c:pt>
                <c:pt idx="29">
                  <c:v>31.150182651513099</c:v>
                </c:pt>
                <c:pt idx="30">
                  <c:v>30.007272397923298</c:v>
                </c:pt>
                <c:pt idx="31">
                  <c:v>28.906298494513099</c:v>
                </c:pt>
                <c:pt idx="32">
                  <c:v>27.845722176943902</c:v>
                </c:pt>
                <c:pt idx="33">
                  <c:v>26.824061143540099</c:v>
                </c:pt>
                <c:pt idx="34">
                  <c:v>25.839887483486802</c:v>
                </c:pt>
                <c:pt idx="35">
                  <c:v>24.891825681050602</c:v>
                </c:pt>
                <c:pt idx="36">
                  <c:v>23.9785506930337</c:v>
                </c:pt>
                <c:pt idx="37">
                  <c:v>23.098786096774301</c:v>
                </c:pt>
                <c:pt idx="38">
                  <c:v>22.2513023061049</c:v>
                </c:pt>
                <c:pt idx="39">
                  <c:v>21.4349148527747</c:v>
                </c:pt>
                <c:pt idx="40">
                  <c:v>20.648482730934202</c:v>
                </c:pt>
                <c:pt idx="41">
                  <c:v>19.890906802368299</c:v>
                </c:pt>
                <c:pt idx="42">
                  <c:v>19.161128260248699</c:v>
                </c:pt>
                <c:pt idx="43">
                  <c:v>18.458127149258001</c:v>
                </c:pt>
                <c:pt idx="44">
                  <c:v>17.7809209400185</c:v>
                </c:pt>
                <c:pt idx="45">
                  <c:v>17.128563155831699</c:v>
                </c:pt>
                <c:pt idx="46">
                  <c:v>16.500142049809899</c:v>
                </c:pt>
                <c:pt idx="47">
                  <c:v>15.894779330551099</c:v>
                </c:pt>
                <c:pt idx="48">
                  <c:v>15.311628934576399</c:v>
                </c:pt>
                <c:pt idx="49">
                  <c:v>14.749875843812699</c:v>
                </c:pt>
                <c:pt idx="50">
                  <c:v>14.208734946471001</c:v>
                </c:pt>
                <c:pt idx="51">
                  <c:v>13.687449939724599</c:v>
                </c:pt>
                <c:pt idx="52">
                  <c:v>13.1852922726573</c:v>
                </c:pt>
                <c:pt idx="53">
                  <c:v>12.701560128001301</c:v>
                </c:pt>
                <c:pt idx="54">
                  <c:v>12.235577441243899</c:v>
                </c:pt>
                <c:pt idx="55">
                  <c:v>11.7866929557315</c:v>
                </c:pt>
                <c:pt idx="56">
                  <c:v>11.3542793124503</c:v>
                </c:pt>
                <c:pt idx="57">
                  <c:v>10.9377321732119</c:v>
                </c:pt>
                <c:pt idx="58">
                  <c:v>10.5364693760193</c:v>
                </c:pt>
                <c:pt idx="59">
                  <c:v>10.1499301214326</c:v>
                </c:pt>
                <c:pt idx="60">
                  <c:v>9.7775741887977006</c:v>
                </c:pt>
                <c:pt idx="61">
                  <c:v>9.4188811812431297</c:v>
                </c:pt>
                <c:pt idx="62">
                  <c:v>9.0733497983908808</c:v>
                </c:pt>
                <c:pt idx="63">
                  <c:v>8.74049713576483</c:v>
                </c:pt>
                <c:pt idx="64">
                  <c:v>8.4198580099187996</c:v>
                </c:pt>
                <c:pt idx="65">
                  <c:v>8.1109843083418607</c:v>
                </c:pt>
                <c:pt idx="66">
                  <c:v>7.8134443632333799</c:v>
                </c:pt>
                <c:pt idx="67">
                  <c:v>7.5268223482740897</c:v>
                </c:pt>
                <c:pt idx="68">
                  <c:v>7.2507176975512104</c:v>
                </c:pt>
                <c:pt idx="69">
                  <c:v>6.9847445458277502</c:v>
                </c:pt>
                <c:pt idx="70">
                  <c:v>6.7285311893752597</c:v>
                </c:pt>
                <c:pt idx="71">
                  <c:v>6.4817195666192697</c:v>
                </c:pt>
                <c:pt idx="72">
                  <c:v>6.2439647578741502</c:v>
                </c:pt>
                <c:pt idx="73">
                  <c:v>6.0149345034716104</c:v>
                </c:pt>
                <c:pt idx="74">
                  <c:v>5.7943087396132098</c:v>
                </c:pt>
                <c:pt idx="75">
                  <c:v>5.5817791513028503</c:v>
                </c:pt>
                <c:pt idx="76">
                  <c:v>5.3770487417397801</c:v>
                </c:pt>
                <c:pt idx="77">
                  <c:v>5.1798314175768398</c:v>
                </c:pt>
                <c:pt idx="78">
                  <c:v>4.9898515894720097</c:v>
                </c:pt>
                <c:pt idx="79">
                  <c:v>4.8068437873841701</c:v>
                </c:pt>
                <c:pt idx="80">
                  <c:v>4.6305522900865297</c:v>
                </c:pt>
                <c:pt idx="81">
                  <c:v>4.4607307683932502</c:v>
                </c:pt>
                <c:pt idx="82">
                  <c:v>4.2971419416168999</c:v>
                </c:pt>
                <c:pt idx="83">
                  <c:v>4.1395572467960697</c:v>
                </c:pt>
                <c:pt idx="84">
                  <c:v>3.9877565202549299</c:v>
                </c:pt>
                <c:pt idx="85">
                  <c:v>3.8415276910791998</c:v>
                </c:pt>
                <c:pt idx="86">
                  <c:v>3.7006664861160798</c:v>
                </c:pt>
                <c:pt idx="87">
                  <c:v>3.5649761461310501</c:v>
                </c:pt>
                <c:pt idx="88">
                  <c:v>3.43426715278071</c:v>
                </c:pt>
                <c:pt idx="89">
                  <c:v>3.3083569660902401</c:v>
                </c:pt>
                <c:pt idx="90">
                  <c:v>3.1870697721571002</c:v>
                </c:pt>
                <c:pt idx="91">
                  <c:v>3.0702362408408201</c:v>
                </c:pt>
                <c:pt idx="92">
                  <c:v>2.9576932932440401</c:v>
                </c:pt>
                <c:pt idx="93">
                  <c:v>2.8492838788449699</c:v>
                </c:pt>
                <c:pt idx="94">
                  <c:v>2.7448567622104401</c:v>
                </c:pt>
                <c:pt idx="95">
                  <c:v>2.64426631930673</c:v>
                </c:pt>
                <c:pt idx="96">
                  <c:v>2.54737234353993</c:v>
                </c:pt>
                <c:pt idx="97">
                  <c:v>2.4540398618109398</c:v>
                </c:pt>
                <c:pt idx="98">
                  <c:v>2.3641389610780399</c:v>
                </c:pt>
                <c:pt idx="99">
                  <c:v>2.2775446262074501</c:v>
                </c:pt>
                <c:pt idx="100">
                  <c:v>2.1941365902977399</c:v>
                </c:pt>
                <c:pt idx="101">
                  <c:v>2.11379919924393</c:v>
                </c:pt>
                <c:pt idx="102">
                  <c:v>2.03642129315431</c:v>
                </c:pt>
                <c:pt idx="103">
                  <c:v>1.96189610849078</c:v>
                </c:pt>
                <c:pt idx="104">
                  <c:v>1.8901212067092199</c:v>
                </c:pt>
                <c:pt idx="105">
                  <c:v>1.82099843812239</c:v>
                </c:pt>
                <c:pt idx="106">
                  <c:v>1.7544339543641301</c:v>
                </c:pt>
                <c:pt idx="107">
                  <c:v>1.69033829037073</c:v>
                </c:pt>
                <c:pt idx="108">
                  <c:v>1.6286265493179499</c:v>
                </c:pt>
                <c:pt idx="109">
                  <c:v>1.56921874536245</c:v>
                </c:pt>
                <c:pt idx="110">
                  <c:v>1.5120403968071501</c:v>
                </c:pt>
                <c:pt idx="111">
                  <c:v>1.4570814851687299</c:v>
                </c:pt>
                <c:pt idx="112">
                  <c:v>1.4045655264005199</c:v>
                </c:pt>
                <c:pt idx="113">
                  <c:v>1.3547344459909301</c:v>
                </c:pt>
                <c:pt idx="114">
                  <c:v>1.3077826532508201</c:v>
                </c:pt>
                <c:pt idx="115">
                  <c:v>1.26386216706288</c:v>
                </c:pt>
                <c:pt idx="116">
                  <c:v>1.22308725004986</c:v>
                </c:pt>
                <c:pt idx="117">
                  <c:v>1.18553813050316</c:v>
                </c:pt>
                <c:pt idx="118">
                  <c:v>1.1512633467273701</c:v>
                </c:pt>
                <c:pt idx="119">
                  <c:v>1.1202802553706901</c:v>
                </c:pt>
                <c:pt idx="120">
                  <c:v>1.0925734310670401</c:v>
                </c:pt>
                <c:pt idx="121">
                  <c:v>1.0680912581902899</c:v>
                </c:pt>
                <c:pt idx="122">
                  <c:v>1.04674215897322</c:v>
                </c:pt>
                <c:pt idx="123">
                  <c:v>1.0283934109297099</c:v>
                </c:pt>
                <c:pt idx="124">
                  <c:v>1.01287631917627</c:v>
                </c:pt>
                <c:pt idx="125">
                  <c:v>1</c:v>
                </c:pt>
                <c:pt idx="126">
                  <c:v>1.0007355949260499</c:v>
                </c:pt>
                <c:pt idx="127">
                  <c:v>1.0045962425031301</c:v>
                </c:pt>
                <c:pt idx="128">
                  <c:v>1.0114269237462401</c:v>
                </c:pt>
                <c:pt idx="129">
                  <c:v>1.0210278144227001</c:v>
                </c:pt>
                <c:pt idx="130">
                  <c:v>1.0331663575809</c:v>
                </c:pt>
                <c:pt idx="131">
                  <c:v>1.0475837391693901</c:v>
                </c:pt>
                <c:pt idx="132">
                  <c:v>1.06399700534735</c:v>
                </c:pt>
                <c:pt idx="133">
                  <c:v>1.08209841232156</c:v>
                </c:pt>
                <c:pt idx="134">
                  <c:v>1.1015533341860499</c:v>
                </c:pt>
                <c:pt idx="135">
                  <c:v>1.12199771014364</c:v>
                </c:pt>
                <c:pt idx="136">
                  <c:v>1.1430497382306699</c:v>
                </c:pt>
                <c:pt idx="137">
                  <c:v>1.16452734994326</c:v>
                </c:pt>
                <c:pt idx="138">
                  <c:v>1.1864271823000501</c:v>
                </c:pt>
                <c:pt idx="139">
                  <c:v>1.20875310810952</c:v>
                </c:pt>
                <c:pt idx="140">
                  <c:v>1.23151031694235</c:v>
                </c:pt>
                <c:pt idx="141">
                  <c:v>1.25470490042347</c:v>
                </c:pt>
                <c:pt idx="142">
                  <c:v>1.27834360389111</c:v>
                </c:pt>
                <c:pt idx="143">
                  <c:v>1.30243367204038</c:v>
                </c:pt>
                <c:pt idx="144">
                  <c:v>1.3269827500187901</c:v>
                </c:pt>
                <c:pt idx="145">
                  <c:v>1.3519988184867699</c:v>
                </c:pt>
                <c:pt idx="146">
                  <c:v>1.3774901501719099</c:v>
                </c:pt>
                <c:pt idx="147">
                  <c:v>1.40346528042207</c:v>
                </c:pt>
                <c:pt idx="148">
                  <c:v>1.4299329871129201</c:v>
                </c:pt>
                <c:pt idx="149">
                  <c:v>1.45690227695276</c:v>
                </c:pt>
                <c:pt idx="150">
                  <c:v>1.4843823762558599</c:v>
                </c:pt>
              </c:numCache>
            </c:numRef>
          </c:yVal>
          <c:smooth val="1"/>
        </c:ser>
        <c:dLbls>
          <c:showLegendKey val="0"/>
          <c:showVal val="0"/>
          <c:showCatName val="0"/>
          <c:showSerName val="0"/>
          <c:showPercent val="0"/>
          <c:showBubbleSize val="0"/>
        </c:dLbls>
        <c:axId val="639402504"/>
        <c:axId val="639402896"/>
      </c:scatterChart>
      <c:valAx>
        <c:axId val="639402504"/>
        <c:scaling>
          <c:orientation val="minMax"/>
          <c:max val="200"/>
          <c:min val="150"/>
        </c:scaling>
        <c:delete val="0"/>
        <c:axPos val="b"/>
        <c:title>
          <c:tx>
            <c:rich>
              <a:bodyPr/>
              <a:lstStyle/>
              <a:p>
                <a:pPr>
                  <a:defRPr sz="1700"/>
                </a:pPr>
                <a:r>
                  <a:rPr lang="en-US" sz="1700" dirty="0" smtClean="0"/>
                  <a:t>Recipient height (cm)</a:t>
                </a:r>
                <a:endParaRPr lang="en-US" sz="1700" dirty="0"/>
              </a:p>
            </c:rich>
          </c:tx>
          <c:layout>
            <c:manualLayout>
              <c:xMode val="edge"/>
              <c:yMode val="edge"/>
              <c:x val="0.40497415975657908"/>
              <c:y val="0.88582020997375333"/>
            </c:manualLayout>
          </c:layout>
          <c:overlay val="0"/>
        </c:title>
        <c:numFmt formatCode="#,##0" sourceLinked="0"/>
        <c:majorTickMark val="out"/>
        <c:minorTickMark val="none"/>
        <c:tickLblPos val="nextTo"/>
        <c:txPr>
          <a:bodyPr rot="0"/>
          <a:lstStyle/>
          <a:p>
            <a:pPr>
              <a:defRPr sz="1500" b="1"/>
            </a:pPr>
            <a:endParaRPr lang="en-US"/>
          </a:p>
        </c:txPr>
        <c:crossAx val="639402896"/>
        <c:crosses val="autoZero"/>
        <c:crossBetween val="midCat"/>
        <c:majorUnit val="10"/>
      </c:valAx>
      <c:valAx>
        <c:axId val="639402896"/>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639402504"/>
        <c:crossesAt val="15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Microsoft_Excel_Worksheet7!$B$1</c:f>
              <c:strCache>
                <c:ptCount val="1"/>
                <c:pt idx="0">
                  <c:v>yhat</c:v>
                </c:pt>
              </c:strCache>
            </c:strRef>
          </c:tx>
          <c:spPr>
            <a:ln w="38100">
              <a:solidFill>
                <a:srgbClr val="00FF00"/>
              </a:solidFill>
            </a:ln>
          </c:spPr>
          <c:marker>
            <c:symbol val="none"/>
          </c:marker>
          <c:xVal>
            <c:numRef>
              <c:f>Microsoft_Excel_Worksheet7!$A$2:$A$10002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Microsoft_Excel_Worksheet7!$B$2:$B$10002</c:f>
              <c:numCache>
                <c:formatCode>General</c:formatCode>
                <c:ptCount val="10001"/>
                <c:pt idx="0">
                  <c:v>1.15940950371141</c:v>
                </c:pt>
                <c:pt idx="1">
                  <c:v>1.15114429493153</c:v>
                </c:pt>
                <c:pt idx="2">
                  <c:v>1.14293800724549</c:v>
                </c:pt>
                <c:pt idx="3">
                  <c:v>1.13479022061609</c:v>
                </c:pt>
                <c:pt idx="4">
                  <c:v>1.1267005180004499</c:v>
                </c:pt>
                <c:pt idx="5">
                  <c:v>1.1186684853287601</c:v>
                </c:pt>
                <c:pt idx="6">
                  <c:v>1.11069371148301</c:v>
                </c:pt>
                <c:pt idx="7">
                  <c:v>1.1027757882759599</c:v>
                </c:pt>
                <c:pt idx="8">
                  <c:v>1.0949143104302701</c:v>
                </c:pt>
                <c:pt idx="9">
                  <c:v>1.08711263316511</c:v>
                </c:pt>
                <c:pt idx="10">
                  <c:v>1.0793889310604901</c:v>
                </c:pt>
                <c:pt idx="11">
                  <c:v>1.07176455803796</c:v>
                </c:pt>
                <c:pt idx="12">
                  <c:v>1.06426025372573</c:v>
                </c:pt>
                <c:pt idx="13">
                  <c:v>1.05689616566636</c:v>
                </c:pt>
                <c:pt idx="14">
                  <c:v>1.0496918754108799</c:v>
                </c:pt>
                <c:pt idx="15">
                  <c:v>1.04266642830441</c:v>
                </c:pt>
                <c:pt idx="16">
                  <c:v>1.0358383667837801</c:v>
                </c:pt>
                <c:pt idx="17">
                  <c:v>1.02922576702502</c:v>
                </c:pt>
                <c:pt idx="18">
                  <c:v>1.02284627879793</c:v>
                </c:pt>
                <c:pt idx="19">
                  <c:v>1.0167171684056</c:v>
                </c:pt>
                <c:pt idx="20">
                  <c:v>1.0108553646091001</c:v>
                </c:pt>
                <c:pt idx="21">
                  <c:v>1.00527750746143</c:v>
                </c:pt>
                <c:pt idx="22">
                  <c:v>1</c:v>
                </c:pt>
                <c:pt idx="23">
                  <c:v>0.99503438878141703</c:v>
                </c:pt>
                <c:pt idx="24">
                  <c:v>0.99037357380543001</c:v>
                </c:pt>
                <c:pt idx="25">
                  <c:v>0.98600615544766801</c:v>
                </c:pt>
                <c:pt idx="26">
                  <c:v>0.98192112854788505</c:v>
                </c:pt>
                <c:pt idx="27">
                  <c:v>0.97810785589330296</c:v>
                </c:pt>
                <c:pt idx="28">
                  <c:v>0.97455604311208299</c:v>
                </c:pt>
                <c:pt idx="29">
                  <c:v>0.97125571489166695</c:v>
                </c:pt>
                <c:pt idx="30">
                  <c:v>0.96819719244333202</c:v>
                </c:pt>
                <c:pt idx="31">
                  <c:v>0.96537107214042295</c:v>
                </c:pt>
                <c:pt idx="32">
                  <c:v>0.96276820526338602</c:v>
                </c:pt>
                <c:pt idx="33">
                  <c:v>0.96037967879010699</c:v>
                </c:pt>
                <c:pt idx="34">
                  <c:v>0.958196797174933</c:v>
                </c:pt>
                <c:pt idx="35">
                  <c:v>0.95621106506446896</c:v>
                </c:pt>
                <c:pt idx="36">
                  <c:v>0.95441417090248504</c:v>
                </c:pt>
                <c:pt idx="37">
                  <c:v>0.95279797138037203</c:v>
                </c:pt>
                <c:pt idx="38">
                  <c:v>0.95135447669332696</c:v>
                </c:pt>
                <c:pt idx="39">
                  <c:v>0.95007583656599603</c:v>
                </c:pt>
                <c:pt idx="40">
                  <c:v>0.948954327014636</c:v>
                </c:pt>
                <c:pt idx="41">
                  <c:v>0.94798233781590902</c:v>
                </c:pt>
                <c:pt idx="42">
                  <c:v>0.947152360655374</c:v>
                </c:pt>
                <c:pt idx="43">
                  <c:v>0.94645697793144401</c:v>
                </c:pt>
                <c:pt idx="44">
                  <c:v>0.94588885219309604</c:v>
                </c:pt>
                <c:pt idx="45">
                  <c:v>0.94544071619205905</c:v>
                </c:pt>
                <c:pt idx="46">
                  <c:v>0.94510536353236996</c:v>
                </c:pt>
                <c:pt idx="47">
                  <c:v>0.94487563990231205</c:v>
                </c:pt>
                <c:pt idx="48">
                  <c:v>0.94474443487568704</c:v>
                </c:pt>
                <c:pt idx="49">
                  <c:v>0.94470467427114302</c:v>
                </c:pt>
                <c:pt idx="50">
                  <c:v>0.94474931306000698</c:v>
                </c:pt>
                <c:pt idx="51">
                  <c:v>0.94487132881459002</c:v>
                </c:pt>
                <c:pt idx="52">
                  <c:v>0.94506371569038405</c:v>
                </c:pt>
                <c:pt idx="53">
                  <c:v>0.94531947893687995</c:v>
                </c:pt>
                <c:pt idx="54">
                  <c:v>0.94563162993293803</c:v>
                </c:pt>
                <c:pt idx="55">
                  <c:v>0.94599318174373503</c:v>
                </c:pt>
                <c:pt idx="56">
                  <c:v>0.94639714519729201</c:v>
                </c:pt>
                <c:pt idx="57">
                  <c:v>0.94683652547945096</c:v>
                </c:pt>
                <c:pt idx="58">
                  <c:v>0.94730431924694902</c:v>
                </c:pt>
                <c:pt idx="59">
                  <c:v>0.94779351225885899</c:v>
                </c:pt>
                <c:pt idx="60">
                  <c:v>0.94829707752724401</c:v>
                </c:pt>
                <c:pt idx="61">
                  <c:v>0.94880797398830097</c:v>
                </c:pt>
                <c:pt idx="62">
                  <c:v>0.94932032360947105</c:v>
                </c:pt>
                <c:pt idx="63">
                  <c:v>0.949832949895828</c:v>
                </c:pt>
                <c:pt idx="64">
                  <c:v>0.95034585299676699</c:v>
                </c:pt>
                <c:pt idx="65">
                  <c:v>0.950859033061767</c:v>
                </c:pt>
                <c:pt idx="66">
                  <c:v>0.95137249024038695</c:v>
                </c:pt>
                <c:pt idx="67">
                  <c:v>0.95188622468226503</c:v>
                </c:pt>
                <c:pt idx="68">
                  <c:v>0.95240023653712302</c:v>
                </c:pt>
                <c:pt idx="69">
                  <c:v>0.952914525954761</c:v>
                </c:pt>
                <c:pt idx="70">
                  <c:v>0.95342909308506096</c:v>
                </c:pt>
              </c:numCache>
            </c:numRef>
          </c:yVal>
          <c:smooth val="0"/>
        </c:ser>
        <c:ser>
          <c:idx val="1"/>
          <c:order val="1"/>
          <c:tx>
            <c:strRef>
              <c:f>Microsoft_Excel_Worksheet7!$C$1</c:f>
              <c:strCache>
                <c:ptCount val="1"/>
                <c:pt idx="0">
                  <c:v>lower</c:v>
                </c:pt>
              </c:strCache>
            </c:strRef>
          </c:tx>
          <c:spPr>
            <a:ln w="41275">
              <a:solidFill>
                <a:srgbClr val="00FF00"/>
              </a:solidFill>
              <a:prstDash val="sysDash"/>
            </a:ln>
          </c:spPr>
          <c:marker>
            <c:symbol val="none"/>
          </c:marker>
          <c:xVal>
            <c:numRef>
              <c:f>Microsoft_Excel_Worksheet7!$A$2:$A$10002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Microsoft_Excel_Worksheet7!$C$2:$C$10002</c:f>
              <c:numCache>
                <c:formatCode>General</c:formatCode>
                <c:ptCount val="10001"/>
                <c:pt idx="0">
                  <c:v>1.0211095433461199</c:v>
                </c:pt>
                <c:pt idx="1">
                  <c:v>1.0201677039995001</c:v>
                </c:pt>
                <c:pt idx="2">
                  <c:v>1.0192265333967501</c:v>
                </c:pt>
                <c:pt idx="3">
                  <c:v>1.01828599681138</c:v>
                </c:pt>
                <c:pt idx="4">
                  <c:v>1.0173460512360899</c:v>
                </c:pt>
                <c:pt idx="5">
                  <c:v>1.0164066426924201</c:v>
                </c:pt>
                <c:pt idx="6">
                  <c:v>1.0154677024193099</c:v>
                </c:pt>
                <c:pt idx="7">
                  <c:v>1.0145291413545099</c:v>
                </c:pt>
                <c:pt idx="8">
                  <c:v>1.0135908419456101</c:v>
                </c:pt>
                <c:pt idx="9">
                  <c:v>1.0126524504485499</c:v>
                </c:pt>
                <c:pt idx="10">
                  <c:v>1.01171281319188</c:v>
                </c:pt>
                <c:pt idx="11">
                  <c:v>1.01077062875003</c:v>
                </c:pt>
                <c:pt idx="12">
                  <c:v>1.0098246699637099</c:v>
                </c:pt>
                <c:pt idx="13">
                  <c:v>1.0088738054109401</c:v>
                </c:pt>
                <c:pt idx="14">
                  <c:v>1.00791702459383</c:v>
                </c:pt>
                <c:pt idx="15">
                  <c:v>1.00695346798364</c:v>
                </c:pt>
                <c:pt idx="16">
                  <c:v>1.0059824634022301</c:v>
                </c:pt>
                <c:pt idx="17">
                  <c:v>1.00500357067834</c:v>
                </c:pt>
                <c:pt idx="18">
                  <c:v>1.0040166371522199</c:v>
                </c:pt>
                <c:pt idx="19">
                  <c:v>1.0030218674848399</c:v>
                </c:pt>
                <c:pt idx="20">
                  <c:v>1.0020199124646101</c:v>
                </c:pt>
                <c:pt idx="21">
                  <c:v>1.00101198325251</c:v>
                </c:pt>
                <c:pt idx="22">
                  <c:v>1</c:v>
                </c:pt>
                <c:pt idx="23">
                  <c:v>0.991097629546694</c:v>
                </c:pt>
                <c:pt idx="24">
                  <c:v>0.98282910643657995</c:v>
                </c:pt>
                <c:pt idx="25">
                  <c:v>0.97516144789941095</c:v>
                </c:pt>
                <c:pt idx="26">
                  <c:v>0.96806306432258404</c:v>
                </c:pt>
                <c:pt idx="27">
                  <c:v>0.96150359539514296</c:v>
                </c:pt>
                <c:pt idx="28">
                  <c:v>0.95545375483864503</c:v>
                </c:pt>
                <c:pt idx="29">
                  <c:v>0.94988518347821804</c:v>
                </c:pt>
                <c:pt idx="30">
                  <c:v>0.94477031075412998</c:v>
                </c:pt>
                <c:pt idx="31">
                  <c:v>0.940082225180215</c:v>
                </c:pt>
                <c:pt idx="32">
                  <c:v>0.93579455472510298</c:v>
                </c:pt>
                <c:pt idx="33">
                  <c:v>0.93188135862330101</c:v>
                </c:pt>
                <c:pt idx="34">
                  <c:v>0.92831703270197197</c:v>
                </c:pt>
                <c:pt idx="35">
                  <c:v>0.92507623090562996</c:v>
                </c:pt>
                <c:pt idx="36">
                  <c:v>0.92213380626169195</c:v>
                </c:pt>
                <c:pt idx="37">
                  <c:v>0.91946477497443402</c:v>
                </c:pt>
                <c:pt idx="38">
                  <c:v>0.91704430755278199</c:v>
                </c:pt>
                <c:pt idx="39">
                  <c:v>0.914847750732661</c:v>
                </c:pt>
                <c:pt idx="40">
                  <c:v>0.912850683300511</c:v>
                </c:pt>
                <c:pt idx="41">
                  <c:v>0.91102900763040395</c:v>
                </c:pt>
                <c:pt idx="42">
                  <c:v>0.90935907674030303</c:v>
                </c:pt>
                <c:pt idx="43">
                  <c:v>0.9078178539874</c:v>
                </c:pt>
                <c:pt idx="44">
                  <c:v>0.90638309934488304</c:v>
                </c:pt>
                <c:pt idx="45">
                  <c:v>0.90503357289326902</c:v>
                </c:pt>
                <c:pt idx="46">
                  <c:v>0.90374924322932004</c:v>
                </c:pt>
                <c:pt idx="47">
                  <c:v>0.90251148652443103</c:v>
                </c:pt>
                <c:pt idx="48">
                  <c:v>0.90130326146781004</c:v>
                </c:pt>
                <c:pt idx="49">
                  <c:v>0.90010924660860103</c:v>
                </c:pt>
                <c:pt idx="50">
                  <c:v>0.898915929633198</c:v>
                </c:pt>
                <c:pt idx="51">
                  <c:v>0.89771164248170299</c:v>
                </c:pt>
                <c:pt idx="52">
                  <c:v>0.89648654123425897</c:v>
                </c:pt>
                <c:pt idx="53">
                  <c:v>0.89523253457522101</c:v>
                </c:pt>
                <c:pt idx="54">
                  <c:v>0.89394316864045598</c:v>
                </c:pt>
                <c:pt idx="55">
                  <c:v>0.89261347868206098</c:v>
                </c:pt>
                <c:pt idx="56">
                  <c:v>0.891239819077283</c:v>
                </c:pt>
                <c:pt idx="57">
                  <c:v>0.88981968289586799</c:v>
                </c:pt>
                <c:pt idx="58">
                  <c:v>0.88835152086235802</c:v>
                </c:pt>
                <c:pt idx="59">
                  <c:v>0.88683456753509904</c:v>
                </c:pt>
                <c:pt idx="60">
                  <c:v>0.88526868028190198</c:v>
                </c:pt>
                <c:pt idx="61">
                  <c:v>0.88365419448593596</c:v>
                </c:pt>
                <c:pt idx="62">
                  <c:v>0.881992528175782</c:v>
                </c:pt>
                <c:pt idx="63">
                  <c:v>0.88028801833922599</c:v>
                </c:pt>
                <c:pt idx="64">
                  <c:v>0.87854526020240098</c:v>
                </c:pt>
                <c:pt idx="65">
                  <c:v>0.87676835991102098</c:v>
                </c:pt>
                <c:pt idx="66">
                  <c:v>0.87496098568654701</c:v>
                </c:pt>
                <c:pt idx="67">
                  <c:v>0.87312641515992795</c:v>
                </c:pt>
                <c:pt idx="68">
                  <c:v>0.871267578540462</c:v>
                </c:pt>
                <c:pt idx="69">
                  <c:v>0.86938709757201205</c:v>
                </c:pt>
                <c:pt idx="70">
                  <c:v>0.86748732041504895</c:v>
                </c:pt>
              </c:numCache>
            </c:numRef>
          </c:yVal>
          <c:smooth val="0"/>
        </c:ser>
        <c:ser>
          <c:idx val="2"/>
          <c:order val="2"/>
          <c:tx>
            <c:strRef>
              <c:f>Microsoft_Excel_Worksheet7!$D$1</c:f>
              <c:strCache>
                <c:ptCount val="1"/>
                <c:pt idx="0">
                  <c:v>upper</c:v>
                </c:pt>
              </c:strCache>
            </c:strRef>
          </c:tx>
          <c:spPr>
            <a:ln w="41275">
              <a:solidFill>
                <a:srgbClr val="00FF00"/>
              </a:solidFill>
              <a:prstDash val="sysDash"/>
            </a:ln>
          </c:spPr>
          <c:marker>
            <c:symbol val="none"/>
          </c:marker>
          <c:xVal>
            <c:numRef>
              <c:f>Microsoft_Excel_Worksheet7!$A$2:$A$10002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Microsoft_Excel_Worksheet7!$D$2:$D$10002</c:f>
              <c:numCache>
                <c:formatCode>General</c:formatCode>
                <c:ptCount val="10001"/>
                <c:pt idx="0">
                  <c:v>1.3164409304131901</c:v>
                </c:pt>
                <c:pt idx="1">
                  <c:v>1.2989366185170499</c:v>
                </c:pt>
                <c:pt idx="2">
                  <c:v>1.28166530756691</c:v>
                </c:pt>
                <c:pt idx="3">
                  <c:v>1.26462393555279</c:v>
                </c:pt>
                <c:pt idx="4">
                  <c:v>1.2478094899175001</c:v>
                </c:pt>
                <c:pt idx="5">
                  <c:v>1.2312190096994899</c:v>
                </c:pt>
                <c:pt idx="6">
                  <c:v>1.21484958880406</c:v>
                </c:pt>
                <c:pt idx="7">
                  <c:v>1.1986983809888501</c:v>
                </c:pt>
                <c:pt idx="8">
                  <c:v>1.18276260752693</c:v>
                </c:pt>
                <c:pt idx="9">
                  <c:v>1.1670478619428499</c:v>
                </c:pt>
                <c:pt idx="10">
                  <c:v>1.1515920815712299</c:v>
                </c:pt>
                <c:pt idx="11">
                  <c:v>1.1364391041781701</c:v>
                </c:pt>
                <c:pt idx="12">
                  <c:v>1.12163024072392</c:v>
                </c:pt>
                <c:pt idx="13">
                  <c:v>1.10720438870475</c:v>
                </c:pt>
                <c:pt idx="14">
                  <c:v>1.0931981566117801</c:v>
                </c:pt>
                <c:pt idx="15">
                  <c:v>1.07964599684038</c:v>
                </c:pt>
                <c:pt idx="16">
                  <c:v>1.0665803442264199</c:v>
                </c:pt>
                <c:pt idx="17">
                  <c:v>1.0540317571143001</c:v>
                </c:pt>
                <c:pt idx="18">
                  <c:v>1.0420290574250299</c:v>
                </c:pt>
                <c:pt idx="19">
                  <c:v>1.03059946551596</c:v>
                </c:pt>
                <c:pt idx="20">
                  <c:v>1.01976872460115</c:v>
                </c:pt>
                <c:pt idx="21">
                  <c:v>1.0095612079730301</c:v>
                </c:pt>
                <c:pt idx="22">
                  <c:v>1</c:v>
                </c:pt>
                <c:pt idx="23">
                  <c:v>0.99898678529829199</c:v>
                </c:pt>
                <c:pt idx="24">
                  <c:v>0.99797595458721</c:v>
                </c:pt>
                <c:pt idx="25">
                  <c:v>0.99697146628890898</c:v>
                </c:pt>
                <c:pt idx="26">
                  <c:v>0.99597757441912405</c:v>
                </c:pt>
                <c:pt idx="27">
                  <c:v>0.99499885631423801</c:v>
                </c:pt>
                <c:pt idx="28">
                  <c:v>0.99404024146273195</c:v>
                </c:pt>
                <c:pt idx="29">
                  <c:v>0.99310704084832702</c:v>
                </c:pt>
                <c:pt idx="30">
                  <c:v>0.99220497594478696</c:v>
                </c:pt>
                <c:pt idx="31">
                  <c:v>0.991340206168556</c:v>
                </c:pt>
                <c:pt idx="32">
                  <c:v>0.99051935319112105</c:v>
                </c:pt>
                <c:pt idx="33">
                  <c:v>0.989749520041454</c:v>
                </c:pt>
                <c:pt idx="34">
                  <c:v>0.98903830240402402</c:v>
                </c:pt>
                <c:pt idx="35">
                  <c:v>0.98839378897088903</c:v>
                </c:pt>
                <c:pt idx="36">
                  <c:v>0.98782454719046797</c:v>
                </c:pt>
                <c:pt idx="37">
                  <c:v>0.98733959035221897</c:v>
                </c:pt>
                <c:pt idx="38">
                  <c:v>0.98694832176616598</c:v>
                </c:pt>
                <c:pt idx="39">
                  <c:v>0.98666045197541197</c:v>
                </c:pt>
                <c:pt idx="40">
                  <c:v>0.98648588562577799</c:v>
                </c:pt>
                <c:pt idx="41">
                  <c:v>0.98643457593997697</c:v>
                </c:pt>
                <c:pt idx="42">
                  <c:v>0.98651634677776801</c:v>
                </c:pt>
                <c:pt idx="43">
                  <c:v>0.98674068497396505</c:v>
                </c:pt>
                <c:pt idx="44">
                  <c:v>0.98711650884692104</c:v>
                </c:pt>
                <c:pt idx="45">
                  <c:v>0.98765192210075903</c:v>
                </c:pt>
                <c:pt idx="46">
                  <c:v>0.98835396529455599</c:v>
                </c:pt>
                <c:pt idx="47">
                  <c:v>0.98922837904139604</c:v>
                </c:pt>
                <c:pt idx="48">
                  <c:v>0.99027939361390804</c:v>
                </c:pt>
                <c:pt idx="49">
                  <c:v>0.99150955837011001</c:v>
                </c:pt>
                <c:pt idx="50">
                  <c:v>0.99291962140615297</c:v>
                </c:pt>
                <c:pt idx="51">
                  <c:v>0.99450846548873295</c:v>
                </c:pt>
                <c:pt idx="52">
                  <c:v>0.99627310130596702</c:v>
                </c:pt>
                <c:pt idx="53">
                  <c:v>0.99820871421022805</c:v>
                </c:pt>
                <c:pt idx="54">
                  <c:v>1.0003087566400799</c:v>
                </c:pt>
                <c:pt idx="55">
                  <c:v>1.0025650757895299</c:v>
                </c:pt>
                <c:pt idx="56">
                  <c:v>1.00496806500958</c:v>
                </c:pt>
                <c:pt idx="57">
                  <c:v>1.0075068277478301</c:v>
                </c:pt>
                <c:pt idx="58">
                  <c:v>1.0101693442172499</c:v>
                </c:pt>
                <c:pt idx="59">
                  <c:v>1.0129426330062801</c:v>
                </c:pt>
                <c:pt idx="60">
                  <c:v>1.01581290209019</c:v>
                </c:pt>
                <c:pt idx="61">
                  <c:v>1.0187656858546299</c:v>
                </c:pt>
                <c:pt idx="62">
                  <c:v>1.0217876546890401</c:v>
                </c:pt>
                <c:pt idx="63">
                  <c:v>1.0248721031213099</c:v>
                </c:pt>
                <c:pt idx="64">
                  <c:v>1.02801447030752</c:v>
                </c:pt>
                <c:pt idx="65">
                  <c:v>1.03121068470915</c:v>
                </c:pt>
                <c:pt idx="66">
                  <c:v>1.03445711293743</c:v>
                </c:pt>
                <c:pt idx="67">
                  <c:v>1.03775051242023</c:v>
                </c:pt>
                <c:pt idx="68">
                  <c:v>1.04108798823374</c:v>
                </c:pt>
                <c:pt idx="69">
                  <c:v>1.0444669541468199</c:v>
                </c:pt>
                <c:pt idx="70">
                  <c:v>1.0478850977396199</c:v>
                </c:pt>
              </c:numCache>
            </c:numRef>
          </c:yVal>
          <c:smooth val="1"/>
        </c:ser>
        <c:dLbls>
          <c:showLegendKey val="0"/>
          <c:showVal val="0"/>
          <c:showCatName val="0"/>
          <c:showSerName val="0"/>
          <c:showPercent val="0"/>
          <c:showBubbleSize val="0"/>
        </c:dLbls>
        <c:axId val="635272880"/>
        <c:axId val="635273272"/>
      </c:scatterChart>
      <c:valAx>
        <c:axId val="635272880"/>
        <c:scaling>
          <c:orientation val="minMax"/>
          <c:max val="70"/>
          <c:min val="5"/>
        </c:scaling>
        <c:delete val="0"/>
        <c:axPos val="b"/>
        <c:title>
          <c:tx>
            <c:rich>
              <a:bodyPr/>
              <a:lstStyle/>
              <a:p>
                <a:pPr>
                  <a:defRPr sz="1700"/>
                </a:pPr>
                <a:r>
                  <a:rPr lang="en-US" sz="1700" dirty="0" smtClean="0"/>
                  <a:t>Transplant center volume (cases per year)</a:t>
                </a:r>
                <a:endParaRPr lang="en-US" sz="1700" dirty="0"/>
              </a:p>
            </c:rich>
          </c:tx>
          <c:layout>
            <c:manualLayout>
              <c:xMode val="edge"/>
              <c:yMode val="edge"/>
              <c:x val="0.38056047197640119"/>
              <c:y val="0.88582020997375333"/>
            </c:manualLayout>
          </c:layout>
          <c:overlay val="0"/>
        </c:title>
        <c:numFmt formatCode="#,##0" sourceLinked="0"/>
        <c:majorTickMark val="out"/>
        <c:minorTickMark val="none"/>
        <c:tickLblPos val="nextTo"/>
        <c:txPr>
          <a:bodyPr rot="0"/>
          <a:lstStyle/>
          <a:p>
            <a:pPr>
              <a:defRPr sz="1500" b="1"/>
            </a:pPr>
            <a:endParaRPr lang="en-US"/>
          </a:p>
        </c:txPr>
        <c:crossAx val="635273272"/>
        <c:crosses val="autoZero"/>
        <c:crossBetween val="midCat"/>
        <c:majorUnit val="5"/>
      </c:valAx>
      <c:valAx>
        <c:axId val="635273272"/>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635272880"/>
        <c:crossesAt val="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Microsoft_Excel_Worksheet8!$B$1</c:f>
              <c:strCache>
                <c:ptCount val="1"/>
                <c:pt idx="0">
                  <c:v>yhat</c:v>
                </c:pt>
              </c:strCache>
            </c:strRef>
          </c:tx>
          <c:spPr>
            <a:ln w="38100">
              <a:solidFill>
                <a:srgbClr val="00FF00"/>
              </a:solidFill>
            </a:ln>
          </c:spPr>
          <c:marker>
            <c:symbol val="none"/>
          </c:marker>
          <c:xVal>
            <c:numRef>
              <c:f>Microsoft_Excel_Worksheet8!$A$2:$A$10002</c:f>
              <c:numCache>
                <c:formatCode>General</c:formatCode>
                <c:ptCount val="10001"/>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32</c:v>
                </c:pt>
                <c:pt idx="21">
                  <c:v>33</c:v>
                </c:pt>
                <c:pt idx="22">
                  <c:v>34</c:v>
                </c:pt>
                <c:pt idx="23">
                  <c:v>35</c:v>
                </c:pt>
              </c:numCache>
            </c:numRef>
          </c:xVal>
          <c:yVal>
            <c:numRef>
              <c:f>Microsoft_Excel_Worksheet8!$B$2:$B$10002</c:f>
              <c:numCache>
                <c:formatCode>General</c:formatCode>
                <c:ptCount val="10001"/>
                <c:pt idx="0">
                  <c:v>1.08501087631051</c:v>
                </c:pt>
                <c:pt idx="1">
                  <c:v>1.0764026549243499</c:v>
                </c:pt>
                <c:pt idx="2">
                  <c:v>1.0678627291442899</c:v>
                </c:pt>
                <c:pt idx="3">
                  <c:v>1.0593905571290501</c:v>
                </c:pt>
                <c:pt idx="4">
                  <c:v>1.05098560133617</c:v>
                </c:pt>
                <c:pt idx="5">
                  <c:v>1.0426473284879401</c:v>
                </c:pt>
                <c:pt idx="6">
                  <c:v>1.03437520953754</c:v>
                </c:pt>
                <c:pt idx="7">
                  <c:v>1.0261687196354801</c:v>
                </c:pt>
                <c:pt idx="8">
                  <c:v>1.0180273380963201</c:v>
                </c:pt>
                <c:pt idx="9">
                  <c:v>1.0099505483655999</c:v>
                </c:pt>
                <c:pt idx="10">
                  <c:v>1.0020180756510899</c:v>
                </c:pt>
                <c:pt idx="11">
                  <c:v>0.99520868483973102</c:v>
                </c:pt>
                <c:pt idx="12">
                  <c:v>0.99104468522435196</c:v>
                </c:pt>
                <c:pt idx="13">
                  <c:v>0.99104653778500196</c:v>
                </c:pt>
                <c:pt idx="14">
                  <c:v>0.99677662939509004</c:v>
                </c:pt>
                <c:pt idx="15">
                  <c:v>1.0097567499265401</c:v>
                </c:pt>
                <c:pt idx="16">
                  <c:v>1.02996291525954</c:v>
                </c:pt>
                <c:pt idx="17">
                  <c:v>1.0564106493924199</c:v>
                </c:pt>
                <c:pt idx="18">
                  <c:v>1.0880890120125599</c:v>
                </c:pt>
                <c:pt idx="19">
                  <c:v>1.1239077384009499</c:v>
                </c:pt>
                <c:pt idx="20">
                  <c:v>1.1626408885959001</c:v>
                </c:pt>
                <c:pt idx="21">
                  <c:v>1.2030753273956101</c:v>
                </c:pt>
                <c:pt idx="22">
                  <c:v>1.2449163438739199</c:v>
                </c:pt>
                <c:pt idx="23">
                  <c:v>1.2882125233167501</c:v>
                </c:pt>
              </c:numCache>
            </c:numRef>
          </c:yVal>
          <c:smooth val="0"/>
        </c:ser>
        <c:ser>
          <c:idx val="1"/>
          <c:order val="1"/>
          <c:tx>
            <c:strRef>
              <c:f>Microsoft_Excel_Worksheet8!$C$1</c:f>
              <c:strCache>
                <c:ptCount val="1"/>
                <c:pt idx="0">
                  <c:v>lower</c:v>
                </c:pt>
              </c:strCache>
            </c:strRef>
          </c:tx>
          <c:spPr>
            <a:ln w="41275">
              <a:solidFill>
                <a:srgbClr val="00FF00"/>
              </a:solidFill>
              <a:prstDash val="sysDash"/>
            </a:ln>
          </c:spPr>
          <c:marker>
            <c:symbol val="none"/>
          </c:marker>
          <c:xVal>
            <c:numRef>
              <c:f>Microsoft_Excel_Worksheet8!$A$2:$A$10002</c:f>
              <c:numCache>
                <c:formatCode>General</c:formatCode>
                <c:ptCount val="10001"/>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32</c:v>
                </c:pt>
                <c:pt idx="21">
                  <c:v>33</c:v>
                </c:pt>
                <c:pt idx="22">
                  <c:v>34</c:v>
                </c:pt>
                <c:pt idx="23">
                  <c:v>35</c:v>
                </c:pt>
              </c:numCache>
            </c:numRef>
          </c:xVal>
          <c:yVal>
            <c:numRef>
              <c:f>Microsoft_Excel_Worksheet8!$C$2:$C$10002</c:f>
              <c:numCache>
                <c:formatCode>General</c:formatCode>
                <c:ptCount val="10001"/>
                <c:pt idx="0">
                  <c:v>0.76631815006767001</c:v>
                </c:pt>
                <c:pt idx="1">
                  <c:v>0.78064305510906395</c:v>
                </c:pt>
                <c:pt idx="2">
                  <c:v>0.79523230781030396</c:v>
                </c:pt>
                <c:pt idx="3">
                  <c:v>0.810089686862008</c:v>
                </c:pt>
                <c:pt idx="4">
                  <c:v>0.82521851882485597</c:v>
                </c:pt>
                <c:pt idx="5">
                  <c:v>0.84062134474837802</c:v>
                </c:pt>
                <c:pt idx="6">
                  <c:v>0.85629930594883197</c:v>
                </c:pt>
                <c:pt idx="7">
                  <c:v>0.87225093035236401</c:v>
                </c:pt>
                <c:pt idx="8">
                  <c:v>0.88846950930526003</c:v>
                </c:pt>
                <c:pt idx="9">
                  <c:v>0.90493671095852501</c:v>
                </c:pt>
                <c:pt idx="10">
                  <c:v>0.92161180533678499</c:v>
                </c:pt>
                <c:pt idx="11">
                  <c:v>0.93849626641947304</c:v>
                </c:pt>
                <c:pt idx="12">
                  <c:v>0.95570045090088995</c:v>
                </c:pt>
                <c:pt idx="13">
                  <c:v>0.97357100297875998</c:v>
                </c:pt>
                <c:pt idx="14">
                  <c:v>0.99315306791659697</c:v>
                </c:pt>
                <c:pt idx="15">
                  <c:v>1.0022970330593099</c:v>
                </c:pt>
                <c:pt idx="16">
                  <c:v>1.0105834641337199</c:v>
                </c:pt>
                <c:pt idx="17">
                  <c:v>1.02140814294469</c:v>
                </c:pt>
                <c:pt idx="18">
                  <c:v>1.0329937561481599</c:v>
                </c:pt>
                <c:pt idx="19">
                  <c:v>1.0447045687612899</c:v>
                </c:pt>
                <c:pt idx="20">
                  <c:v>1.0563323256884301</c:v>
                </c:pt>
                <c:pt idx="21">
                  <c:v>1.0678287473236401</c:v>
                </c:pt>
                <c:pt idx="22">
                  <c:v>1.0792790346235599</c:v>
                </c:pt>
                <c:pt idx="23">
                  <c:v>1.0907523874365901</c:v>
                </c:pt>
              </c:numCache>
            </c:numRef>
          </c:yVal>
          <c:smooth val="0"/>
        </c:ser>
        <c:ser>
          <c:idx val="2"/>
          <c:order val="2"/>
          <c:tx>
            <c:strRef>
              <c:f>Microsoft_Excel_Worksheet8!$D$1</c:f>
              <c:strCache>
                <c:ptCount val="1"/>
                <c:pt idx="0">
                  <c:v>upper</c:v>
                </c:pt>
              </c:strCache>
            </c:strRef>
          </c:tx>
          <c:spPr>
            <a:ln w="41275">
              <a:solidFill>
                <a:srgbClr val="00FF00"/>
              </a:solidFill>
              <a:prstDash val="sysDash"/>
            </a:ln>
          </c:spPr>
          <c:marker>
            <c:symbol val="none"/>
          </c:marker>
          <c:xVal>
            <c:numRef>
              <c:f>Microsoft_Excel_Worksheet8!$A$2:$A$10002</c:f>
              <c:numCache>
                <c:formatCode>General</c:formatCode>
                <c:ptCount val="10001"/>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32</c:v>
                </c:pt>
                <c:pt idx="21">
                  <c:v>33</c:v>
                </c:pt>
                <c:pt idx="22">
                  <c:v>34</c:v>
                </c:pt>
                <c:pt idx="23">
                  <c:v>35</c:v>
                </c:pt>
              </c:numCache>
            </c:numRef>
          </c:xVal>
          <c:yVal>
            <c:numRef>
              <c:f>Microsoft_Excel_Worksheet8!$D$2:$D$10002</c:f>
              <c:numCache>
                <c:formatCode>General</c:formatCode>
                <c:ptCount val="10001"/>
                <c:pt idx="0">
                  <c:v>1.5362400089416499</c:v>
                </c:pt>
                <c:pt idx="1">
                  <c:v>1.48421569620742</c:v>
                </c:pt>
                <c:pt idx="2">
                  <c:v>1.4339593563991699</c:v>
                </c:pt>
                <c:pt idx="3">
                  <c:v>1.3854124681942399</c:v>
                </c:pt>
                <c:pt idx="4">
                  <c:v>1.3385190819383299</c:v>
                </c:pt>
                <c:pt idx="5">
                  <c:v>1.2932260861499301</c:v>
                </c:pt>
                <c:pt idx="6">
                  <c:v>1.24948375722467</c:v>
                </c:pt>
                <c:pt idx="7">
                  <c:v>1.2072469108550401</c:v>
                </c:pt>
                <c:pt idx="8">
                  <c:v>1.1664774651882901</c:v>
                </c:pt>
                <c:pt idx="9">
                  <c:v>1.1271507695423</c:v>
                </c:pt>
                <c:pt idx="10">
                  <c:v>1.089439412687</c:v>
                </c:pt>
                <c:pt idx="11">
                  <c:v>1.0553481796567299</c:v>
                </c:pt>
                <c:pt idx="12">
                  <c:v>1.0276960392616701</c:v>
                </c:pt>
                <c:pt idx="13">
                  <c:v>1.00883575727971</c:v>
                </c:pt>
                <c:pt idx="14">
                  <c:v>1.0004134115927401</c:v>
                </c:pt>
                <c:pt idx="15">
                  <c:v>1.0172719866386</c:v>
                </c:pt>
                <c:pt idx="16">
                  <c:v>1.04971399637859</c:v>
                </c:pt>
                <c:pt idx="17">
                  <c:v>1.09261265230597</c:v>
                </c:pt>
                <c:pt idx="18">
                  <c:v>1.1461228018232701</c:v>
                </c:pt>
                <c:pt idx="19">
                  <c:v>1.20911561240253</c:v>
                </c:pt>
                <c:pt idx="20">
                  <c:v>1.27964827257758</c:v>
                </c:pt>
                <c:pt idx="21">
                  <c:v>1.35545165553533</c:v>
                </c:pt>
                <c:pt idx="22">
                  <c:v>1.4359740655807101</c:v>
                </c:pt>
                <c:pt idx="23">
                  <c:v>1.5214190904776499</c:v>
                </c:pt>
              </c:numCache>
            </c:numRef>
          </c:yVal>
          <c:smooth val="1"/>
        </c:ser>
        <c:dLbls>
          <c:showLegendKey val="0"/>
          <c:showVal val="0"/>
          <c:showCatName val="0"/>
          <c:showSerName val="0"/>
          <c:showPercent val="0"/>
          <c:showBubbleSize val="0"/>
        </c:dLbls>
        <c:axId val="635274056"/>
        <c:axId val="635274448"/>
      </c:scatterChart>
      <c:valAx>
        <c:axId val="635274056"/>
        <c:scaling>
          <c:orientation val="minMax"/>
          <c:max val="35"/>
          <c:min val="20"/>
        </c:scaling>
        <c:delete val="0"/>
        <c:axPos val="b"/>
        <c:title>
          <c:tx>
            <c:rich>
              <a:bodyPr/>
              <a:lstStyle/>
              <a:p>
                <a:pPr>
                  <a:defRPr sz="1700"/>
                </a:pPr>
                <a:r>
                  <a:rPr lang="en-US" sz="1700" dirty="0" smtClean="0"/>
                  <a:t>Recipient BMI (kg/m</a:t>
                </a:r>
                <a:r>
                  <a:rPr lang="en-US" sz="1700" baseline="30000" dirty="0" smtClean="0"/>
                  <a:t>2</a:t>
                </a:r>
                <a:r>
                  <a:rPr lang="en-US" sz="1700" dirty="0" smtClean="0"/>
                  <a:t>)</a:t>
                </a:r>
                <a:endParaRPr lang="en-US" sz="1700" dirty="0"/>
              </a:p>
            </c:rich>
          </c:tx>
          <c:layout>
            <c:manualLayout>
              <c:xMode val="edge"/>
              <c:yMode val="edge"/>
              <c:x val="0.449553863842241"/>
              <c:y val="0.88582020997375333"/>
            </c:manualLayout>
          </c:layout>
          <c:overlay val="0"/>
        </c:title>
        <c:numFmt formatCode="#,##0" sourceLinked="0"/>
        <c:majorTickMark val="out"/>
        <c:minorTickMark val="none"/>
        <c:tickLblPos val="nextTo"/>
        <c:txPr>
          <a:bodyPr rot="0"/>
          <a:lstStyle/>
          <a:p>
            <a:pPr>
              <a:defRPr sz="1500" b="1"/>
            </a:pPr>
            <a:endParaRPr lang="en-US"/>
          </a:p>
        </c:txPr>
        <c:crossAx val="635274448"/>
        <c:crosses val="autoZero"/>
        <c:crossBetween val="midCat"/>
        <c:majorUnit val="5"/>
      </c:valAx>
      <c:valAx>
        <c:axId val="635274448"/>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635274056"/>
        <c:crossesAt val="2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Microsoft_Excel_Worksheet9!$B$1</c:f>
              <c:strCache>
                <c:ptCount val="1"/>
                <c:pt idx="0">
                  <c:v>yhat</c:v>
                </c:pt>
              </c:strCache>
            </c:strRef>
          </c:tx>
          <c:spPr>
            <a:ln w="38100">
              <a:solidFill>
                <a:srgbClr val="00FF00"/>
              </a:solidFill>
            </a:ln>
          </c:spPr>
          <c:marker>
            <c:symbol val="none"/>
          </c:marker>
          <c:xVal>
            <c:numRef>
              <c:f>Microsoft_Excel_Worksheet9!$A$2:$A$10002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xVal>
          <c:yVal>
            <c:numRef>
              <c:f>Microsoft_Excel_Worksheet9!$B$2:$B$10002</c:f>
              <c:numCache>
                <c:formatCode>General</c:formatCode>
                <c:ptCount val="10001"/>
                <c:pt idx="0">
                  <c:v>0.90178152850879001</c:v>
                </c:pt>
                <c:pt idx="1">
                  <c:v>0.91220001656099303</c:v>
                </c:pt>
                <c:pt idx="2">
                  <c:v>0.92273887178624503</c:v>
                </c:pt>
                <c:pt idx="3">
                  <c:v>0.93339948481399804</c:v>
                </c:pt>
                <c:pt idx="4">
                  <c:v>0.94418326233996797</c:v>
                </c:pt>
                <c:pt idx="5">
                  <c:v>0.95509162731174302</c:v>
                </c:pt>
                <c:pt idx="6">
                  <c:v>0.96612601911655205</c:v>
                </c:pt>
                <c:pt idx="7">
                  <c:v>0.97728789377119696</c:v>
                </c:pt>
                <c:pt idx="8">
                  <c:v>0.98857872411416803</c:v>
                </c:pt>
                <c:pt idx="9">
                  <c:v>1</c:v>
                </c:pt>
                <c:pt idx="10">
                  <c:v>1.0115532284958499</c:v>
                </c:pt>
                <c:pt idx="11">
                  <c:v>1.0232399340803899</c:v>
                </c:pt>
                <c:pt idx="12">
                  <c:v>1.0350616588449</c:v>
                </c:pt>
                <c:pt idx="13">
                  <c:v>1.04701996269683</c:v>
                </c:pt>
                <c:pt idx="14">
                  <c:v>1.0591164235655901</c:v>
                </c:pt>
                <c:pt idx="15">
                  <c:v>1.0713526376107601</c:v>
                </c:pt>
                <c:pt idx="16">
                  <c:v>1.0837302194327101</c:v>
                </c:pt>
                <c:pt idx="17">
                  <c:v>1.0962508022856801</c:v>
                </c:pt>
                <c:pt idx="18">
                  <c:v>1.1089160382932499</c:v>
                </c:pt>
                <c:pt idx="19">
                  <c:v>1.12172759866637</c:v>
                </c:pt>
                <c:pt idx="20">
                  <c:v>1.13468717392387</c:v>
                </c:pt>
              </c:numCache>
            </c:numRef>
          </c:yVal>
          <c:smooth val="0"/>
        </c:ser>
        <c:ser>
          <c:idx val="1"/>
          <c:order val="1"/>
          <c:tx>
            <c:strRef>
              <c:f>Microsoft_Excel_Worksheet9!$C$1</c:f>
              <c:strCache>
                <c:ptCount val="1"/>
                <c:pt idx="0">
                  <c:v>lower</c:v>
                </c:pt>
              </c:strCache>
            </c:strRef>
          </c:tx>
          <c:spPr>
            <a:ln w="41275">
              <a:solidFill>
                <a:srgbClr val="00FF00"/>
              </a:solidFill>
              <a:prstDash val="sysDash"/>
            </a:ln>
          </c:spPr>
          <c:marker>
            <c:symbol val="none"/>
          </c:marker>
          <c:xVal>
            <c:numRef>
              <c:f>Microsoft_Excel_Worksheet9!$A$2:$A$10002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xVal>
          <c:yVal>
            <c:numRef>
              <c:f>Microsoft_Excel_Worksheet9!$C$2:$C$10002</c:f>
              <c:numCache>
                <c:formatCode>General</c:formatCode>
                <c:ptCount val="10001"/>
                <c:pt idx="0">
                  <c:v>0.815134834877563</c:v>
                </c:pt>
                <c:pt idx="1">
                  <c:v>0.83385943528567996</c:v>
                </c:pt>
                <c:pt idx="2">
                  <c:v>0.85301416166246302</c:v>
                </c:pt>
                <c:pt idx="3">
                  <c:v>0.87260889450441503</c:v>
                </c:pt>
                <c:pt idx="4">
                  <c:v>0.89265374127460495</c:v>
                </c:pt>
                <c:pt idx="5">
                  <c:v>0.91315904161634398</c:v>
                </c:pt>
                <c:pt idx="6">
                  <c:v>0.93413537268664304</c:v>
                </c:pt>
                <c:pt idx="7">
                  <c:v>0.95559355461218098</c:v>
                </c:pt>
                <c:pt idx="8">
                  <c:v>0.97754465607059604</c:v>
                </c:pt>
                <c:pt idx="9">
                  <c:v>1</c:v>
                </c:pt>
                <c:pt idx="10">
                  <c:v>1.00026272943831</c:v>
                </c:pt>
                <c:pt idx="11">
                  <c:v>1.00052552790338</c:v>
                </c:pt>
                <c:pt idx="12">
                  <c:v>1.0007883954133401</c:v>
                </c:pt>
                <c:pt idx="13">
                  <c:v>1.0010513319863401</c:v>
                </c:pt>
                <c:pt idx="14">
                  <c:v>1.00131433764052</c:v>
                </c:pt>
                <c:pt idx="15">
                  <c:v>1.00157741239402</c:v>
                </c:pt>
                <c:pt idx="16">
                  <c:v>1.0018405562649999</c:v>
                </c:pt>
                <c:pt idx="17">
                  <c:v>1.0021037692716299</c:v>
                </c:pt>
                <c:pt idx="18">
                  <c:v>1.00236705143206</c:v>
                </c:pt>
                <c:pt idx="19">
                  <c:v>1.0026304027644599</c:v>
                </c:pt>
                <c:pt idx="20">
                  <c:v>1.0028938232870199</c:v>
                </c:pt>
              </c:numCache>
            </c:numRef>
          </c:yVal>
          <c:smooth val="0"/>
        </c:ser>
        <c:ser>
          <c:idx val="2"/>
          <c:order val="2"/>
          <c:tx>
            <c:strRef>
              <c:f>Microsoft_Excel_Worksheet9!$D$1</c:f>
              <c:strCache>
                <c:ptCount val="1"/>
                <c:pt idx="0">
                  <c:v>upper</c:v>
                </c:pt>
              </c:strCache>
            </c:strRef>
          </c:tx>
          <c:spPr>
            <a:ln w="41275">
              <a:solidFill>
                <a:srgbClr val="00FF00"/>
              </a:solidFill>
              <a:prstDash val="sysDash"/>
            </a:ln>
          </c:spPr>
          <c:marker>
            <c:symbol val="none"/>
          </c:marker>
          <c:xVal>
            <c:numRef>
              <c:f>Microsoft_Excel_Worksheet9!$A$2:$A$10002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xVal>
          <c:yVal>
            <c:numRef>
              <c:f>Microsoft_Excel_Worksheet9!$D$2:$D$10002</c:f>
              <c:numCache>
                <c:formatCode>General</c:formatCode>
                <c:ptCount val="10001"/>
                <c:pt idx="0">
                  <c:v>0.99763853826931304</c:v>
                </c:pt>
                <c:pt idx="1">
                  <c:v>0.99790064728211003</c:v>
                </c:pt>
                <c:pt idx="2">
                  <c:v>0.99816282515866295</c:v>
                </c:pt>
                <c:pt idx="3">
                  <c:v>0.99842507191705998</c:v>
                </c:pt>
                <c:pt idx="4">
                  <c:v>0.99868738757540199</c:v>
                </c:pt>
                <c:pt idx="5">
                  <c:v>0.99894977215178904</c:v>
                </c:pt>
                <c:pt idx="6">
                  <c:v>0.99921222566432799</c:v>
                </c:pt>
                <c:pt idx="7">
                  <c:v>0.99947474813113102</c:v>
                </c:pt>
                <c:pt idx="8">
                  <c:v>0.99973733957031496</c:v>
                </c:pt>
                <c:pt idx="9">
                  <c:v>1</c:v>
                </c:pt>
                <c:pt idx="10">
                  <c:v>1.02297116943963</c:v>
                </c:pt>
                <c:pt idx="11">
                  <c:v>1.0464700135046801</c:v>
                </c:pt>
                <c:pt idx="12">
                  <c:v>1.0705086534983901</c:v>
                </c:pt>
                <c:pt idx="13">
                  <c:v>1.0950994891645001</c:v>
                </c:pt>
                <c:pt idx="14">
                  <c:v>1.1202552050833501</c:v>
                </c:pt>
                <c:pt idx="15">
                  <c:v>1.14598877721494</c:v>
                </c:pt>
                <c:pt idx="16">
                  <c:v>1.1723134795922601</c:v>
                </c:pt>
                <c:pt idx="17">
                  <c:v>1.1992428911683399</c:v>
                </c:pt>
                <c:pt idx="18">
                  <c:v>1.2267909028206401</c:v>
                </c:pt>
                <c:pt idx="19">
                  <c:v>1.2549717245163301</c:v>
                </c:pt>
                <c:pt idx="20">
                  <c:v>1.2837998926421399</c:v>
                </c:pt>
              </c:numCache>
            </c:numRef>
          </c:yVal>
          <c:smooth val="1"/>
        </c:ser>
        <c:dLbls>
          <c:showLegendKey val="0"/>
          <c:showVal val="0"/>
          <c:showCatName val="0"/>
          <c:showSerName val="0"/>
          <c:showPercent val="0"/>
          <c:showBubbleSize val="0"/>
        </c:dLbls>
        <c:axId val="496390936"/>
        <c:axId val="496391328"/>
      </c:scatterChart>
      <c:valAx>
        <c:axId val="496390936"/>
        <c:scaling>
          <c:orientation val="minMax"/>
          <c:max val="20"/>
          <c:min val="0"/>
        </c:scaling>
        <c:delete val="0"/>
        <c:axPos val="b"/>
        <c:title>
          <c:tx>
            <c:rich>
              <a:bodyPr/>
              <a:lstStyle/>
              <a:p>
                <a:pPr>
                  <a:defRPr sz="1700"/>
                </a:pPr>
                <a:r>
                  <a:rPr lang="en-US" sz="1700" dirty="0" smtClean="0"/>
                  <a:t>Recipient transpulmonary gradient (mmHg)</a:t>
                </a:r>
                <a:endParaRPr lang="en-US" sz="1700" dirty="0"/>
              </a:p>
            </c:rich>
          </c:tx>
          <c:layout>
            <c:manualLayout>
              <c:xMode val="edge"/>
              <c:yMode val="edge"/>
              <c:x val="0.27400814112837668"/>
              <c:y val="0.88582020997375333"/>
            </c:manualLayout>
          </c:layout>
          <c:overlay val="0"/>
        </c:title>
        <c:numFmt formatCode="#,##0" sourceLinked="0"/>
        <c:majorTickMark val="out"/>
        <c:minorTickMark val="none"/>
        <c:tickLblPos val="nextTo"/>
        <c:txPr>
          <a:bodyPr rot="0"/>
          <a:lstStyle/>
          <a:p>
            <a:pPr>
              <a:defRPr sz="1500" b="1"/>
            </a:pPr>
            <a:endParaRPr lang="en-US"/>
          </a:p>
        </c:txPr>
        <c:crossAx val="496391328"/>
        <c:crosses val="autoZero"/>
        <c:crossBetween val="midCat"/>
        <c:majorUnit val="5"/>
      </c:valAx>
      <c:valAx>
        <c:axId val="496391328"/>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496390936"/>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Microsoft_Excel_Worksheet10!$B$1</c:f>
              <c:strCache>
                <c:ptCount val="1"/>
                <c:pt idx="0">
                  <c:v>yhat</c:v>
                </c:pt>
              </c:strCache>
            </c:strRef>
          </c:tx>
          <c:spPr>
            <a:ln w="38100">
              <a:solidFill>
                <a:srgbClr val="00FF00"/>
              </a:solidFill>
            </a:ln>
          </c:spPr>
          <c:marker>
            <c:symbol val="none"/>
          </c:marker>
          <c:xVal>
            <c:numRef>
              <c:f>Microsoft_Excel_Worksheet10!$A$2:$A$10002</c:f>
              <c:numCache>
                <c:formatCode>General</c:formatCode>
                <c:ptCount val="10001"/>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pt idx="41">
                  <c:v>56</c:v>
                </c:pt>
                <c:pt idx="42">
                  <c:v>57</c:v>
                </c:pt>
                <c:pt idx="43">
                  <c:v>58</c:v>
                </c:pt>
                <c:pt idx="44">
                  <c:v>59</c:v>
                </c:pt>
                <c:pt idx="45">
                  <c:v>60</c:v>
                </c:pt>
                <c:pt idx="46">
                  <c:v>61</c:v>
                </c:pt>
                <c:pt idx="47">
                  <c:v>62</c:v>
                </c:pt>
                <c:pt idx="48">
                  <c:v>63</c:v>
                </c:pt>
                <c:pt idx="49">
                  <c:v>64</c:v>
                </c:pt>
                <c:pt idx="50">
                  <c:v>65</c:v>
                </c:pt>
                <c:pt idx="51">
                  <c:v>66</c:v>
                </c:pt>
                <c:pt idx="52">
                  <c:v>67</c:v>
                </c:pt>
                <c:pt idx="53">
                  <c:v>68</c:v>
                </c:pt>
                <c:pt idx="54">
                  <c:v>69</c:v>
                </c:pt>
                <c:pt idx="55">
                  <c:v>70</c:v>
                </c:pt>
                <c:pt idx="56">
                  <c:v>71</c:v>
                </c:pt>
                <c:pt idx="57">
                  <c:v>72</c:v>
                </c:pt>
                <c:pt idx="58">
                  <c:v>73</c:v>
                </c:pt>
                <c:pt idx="59">
                  <c:v>74</c:v>
                </c:pt>
                <c:pt idx="60">
                  <c:v>75</c:v>
                </c:pt>
              </c:numCache>
            </c:numRef>
          </c:xVal>
          <c:yVal>
            <c:numRef>
              <c:f>Microsoft_Excel_Worksheet10!$B$2:$B$10002</c:f>
              <c:numCache>
                <c:formatCode>General</c:formatCode>
                <c:ptCount val="10001"/>
                <c:pt idx="0">
                  <c:v>0.90018562070302599</c:v>
                </c:pt>
                <c:pt idx="1">
                  <c:v>0.90383369984306605</c:v>
                </c:pt>
                <c:pt idx="2">
                  <c:v>0.90749656313551497</c:v>
                </c:pt>
                <c:pt idx="3">
                  <c:v>0.91117427049441302</c:v>
                </c:pt>
                <c:pt idx="4">
                  <c:v>0.91486688207660605</c:v>
                </c:pt>
                <c:pt idx="5">
                  <c:v>0.91857445828273498</c:v>
                </c:pt>
                <c:pt idx="6">
                  <c:v>0.92229705975821596</c:v>
                </c:pt>
                <c:pt idx="7">
                  <c:v>0.92603474739423497</c:v>
                </c:pt>
                <c:pt idx="8">
                  <c:v>0.92978758232875003</c:v>
                </c:pt>
                <c:pt idx="9">
                  <c:v>0.93355562594747998</c:v>
                </c:pt>
                <c:pt idx="10">
                  <c:v>0.93733893988491801</c:v>
                </c:pt>
                <c:pt idx="11">
                  <c:v>0.94113758602533404</c:v>
                </c:pt>
                <c:pt idx="12">
                  <c:v>0.94495162650379205</c:v>
                </c:pt>
                <c:pt idx="13">
                  <c:v>0.94878112370716206</c:v>
                </c:pt>
                <c:pt idx="14">
                  <c:v>0.95262614027514203</c:v>
                </c:pt>
                <c:pt idx="15">
                  <c:v>0.95648673910128301</c:v>
                </c:pt>
                <c:pt idx="16">
                  <c:v>0.96036298333401804</c:v>
                </c:pt>
                <c:pt idx="17">
                  <c:v>0.96425493637769299</c:v>
                </c:pt>
                <c:pt idx="18">
                  <c:v>0.968162661893608</c:v>
                </c:pt>
                <c:pt idx="19">
                  <c:v>0.97208622380105403</c:v>
                </c:pt>
                <c:pt idx="20">
                  <c:v>0.97602568627835995</c:v>
                </c:pt>
                <c:pt idx="21">
                  <c:v>0.97998111376394303</c:v>
                </c:pt>
                <c:pt idx="22">
                  <c:v>0.98395257095736499</c:v>
                </c:pt>
                <c:pt idx="23">
                  <c:v>0.98794012282038601</c:v>
                </c:pt>
                <c:pt idx="24">
                  <c:v>0.99194383457802904</c:v>
                </c:pt>
                <c:pt idx="25">
                  <c:v>0.995963771719649</c:v>
                </c:pt>
                <c:pt idx="26">
                  <c:v>1</c:v>
                </c:pt>
                <c:pt idx="27">
                  <c:v>1.00405258544031</c:v>
                </c:pt>
                <c:pt idx="28">
                  <c:v>1.00812159432938</c:v>
                </c:pt>
                <c:pt idx="29">
                  <c:v>1.0122070932246201</c:v>
                </c:pt>
                <c:pt idx="30">
                  <c:v>1.0163091489532099</c:v>
                </c:pt>
                <c:pt idx="31">
                  <c:v>1.0204278286131101</c:v>
                </c:pt>
                <c:pt idx="32">
                  <c:v>1.0245631995742399</c:v>
                </c:pt>
                <c:pt idx="33">
                  <c:v>1.0287153294795199</c:v>
                </c:pt>
                <c:pt idx="34">
                  <c:v>1.0328842862459899</c:v>
                </c:pt>
                <c:pt idx="35">
                  <c:v>1.0370701380659599</c:v>
                </c:pt>
                <c:pt idx="36">
                  <c:v>1.04127295340807</c:v>
                </c:pt>
                <c:pt idx="37">
                  <c:v>1.0454928010184401</c:v>
                </c:pt>
                <c:pt idx="38">
                  <c:v>1.0497297499218099</c:v>
                </c:pt>
                <c:pt idx="39">
                  <c:v>1.0539838694226</c:v>
                </c:pt>
                <c:pt idx="40">
                  <c:v>1.05825522910615</c:v>
                </c:pt>
                <c:pt idx="41">
                  <c:v>1.06254389883976</c:v>
                </c:pt>
                <c:pt idx="42">
                  <c:v>1.0668499487738901</c:v>
                </c:pt>
                <c:pt idx="43">
                  <c:v>1.0711734493432901</c:v>
                </c:pt>
                <c:pt idx="44">
                  <c:v>1.0755144712681499</c:v>
                </c:pt>
                <c:pt idx="45">
                  <c:v>1.0798730855552601</c:v>
                </c:pt>
                <c:pt idx="46">
                  <c:v>1.0842493634991699</c:v>
                </c:pt>
                <c:pt idx="47">
                  <c:v>1.0886433766833501</c:v>
                </c:pt>
                <c:pt idx="48">
                  <c:v>1.09305519698139</c:v>
                </c:pt>
                <c:pt idx="49">
                  <c:v>1.0974848965581401</c:v>
                </c:pt>
                <c:pt idx="50">
                  <c:v>1.1019325478708999</c:v>
                </c:pt>
                <c:pt idx="51">
                  <c:v>1.10639822367061</c:v>
                </c:pt>
                <c:pt idx="52">
                  <c:v>1.1108819970030399</c:v>
                </c:pt>
                <c:pt idx="53">
                  <c:v>1.11538394121</c:v>
                </c:pt>
                <c:pt idx="54">
                  <c:v>1.1199041299305099</c:v>
                </c:pt>
                <c:pt idx="55">
                  <c:v>1.12444263710201</c:v>
                </c:pt>
                <c:pt idx="56">
                  <c:v>1.1289995369615999</c:v>
                </c:pt>
                <c:pt idx="57">
                  <c:v>1.1335749040472101</c:v>
                </c:pt>
                <c:pt idx="58">
                  <c:v>1.1381688131988601</c:v>
                </c:pt>
                <c:pt idx="59">
                  <c:v>1.1427813395598501</c:v>
                </c:pt>
                <c:pt idx="60">
                  <c:v>1.1474125585780099</c:v>
                </c:pt>
              </c:numCache>
            </c:numRef>
          </c:yVal>
          <c:smooth val="0"/>
        </c:ser>
        <c:ser>
          <c:idx val="1"/>
          <c:order val="1"/>
          <c:tx>
            <c:strRef>
              <c:f>Microsoft_Excel_Worksheet10!$C$1</c:f>
              <c:strCache>
                <c:ptCount val="1"/>
                <c:pt idx="0">
                  <c:v>lower</c:v>
                </c:pt>
              </c:strCache>
            </c:strRef>
          </c:tx>
          <c:spPr>
            <a:ln w="41275">
              <a:solidFill>
                <a:srgbClr val="00FF00"/>
              </a:solidFill>
              <a:prstDash val="sysDash"/>
            </a:ln>
          </c:spPr>
          <c:marker>
            <c:symbol val="none"/>
          </c:marker>
          <c:xVal>
            <c:numRef>
              <c:f>Microsoft_Excel_Worksheet10!$A$2:$A$10002</c:f>
              <c:numCache>
                <c:formatCode>General</c:formatCode>
                <c:ptCount val="10001"/>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pt idx="41">
                  <c:v>56</c:v>
                </c:pt>
                <c:pt idx="42">
                  <c:v>57</c:v>
                </c:pt>
                <c:pt idx="43">
                  <c:v>58</c:v>
                </c:pt>
                <c:pt idx="44">
                  <c:v>59</c:v>
                </c:pt>
                <c:pt idx="45">
                  <c:v>60</c:v>
                </c:pt>
                <c:pt idx="46">
                  <c:v>61</c:v>
                </c:pt>
                <c:pt idx="47">
                  <c:v>62</c:v>
                </c:pt>
                <c:pt idx="48">
                  <c:v>63</c:v>
                </c:pt>
                <c:pt idx="49">
                  <c:v>64</c:v>
                </c:pt>
                <c:pt idx="50">
                  <c:v>65</c:v>
                </c:pt>
                <c:pt idx="51">
                  <c:v>66</c:v>
                </c:pt>
                <c:pt idx="52">
                  <c:v>67</c:v>
                </c:pt>
                <c:pt idx="53">
                  <c:v>68</c:v>
                </c:pt>
                <c:pt idx="54">
                  <c:v>69</c:v>
                </c:pt>
                <c:pt idx="55">
                  <c:v>70</c:v>
                </c:pt>
                <c:pt idx="56">
                  <c:v>71</c:v>
                </c:pt>
                <c:pt idx="57">
                  <c:v>72</c:v>
                </c:pt>
                <c:pt idx="58">
                  <c:v>73</c:v>
                </c:pt>
                <c:pt idx="59">
                  <c:v>74</c:v>
                </c:pt>
                <c:pt idx="60">
                  <c:v>75</c:v>
                </c:pt>
              </c:numCache>
            </c:numRef>
          </c:xVal>
          <c:yVal>
            <c:numRef>
              <c:f>Microsoft_Excel_Worksheet10!$C$2:$C$10002</c:f>
              <c:numCache>
                <c:formatCode>General</c:formatCode>
                <c:ptCount val="10001"/>
                <c:pt idx="0">
                  <c:v>0.82510048131483604</c:v>
                </c:pt>
                <c:pt idx="1">
                  <c:v>0.83122407976058899</c:v>
                </c:pt>
                <c:pt idx="2">
                  <c:v>0.83739312534735599</c:v>
                </c:pt>
                <c:pt idx="3">
                  <c:v>0.84360795536744104</c:v>
                </c:pt>
                <c:pt idx="4">
                  <c:v>0.84986890961640804</c:v>
                </c:pt>
                <c:pt idx="5">
                  <c:v>0.85617633041166497</c:v>
                </c:pt>
                <c:pt idx="6">
                  <c:v>0.862530562611172</c:v>
                </c:pt>
                <c:pt idx="7">
                  <c:v>0.86893195363230402</c:v>
                </c:pt>
                <c:pt idx="8">
                  <c:v>0.87538085347084105</c:v>
                </c:pt>
                <c:pt idx="9">
                  <c:v>0.88187761472010695</c:v>
                </c:pt>
                <c:pt idx="10">
                  <c:v>0.88842259259024403</c:v>
                </c:pt>
                <c:pt idx="11">
                  <c:v>0.89501614492763704</c:v>
                </c:pt>
                <c:pt idx="12">
                  <c:v>0.90165863223447895</c:v>
                </c:pt>
                <c:pt idx="13">
                  <c:v>0.90835041768848002</c:v>
                </c:pt>
                <c:pt idx="14">
                  <c:v>0.91509186716272095</c:v>
                </c:pt>
                <c:pt idx="15">
                  <c:v>0.92188334924566695</c:v>
                </c:pt>
                <c:pt idx="16">
                  <c:v>0.92872523526130801</c:v>
                </c:pt>
                <c:pt idx="17">
                  <c:v>0.93561789928947003</c:v>
                </c:pt>
                <c:pt idx="18">
                  <c:v>0.942561718186265</c:v>
                </c:pt>
                <c:pt idx="19">
                  <c:v>0.94955707160469305</c:v>
                </c:pt>
                <c:pt idx="20">
                  <c:v>0.95660434201540301</c:v>
                </c:pt>
                <c:pt idx="21">
                  <c:v>0.96370391472760297</c:v>
                </c:pt>
                <c:pt idx="22">
                  <c:v>0.97085617791012901</c:v>
                </c:pt>
                <c:pt idx="23">
                  <c:v>0.97806152261266399</c:v>
                </c:pt>
                <c:pt idx="24">
                  <c:v>0.98532034278712</c:v>
                </c:pt>
                <c:pt idx="25">
                  <c:v>0.99263303530918201</c:v>
                </c:pt>
                <c:pt idx="26">
                  <c:v>1</c:v>
                </c:pt>
                <c:pt idx="27">
                  <c:v>1.0006947981398999</c:v>
                </c:pt>
                <c:pt idx="28">
                  <c:v>1.00139007902426</c:v>
                </c:pt>
                <c:pt idx="29">
                  <c:v>1.00208584298848</c:v>
                </c:pt>
                <c:pt idx="30">
                  <c:v>1.0027820903682201</c:v>
                </c:pt>
                <c:pt idx="31">
                  <c:v>1.00347882149933</c:v>
                </c:pt>
                <c:pt idx="32">
                  <c:v>1.00417603671794</c:v>
                </c:pt>
                <c:pt idx="33">
                  <c:v>1.0048737363603899</c:v>
                </c:pt>
                <c:pt idx="34">
                  <c:v>1.0055719207632501</c:v>
                </c:pt>
                <c:pt idx="35">
                  <c:v>1.00627059026333</c:v>
                </c:pt>
                <c:pt idx="36">
                  <c:v>1.00696974519769</c:v>
                </c:pt>
                <c:pt idx="37">
                  <c:v>1.0076693859035899</c:v>
                </c:pt>
                <c:pt idx="38">
                  <c:v>1.0083695127185499</c:v>
                </c:pt>
                <c:pt idx="39">
                  <c:v>1.0090701259803301</c:v>
                </c:pt>
                <c:pt idx="40">
                  <c:v>1.0097712260268901</c:v>
                </c:pt>
                <c:pt idx="41">
                  <c:v>1.01047281319646</c:v>
                </c:pt>
                <c:pt idx="42">
                  <c:v>1.01117488782749</c:v>
                </c:pt>
                <c:pt idx="43">
                  <c:v>1.01187745025867</c:v>
                </c:pt>
                <c:pt idx="44">
                  <c:v>1.0125805008289199</c:v>
                </c:pt>
                <c:pt idx="45">
                  <c:v>1.0132840398773999</c:v>
                </c:pt>
                <c:pt idx="46">
                  <c:v>1.0139880677435</c:v>
                </c:pt>
                <c:pt idx="47">
                  <c:v>1.01469258476685</c:v>
                </c:pt>
                <c:pt idx="48">
                  <c:v>1.0153975912873201</c:v>
                </c:pt>
                <c:pt idx="49">
                  <c:v>1.0161030876450099</c:v>
                </c:pt>
                <c:pt idx="50">
                  <c:v>1.01680907418025</c:v>
                </c:pt>
                <c:pt idx="51">
                  <c:v>1.01751555123363</c:v>
                </c:pt>
                <c:pt idx="52">
                  <c:v>1.01822251914595</c:v>
                </c:pt>
                <c:pt idx="53">
                  <c:v>1.0189299782582599</c:v>
                </c:pt>
                <c:pt idx="54">
                  <c:v>1.01963792891185</c:v>
                </c:pt>
                <c:pt idx="55">
                  <c:v>1.0203463714482299</c:v>
                </c:pt>
                <c:pt idx="56">
                  <c:v>1.0210553062091701</c:v>
                </c:pt>
                <c:pt idx="57">
                  <c:v>1.02176473353666</c:v>
                </c:pt>
                <c:pt idx="58">
                  <c:v>1.0224746537729399</c:v>
                </c:pt>
                <c:pt idx="59">
                  <c:v>1.0231850672604801</c:v>
                </c:pt>
                <c:pt idx="60">
                  <c:v>1.02389597434199</c:v>
                </c:pt>
              </c:numCache>
            </c:numRef>
          </c:yVal>
          <c:smooth val="0"/>
        </c:ser>
        <c:ser>
          <c:idx val="2"/>
          <c:order val="2"/>
          <c:tx>
            <c:strRef>
              <c:f>Microsoft_Excel_Worksheet10!$D$1</c:f>
              <c:strCache>
                <c:ptCount val="1"/>
                <c:pt idx="0">
                  <c:v>upper</c:v>
                </c:pt>
              </c:strCache>
            </c:strRef>
          </c:tx>
          <c:spPr>
            <a:ln w="41275">
              <a:solidFill>
                <a:srgbClr val="00FF00"/>
              </a:solidFill>
              <a:prstDash val="sysDash"/>
            </a:ln>
          </c:spPr>
          <c:marker>
            <c:symbol val="none"/>
          </c:marker>
          <c:xVal>
            <c:numRef>
              <c:f>Microsoft_Excel_Worksheet10!$A$2:$A$10002</c:f>
              <c:numCache>
                <c:formatCode>General</c:formatCode>
                <c:ptCount val="10001"/>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pt idx="41">
                  <c:v>56</c:v>
                </c:pt>
                <c:pt idx="42">
                  <c:v>57</c:v>
                </c:pt>
                <c:pt idx="43">
                  <c:v>58</c:v>
                </c:pt>
                <c:pt idx="44">
                  <c:v>59</c:v>
                </c:pt>
                <c:pt idx="45">
                  <c:v>60</c:v>
                </c:pt>
                <c:pt idx="46">
                  <c:v>61</c:v>
                </c:pt>
                <c:pt idx="47">
                  <c:v>62</c:v>
                </c:pt>
                <c:pt idx="48">
                  <c:v>63</c:v>
                </c:pt>
                <c:pt idx="49">
                  <c:v>64</c:v>
                </c:pt>
                <c:pt idx="50">
                  <c:v>65</c:v>
                </c:pt>
                <c:pt idx="51">
                  <c:v>66</c:v>
                </c:pt>
                <c:pt idx="52">
                  <c:v>67</c:v>
                </c:pt>
                <c:pt idx="53">
                  <c:v>68</c:v>
                </c:pt>
                <c:pt idx="54">
                  <c:v>69</c:v>
                </c:pt>
                <c:pt idx="55">
                  <c:v>70</c:v>
                </c:pt>
                <c:pt idx="56">
                  <c:v>71</c:v>
                </c:pt>
                <c:pt idx="57">
                  <c:v>72</c:v>
                </c:pt>
                <c:pt idx="58">
                  <c:v>73</c:v>
                </c:pt>
                <c:pt idx="59">
                  <c:v>74</c:v>
                </c:pt>
                <c:pt idx="60">
                  <c:v>75</c:v>
                </c:pt>
              </c:numCache>
            </c:numRef>
          </c:xVal>
          <c:yVal>
            <c:numRef>
              <c:f>Microsoft_Excel_Worksheet10!$D$2:$D$10002</c:f>
              <c:numCache>
                <c:formatCode>General</c:formatCode>
                <c:ptCount val="10001"/>
                <c:pt idx="0">
                  <c:v>0.98210359837530004</c:v>
                </c:pt>
                <c:pt idx="1">
                  <c:v>0.982785962128642</c:v>
                </c:pt>
                <c:pt idx="2">
                  <c:v>0.98346879998705194</c:v>
                </c:pt>
                <c:pt idx="3">
                  <c:v>0.98415211227993604</c:v>
                </c:pt>
                <c:pt idx="4">
                  <c:v>0.98483589933692905</c:v>
                </c:pt>
                <c:pt idx="5">
                  <c:v>0.985520161487899</c:v>
                </c:pt>
                <c:pt idx="6">
                  <c:v>0.98620489906293796</c:v>
                </c:pt>
                <c:pt idx="7">
                  <c:v>0.98689011239236901</c:v>
                </c:pt>
                <c:pt idx="8">
                  <c:v>0.98757580180674898</c:v>
                </c:pt>
                <c:pt idx="9">
                  <c:v>0.98826196763685703</c:v>
                </c:pt>
                <c:pt idx="10">
                  <c:v>0.98894861021370895</c:v>
                </c:pt>
                <c:pt idx="11">
                  <c:v>0.98963572986854398</c:v>
                </c:pt>
                <c:pt idx="12">
                  <c:v>0.99032332693283898</c:v>
                </c:pt>
                <c:pt idx="13">
                  <c:v>0.99101140173829505</c:v>
                </c:pt>
                <c:pt idx="14">
                  <c:v>0.99169995461684401</c:v>
                </c:pt>
                <c:pt idx="15">
                  <c:v>0.99238898590065405</c:v>
                </c:pt>
                <c:pt idx="16">
                  <c:v>0.99307849592211905</c:v>
                </c:pt>
                <c:pt idx="17">
                  <c:v>0.99376848501386295</c:v>
                </c:pt>
                <c:pt idx="18">
                  <c:v>0.99445895350874502</c:v>
                </c:pt>
                <c:pt idx="19">
                  <c:v>0.99514990173985296</c:v>
                </c:pt>
                <c:pt idx="20">
                  <c:v>0.99584133004050701</c:v>
                </c:pt>
                <c:pt idx="21">
                  <c:v>0.99653323874425703</c:v>
                </c:pt>
                <c:pt idx="22">
                  <c:v>0.99722562818488802</c:v>
                </c:pt>
                <c:pt idx="23">
                  <c:v>0.99791849869641502</c:v>
                </c:pt>
                <c:pt idx="24">
                  <c:v>0.998611850613083</c:v>
                </c:pt>
                <c:pt idx="25">
                  <c:v>0.99930568426937505</c:v>
                </c:pt>
                <c:pt idx="26">
                  <c:v>1</c:v>
                </c:pt>
                <c:pt idx="27">
                  <c:v>1.00742163964805</c:v>
                </c:pt>
                <c:pt idx="28">
                  <c:v>1.0148983600311701</c:v>
                </c:pt>
                <c:pt idx="29">
                  <c:v>1.0224305699387199</c:v>
                </c:pt>
                <c:pt idx="30">
                  <c:v>1.03001868119396</c:v>
                </c:pt>
                <c:pt idx="31">
                  <c:v>1.03766310867654</c:v>
                </c:pt>
                <c:pt idx="32">
                  <c:v>1.0453642703452199</c:v>
                </c:pt>
                <c:pt idx="33">
                  <c:v>1.05312258726067</c:v>
                </c:pt>
                <c:pt idx="34">
                  <c:v>1.06093848360854</c:v>
                </c:pt>
                <c:pt idx="35">
                  <c:v>1.06881238672264</c:v>
                </c:pt>
                <c:pt idx="36">
                  <c:v>1.07674472710827</c:v>
                </c:pt>
                <c:pt idx="37">
                  <c:v>1.08473593846581</c:v>
                </c:pt>
                <c:pt idx="38">
                  <c:v>1.09278645771439</c:v>
                </c:pt>
                <c:pt idx="39">
                  <c:v>1.1008967250158199</c:v>
                </c:pt>
                <c:pt idx="40">
                  <c:v>1.1090671837986099</c:v>
                </c:pt>
                <c:pt idx="41">
                  <c:v>1.11729828078224</c:v>
                </c:pt>
                <c:pt idx="42">
                  <c:v>1.1255904660016001</c:v>
                </c:pt>
                <c:pt idx="43">
                  <c:v>1.1339441928315499</c:v>
                </c:pt>
                <c:pt idx="44">
                  <c:v>1.1423599180117401</c:v>
                </c:pt>
                <c:pt idx="45">
                  <c:v>1.1508381016716001</c:v>
                </c:pt>
                <c:pt idx="46">
                  <c:v>1.1593792073554601</c:v>
                </c:pt>
                <c:pt idx="47">
                  <c:v>1.1679837020479</c:v>
                </c:pt>
                <c:pt idx="48">
                  <c:v>1.1766520561992899</c:v>
                </c:pt>
                <c:pt idx="49">
                  <c:v>1.1853847437515499</c:v>
                </c:pt>
                <c:pt idx="50">
                  <c:v>1.1941822421639701</c:v>
                </c:pt>
                <c:pt idx="51">
                  <c:v>1.20304503243941</c:v>
                </c:pt>
                <c:pt idx="52">
                  <c:v>1.21197359915056</c:v>
                </c:pt>
                <c:pt idx="53">
                  <c:v>1.2209684304664099</c:v>
                </c:pt>
                <c:pt idx="54">
                  <c:v>1.2300300181789801</c:v>
                </c:pt>
                <c:pt idx="55">
                  <c:v>1.23915885773019</c:v>
                </c:pt>
                <c:pt idx="56">
                  <c:v>1.2483554482389601</c:v>
                </c:pt>
                <c:pt idx="57">
                  <c:v>1.2576202925284701</c:v>
                </c:pt>
                <c:pt idx="58">
                  <c:v>1.26695389715369</c:v>
                </c:pt>
                <c:pt idx="59">
                  <c:v>1.2763567724290601</c:v>
                </c:pt>
                <c:pt idx="60">
                  <c:v>1.2858294324563799</c:v>
                </c:pt>
              </c:numCache>
            </c:numRef>
          </c:yVal>
          <c:smooth val="1"/>
        </c:ser>
        <c:dLbls>
          <c:showLegendKey val="0"/>
          <c:showVal val="0"/>
          <c:showCatName val="0"/>
          <c:showSerName val="0"/>
          <c:showPercent val="0"/>
          <c:showBubbleSize val="0"/>
        </c:dLbls>
        <c:axId val="496392112"/>
        <c:axId val="496392504"/>
      </c:scatterChart>
      <c:valAx>
        <c:axId val="496392112"/>
        <c:scaling>
          <c:orientation val="minMax"/>
          <c:max val="75"/>
          <c:min val="15"/>
        </c:scaling>
        <c:delete val="0"/>
        <c:axPos val="b"/>
        <c:title>
          <c:tx>
            <c:rich>
              <a:bodyPr/>
              <a:lstStyle/>
              <a:p>
                <a:pPr>
                  <a:defRPr sz="1700"/>
                </a:pPr>
                <a:r>
                  <a:rPr lang="en-US" sz="1700" dirty="0" smtClean="0"/>
                  <a:t>Recipient pulmonary artery systolic pressure (mmHg)</a:t>
                </a:r>
                <a:endParaRPr lang="en-US" sz="1700" dirty="0"/>
              </a:p>
            </c:rich>
          </c:tx>
          <c:layout>
            <c:manualLayout>
              <c:xMode val="edge"/>
              <c:yMode val="edge"/>
              <c:x val="0.26348448424035492"/>
              <c:y val="0.88582020997375333"/>
            </c:manualLayout>
          </c:layout>
          <c:overlay val="0"/>
        </c:title>
        <c:numFmt formatCode="#,##0" sourceLinked="0"/>
        <c:majorTickMark val="out"/>
        <c:minorTickMark val="none"/>
        <c:tickLblPos val="nextTo"/>
        <c:txPr>
          <a:bodyPr rot="0"/>
          <a:lstStyle/>
          <a:p>
            <a:pPr>
              <a:defRPr sz="1500" b="1"/>
            </a:pPr>
            <a:endParaRPr lang="en-US"/>
          </a:p>
        </c:txPr>
        <c:crossAx val="496392504"/>
        <c:crosses val="autoZero"/>
        <c:crossBetween val="midCat"/>
        <c:majorUnit val="10"/>
      </c:valAx>
      <c:valAx>
        <c:axId val="496392504"/>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496392112"/>
        <c:crossesAt val="1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08208064900978"/>
          <c:y val="0.11034879429133858"/>
          <c:w val="0.86507417551066979"/>
          <c:h val="0.70526771653543308"/>
        </c:manualLayout>
      </c:layout>
      <c:barChart>
        <c:barDir val="col"/>
        <c:grouping val="percentStacked"/>
        <c:varyColors val="0"/>
        <c:ser>
          <c:idx val="0"/>
          <c:order val="0"/>
          <c:tx>
            <c:strRef>
              <c:f>Sheet1!$B$1</c:f>
              <c:strCache>
                <c:ptCount val="1"/>
                <c:pt idx="0">
                  <c:v>18-39</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strRef>
              <c:f>Sheet1!$A$2:$A$6</c:f>
              <c:strCache>
                <c:ptCount val="5"/>
                <c:pt idx="0">
                  <c:v>0-10</c:v>
                </c:pt>
                <c:pt idx="1">
                  <c:v>11-17</c:v>
                </c:pt>
                <c:pt idx="2">
                  <c:v>18-39</c:v>
                </c:pt>
                <c:pt idx="3">
                  <c:v>40-59</c:v>
                </c:pt>
                <c:pt idx="4">
                  <c:v>60+</c:v>
                </c:pt>
              </c:strCache>
            </c:strRef>
          </c:cat>
          <c:val>
            <c:numRef>
              <c:f>Sheet1!$B$2:$B$6</c:f>
              <c:numCache>
                <c:formatCode>General</c:formatCode>
                <c:ptCount val="5"/>
                <c:pt idx="0">
                  <c:v>6</c:v>
                </c:pt>
                <c:pt idx="1">
                  <c:v>284</c:v>
                </c:pt>
                <c:pt idx="2">
                  <c:v>2112</c:v>
                </c:pt>
                <c:pt idx="3">
                  <c:v>1005</c:v>
                </c:pt>
                <c:pt idx="4">
                  <c:v>41</c:v>
                </c:pt>
              </c:numCache>
            </c:numRef>
          </c:val>
        </c:ser>
        <c:ser>
          <c:idx val="1"/>
          <c:order val="1"/>
          <c:tx>
            <c:strRef>
              <c:f>Sheet1!$C$1</c:f>
              <c:strCache>
                <c:ptCount val="1"/>
                <c:pt idx="0">
                  <c:v>40-59</c:v>
                </c:pt>
              </c:strCache>
            </c:strRef>
          </c:tx>
          <c:spPr>
            <a:gradFill flip="none" rotWithShape="1">
              <a:gsLst>
                <a:gs pos="0">
                  <a:srgbClr val="009999"/>
                </a:gs>
                <a:gs pos="50000">
                  <a:srgbClr val="66FFFF"/>
                </a:gs>
                <a:gs pos="100000">
                  <a:srgbClr val="009999"/>
                </a:gs>
              </a:gsLst>
              <a:lin ang="10800000" scaled="1"/>
              <a:tileRect/>
            </a:gradFill>
            <a:ln>
              <a:solidFill>
                <a:schemeClr val="bg2"/>
              </a:solidFill>
            </a:ln>
          </c:spPr>
          <c:invertIfNegative val="0"/>
          <c:cat>
            <c:strRef>
              <c:f>Sheet1!$A$2:$A$6</c:f>
              <c:strCache>
                <c:ptCount val="5"/>
                <c:pt idx="0">
                  <c:v>0-10</c:v>
                </c:pt>
                <c:pt idx="1">
                  <c:v>11-17</c:v>
                </c:pt>
                <c:pt idx="2">
                  <c:v>18-39</c:v>
                </c:pt>
                <c:pt idx="3">
                  <c:v>40-59</c:v>
                </c:pt>
                <c:pt idx="4">
                  <c:v>60+</c:v>
                </c:pt>
              </c:strCache>
            </c:strRef>
          </c:cat>
          <c:val>
            <c:numRef>
              <c:f>Sheet1!$C$2:$C$6</c:f>
              <c:numCache>
                <c:formatCode>General</c:formatCode>
                <c:ptCount val="5"/>
                <c:pt idx="0">
                  <c:v>10</c:v>
                </c:pt>
                <c:pt idx="1">
                  <c:v>500</c:v>
                </c:pt>
                <c:pt idx="2">
                  <c:v>5243</c:v>
                </c:pt>
                <c:pt idx="3">
                  <c:v>3882</c:v>
                </c:pt>
                <c:pt idx="4">
                  <c:v>276</c:v>
                </c:pt>
              </c:numCache>
            </c:numRef>
          </c:val>
        </c:ser>
        <c:ser>
          <c:idx val="2"/>
          <c:order val="2"/>
          <c:tx>
            <c:strRef>
              <c:f>Sheet1!$D$1</c:f>
              <c:strCache>
                <c:ptCount val="1"/>
                <c:pt idx="0">
                  <c:v>60-69</c:v>
                </c:pt>
              </c:strCache>
            </c:strRef>
          </c:tx>
          <c:spPr>
            <a:gradFill flip="none" rotWithShape="1">
              <a:gsLst>
                <a:gs pos="0">
                  <a:srgbClr val="7030A0"/>
                </a:gs>
                <a:gs pos="50000">
                  <a:srgbClr val="9966FF"/>
                </a:gs>
                <a:gs pos="100000">
                  <a:srgbClr val="7030A0"/>
                </a:gs>
              </a:gsLst>
              <a:lin ang="10800000" scaled="1"/>
              <a:tileRect/>
            </a:gradFill>
            <a:ln>
              <a:solidFill>
                <a:srgbClr val="000000"/>
              </a:solidFill>
            </a:ln>
          </c:spPr>
          <c:invertIfNegative val="0"/>
          <c:cat>
            <c:strRef>
              <c:f>Sheet1!$A$2:$A$6</c:f>
              <c:strCache>
                <c:ptCount val="5"/>
                <c:pt idx="0">
                  <c:v>0-10</c:v>
                </c:pt>
                <c:pt idx="1">
                  <c:v>11-17</c:v>
                </c:pt>
                <c:pt idx="2">
                  <c:v>18-39</c:v>
                </c:pt>
                <c:pt idx="3">
                  <c:v>40-59</c:v>
                </c:pt>
                <c:pt idx="4">
                  <c:v>60+</c:v>
                </c:pt>
              </c:strCache>
            </c:strRef>
          </c:cat>
          <c:val>
            <c:numRef>
              <c:f>Sheet1!$D$2:$D$6</c:f>
              <c:numCache>
                <c:formatCode>General</c:formatCode>
                <c:ptCount val="5"/>
                <c:pt idx="0">
                  <c:v>3</c:v>
                </c:pt>
                <c:pt idx="1">
                  <c:v>277</c:v>
                </c:pt>
                <c:pt idx="2">
                  <c:v>3054</c:v>
                </c:pt>
                <c:pt idx="3">
                  <c:v>2392</c:v>
                </c:pt>
                <c:pt idx="4">
                  <c:v>229</c:v>
                </c:pt>
              </c:numCache>
            </c:numRef>
          </c:val>
        </c:ser>
        <c:ser>
          <c:idx val="3"/>
          <c:order val="3"/>
          <c:tx>
            <c:strRef>
              <c:f>Sheet1!$E$1</c:f>
              <c:strCache>
                <c:ptCount val="1"/>
                <c:pt idx="0">
                  <c:v>70+</c:v>
                </c:pt>
              </c:strCache>
            </c:strRef>
          </c:tx>
          <c:spPr>
            <a:gradFill flip="none" rotWithShape="1">
              <a:gsLst>
                <a:gs pos="0">
                  <a:srgbClr val="FF9900"/>
                </a:gs>
                <a:gs pos="50000">
                  <a:srgbClr val="FFC000"/>
                </a:gs>
                <a:gs pos="100000">
                  <a:srgbClr val="FF9900"/>
                </a:gs>
              </a:gsLst>
              <a:lin ang="0" scaled="1"/>
              <a:tileRect/>
            </a:gradFill>
            <a:ln>
              <a:solidFill>
                <a:srgbClr val="000000"/>
              </a:solidFill>
            </a:ln>
          </c:spPr>
          <c:invertIfNegative val="0"/>
          <c:cat>
            <c:strRef>
              <c:f>Sheet1!$A$2:$A$6</c:f>
              <c:strCache>
                <c:ptCount val="5"/>
                <c:pt idx="0">
                  <c:v>0-10</c:v>
                </c:pt>
                <c:pt idx="1">
                  <c:v>11-17</c:v>
                </c:pt>
                <c:pt idx="2">
                  <c:v>18-39</c:v>
                </c:pt>
                <c:pt idx="3">
                  <c:v>40-59</c:v>
                </c:pt>
                <c:pt idx="4">
                  <c:v>60+</c:v>
                </c:pt>
              </c:strCache>
            </c:strRef>
          </c:cat>
          <c:val>
            <c:numRef>
              <c:f>Sheet1!$E$2:$E$6</c:f>
              <c:numCache>
                <c:formatCode>General</c:formatCode>
                <c:ptCount val="5"/>
                <c:pt idx="0">
                  <c:v>0</c:v>
                </c:pt>
                <c:pt idx="1">
                  <c:v>16</c:v>
                </c:pt>
                <c:pt idx="2">
                  <c:v>203</c:v>
                </c:pt>
                <c:pt idx="3">
                  <c:v>174</c:v>
                </c:pt>
                <c:pt idx="4">
                  <c:v>18</c:v>
                </c:pt>
              </c:numCache>
            </c:numRef>
          </c:val>
        </c:ser>
        <c:dLbls>
          <c:showLegendKey val="0"/>
          <c:showVal val="0"/>
          <c:showCatName val="0"/>
          <c:showSerName val="0"/>
          <c:showPercent val="0"/>
          <c:showBubbleSize val="0"/>
        </c:dLbls>
        <c:gapWidth val="40"/>
        <c:overlap val="100"/>
        <c:axId val="431751024"/>
        <c:axId val="431751416"/>
      </c:barChart>
      <c:catAx>
        <c:axId val="431751024"/>
        <c:scaling>
          <c:orientation val="minMax"/>
        </c:scaling>
        <c:delete val="0"/>
        <c:axPos val="b"/>
        <c:title>
          <c:tx>
            <c:rich>
              <a:bodyPr/>
              <a:lstStyle/>
              <a:p>
                <a:pPr>
                  <a:defRPr sz="1700"/>
                </a:pPr>
                <a:r>
                  <a:rPr lang="en-US" sz="1700" dirty="0" smtClean="0"/>
                  <a:t>Donor Age</a:t>
                </a:r>
                <a:endParaRPr lang="en-US" sz="1700" dirty="0"/>
              </a:p>
            </c:rich>
          </c:tx>
          <c:layout>
            <c:manualLayout>
              <c:xMode val="edge"/>
              <c:yMode val="edge"/>
              <c:x val="0.48284731649923068"/>
              <c:y val="0.89318897637795291"/>
            </c:manualLayout>
          </c:layout>
          <c:overlay val="0"/>
        </c:title>
        <c:numFmt formatCode="General" sourceLinked="0"/>
        <c:majorTickMark val="out"/>
        <c:minorTickMark val="none"/>
        <c:tickLblPos val="nextTo"/>
        <c:txPr>
          <a:bodyPr/>
          <a:lstStyle/>
          <a:p>
            <a:pPr>
              <a:defRPr sz="1500" b="1"/>
            </a:pPr>
            <a:endParaRPr lang="en-US"/>
          </a:p>
        </c:txPr>
        <c:crossAx val="431751416"/>
        <c:crosses val="autoZero"/>
        <c:auto val="1"/>
        <c:lblAlgn val="ctr"/>
        <c:lblOffset val="100"/>
        <c:noMultiLvlLbl val="0"/>
      </c:catAx>
      <c:valAx>
        <c:axId val="431751416"/>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overlay val="0"/>
        </c:title>
        <c:numFmt formatCode="0%" sourceLinked="1"/>
        <c:majorTickMark val="out"/>
        <c:minorTickMark val="none"/>
        <c:tickLblPos val="nextTo"/>
        <c:txPr>
          <a:bodyPr/>
          <a:lstStyle/>
          <a:p>
            <a:pPr>
              <a:defRPr sz="1500" b="1"/>
            </a:pPr>
            <a:endParaRPr lang="en-US"/>
          </a:p>
        </c:txPr>
        <c:crossAx val="431751024"/>
        <c:crosses val="autoZero"/>
        <c:crossBetween val="between"/>
        <c:majorUnit val="0.2"/>
      </c:valAx>
      <c:spPr>
        <a:solidFill>
          <a:srgbClr val="000000"/>
        </a:solidFill>
        <a:ln w="12700">
          <a:solidFill>
            <a:srgbClr val="FFFFFF"/>
          </a:solidFill>
        </a:ln>
      </c:spPr>
    </c:plotArea>
    <c:legend>
      <c:legendPos val="t"/>
      <c:layout>
        <c:manualLayout>
          <c:xMode val="edge"/>
          <c:yMode val="edge"/>
          <c:x val="0.20740819354102477"/>
          <c:y val="1.5625075711689886E-2"/>
          <c:w val="0.7734087641218762"/>
          <c:h val="7.938441348677569E-2"/>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FF00"/>
              </a:solidFill>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Microsoft_Excel_Worksheet1!$B$2:$B$10002</c:f>
              <c:numCache>
                <c:formatCode>General</c:formatCode>
                <c:ptCount val="10001"/>
                <c:pt idx="0">
                  <c:v>1.6741074871925701</c:v>
                </c:pt>
                <c:pt idx="1">
                  <c:v>1.6725107779976101</c:v>
                </c:pt>
                <c:pt idx="2">
                  <c:v>1.6709155916918801</c:v>
                </c:pt>
                <c:pt idx="3">
                  <c:v>1.66932192682289</c:v>
                </c:pt>
                <c:pt idx="4">
                  <c:v>1.66772978193954</c:v>
                </c:pt>
                <c:pt idx="5">
                  <c:v>1.6661391555921301</c:v>
                </c:pt>
                <c:pt idx="6">
                  <c:v>1.66455004633232</c:v>
                </c:pt>
                <c:pt idx="7">
                  <c:v>1.6629624527131599</c:v>
                </c:pt>
                <c:pt idx="8">
                  <c:v>1.66137637328909</c:v>
                </c:pt>
                <c:pt idx="9">
                  <c:v>1.6597918066159201</c:v>
                </c:pt>
                <c:pt idx="10">
                  <c:v>1.6582087512508299</c:v>
                </c:pt>
                <c:pt idx="11">
                  <c:v>1.6566272057523801</c:v>
                </c:pt>
                <c:pt idx="12">
                  <c:v>1.6550471686805199</c:v>
                </c:pt>
                <c:pt idx="13">
                  <c:v>1.65346863859656</c:v>
                </c:pt>
                <c:pt idx="14">
                  <c:v>1.6518916140631701</c:v>
                </c:pt>
                <c:pt idx="15">
                  <c:v>1.6503160936444301</c:v>
                </c:pt>
                <c:pt idx="16">
                  <c:v>1.6487420759057401</c:v>
                </c:pt>
                <c:pt idx="17">
                  <c:v>1.6471695594139</c:v>
                </c:pt>
                <c:pt idx="18">
                  <c:v>1.6455985427370801</c:v>
                </c:pt>
                <c:pt idx="19">
                  <c:v>1.6440290244447999</c:v>
                </c:pt>
                <c:pt idx="20">
                  <c:v>1.6424610031079401</c:v>
                </c:pt>
                <c:pt idx="21">
                  <c:v>1.6408944772987599</c:v>
                </c:pt>
                <c:pt idx="22">
                  <c:v>1.63932944559088</c:v>
                </c:pt>
                <c:pt idx="23">
                  <c:v>1.63776590655927</c:v>
                </c:pt>
                <c:pt idx="24">
                  <c:v>1.6362038587802601</c:v>
                </c:pt>
                <c:pt idx="25">
                  <c:v>1.63464330083154</c:v>
                </c:pt>
                <c:pt idx="26">
                  <c:v>1.6330842312921701</c:v>
                </c:pt>
                <c:pt idx="27">
                  <c:v>1.6315266487425499</c:v>
                </c:pt>
                <c:pt idx="28">
                  <c:v>1.6299705517644301</c:v>
                </c:pt>
                <c:pt idx="29">
                  <c:v>1.6284159389409201</c:v>
                </c:pt>
                <c:pt idx="30">
                  <c:v>1.62686280885649</c:v>
                </c:pt>
                <c:pt idx="31">
                  <c:v>1.6253111600969601</c:v>
                </c:pt>
                <c:pt idx="32">
                  <c:v>1.6237609912494599</c:v>
                </c:pt>
                <c:pt idx="33">
                  <c:v>1.62221230090253</c:v>
                </c:pt>
                <c:pt idx="34">
                  <c:v>1.62066508764601</c:v>
                </c:pt>
                <c:pt idx="35">
                  <c:v>1.6191193500711001</c:v>
                </c:pt>
                <c:pt idx="36">
                  <c:v>1.61757508677034</c:v>
                </c:pt>
                <c:pt idx="37">
                  <c:v>1.6160322963376199</c:v>
                </c:pt>
                <c:pt idx="38">
                  <c:v>1.6144909773681699</c:v>
                </c:pt>
                <c:pt idx="39">
                  <c:v>1.61295112845855</c:v>
                </c:pt>
                <c:pt idx="40">
                  <c:v>1.61141274820667</c:v>
                </c:pt>
                <c:pt idx="41">
                  <c:v>1.6098758352117599</c:v>
                </c:pt>
                <c:pt idx="42">
                  <c:v>1.60834038807441</c:v>
                </c:pt>
                <c:pt idx="43">
                  <c:v>1.6068064053965301</c:v>
                </c:pt>
                <c:pt idx="44">
                  <c:v>1.60527388578137</c:v>
                </c:pt>
                <c:pt idx="45">
                  <c:v>1.6037428278335</c:v>
                </c:pt>
                <c:pt idx="46">
                  <c:v>1.6022132301588301</c:v>
                </c:pt>
                <c:pt idx="47">
                  <c:v>1.60068509136461</c:v>
                </c:pt>
                <c:pt idx="48">
                  <c:v>1.5991584100593901</c:v>
                </c:pt>
                <c:pt idx="49">
                  <c:v>1.59763318485308</c:v>
                </c:pt>
                <c:pt idx="50">
                  <c:v>1.5961094143568999</c:v>
                </c:pt>
                <c:pt idx="51">
                  <c:v>1.59458709718338</c:v>
                </c:pt>
                <c:pt idx="52">
                  <c:v>1.5930662319464099</c:v>
                </c:pt>
                <c:pt idx="53">
                  <c:v>1.59154681726116</c:v>
                </c:pt>
                <c:pt idx="54">
                  <c:v>1.5900288517441401</c:v>
                </c:pt>
                <c:pt idx="55">
                  <c:v>1.5885123340131999</c:v>
                </c:pt>
                <c:pt idx="56">
                  <c:v>1.58699726268748</c:v>
                </c:pt>
                <c:pt idx="57">
                  <c:v>1.5854836363874401</c:v>
                </c:pt>
                <c:pt idx="58">
                  <c:v>1.5839714537348699</c:v>
                </c:pt>
                <c:pt idx="59">
                  <c:v>1.5824607133528501</c:v>
                </c:pt>
                <c:pt idx="60">
                  <c:v>1.5809514138658101</c:v>
                </c:pt>
                <c:pt idx="61">
                  <c:v>1.57944355389946</c:v>
                </c:pt>
                <c:pt idx="62">
                  <c:v>1.57793713208084</c:v>
                </c:pt>
                <c:pt idx="63">
                  <c:v>1.5764321470382801</c:v>
                </c:pt>
                <c:pt idx="64">
                  <c:v>1.57492859740144</c:v>
                </c:pt>
                <c:pt idx="65">
                  <c:v>1.57342648180127</c:v>
                </c:pt>
                <c:pt idx="66">
                  <c:v>1.5719257988700299</c:v>
                </c:pt>
                <c:pt idx="67">
                  <c:v>1.5704265472412999</c:v>
                </c:pt>
                <c:pt idx="68">
                  <c:v>1.56892872554994</c:v>
                </c:pt>
                <c:pt idx="69">
                  <c:v>1.56743233243212</c:v>
                </c:pt>
                <c:pt idx="70">
                  <c:v>1.56593736652532</c:v>
                </c:pt>
                <c:pt idx="71">
                  <c:v>1.56444382646831</c:v>
                </c:pt>
                <c:pt idx="72">
                  <c:v>1.5629517109011599</c:v>
                </c:pt>
                <c:pt idx="73">
                  <c:v>1.56146101846524</c:v>
                </c:pt>
                <c:pt idx="74">
                  <c:v>1.55997174780322</c:v>
                </c:pt>
                <c:pt idx="75">
                  <c:v>1.55848389755904</c:v>
                </c:pt>
                <c:pt idx="76">
                  <c:v>1.55699746637797</c:v>
                </c:pt>
                <c:pt idx="77">
                  <c:v>1.55551245290655</c:v>
                </c:pt>
                <c:pt idx="78">
                  <c:v>1.5540288557926101</c:v>
                </c:pt>
                <c:pt idx="79">
                  <c:v>1.55254667368527</c:v>
                </c:pt>
                <c:pt idx="80">
                  <c:v>1.55106590523495</c:v>
                </c:pt>
                <c:pt idx="81">
                  <c:v>1.54958654909335</c:v>
                </c:pt>
                <c:pt idx="82">
                  <c:v>1.5481086039134599</c:v>
                </c:pt>
                <c:pt idx="83">
                  <c:v>1.54663206834954</c:v>
                </c:pt>
                <c:pt idx="84">
                  <c:v>1.54515694105715</c:v>
                </c:pt>
                <c:pt idx="85">
                  <c:v>1.5436832206931199</c:v>
                </c:pt>
                <c:pt idx="86">
                  <c:v>1.54221090591558</c:v>
                </c:pt>
                <c:pt idx="87">
                  <c:v>1.54073999538392</c:v>
                </c:pt>
                <c:pt idx="88">
                  <c:v>1.5392704877588199</c:v>
                </c:pt>
                <c:pt idx="89">
                  <c:v>1.5378023817022299</c:v>
                </c:pt>
                <c:pt idx="90">
                  <c:v>1.5363356758773801</c:v>
                </c:pt>
                <c:pt idx="91">
                  <c:v>1.5348703689487699</c:v>
                </c:pt>
                <c:pt idx="92">
                  <c:v>1.5334064595821899</c:v>
                </c:pt>
                <c:pt idx="93">
                  <c:v>1.53194394644468</c:v>
                </c:pt>
                <c:pt idx="94">
                  <c:v>1.5304828282045599</c:v>
                </c:pt>
                <c:pt idx="95">
                  <c:v>1.5290231035314299</c:v>
                </c:pt>
                <c:pt idx="96">
                  <c:v>1.52756477109616</c:v>
                </c:pt>
                <c:pt idx="97">
                  <c:v>1.5261078295708601</c:v>
                </c:pt>
                <c:pt idx="98">
                  <c:v>1.52465227762893</c:v>
                </c:pt>
                <c:pt idx="99">
                  <c:v>1.5231981139450399</c:v>
                </c:pt>
                <c:pt idx="100">
                  <c:v>1.52174533719511</c:v>
                </c:pt>
                <c:pt idx="101">
                  <c:v>1.5202939460563301</c:v>
                </c:pt>
                <c:pt idx="102">
                  <c:v>1.51884393920714</c:v>
                </c:pt>
                <c:pt idx="103">
                  <c:v>1.5173953153272499</c:v>
                </c:pt>
                <c:pt idx="104">
                  <c:v>1.51594807309764</c:v>
                </c:pt>
                <c:pt idx="105">
                  <c:v>1.51450221120054</c:v>
                </c:pt>
                <c:pt idx="106">
                  <c:v>1.51305772831941</c:v>
                </c:pt>
                <c:pt idx="107">
                  <c:v>1.51161462313901</c:v>
                </c:pt>
                <c:pt idx="108">
                  <c:v>1.5101728943453301</c:v>
                </c:pt>
                <c:pt idx="109">
                  <c:v>1.50873254062562</c:v>
                </c:pt>
                <c:pt idx="110">
                  <c:v>1.5072935606683699</c:v>
                </c:pt>
                <c:pt idx="111">
                  <c:v>1.50585595316334</c:v>
                </c:pt>
                <c:pt idx="112">
                  <c:v>1.5044197168015201</c:v>
                </c:pt>
                <c:pt idx="113">
                  <c:v>1.5029848502751599</c:v>
                </c:pt>
                <c:pt idx="114">
                  <c:v>1.5015513522777699</c:v>
                </c:pt>
                <c:pt idx="115">
                  <c:v>1.50011922150407</c:v>
                </c:pt>
                <c:pt idx="116">
                  <c:v>1.49868845665006</c:v>
                </c:pt>
                <c:pt idx="117">
                  <c:v>1.49725905641297</c:v>
                </c:pt>
                <c:pt idx="118">
                  <c:v>1.4958310194912601</c:v>
                </c:pt>
                <c:pt idx="119">
                  <c:v>1.49440434458466</c:v>
                </c:pt>
                <c:pt idx="120">
                  <c:v>1.4929790303941199</c:v>
                </c:pt>
                <c:pt idx="121">
                  <c:v>1.4915550756218401</c:v>
                </c:pt>
                <c:pt idx="122">
                  <c:v>1.49013247897123</c:v>
                </c:pt>
                <c:pt idx="123">
                  <c:v>1.4887112391469799</c:v>
                </c:pt>
                <c:pt idx="124">
                  <c:v>1.48729135485498</c:v>
                </c:pt>
                <c:pt idx="125">
                  <c:v>1.48587282480237</c:v>
                </c:pt>
                <c:pt idx="126">
                  <c:v>1.4844556476975199</c:v>
                </c:pt>
                <c:pt idx="127">
                  <c:v>1.4830398222500401</c:v>
                </c:pt>
                <c:pt idx="128">
                  <c:v>1.4816253471707601</c:v>
                </c:pt>
                <c:pt idx="129">
                  <c:v>1.4802122211717299</c:v>
                </c:pt>
                <c:pt idx="130">
                  <c:v>1.47880044296626</c:v>
                </c:pt>
                <c:pt idx="131">
                  <c:v>1.47739001126886</c:v>
                </c:pt>
                <c:pt idx="132">
                  <c:v>1.47598092479527</c:v>
                </c:pt>
                <c:pt idx="133">
                  <c:v>1.4745731822624699</c:v>
                </c:pt>
                <c:pt idx="134">
                  <c:v>1.4731667823886401</c:v>
                </c:pt>
                <c:pt idx="135">
                  <c:v>1.4717617238932099</c:v>
                </c:pt>
                <c:pt idx="136">
                  <c:v>1.4703580054968099</c:v>
                </c:pt>
                <c:pt idx="137">
                  <c:v>1.4689556259212899</c:v>
                </c:pt>
                <c:pt idx="138">
                  <c:v>1.4675545838897399</c:v>
                </c:pt>
                <c:pt idx="139">
                  <c:v>1.46615487812644</c:v>
                </c:pt>
                <c:pt idx="140">
                  <c:v>1.46475650735691</c:v>
                </c:pt>
                <c:pt idx="141">
                  <c:v>1.4633594703078801</c:v>
                </c:pt>
                <c:pt idx="142">
                  <c:v>1.4619637657072799</c:v>
                </c:pt>
                <c:pt idx="143">
                  <c:v>1.46056939228427</c:v>
                </c:pt>
                <c:pt idx="144">
                  <c:v>1.45917634876922</c:v>
                </c:pt>
                <c:pt idx="145">
                  <c:v>1.4577846338936999</c:v>
                </c:pt>
                <c:pt idx="146">
                  <c:v>1.4563942463905</c:v>
                </c:pt>
                <c:pt idx="147">
                  <c:v>1.4550051849936101</c:v>
                </c:pt>
                <c:pt idx="148">
                  <c:v>1.45361744843824</c:v>
                </c:pt>
                <c:pt idx="149">
                  <c:v>1.4522310354607999</c:v>
                </c:pt>
                <c:pt idx="150">
                  <c:v>1.4508459447989099</c:v>
                </c:pt>
                <c:pt idx="151">
                  <c:v>1.4494621751913701</c:v>
                </c:pt>
                <c:pt idx="152">
                  <c:v>1.4480797253782101</c:v>
                </c:pt>
                <c:pt idx="153">
                  <c:v>1.44669859410066</c:v>
                </c:pt>
                <c:pt idx="154">
                  <c:v>1.44531878010114</c:v>
                </c:pt>
                <c:pt idx="155">
                  <c:v>1.4439402821232601</c:v>
                </c:pt>
                <c:pt idx="156">
                  <c:v>1.4425630989118701</c:v>
                </c:pt>
                <c:pt idx="157">
                  <c:v>1.4411872292129599</c:v>
                </c:pt>
                <c:pt idx="158">
                  <c:v>1.43981267177376</c:v>
                </c:pt>
                <c:pt idx="159">
                  <c:v>1.43843942534267</c:v>
                </c:pt>
                <c:pt idx="160">
                  <c:v>1.43706748866931</c:v>
                </c:pt>
                <c:pt idx="161">
                  <c:v>1.43569686050446</c:v>
                </c:pt>
                <c:pt idx="162">
                  <c:v>1.4343275396001101</c:v>
                </c:pt>
                <c:pt idx="163">
                  <c:v>1.43295952470944</c:v>
                </c:pt>
                <c:pt idx="164">
                  <c:v>1.43159281458681</c:v>
                </c:pt>
                <c:pt idx="165">
                  <c:v>1.4302274079877899</c:v>
                </c:pt>
                <c:pt idx="166">
                  <c:v>1.4288633036691101</c:v>
                </c:pt>
                <c:pt idx="167">
                  <c:v>1.4275005003887</c:v>
                </c:pt>
                <c:pt idx="168">
                  <c:v>1.4261389969056699</c:v>
                </c:pt>
                <c:pt idx="169">
                  <c:v>1.4247787919803101</c:v>
                </c:pt>
                <c:pt idx="170">
                  <c:v>1.4234198843741199</c:v>
                </c:pt>
                <c:pt idx="171">
                  <c:v>1.4220622728497301</c:v>
                </c:pt>
                <c:pt idx="172">
                  <c:v>1.42070595617101</c:v>
                </c:pt>
                <c:pt idx="173">
                  <c:v>1.4193509331029499</c:v>
                </c:pt>
                <c:pt idx="174">
                  <c:v>1.41799720241176</c:v>
                </c:pt>
                <c:pt idx="175">
                  <c:v>1.41664476286482</c:v>
                </c:pt>
                <c:pt idx="176">
                  <c:v>1.4152936132306599</c:v>
                </c:pt>
                <c:pt idx="177">
                  <c:v>1.4139437522790199</c:v>
                </c:pt>
                <c:pt idx="178">
                  <c:v>1.41259517878079</c:v>
                </c:pt>
                <c:pt idx="179">
                  <c:v>1.41124789150804</c:v>
                </c:pt>
                <c:pt idx="180">
                  <c:v>1.4099018892340001</c:v>
                </c:pt>
                <c:pt idx="181">
                  <c:v>1.4085571707330999</c:v>
                </c:pt>
                <c:pt idx="182">
                  <c:v>1.4072137347808999</c:v>
                </c:pt>
                <c:pt idx="183">
                  <c:v>1.4058715801541599</c:v>
                </c:pt>
                <c:pt idx="184">
                  <c:v>1.4045307056307901</c:v>
                </c:pt>
                <c:pt idx="185">
                  <c:v>1.40319110998987</c:v>
                </c:pt>
                <c:pt idx="186">
                  <c:v>1.4018527920116299</c:v>
                </c:pt>
                <c:pt idx="187">
                  <c:v>1.4005157504775001</c:v>
                </c:pt>
                <c:pt idx="188">
                  <c:v>1.3991799841700301</c:v>
                </c:pt>
                <c:pt idx="189">
                  <c:v>1.3978454918729599</c:v>
                </c:pt>
                <c:pt idx="190">
                  <c:v>1.39651227237118</c:v>
                </c:pt>
                <c:pt idx="191">
                  <c:v>1.3951803244507299</c:v>
                </c:pt>
                <c:pt idx="192">
                  <c:v>1.39384964689883</c:v>
                </c:pt>
                <c:pt idx="193">
                  <c:v>1.39252023850384</c:v>
                </c:pt>
                <c:pt idx="194">
                  <c:v>1.3911920980552701</c:v>
                </c:pt>
                <c:pt idx="195">
                  <c:v>1.3898652243438101</c:v>
                </c:pt>
                <c:pt idx="196">
                  <c:v>1.38853961616128</c:v>
                </c:pt>
                <c:pt idx="197">
                  <c:v>1.3872152723006499</c:v>
                </c:pt>
                <c:pt idx="198">
                  <c:v>1.38589219155607</c:v>
                </c:pt>
                <c:pt idx="199">
                  <c:v>1.3845703727228</c:v>
                </c:pt>
                <c:pt idx="200">
                  <c:v>1.38324981459729</c:v>
                </c:pt>
                <c:pt idx="201">
                  <c:v>1.38193051597711</c:v>
                </c:pt>
                <c:pt idx="202">
                  <c:v>1.3806124756609801</c:v>
                </c:pt>
                <c:pt idx="203">
                  <c:v>1.37929569244877</c:v>
                </c:pt>
                <c:pt idx="204">
                  <c:v>1.3779801651415</c:v>
                </c:pt>
                <c:pt idx="205">
                  <c:v>1.37666589254134</c:v>
                </c:pt>
                <c:pt idx="206">
                  <c:v>1.3753528734515701</c:v>
                </c:pt>
                <c:pt idx="207">
                  <c:v>1.37404110667664</c:v>
                </c:pt>
                <c:pt idx="208">
                  <c:v>1.3727305910221399</c:v>
                </c:pt>
                <c:pt idx="209">
                  <c:v>1.37142132529479</c:v>
                </c:pt>
                <c:pt idx="210">
                  <c:v>1.3701133083024499</c:v>
                </c:pt>
                <c:pt idx="211">
                  <c:v>1.3688065388541</c:v>
                </c:pt>
                <c:pt idx="212">
                  <c:v>1.3675010157598999</c:v>
                </c:pt>
                <c:pt idx="213">
                  <c:v>1.3661967378311</c:v>
                </c:pt>
                <c:pt idx="214">
                  <c:v>1.3648937038801101</c:v>
                </c:pt>
                <c:pt idx="215">
                  <c:v>1.3635919127204701</c:v>
                </c:pt>
                <c:pt idx="216">
                  <c:v>1.3622913631668301</c:v>
                </c:pt>
                <c:pt idx="217">
                  <c:v>1.36099205403499</c:v>
                </c:pt>
                <c:pt idx="218">
                  <c:v>1.35969398414189</c:v>
                </c:pt>
                <c:pt idx="219">
                  <c:v>1.35839715230557</c:v>
                </c:pt>
                <c:pt idx="220">
                  <c:v>1.3571015573452201</c:v>
                </c:pt>
                <c:pt idx="221">
                  <c:v>1.3558071980811499</c:v>
                </c:pt>
                <c:pt idx="222">
                  <c:v>1.35451407333478</c:v>
                </c:pt>
                <c:pt idx="223">
                  <c:v>1.35322218192868</c:v>
                </c:pt>
                <c:pt idx="224">
                  <c:v>1.3519315226865201</c:v>
                </c:pt>
                <c:pt idx="225">
                  <c:v>1.3506420944331099</c:v>
                </c:pt>
                <c:pt idx="226">
                  <c:v>1.3493538959943701</c:v>
                </c:pt>
                <c:pt idx="227">
                  <c:v>1.3480669261973499</c:v>
                </c:pt>
                <c:pt idx="228">
                  <c:v>1.3467811838702</c:v>
                </c:pt>
                <c:pt idx="229">
                  <c:v>1.34549666784221</c:v>
                </c:pt>
                <c:pt idx="230">
                  <c:v>1.3442133769437701</c:v>
                </c:pt>
                <c:pt idx="231">
                  <c:v>1.34293131000638</c:v>
                </c:pt>
                <c:pt idx="232">
                  <c:v>1.34165046586269</c:v>
                </c:pt>
                <c:pt idx="233">
                  <c:v>1.3403708433464201</c:v>
                </c:pt>
                <c:pt idx="234">
                  <c:v>1.3390924412924301</c:v>
                </c:pt>
                <c:pt idx="235">
                  <c:v>1.33781525853668</c:v>
                </c:pt>
                <c:pt idx="236">
                  <c:v>1.3365392939162499</c:v>
                </c:pt>
                <c:pt idx="237">
                  <c:v>1.33526454626931</c:v>
                </c:pt>
                <c:pt idx="238">
                  <c:v>1.3339910144351601</c:v>
                </c:pt>
                <c:pt idx="239">
                  <c:v>1.33271869725419</c:v>
                </c:pt>
                <c:pt idx="240">
                  <c:v>1.33144759356791</c:v>
                </c:pt>
                <c:pt idx="241">
                  <c:v>1.3301777022189301</c:v>
                </c:pt>
                <c:pt idx="242">
                  <c:v>1.3289090220509501</c:v>
                </c:pt>
                <c:pt idx="243">
                  <c:v>1.3276415519088001</c:v>
                </c:pt>
                <c:pt idx="244">
                  <c:v>1.3263752906383901</c:v>
                </c:pt>
                <c:pt idx="245">
                  <c:v>1.32511023708673</c:v>
                </c:pt>
                <c:pt idx="246">
                  <c:v>1.3238463901019499</c:v>
                </c:pt>
                <c:pt idx="247">
                  <c:v>1.3225837485332499</c:v>
                </c:pt>
                <c:pt idx="248">
                  <c:v>1.32132231123096</c:v>
                </c:pt>
                <c:pt idx="249">
                  <c:v>1.3200620770464899</c:v>
                </c:pt>
                <c:pt idx="250">
                  <c:v>1.31880304483233</c:v>
                </c:pt>
                <c:pt idx="251">
                  <c:v>1.31754521344209</c:v>
                </c:pt>
                <c:pt idx="252">
                  <c:v>1.3162885817304699</c:v>
                </c:pt>
                <c:pt idx="253">
                  <c:v>1.31503314855324</c:v>
                </c:pt>
                <c:pt idx="254">
                  <c:v>1.3137789127672801</c:v>
                </c:pt>
                <c:pt idx="255">
                  <c:v>1.31252587323057</c:v>
                </c:pt>
                <c:pt idx="256">
                  <c:v>1.31127402880216</c:v>
                </c:pt>
                <c:pt idx="257">
                  <c:v>1.31002337834219</c:v>
                </c:pt>
                <c:pt idx="258">
                  <c:v>1.30877392071189</c:v>
                </c:pt>
                <c:pt idx="259">
                  <c:v>1.3075256547735801</c:v>
                </c:pt>
                <c:pt idx="260">
                  <c:v>1.3062785793906799</c:v>
                </c:pt>
                <c:pt idx="261">
                  <c:v>1.3050326934276499</c:v>
                </c:pt>
                <c:pt idx="262">
                  <c:v>1.30378799575007</c:v>
                </c:pt>
                <c:pt idx="263">
                  <c:v>1.30254448522461</c:v>
                </c:pt>
                <c:pt idx="264">
                  <c:v>1.3013021607189701</c:v>
                </c:pt>
                <c:pt idx="265">
                  <c:v>1.3000610211019901</c:v>
                </c:pt>
                <c:pt idx="266">
                  <c:v>1.2988210652435499</c:v>
                </c:pt>
                <c:pt idx="267">
                  <c:v>1.29758229201463</c:v>
                </c:pt>
                <c:pt idx="268">
                  <c:v>1.2963447002872599</c:v>
                </c:pt>
                <c:pt idx="269">
                  <c:v>1.29510828893457</c:v>
                </c:pt>
                <c:pt idx="270">
                  <c:v>1.2938730568307599</c:v>
                </c:pt>
                <c:pt idx="271">
                  <c:v>1.2926390028510999</c:v>
                </c:pt>
                <c:pt idx="272">
                  <c:v>1.29140612587193</c:v>
                </c:pt>
                <c:pt idx="273">
                  <c:v>1.2901744247706699</c:v>
                </c:pt>
                <c:pt idx="274">
                  <c:v>1.2889438984257999</c:v>
                </c:pt>
                <c:pt idx="275">
                  <c:v>1.2877145457168799</c:v>
                </c:pt>
                <c:pt idx="276">
                  <c:v>1.28648636552453</c:v>
                </c:pt>
                <c:pt idx="277">
                  <c:v>1.28525935673045</c:v>
                </c:pt>
                <c:pt idx="278">
                  <c:v>1.2840335182173901</c:v>
                </c:pt>
                <c:pt idx="279">
                  <c:v>1.28280884886918</c:v>
                </c:pt>
                <c:pt idx="280">
                  <c:v>1.28158534757071</c:v>
                </c:pt>
                <c:pt idx="281">
                  <c:v>1.28036301320793</c:v>
                </c:pt>
                <c:pt idx="282">
                  <c:v>1.27914184466784</c:v>
                </c:pt>
                <c:pt idx="283">
                  <c:v>1.27792184083854</c:v>
                </c:pt>
                <c:pt idx="284">
                  <c:v>1.27670300060916</c:v>
                </c:pt>
                <c:pt idx="285">
                  <c:v>1.2754853228698799</c:v>
                </c:pt>
                <c:pt idx="286">
                  <c:v>1.27426880651198</c:v>
                </c:pt>
                <c:pt idx="287">
                  <c:v>1.27305345042775</c:v>
                </c:pt>
                <c:pt idx="288">
                  <c:v>1.27183925351058</c:v>
                </c:pt>
                <c:pt idx="289">
                  <c:v>1.2706262146548699</c:v>
                </c:pt>
                <c:pt idx="290">
                  <c:v>1.26941433275612</c:v>
                </c:pt>
                <c:pt idx="291">
                  <c:v>1.26820360671085</c:v>
                </c:pt>
                <c:pt idx="292">
                  <c:v>1.26699403541665</c:v>
                </c:pt>
                <c:pt idx="293">
                  <c:v>1.26578561777215</c:v>
                </c:pt>
                <c:pt idx="294">
                  <c:v>1.26457835267705</c:v>
                </c:pt>
                <c:pt idx="295">
                  <c:v>1.2633722390320701</c:v>
                </c:pt>
                <c:pt idx="296">
                  <c:v>1.2621672757389999</c:v>
                </c:pt>
                <c:pt idx="297">
                  <c:v>1.26096346170067</c:v>
                </c:pt>
                <c:pt idx="298">
                  <c:v>1.25976079582097</c:v>
                </c:pt>
                <c:pt idx="299">
                  <c:v>1.25855927700481</c:v>
                </c:pt>
                <c:pt idx="300">
                  <c:v>1.2573589041581601</c:v>
                </c:pt>
                <c:pt idx="301">
                  <c:v>1.25615967618804</c:v>
                </c:pt>
                <c:pt idx="302">
                  <c:v>1.2549615920024899</c:v>
                </c:pt>
                <c:pt idx="303">
                  <c:v>1.2537646505106199</c:v>
                </c:pt>
                <c:pt idx="304">
                  <c:v>1.2525688506225701</c:v>
                </c:pt>
                <c:pt idx="305">
                  <c:v>1.25137419124949</c:v>
                </c:pt>
                <c:pt idx="306">
                  <c:v>1.2501806713036201</c:v>
                </c:pt>
                <c:pt idx="307">
                  <c:v>1.2489882896981901</c:v>
                </c:pt>
                <c:pt idx="308">
                  <c:v>1.24779704534751</c:v>
                </c:pt>
                <c:pt idx="309">
                  <c:v>1.24660693716689</c:v>
                </c:pt>
                <c:pt idx="310">
                  <c:v>1.2454179640726799</c:v>
                </c:pt>
                <c:pt idx="311">
                  <c:v>1.24423012498229</c:v>
                </c:pt>
                <c:pt idx="312">
                  <c:v>1.2430434188141399</c:v>
                </c:pt>
                <c:pt idx="313">
                  <c:v>1.24185784448768</c:v>
                </c:pt>
                <c:pt idx="314">
                  <c:v>1.24067340092339</c:v>
                </c:pt>
                <c:pt idx="315">
                  <c:v>1.2394900870428001</c:v>
                </c:pt>
                <c:pt idx="316">
                  <c:v>1.23830790176845</c:v>
                </c:pt>
                <c:pt idx="317">
                  <c:v>1.23712684402391</c:v>
                </c:pt>
                <c:pt idx="318">
                  <c:v>1.2359469127337801</c:v>
                </c:pt>
                <c:pt idx="319">
                  <c:v>1.23476810682368</c:v>
                </c:pt>
                <c:pt idx="320">
                  <c:v>1.2335904252202601</c:v>
                </c:pt>
                <c:pt idx="321">
                  <c:v>1.2324138668511999</c:v>
                </c:pt>
                <c:pt idx="322">
                  <c:v>1.23123843064519</c:v>
                </c:pt>
                <c:pt idx="323">
                  <c:v>1.2300641155319501</c:v>
                </c:pt>
                <c:pt idx="324">
                  <c:v>1.22889092044222</c:v>
                </c:pt>
                <c:pt idx="325">
                  <c:v>1.22771884430776</c:v>
                </c:pt>
                <c:pt idx="326">
                  <c:v>1.2265478860613299</c:v>
                </c:pt>
                <c:pt idx="327">
                  <c:v>1.2253780446367399</c:v>
                </c:pt>
                <c:pt idx="328">
                  <c:v>1.2242093189687999</c:v>
                </c:pt>
                <c:pt idx="329">
                  <c:v>1.22304170799334</c:v>
                </c:pt>
                <c:pt idx="330">
                  <c:v>1.22187521064719</c:v>
                </c:pt>
                <c:pt idx="331">
                  <c:v>1.2207098258682201</c:v>
                </c:pt>
                <c:pt idx="332">
                  <c:v>1.2195455525953001</c:v>
                </c:pt>
                <c:pt idx="333">
                  <c:v>1.2183823897682999</c:v>
                </c:pt>
                <c:pt idx="334">
                  <c:v>1.21722033632813</c:v>
                </c:pt>
                <c:pt idx="335">
                  <c:v>1.2160593912166699</c:v>
                </c:pt>
                <c:pt idx="336">
                  <c:v>1.2148995533768501</c:v>
                </c:pt>
                <c:pt idx="337">
                  <c:v>1.21374082175259</c:v>
                </c:pt>
                <c:pt idx="338">
                  <c:v>1.2125831952888</c:v>
                </c:pt>
                <c:pt idx="339">
                  <c:v>1.21142667293144</c:v>
                </c:pt>
                <c:pt idx="340">
                  <c:v>1.21027125362743</c:v>
                </c:pt>
                <c:pt idx="341">
                  <c:v>1.2091169363247201</c:v>
                </c:pt>
                <c:pt idx="342">
                  <c:v>1.2079637199722599</c:v>
                </c:pt>
                <c:pt idx="343">
                  <c:v>1.2068116035199901</c:v>
                </c:pt>
                <c:pt idx="344">
                  <c:v>1.20566058591887</c:v>
                </c:pt>
                <c:pt idx="345">
                  <c:v>1.20451066612085</c:v>
                </c:pt>
                <c:pt idx="346">
                  <c:v>1.2033618430788799</c:v>
                </c:pt>
                <c:pt idx="347">
                  <c:v>1.20221411574691</c:v>
                </c:pt>
                <c:pt idx="348">
                  <c:v>1.20106748307989</c:v>
                </c:pt>
                <c:pt idx="349">
                  <c:v>1.1999219440337601</c:v>
                </c:pt>
                <c:pt idx="350">
                  <c:v>1.1987774975654599</c:v>
                </c:pt>
                <c:pt idx="351">
                  <c:v>1.19763414263293</c:v>
                </c:pt>
                <c:pt idx="352">
                  <c:v>1.19649187819509</c:v>
                </c:pt>
                <c:pt idx="353">
                  <c:v>1.19535070321187</c:v>
                </c:pt>
                <c:pt idx="354">
                  <c:v>1.1942106166441799</c:v>
                </c:pt>
                <c:pt idx="355">
                  <c:v>1.19307161745392</c:v>
                </c:pt>
                <c:pt idx="356">
                  <c:v>1.1919337046039999</c:v>
                </c:pt>
                <c:pt idx="357">
                  <c:v>1.19079687705828</c:v>
                </c:pt>
                <c:pt idx="358">
                  <c:v>1.1896611337816601</c:v>
                </c:pt>
                <c:pt idx="359">
                  <c:v>1.1885264737399801</c:v>
                </c:pt>
                <c:pt idx="360">
                  <c:v>1.1873928959000899</c:v>
                </c:pt>
                <c:pt idx="361">
                  <c:v>1.18626039922983</c:v>
                </c:pt>
                <c:pt idx="362">
                  <c:v>1.185128982698</c:v>
                </c:pt>
                <c:pt idx="363">
                  <c:v>1.18399864527441</c:v>
                </c:pt>
                <c:pt idx="364">
                  <c:v>1.18286938592984</c:v>
                </c:pt>
                <c:pt idx="365">
                  <c:v>1.18174120363605</c:v>
                </c:pt>
                <c:pt idx="366">
                  <c:v>1.1806140973657899</c:v>
                </c:pt>
                <c:pt idx="367">
                  <c:v>1.17948806609277</c:v>
                </c:pt>
                <c:pt idx="368">
                  <c:v>1.1783631087917099</c:v>
                </c:pt>
                <c:pt idx="369">
                  <c:v>1.1772392244382901</c:v>
                </c:pt>
                <c:pt idx="370">
                  <c:v>1.1761164120091601</c:v>
                </c:pt>
                <c:pt idx="371">
                  <c:v>1.1749946704819501</c:v>
                </c:pt>
                <c:pt idx="372">
                  <c:v>1.17387399883527</c:v>
                </c:pt>
                <c:pt idx="373">
                  <c:v>1.1727543960487099</c:v>
                </c:pt>
                <c:pt idx="374">
                  <c:v>1.1716358611028199</c:v>
                </c:pt>
                <c:pt idx="375">
                  <c:v>1.1705183929791301</c:v>
                </c:pt>
                <c:pt idx="376">
                  <c:v>1.1694019906601401</c:v>
                </c:pt>
                <c:pt idx="377">
                  <c:v>1.1682866531293199</c:v>
                </c:pt>
                <c:pt idx="378">
                  <c:v>1.16717237937111</c:v>
                </c:pt>
                <c:pt idx="379">
                  <c:v>1.1660591683709201</c:v>
                </c:pt>
                <c:pt idx="380">
                  <c:v>1.1649470191151301</c:v>
                </c:pt>
                <c:pt idx="381">
                  <c:v>1.1638359305910699</c:v>
                </c:pt>
                <c:pt idx="382">
                  <c:v>1.1627259017870499</c:v>
                </c:pt>
                <c:pt idx="383">
                  <c:v>1.1616169316923599</c:v>
                </c:pt>
                <c:pt idx="384">
                  <c:v>1.1605090192972201</c:v>
                </c:pt>
                <c:pt idx="385">
                  <c:v>1.15940216359284</c:v>
                </c:pt>
                <c:pt idx="386">
                  <c:v>1.1582963635713801</c:v>
                </c:pt>
                <c:pt idx="387">
                  <c:v>1.1571916182259701</c:v>
                </c:pt>
                <c:pt idx="388">
                  <c:v>1.15608792655068</c:v>
                </c:pt>
                <c:pt idx="389">
                  <c:v>1.15498528754056</c:v>
                </c:pt>
                <c:pt idx="390">
                  <c:v>1.15388370019162</c:v>
                </c:pt>
                <c:pt idx="391">
                  <c:v>1.1527831635008201</c:v>
                </c:pt>
                <c:pt idx="392">
                  <c:v>1.1516836764660601</c:v>
                </c:pt>
                <c:pt idx="393">
                  <c:v>1.15058523808623</c:v>
                </c:pt>
                <c:pt idx="394">
                  <c:v>1.1494878473611501</c:v>
                </c:pt>
                <c:pt idx="395">
                  <c:v>1.1483915032915999</c:v>
                </c:pt>
                <c:pt idx="396">
                  <c:v>1.1472962048793101</c:v>
                </c:pt>
                <c:pt idx="397">
                  <c:v>1.1462019511269701</c:v>
                </c:pt>
                <c:pt idx="398">
                  <c:v>1.1451087410382299</c:v>
                </c:pt>
                <c:pt idx="399">
                  <c:v>1.14401657361766</c:v>
                </c:pt>
                <c:pt idx="400">
                  <c:v>1.1429254478708</c:v>
                </c:pt>
                <c:pt idx="401">
                  <c:v>1.14183536280414</c:v>
                </c:pt>
                <c:pt idx="402">
                  <c:v>1.14074631742512</c:v>
                </c:pt>
                <c:pt idx="403">
                  <c:v>1.1396583107421101</c:v>
                </c:pt>
                <c:pt idx="404">
                  <c:v>1.1385713417644301</c:v>
                </c:pt>
                <c:pt idx="405">
                  <c:v>1.1374854095023601</c:v>
                </c:pt>
                <c:pt idx="406">
                  <c:v>1.13640051296712</c:v>
                </c:pt>
                <c:pt idx="407">
                  <c:v>1.1353166511708499</c:v>
                </c:pt>
                <c:pt idx="408">
                  <c:v>1.13423382312667</c:v>
                </c:pt>
                <c:pt idx="409">
                  <c:v>1.1331520278486</c:v>
                </c:pt>
                <c:pt idx="410">
                  <c:v>1.13207126435164</c:v>
                </c:pt>
                <c:pt idx="411">
                  <c:v>1.1309915316516901</c:v>
                </c:pt>
                <c:pt idx="412">
                  <c:v>1.1299128287656299</c:v>
                </c:pt>
                <c:pt idx="413">
                  <c:v>1.1288351547112501</c:v>
                </c:pt>
                <c:pt idx="414">
                  <c:v>1.1277585085072901</c:v>
                </c:pt>
                <c:pt idx="415">
                  <c:v>1.1266828891734</c:v>
                </c:pt>
                <c:pt idx="416">
                  <c:v>1.1256082957302</c:v>
                </c:pt>
                <c:pt idx="417">
                  <c:v>1.1245347271992301</c:v>
                </c:pt>
                <c:pt idx="418">
                  <c:v>1.12346218260296</c:v>
                </c:pt>
                <c:pt idx="419">
                  <c:v>1.12239066096479</c:v>
                </c:pt>
                <c:pt idx="420">
                  <c:v>1.12132016130905</c:v>
                </c:pt>
                <c:pt idx="421">
                  <c:v>1.1202506826610299</c:v>
                </c:pt>
                <c:pt idx="422">
                  <c:v>1.1191822240469</c:v>
                </c:pt>
                <c:pt idx="423">
                  <c:v>1.1181147844938</c:v>
                </c:pt>
                <c:pt idx="424">
                  <c:v>1.1170483630297801</c:v>
                </c:pt>
                <c:pt idx="425">
                  <c:v>1.1159829586838199</c:v>
                </c:pt>
                <c:pt idx="426">
                  <c:v>1.11491857048582</c:v>
                </c:pt>
                <c:pt idx="427">
                  <c:v>1.11385519746662</c:v>
                </c:pt>
                <c:pt idx="428">
                  <c:v>1.11279283865796</c:v>
                </c:pt>
                <c:pt idx="429">
                  <c:v>1.1117314930925399</c:v>
                </c:pt>
                <c:pt idx="430">
                  <c:v>1.11067115980396</c:v>
                </c:pt>
                <c:pt idx="431">
                  <c:v>1.1096118378267199</c:v>
                </c:pt>
                <c:pt idx="432">
                  <c:v>1.10855352619629</c:v>
                </c:pt>
                <c:pt idx="433">
                  <c:v>1.10749622394902</c:v>
                </c:pt>
                <c:pt idx="434">
                  <c:v>1.1064399301221901</c:v>
                </c:pt>
                <c:pt idx="435">
                  <c:v>1.10538464375402</c:v>
                </c:pt>
                <c:pt idx="436">
                  <c:v>1.1043303638836099</c:v>
                </c:pt>
                <c:pt idx="437">
                  <c:v>1.103277089551</c:v>
                </c:pt>
                <c:pt idx="438">
                  <c:v>1.10222481979715</c:v>
                </c:pt>
                <c:pt idx="439">
                  <c:v>1.10117355366391</c:v>
                </c:pt>
                <c:pt idx="440">
                  <c:v>1.1001232901940701</c:v>
                </c:pt>
                <c:pt idx="441">
                  <c:v>1.0990740284313201</c:v>
                </c:pt>
                <c:pt idx="442">
                  <c:v>1.09802576742027</c:v>
                </c:pt>
                <c:pt idx="443">
                  <c:v>1.0969785062064299</c:v>
                </c:pt>
                <c:pt idx="444">
                  <c:v>1.09593224383622</c:v>
                </c:pt>
                <c:pt idx="445">
                  <c:v>1.09488697935698</c:v>
                </c:pt>
                <c:pt idx="446">
                  <c:v>1.09384271181696</c:v>
                </c:pt>
                <c:pt idx="447">
                  <c:v>1.0927994402653101</c:v>
                </c:pt>
                <c:pt idx="448">
                  <c:v>1.09175716375208</c:v>
                </c:pt>
                <c:pt idx="449">
                  <c:v>1.09071588132825</c:v>
                </c:pt>
                <c:pt idx="450">
                  <c:v>1.08967559204567</c:v>
                </c:pt>
                <c:pt idx="451">
                  <c:v>1.08863629495713</c:v>
                </c:pt>
                <c:pt idx="452">
                  <c:v>1.0875979891163099</c:v>
                </c:pt>
                <c:pt idx="453">
                  <c:v>1.08656067357777</c:v>
                </c:pt>
                <c:pt idx="454">
                  <c:v>1.08552434739701</c:v>
                </c:pt>
                <c:pt idx="455">
                  <c:v>1.0844890096304101</c:v>
                </c:pt>
                <c:pt idx="456">
                  <c:v>1.0834546593352501</c:v>
                </c:pt>
                <c:pt idx="457">
                  <c:v>1.0824212955697099</c:v>
                </c:pt>
                <c:pt idx="458">
                  <c:v>1.0813889173928799</c:v>
                </c:pt>
                <c:pt idx="459">
                  <c:v>1.0803575238647201</c:v>
                </c:pt>
                <c:pt idx="460">
                  <c:v>1.07932711404612</c:v>
                </c:pt>
                <c:pt idx="461">
                  <c:v>1.0782976869988401</c:v>
                </c:pt>
                <c:pt idx="462">
                  <c:v>1.0772692417855501</c:v>
                </c:pt>
                <c:pt idx="463">
                  <c:v>1.0762417774698101</c:v>
                </c:pt>
                <c:pt idx="464">
                  <c:v>1.0752152931160699</c:v>
                </c:pt>
                <c:pt idx="465">
                  <c:v>1.07418978778967</c:v>
                </c:pt>
                <c:pt idx="466">
                  <c:v>1.07316526055685</c:v>
                </c:pt>
                <c:pt idx="467">
                  <c:v>1.0721417104847399</c:v>
                </c:pt>
                <c:pt idx="468">
                  <c:v>1.0711191366413499</c:v>
                </c:pt>
                <c:pt idx="469">
                  <c:v>1.0700975380955799</c:v>
                </c:pt>
                <c:pt idx="470">
                  <c:v>1.06907691391724</c:v>
                </c:pt>
                <c:pt idx="471">
                  <c:v>1.06805726317699</c:v>
                </c:pt>
                <c:pt idx="472">
                  <c:v>1.0670385849464099</c:v>
                </c:pt>
                <c:pt idx="473">
                  <c:v>1.0660208782979399</c:v>
                </c:pt>
                <c:pt idx="474">
                  <c:v>1.0650041423049299</c:v>
                </c:pt>
                <c:pt idx="475">
                  <c:v>1.0639883760416</c:v>
                </c:pt>
                <c:pt idx="476">
                  <c:v>1.0629735785830401</c:v>
                </c:pt>
                <c:pt idx="477">
                  <c:v>1.0619597490052499</c:v>
                </c:pt>
                <c:pt idx="478">
                  <c:v>1.0609468863850799</c:v>
                </c:pt>
                <c:pt idx="479">
                  <c:v>1.0599349898003001</c:v>
                </c:pt>
                <c:pt idx="480">
                  <c:v>1.0589240583295201</c:v>
                </c:pt>
                <c:pt idx="481">
                  <c:v>1.05791409105225</c:v>
                </c:pt>
                <c:pt idx="482">
                  <c:v>1.0569050870488701</c:v>
                </c:pt>
                <c:pt idx="483">
                  <c:v>1.05589704540065</c:v>
                </c:pt>
                <c:pt idx="484">
                  <c:v>1.0548899651897199</c:v>
                </c:pt>
                <c:pt idx="485">
                  <c:v>1.05388384549909</c:v>
                </c:pt>
                <c:pt idx="486">
                  <c:v>1.0528786854126599</c:v>
                </c:pt>
                <c:pt idx="487">
                  <c:v>1.0518744840151799</c:v>
                </c:pt>
                <c:pt idx="488">
                  <c:v>1.05087124039228</c:v>
                </c:pt>
                <c:pt idx="489">
                  <c:v>1.0498689536304699</c:v>
                </c:pt>
                <c:pt idx="490">
                  <c:v>1.0488676228171401</c:v>
                </c:pt>
                <c:pt idx="491">
                  <c:v>1.0478672470405199</c:v>
                </c:pt>
                <c:pt idx="492">
                  <c:v>1.0468678253897299</c:v>
                </c:pt>
                <c:pt idx="493">
                  <c:v>1.0458693569547599</c:v>
                </c:pt>
                <c:pt idx="494">
                  <c:v>1.0448718408264599</c:v>
                </c:pt>
                <c:pt idx="495">
                  <c:v>1.0438752760965599</c:v>
                </c:pt>
                <c:pt idx="496">
                  <c:v>1.0428796618576399</c:v>
                </c:pt>
                <c:pt idx="497">
                  <c:v>1.0418849972031501</c:v>
                </c:pt>
                <c:pt idx="498">
                  <c:v>1.04089128122742</c:v>
                </c:pt>
                <c:pt idx="499">
                  <c:v>1.03989851302561</c:v>
                </c:pt>
                <c:pt idx="500">
                  <c:v>1.0389066916937799</c:v>
                </c:pt>
                <c:pt idx="501">
                  <c:v>1.03791581632884</c:v>
                </c:pt>
                <c:pt idx="502">
                  <c:v>1.03692588602854</c:v>
                </c:pt>
                <c:pt idx="503">
                  <c:v>1.0359368998915199</c:v>
                </c:pt>
                <c:pt idx="504">
                  <c:v>1.03494885701727</c:v>
                </c:pt>
                <c:pt idx="505">
                  <c:v>1.0339617565061301</c:v>
                </c:pt>
                <c:pt idx="506">
                  <c:v>1.0329755974593</c:v>
                </c:pt>
                <c:pt idx="507">
                  <c:v>1.03199037897886</c:v>
                </c:pt>
                <c:pt idx="508">
                  <c:v>1.03100610016771</c:v>
                </c:pt>
                <c:pt idx="509">
                  <c:v>1.0300227601296399</c:v>
                </c:pt>
                <c:pt idx="510">
                  <c:v>1.02904035796927</c:v>
                </c:pt>
                <c:pt idx="511">
                  <c:v>1.02805889279208</c:v>
                </c:pt>
                <c:pt idx="512">
                  <c:v>1.0270783637044001</c:v>
                </c:pt>
                <c:pt idx="513">
                  <c:v>1.0260987698134401</c:v>
                </c:pt>
                <c:pt idx="514">
                  <c:v>1.02512011022722</c:v>
                </c:pt>
                <c:pt idx="515">
                  <c:v>1.02414238405465</c:v>
                </c:pt>
                <c:pt idx="516">
                  <c:v>1.02316559040545</c:v>
                </c:pt>
                <c:pt idx="517">
                  <c:v>1.0221897283902199</c:v>
                </c:pt>
                <c:pt idx="518">
                  <c:v>1.02121479712039</c:v>
                </c:pt>
                <c:pt idx="519">
                  <c:v>1.02024079570826</c:v>
                </c:pt>
                <c:pt idx="520">
                  <c:v>1.01926772326695</c:v>
                </c:pt>
                <c:pt idx="521">
                  <c:v>1.01829557891044</c:v>
                </c:pt>
                <c:pt idx="522">
                  <c:v>1.0173243617535499</c:v>
                </c:pt>
                <c:pt idx="523">
                  <c:v>1.0163540709119501</c:v>
                </c:pt>
                <c:pt idx="524">
                  <c:v>1.0153847055021601</c:v>
                </c:pt>
                <c:pt idx="525">
                  <c:v>1.01441626464153</c:v>
                </c:pt>
                <c:pt idx="526">
                  <c:v>1.0134487474482401</c:v>
                </c:pt>
                <c:pt idx="527">
                  <c:v>1.0124821530413399</c:v>
                </c:pt>
                <c:pt idx="528">
                  <c:v>1.0115164805407</c:v>
                </c:pt>
                <c:pt idx="529">
                  <c:v>1.01055172906704</c:v>
                </c:pt>
                <c:pt idx="530">
                  <c:v>1.0095878977419199</c:v>
                </c:pt>
                <c:pt idx="531">
                  <c:v>1.0086249856877201</c:v>
                </c:pt>
                <c:pt idx="532">
                  <c:v>1.0076629920276701</c:v>
                </c:pt>
                <c:pt idx="533">
                  <c:v>1.0067019158858499</c:v>
                </c:pt>
                <c:pt idx="534">
                  <c:v>1.00574175638715</c:v>
                </c:pt>
                <c:pt idx="535">
                  <c:v>1.0047825126573</c:v>
                </c:pt>
                <c:pt idx="536">
                  <c:v>1.0038241838228801</c:v>
                </c:pt>
                <c:pt idx="537">
                  <c:v>1.00286676901129</c:v>
                </c:pt>
                <c:pt idx="538">
                  <c:v>1.0019102673507601</c:v>
                </c:pt>
                <c:pt idx="539">
                  <c:v>1.00095467797037</c:v>
                </c:pt>
                <c:pt idx="540">
                  <c:v>1</c:v>
                </c:pt>
                <c:pt idx="541">
                  <c:v>0.99904623257038505</c:v>
                </c:pt>
                <c:pt idx="542">
                  <c:v>0.99809337481307903</c:v>
                </c:pt>
                <c:pt idx="543">
                  <c:v>0.99714142586046794</c:v>
                </c:pt>
                <c:pt idx="544">
                  <c:v>0.99619038484576194</c:v>
                </c:pt>
                <c:pt idx="545">
                  <c:v>0.99524025090300094</c:v>
                </c:pt>
                <c:pt idx="546">
                  <c:v>0.99429102316704798</c:v>
                </c:pt>
                <c:pt idx="547">
                  <c:v>0.99334270077359299</c:v>
                </c:pt>
                <c:pt idx="548">
                  <c:v>0.99239528285915002</c:v>
                </c:pt>
                <c:pt idx="549">
                  <c:v>0.99144876856105502</c:v>
                </c:pt>
                <c:pt idx="550">
                  <c:v>0.99050315701746905</c:v>
                </c:pt>
                <c:pt idx="551">
                  <c:v>0.98955844736737497</c:v>
                </c:pt>
                <c:pt idx="552">
                  <c:v>0.98861463875057498</c:v>
                </c:pt>
                <c:pt idx="553">
                  <c:v>0.98767173030769495</c:v>
                </c:pt>
                <c:pt idx="554">
                  <c:v>0.98672972118017599</c:v>
                </c:pt>
                <c:pt idx="555">
                  <c:v>0.98578861051028099</c:v>
                </c:pt>
                <c:pt idx="556">
                  <c:v>0.98484839744109098</c:v>
                </c:pt>
                <c:pt idx="557">
                  <c:v>0.98390908111650299</c:v>
                </c:pt>
                <c:pt idx="558">
                  <c:v>0.98297066068123196</c:v>
                </c:pt>
                <c:pt idx="559">
                  <c:v>0.98203313528080705</c:v>
                </c:pt>
                <c:pt idx="560">
                  <c:v>0.981096504061573</c:v>
                </c:pt>
                <c:pt idx="561">
                  <c:v>0.98016076617069103</c:v>
                </c:pt>
                <c:pt idx="562">
                  <c:v>0.97922592075613002</c:v>
                </c:pt>
                <c:pt idx="563">
                  <c:v>0.97829196696667797</c:v>
                </c:pt>
                <c:pt idx="564">
                  <c:v>0.97735890395193104</c:v>
                </c:pt>
                <c:pt idx="565">
                  <c:v>0.97642673086229803</c:v>
                </c:pt>
                <c:pt idx="566">
                  <c:v>0.97549544684899603</c:v>
                </c:pt>
                <c:pt idx="567">
                  <c:v>0.974565051064054</c:v>
                </c:pt>
                <c:pt idx="568">
                  <c:v>0.97363554266030705</c:v>
                </c:pt>
                <c:pt idx="569">
                  <c:v>0.97270692079140297</c:v>
                </c:pt>
                <c:pt idx="570">
                  <c:v>0.97177918461179102</c:v>
                </c:pt>
                <c:pt idx="571">
                  <c:v>0.97085233327673004</c:v>
                </c:pt>
                <c:pt idx="572">
                  <c:v>0.96992636594228498</c:v>
                </c:pt>
                <c:pt idx="573">
                  <c:v>0.96900128176532496</c:v>
                </c:pt>
                <c:pt idx="574">
                  <c:v>0.96807707990352199</c:v>
                </c:pt>
                <c:pt idx="575">
                  <c:v>0.96715375951535298</c:v>
                </c:pt>
                <c:pt idx="576">
                  <c:v>0.96623131976009702</c:v>
                </c:pt>
                <c:pt idx="577">
                  <c:v>0.96530975979783695</c:v>
                </c:pt>
                <c:pt idx="578">
                  <c:v>0.96438907878945201</c:v>
                </c:pt>
                <c:pt idx="579">
                  <c:v>0.96346927589662601</c:v>
                </c:pt>
                <c:pt idx="580">
                  <c:v>0.96255035028184099</c:v>
                </c:pt>
                <c:pt idx="581">
                  <c:v>0.96163230110837805</c:v>
                </c:pt>
                <c:pt idx="582">
                  <c:v>0.96071512754031496</c:v>
                </c:pt>
                <c:pt idx="583">
                  <c:v>0.95979882874252898</c:v>
                </c:pt>
                <c:pt idx="584">
                  <c:v>0.95888340388069104</c:v>
                </c:pt>
                <c:pt idx="585">
                  <c:v>0.95796885212127203</c:v>
                </c:pt>
                <c:pt idx="586">
                  <c:v>0.95705517263153295</c:v>
                </c:pt>
                <c:pt idx="587">
                  <c:v>0.95614236457953194</c:v>
                </c:pt>
                <c:pt idx="588">
                  <c:v>0.95523042713412099</c:v>
                </c:pt>
                <c:pt idx="589">
                  <c:v>0.95431935946494295</c:v>
                </c:pt>
                <c:pt idx="590">
                  <c:v>0.95340916074243498</c:v>
                </c:pt>
                <c:pt idx="591">
                  <c:v>0.95249983013782202</c:v>
                </c:pt>
                <c:pt idx="592">
                  <c:v>0.95159136682312295</c:v>
                </c:pt>
                <c:pt idx="593">
                  <c:v>0.95068376997114501</c:v>
                </c:pt>
                <c:pt idx="594">
                  <c:v>0.94977703875548203</c:v>
                </c:pt>
                <c:pt idx="595">
                  <c:v>0.94887117235052099</c:v>
                </c:pt>
                <c:pt idx="596">
                  <c:v>0.94796616993143201</c:v>
                </c:pt>
                <c:pt idx="597">
                  <c:v>0.94706203067417505</c:v>
                </c:pt>
                <c:pt idx="598">
                  <c:v>0.94615875375549296</c:v>
                </c:pt>
                <c:pt idx="599">
                  <c:v>0.945256338352916</c:v>
                </c:pt>
                <c:pt idx="600">
                  <c:v>0.944354783644758</c:v>
                </c:pt>
                <c:pt idx="601">
                  <c:v>0.94345408881011705</c:v>
                </c:pt>
                <c:pt idx="602">
                  <c:v>0.94255425302887197</c:v>
                </c:pt>
                <c:pt idx="603">
                  <c:v>0.94165527548168804</c:v>
                </c:pt>
                <c:pt idx="604">
                  <c:v>0.94075715535000803</c:v>
                </c:pt>
                <c:pt idx="605">
                  <c:v>0.939859891816058</c:v>
                </c:pt>
                <c:pt idx="606">
                  <c:v>0.93896348406284302</c:v>
                </c:pt>
                <c:pt idx="607">
                  <c:v>0.93806793127414601</c:v>
                </c:pt>
                <c:pt idx="608">
                  <c:v>0.93717323263453001</c:v>
                </c:pt>
                <c:pt idx="609">
                  <c:v>0.93627938732933702</c:v>
                </c:pt>
                <c:pt idx="610">
                  <c:v>0.93538639454468198</c:v>
                </c:pt>
                <c:pt idx="611">
                  <c:v>0.93449425346745996</c:v>
                </c:pt>
                <c:pt idx="612">
                  <c:v>0.93360296328534098</c:v>
                </c:pt>
                <c:pt idx="613">
                  <c:v>0.93271252318676701</c:v>
                </c:pt>
                <c:pt idx="614">
                  <c:v>0.93182293236095803</c:v>
                </c:pt>
                <c:pt idx="615">
                  <c:v>0.93093418999790301</c:v>
                </c:pt>
                <c:pt idx="616">
                  <c:v>0.93004629528836802</c:v>
                </c:pt>
                <c:pt idx="617">
                  <c:v>0.929159247423889</c:v>
                </c:pt>
                <c:pt idx="618">
                  <c:v>0.92827304559677004</c:v>
                </c:pt>
                <c:pt idx="619">
                  <c:v>0.92738768900009005</c:v>
                </c:pt>
                <c:pt idx="620">
                  <c:v>0.92650317682769601</c:v>
                </c:pt>
                <c:pt idx="621">
                  <c:v>0.92561950827420203</c:v>
                </c:pt>
                <c:pt idx="622">
                  <c:v>0.92473668253499497</c:v>
                </c:pt>
                <c:pt idx="623">
                  <c:v>0.92385469880622295</c:v>
                </c:pt>
                <c:pt idx="624">
                  <c:v>0.92297355628480404</c:v>
                </c:pt>
                <c:pt idx="625">
                  <c:v>0.92209325416842403</c:v>
                </c:pt>
                <c:pt idx="626">
                  <c:v>0.92121379165553097</c:v>
                </c:pt>
                <c:pt idx="627">
                  <c:v>0.92033516794533698</c:v>
                </c:pt>
                <c:pt idx="628">
                  <c:v>0.91945738223782203</c:v>
                </c:pt>
                <c:pt idx="629">
                  <c:v>0.918580433733724</c:v>
                </c:pt>
                <c:pt idx="630">
                  <c:v>0.91770432163454796</c:v>
                </c:pt>
                <c:pt idx="631">
                  <c:v>0.91682904514255603</c:v>
                </c:pt>
                <c:pt idx="632">
                  <c:v>0.91595460346077395</c:v>
                </c:pt>
                <c:pt idx="633">
                  <c:v>0.91508099579298696</c:v>
                </c:pt>
                <c:pt idx="634">
                  <c:v>0.91420822134374002</c:v>
                </c:pt>
                <c:pt idx="635">
                  <c:v>0.91333627931833605</c:v>
                </c:pt>
                <c:pt idx="636">
                  <c:v>0.91246516892283602</c:v>
                </c:pt>
                <c:pt idx="637">
                  <c:v>0.91159488936405897</c:v>
                </c:pt>
                <c:pt idx="638">
                  <c:v>0.91072543984958099</c:v>
                </c:pt>
                <c:pt idx="639">
                  <c:v>0.90985681958773101</c:v>
                </c:pt>
                <c:pt idx="640">
                  <c:v>0.90898902778759405</c:v>
                </c:pt>
                <c:pt idx="641">
                  <c:v>0.90812206365901305</c:v>
                </c:pt>
                <c:pt idx="642">
                  <c:v>0.90725592641258102</c:v>
                </c:pt>
                <c:pt idx="643">
                  <c:v>0.90639061525964304</c:v>
                </c:pt>
                <c:pt idx="644">
                  <c:v>0.90552612941230004</c:v>
                </c:pt>
                <c:pt idx="645">
                  <c:v>0.90466246808340101</c:v>
                </c:pt>
                <c:pt idx="646">
                  <c:v>0.90379963048654799</c:v>
                </c:pt>
                <c:pt idx="647">
                  <c:v>0.902937615836092</c:v>
                </c:pt>
                <c:pt idx="648">
                  <c:v>0.90207642334713301</c:v>
                </c:pt>
                <c:pt idx="649">
                  <c:v>0.90121605223552104</c:v>
                </c:pt>
                <c:pt idx="650">
                  <c:v>0.90035650171785298</c:v>
                </c:pt>
                <c:pt idx="651">
                  <c:v>0.89949777101147199</c:v>
                </c:pt>
                <c:pt idx="652">
                  <c:v>0.89863985933446999</c:v>
                </c:pt>
                <c:pt idx="653">
                  <c:v>0.89778276590568296</c:v>
                </c:pt>
                <c:pt idx="654">
                  <c:v>0.89692648994469304</c:v>
                </c:pt>
                <c:pt idx="655">
                  <c:v>0.89607103067182503</c:v>
                </c:pt>
                <c:pt idx="656">
                  <c:v>0.89521638730814801</c:v>
                </c:pt>
                <c:pt idx="657">
                  <c:v>0.89436255907547602</c:v>
                </c:pt>
                <c:pt idx="658">
                  <c:v>0.89350954519636305</c:v>
                </c:pt>
                <c:pt idx="659">
                  <c:v>0.89265734489410498</c:v>
                </c:pt>
                <c:pt idx="660">
                  <c:v>0.89180595739273805</c:v>
                </c:pt>
                <c:pt idx="661">
                  <c:v>0.89095538191704005</c:v>
                </c:pt>
                <c:pt idx="662">
                  <c:v>0.89010561769252805</c:v>
                </c:pt>
                <c:pt idx="663">
                  <c:v>0.88925666394545499</c:v>
                </c:pt>
                <c:pt idx="664">
                  <c:v>0.888408519902816</c:v>
                </c:pt>
                <c:pt idx="665">
                  <c:v>0.88756118479234003</c:v>
                </c:pt>
                <c:pt idx="666">
                  <c:v>0.88671465784249404</c:v>
                </c:pt>
                <c:pt idx="667">
                  <c:v>0.88586893828248203</c:v>
                </c:pt>
                <c:pt idx="668">
                  <c:v>0.88502402534224101</c:v>
                </c:pt>
                <c:pt idx="669">
                  <c:v>0.88417991825244202</c:v>
                </c:pt>
                <c:pt idx="670">
                  <c:v>0.883336616244494</c:v>
                </c:pt>
                <c:pt idx="671">
                  <c:v>0.88249411855053395</c:v>
                </c:pt>
                <c:pt idx="672">
                  <c:v>0.88165242440343305</c:v>
                </c:pt>
                <c:pt idx="673">
                  <c:v>0.88081153303679605</c:v>
                </c:pt>
                <c:pt idx="674">
                  <c:v>0.87997144368495595</c:v>
                </c:pt>
                <c:pt idx="675">
                  <c:v>0.87913215558297897</c:v>
                </c:pt>
                <c:pt idx="676">
                  <c:v>0.87829366796665598</c:v>
                </c:pt>
                <c:pt idx="677">
                  <c:v>0.87745598007251202</c:v>
                </c:pt>
                <c:pt idx="678">
                  <c:v>0.87661909113779901</c:v>
                </c:pt>
                <c:pt idx="679">
                  <c:v>0.87578300040049295</c:v>
                </c:pt>
                <c:pt idx="680">
                  <c:v>0.87494770709930003</c:v>
                </c:pt>
                <c:pt idx="681">
                  <c:v>0.87411321047365198</c:v>
                </c:pt>
                <c:pt idx="682">
                  <c:v>0.87327950976370605</c:v>
                </c:pt>
                <c:pt idx="683">
                  <c:v>0.87244660421034403</c:v>
                </c:pt>
                <c:pt idx="684">
                  <c:v>0.87161449305517003</c:v>
                </c:pt>
                <c:pt idx="685">
                  <c:v>0.87078317554051299</c:v>
                </c:pt>
                <c:pt idx="686">
                  <c:v>0.86995265090942597</c:v>
                </c:pt>
                <c:pt idx="687">
                  <c:v>0.86912291840568201</c:v>
                </c:pt>
                <c:pt idx="688">
                  <c:v>0.868293977273774</c:v>
                </c:pt>
                <c:pt idx="689">
                  <c:v>0.86746582675891903</c:v>
                </c:pt>
                <c:pt idx="690">
                  <c:v>0.86663846610705197</c:v>
                </c:pt>
                <c:pt idx="691">
                  <c:v>0.86581189456482899</c:v>
                </c:pt>
                <c:pt idx="692">
                  <c:v>0.864986111379619</c:v>
                </c:pt>
                <c:pt idx="693">
                  <c:v>0.86416111579951604</c:v>
                </c:pt>
                <c:pt idx="694">
                  <c:v>0.863336907073326</c:v>
                </c:pt>
                <c:pt idx="695">
                  <c:v>0.86251348445057596</c:v>
                </c:pt>
                <c:pt idx="696">
                  <c:v>0.86169084718150302</c:v>
                </c:pt>
                <c:pt idx="697">
                  <c:v>0.860868994517064</c:v>
                </c:pt>
                <c:pt idx="698">
                  <c:v>0.86004792570892796</c:v>
                </c:pt>
                <c:pt idx="699">
                  <c:v>0.85922764000947904</c:v>
                </c:pt>
                <c:pt idx="700">
                  <c:v>0.85840813667181304</c:v>
                </c:pt>
              </c:numCache>
            </c:numRef>
          </c:yVal>
          <c:smooth val="0"/>
        </c:ser>
        <c:ser>
          <c:idx val="1"/>
          <c:order val="1"/>
          <c:tx>
            <c:strRef>
              <c:f>Microsoft_Excel_Worksheet1!$C$1</c:f>
              <c:strCache>
                <c:ptCount val="1"/>
                <c:pt idx="0">
                  <c:v>lower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Microsoft_Excel_Worksheet1!$C$2:$C$10002</c:f>
              <c:numCache>
                <c:formatCode>General</c:formatCode>
                <c:ptCount val="10001"/>
                <c:pt idx="0">
                  <c:v>1.1255347269710101</c:v>
                </c:pt>
                <c:pt idx="1">
                  <c:v>1.12528826553151</c:v>
                </c:pt>
                <c:pt idx="2">
                  <c:v>1.1250418580603501</c:v>
                </c:pt>
                <c:pt idx="3">
                  <c:v>1.1247955045457101</c:v>
                </c:pt>
                <c:pt idx="4">
                  <c:v>1.1245492049757699</c:v>
                </c:pt>
                <c:pt idx="5">
                  <c:v>1.1243029593387299</c:v>
                </c:pt>
                <c:pt idx="6">
                  <c:v>1.12405676762278</c:v>
                </c:pt>
                <c:pt idx="7">
                  <c:v>1.1238106298161099</c:v>
                </c:pt>
                <c:pt idx="8">
                  <c:v>1.1235645459069099</c:v>
                </c:pt>
                <c:pt idx="9">
                  <c:v>1.1233185158833801</c:v>
                </c:pt>
                <c:pt idx="10">
                  <c:v>1.12307253973372</c:v>
                </c:pt>
                <c:pt idx="11">
                  <c:v>1.1228266174461401</c:v>
                </c:pt>
                <c:pt idx="12">
                  <c:v>1.12258074900884</c:v>
                </c:pt>
                <c:pt idx="13">
                  <c:v>1.12233493441002</c:v>
                </c:pt>
                <c:pt idx="14">
                  <c:v>1.1220891736379099</c:v>
                </c:pt>
                <c:pt idx="15">
                  <c:v>1.12184346668071</c:v>
                </c:pt>
                <c:pt idx="16">
                  <c:v>1.12159781352664</c:v>
                </c:pt>
                <c:pt idx="17">
                  <c:v>1.1213522141639201</c:v>
                </c:pt>
                <c:pt idx="18">
                  <c:v>1.12110666858076</c:v>
                </c:pt>
                <c:pt idx="19">
                  <c:v>1.1208611767654</c:v>
                </c:pt>
                <c:pt idx="20">
                  <c:v>1.12061573870606</c:v>
                </c:pt>
                <c:pt idx="21">
                  <c:v>1.12037035439097</c:v>
                </c:pt>
                <c:pt idx="22">
                  <c:v>1.12012502380835</c:v>
                </c:pt>
                <c:pt idx="23">
                  <c:v>1.1198797469464501</c:v>
                </c:pt>
                <c:pt idx="24">
                  <c:v>1.1196345237934999</c:v>
                </c:pt>
                <c:pt idx="25">
                  <c:v>1.11938935433774</c:v>
                </c:pt>
                <c:pt idx="26">
                  <c:v>1.11914423856741</c:v>
                </c:pt>
                <c:pt idx="27">
                  <c:v>1.1188991764707501</c:v>
                </c:pt>
                <c:pt idx="28">
                  <c:v>1.11865416803602</c:v>
                </c:pt>
                <c:pt idx="29">
                  <c:v>1.11840921325146</c:v>
                </c:pt>
                <c:pt idx="30">
                  <c:v>1.11816431210532</c:v>
                </c:pt>
                <c:pt idx="31">
                  <c:v>1.1179194645858599</c:v>
                </c:pt>
                <c:pt idx="32">
                  <c:v>1.1176746706813401</c:v>
                </c:pt>
                <c:pt idx="33">
                  <c:v>1.1174299303800099</c:v>
                </c:pt>
                <c:pt idx="34">
                  <c:v>1.1171852436701399</c:v>
                </c:pt>
                <c:pt idx="35">
                  <c:v>1.1169406105399999</c:v>
                </c:pt>
                <c:pt idx="36">
                  <c:v>1.11669603097784</c:v>
                </c:pt>
                <c:pt idx="37">
                  <c:v>1.1164515049719499</c:v>
                </c:pt>
                <c:pt idx="38">
                  <c:v>1.11620703251058</c:v>
                </c:pt>
                <c:pt idx="39">
                  <c:v>1.11596261358203</c:v>
                </c:pt>
                <c:pt idx="40">
                  <c:v>1.11571824817456</c:v>
                </c:pt>
                <c:pt idx="41">
                  <c:v>1.1154739362764601</c:v>
                </c:pt>
                <c:pt idx="42">
                  <c:v>1.11522967787601</c:v>
                </c:pt>
                <c:pt idx="43">
                  <c:v>1.1149854729614901</c:v>
                </c:pt>
                <c:pt idx="44">
                  <c:v>1.1147413215211901</c:v>
                </c:pt>
                <c:pt idx="45">
                  <c:v>1.1144972235434101</c:v>
                </c:pt>
                <c:pt idx="46">
                  <c:v>1.1142531790164401</c:v>
                </c:pt>
                <c:pt idx="47">
                  <c:v>1.1140091879285601</c:v>
                </c:pt>
                <c:pt idx="48">
                  <c:v>1.1137652502680899</c:v>
                </c:pt>
                <c:pt idx="49">
                  <c:v>1.1135213660233201</c:v>
                </c:pt>
                <c:pt idx="50">
                  <c:v>1.1132775351825599</c:v>
                </c:pt>
                <c:pt idx="51">
                  <c:v>1.1130337577341001</c:v>
                </c:pt>
                <c:pt idx="52">
                  <c:v>1.1127900336662599</c:v>
                </c:pt>
                <c:pt idx="53">
                  <c:v>1.11254636296736</c:v>
                </c:pt>
                <c:pt idx="54">
                  <c:v>1.1123027456257</c:v>
                </c:pt>
                <c:pt idx="55">
                  <c:v>1.1120591816295999</c:v>
                </c:pt>
                <c:pt idx="56">
                  <c:v>1.1118156709673801</c:v>
                </c:pt>
                <c:pt idx="57">
                  <c:v>1.11157221362736</c:v>
                </c:pt>
                <c:pt idx="58">
                  <c:v>1.11132880959786</c:v>
                </c:pt>
                <c:pt idx="59">
                  <c:v>1.1110854588672101</c:v>
                </c:pt>
                <c:pt idx="60">
                  <c:v>1.11084216142375</c:v>
                </c:pt>
                <c:pt idx="61">
                  <c:v>1.11059891725579</c:v>
                </c:pt>
                <c:pt idx="62">
                  <c:v>1.1103557263516799</c:v>
                </c:pt>
                <c:pt idx="63">
                  <c:v>1.11011258869976</c:v>
                </c:pt>
                <c:pt idx="64">
                  <c:v>1.10986950428835</c:v>
                </c:pt>
                <c:pt idx="65">
                  <c:v>1.1096264731058101</c:v>
                </c:pt>
                <c:pt idx="66">
                  <c:v>1.10938349514047</c:v>
                </c:pt>
                <c:pt idx="67">
                  <c:v>1.10914057038069</c:v>
                </c:pt>
                <c:pt idx="68">
                  <c:v>1.10889769881482</c:v>
                </c:pt>
                <c:pt idx="69">
                  <c:v>1.10865488043119</c:v>
                </c:pt>
                <c:pt idx="70">
                  <c:v>1.1084121152181801</c:v>
                </c:pt>
                <c:pt idx="71">
                  <c:v>1.10816940316414</c:v>
                </c:pt>
                <c:pt idx="72">
                  <c:v>1.1079267442574201</c:v>
                </c:pt>
                <c:pt idx="73">
                  <c:v>1.1076841384864</c:v>
                </c:pt>
                <c:pt idx="74">
                  <c:v>1.10744158583942</c:v>
                </c:pt>
                <c:pt idx="75">
                  <c:v>1.10719908630487</c:v>
                </c:pt>
                <c:pt idx="76">
                  <c:v>1.1069566398711099</c:v>
                </c:pt>
                <c:pt idx="77">
                  <c:v>1.1067142465265101</c:v>
                </c:pt>
                <c:pt idx="78">
                  <c:v>1.1064719062594499</c:v>
                </c:pt>
                <c:pt idx="79">
                  <c:v>1.1062296190583101</c:v>
                </c:pt>
                <c:pt idx="80">
                  <c:v>1.1059873849114601</c:v>
                </c:pt>
                <c:pt idx="81">
                  <c:v>1.1057452038072899</c:v>
                </c:pt>
                <c:pt idx="82">
                  <c:v>1.1055030757341899</c:v>
                </c:pt>
                <c:pt idx="83">
                  <c:v>1.1052610006805299</c:v>
                </c:pt>
                <c:pt idx="84">
                  <c:v>1.10501897863472</c:v>
                </c:pt>
                <c:pt idx="85">
                  <c:v>1.1047770095851399</c:v>
                </c:pt>
                <c:pt idx="86">
                  <c:v>1.1045350935201901</c:v>
                </c:pt>
                <c:pt idx="87">
                  <c:v>1.10429323042827</c:v>
                </c:pt>
                <c:pt idx="88">
                  <c:v>1.10405142029777</c:v>
                </c:pt>
                <c:pt idx="89">
                  <c:v>1.1038096631171099</c:v>
                </c:pt>
                <c:pt idx="90">
                  <c:v>1.1035679588746801</c:v>
                </c:pt>
                <c:pt idx="91">
                  <c:v>1.1033263075588899</c:v>
                </c:pt>
                <c:pt idx="92">
                  <c:v>1.1030847091581599</c:v>
                </c:pt>
                <c:pt idx="93">
                  <c:v>1.1028431636609</c:v>
                </c:pt>
                <c:pt idx="94">
                  <c:v>1.10260167105552</c:v>
                </c:pt>
                <c:pt idx="95">
                  <c:v>1.1023602313304399</c:v>
                </c:pt>
                <c:pt idx="96">
                  <c:v>1.1021188444740799</c:v>
                </c:pt>
                <c:pt idx="97">
                  <c:v>1.1018775104748699</c:v>
                </c:pt>
                <c:pt idx="98">
                  <c:v>1.1016362293212201</c:v>
                </c:pt>
                <c:pt idx="99">
                  <c:v>1.1013950010015801</c:v>
                </c:pt>
                <c:pt idx="100">
                  <c:v>1.10115382550437</c:v>
                </c:pt>
                <c:pt idx="101">
                  <c:v>1.1009127028180199</c:v>
                </c:pt>
                <c:pt idx="102">
                  <c:v>1.10067163293096</c:v>
                </c:pt>
                <c:pt idx="103">
                  <c:v>1.1004306158316499</c:v>
                </c:pt>
                <c:pt idx="104">
                  <c:v>1.1001896515085099</c:v>
                </c:pt>
                <c:pt idx="105">
                  <c:v>1.0999487399499901</c:v>
                </c:pt>
                <c:pt idx="106">
                  <c:v>1.09970788114455</c:v>
                </c:pt>
                <c:pt idx="107">
                  <c:v>1.0994670750806099</c:v>
                </c:pt>
                <c:pt idx="108">
                  <c:v>1.09922632174665</c:v>
                </c:pt>
                <c:pt idx="109">
                  <c:v>1.09898562113111</c:v>
                </c:pt>
                <c:pt idx="110">
                  <c:v>1.0987449732224399</c:v>
                </c:pt>
                <c:pt idx="111">
                  <c:v>1.0985043780091099</c:v>
                </c:pt>
                <c:pt idx="112">
                  <c:v>1.09826383547957</c:v>
                </c:pt>
                <c:pt idx="113">
                  <c:v>1.0980233456223001</c:v>
                </c:pt>
                <c:pt idx="114">
                  <c:v>1.09778290842575</c:v>
                </c:pt>
                <c:pt idx="115">
                  <c:v>1.09754252387839</c:v>
                </c:pt>
                <c:pt idx="116">
                  <c:v>1.09730219196871</c:v>
                </c:pt>
                <c:pt idx="117">
                  <c:v>1.09706191268516</c:v>
                </c:pt>
                <c:pt idx="118">
                  <c:v>1.0968216860162301</c:v>
                </c:pt>
                <c:pt idx="119">
                  <c:v>1.0965815119504001</c:v>
                </c:pt>
                <c:pt idx="120">
                  <c:v>1.0963413904761401</c:v>
                </c:pt>
                <c:pt idx="121">
                  <c:v>1.09610132158194</c:v>
                </c:pt>
                <c:pt idx="122">
                  <c:v>1.09586130525629</c:v>
                </c:pt>
                <c:pt idx="123">
                  <c:v>1.0956213414876801</c:v>
                </c:pt>
                <c:pt idx="124">
                  <c:v>1.0953814302645899</c:v>
                </c:pt>
                <c:pt idx="125">
                  <c:v>1.0951415715755199</c:v>
                </c:pt>
                <c:pt idx="126">
                  <c:v>1.0949017654089801</c:v>
                </c:pt>
                <c:pt idx="127">
                  <c:v>1.09466201175345</c:v>
                </c:pt>
                <c:pt idx="128">
                  <c:v>1.09442231059743</c:v>
                </c:pt>
                <c:pt idx="129">
                  <c:v>1.0941826619294399</c:v>
                </c:pt>
                <c:pt idx="130">
                  <c:v>1.0939430657379801</c:v>
                </c:pt>
                <c:pt idx="131">
                  <c:v>1.0937035220115601</c:v>
                </c:pt>
                <c:pt idx="132">
                  <c:v>1.09346403073869</c:v>
                </c:pt>
                <c:pt idx="133">
                  <c:v>1.09322459190788</c:v>
                </c:pt>
                <c:pt idx="134">
                  <c:v>1.0929852055076501</c:v>
                </c:pt>
                <c:pt idx="135">
                  <c:v>1.0927458715265199</c:v>
                </c:pt>
                <c:pt idx="136">
                  <c:v>1.09250658995301</c:v>
                </c:pt>
                <c:pt idx="137">
                  <c:v>1.0922673607756499</c:v>
                </c:pt>
                <c:pt idx="138">
                  <c:v>1.09202818398295</c:v>
                </c:pt>
                <c:pt idx="139">
                  <c:v>1.0917890595634601</c:v>
                </c:pt>
                <c:pt idx="140">
                  <c:v>1.0915499875057</c:v>
                </c:pt>
                <c:pt idx="141">
                  <c:v>1.09131096779821</c:v>
                </c:pt>
                <c:pt idx="142">
                  <c:v>1.09107200042953</c:v>
                </c:pt>
                <c:pt idx="143">
                  <c:v>1.09083308538818</c:v>
                </c:pt>
                <c:pt idx="144">
                  <c:v>1.0905942226627201</c:v>
                </c:pt>
                <c:pt idx="145">
                  <c:v>1.0903554122416901</c:v>
                </c:pt>
                <c:pt idx="146">
                  <c:v>1.09011665411364</c:v>
                </c:pt>
                <c:pt idx="147">
                  <c:v>1.0898779482671099</c:v>
                </c:pt>
                <c:pt idx="148">
                  <c:v>1.0896392946906599</c:v>
                </c:pt>
                <c:pt idx="149">
                  <c:v>1.08940069337284</c:v>
                </c:pt>
                <c:pt idx="150">
                  <c:v>1.0891621443021999</c:v>
                </c:pt>
                <c:pt idx="151">
                  <c:v>1.0889236474673101</c:v>
                </c:pt>
                <c:pt idx="152">
                  <c:v>1.08868520285674</c:v>
                </c:pt>
                <c:pt idx="153">
                  <c:v>1.0884468104590299</c:v>
                </c:pt>
                <c:pt idx="154">
                  <c:v>1.0882084702627699</c:v>
                </c:pt>
                <c:pt idx="155">
                  <c:v>1.08797018225651</c:v>
                </c:pt>
                <c:pt idx="156">
                  <c:v>1.08773194642884</c:v>
                </c:pt>
                <c:pt idx="157">
                  <c:v>1.0874937627683201</c:v>
                </c:pt>
                <c:pt idx="158">
                  <c:v>1.08725563126353</c:v>
                </c:pt>
                <c:pt idx="159">
                  <c:v>1.08701755190306</c:v>
                </c:pt>
                <c:pt idx="160">
                  <c:v>1.0867795246754699</c:v>
                </c:pt>
                <c:pt idx="161">
                  <c:v>1.08654154956937</c:v>
                </c:pt>
                <c:pt idx="162">
                  <c:v>1.0863036265733299</c:v>
                </c:pt>
                <c:pt idx="163">
                  <c:v>1.0860657556759401</c:v>
                </c:pt>
                <c:pt idx="164">
                  <c:v>1.0858279368657999</c:v>
                </c:pt>
                <c:pt idx="165">
                  <c:v>1.0855901701315001</c:v>
                </c:pt>
                <c:pt idx="166">
                  <c:v>1.0853524554616401</c:v>
                </c:pt>
                <c:pt idx="167">
                  <c:v>1.0851147928448099</c:v>
                </c:pt>
                <c:pt idx="168">
                  <c:v>1.0848771822696199</c:v>
                </c:pt>
                <c:pt idx="169">
                  <c:v>1.08463962372467</c:v>
                </c:pt>
                <c:pt idx="170">
                  <c:v>1.08440211719858</c:v>
                </c:pt>
                <c:pt idx="171">
                  <c:v>1.0841646626799399</c:v>
                </c:pt>
                <c:pt idx="172">
                  <c:v>1.08392726015737</c:v>
                </c:pt>
                <c:pt idx="173">
                  <c:v>1.0836899096194801</c:v>
                </c:pt>
                <c:pt idx="174">
                  <c:v>1.0834526110549001</c:v>
                </c:pt>
                <c:pt idx="175">
                  <c:v>1.08321536445223</c:v>
                </c:pt>
                <c:pt idx="176">
                  <c:v>1.08297816980011</c:v>
                </c:pt>
                <c:pt idx="177">
                  <c:v>1.08274102708715</c:v>
                </c:pt>
                <c:pt idx="178">
                  <c:v>1.0825039363019899</c:v>
                </c:pt>
                <c:pt idx="179">
                  <c:v>1.0822668974332501</c:v>
                </c:pt>
                <c:pt idx="180">
                  <c:v>1.0820299104695601</c:v>
                </c:pt>
                <c:pt idx="181">
                  <c:v>1.0817929753995601</c:v>
                </c:pt>
                <c:pt idx="182">
                  <c:v>1.0815560922118901</c:v>
                </c:pt>
                <c:pt idx="183">
                  <c:v>1.08131926089518</c:v>
                </c:pt>
                <c:pt idx="184">
                  <c:v>1.0810824814380799</c:v>
                </c:pt>
                <c:pt idx="185">
                  <c:v>1.08084575382922</c:v>
                </c:pt>
                <c:pt idx="186">
                  <c:v>1.0806090780572699</c:v>
                </c:pt>
                <c:pt idx="187">
                  <c:v>1.0803724541108499</c:v>
                </c:pt>
                <c:pt idx="188">
                  <c:v>1.08013588197864</c:v>
                </c:pt>
                <c:pt idx="189">
                  <c:v>1.07989936164928</c:v>
                </c:pt>
                <c:pt idx="190">
                  <c:v>1.0796628931114201</c:v>
                </c:pt>
                <c:pt idx="191">
                  <c:v>1.07942647635373</c:v>
                </c:pt>
                <c:pt idx="192">
                  <c:v>1.0791901113648801</c:v>
                </c:pt>
                <c:pt idx="193">
                  <c:v>1.07895379813351</c:v>
                </c:pt>
                <c:pt idx="194">
                  <c:v>1.0787175366482999</c:v>
                </c:pt>
                <c:pt idx="195">
                  <c:v>1.0784813268979201</c:v>
                </c:pt>
                <c:pt idx="196">
                  <c:v>1.0782451688710399</c:v>
                </c:pt>
                <c:pt idx="197">
                  <c:v>1.0780090625563401</c:v>
                </c:pt>
                <c:pt idx="198">
                  <c:v>1.0777730079424801</c:v>
                </c:pt>
                <c:pt idx="199">
                  <c:v>1.0775370050181601</c:v>
                </c:pt>
                <c:pt idx="200">
                  <c:v>1.07730105377204</c:v>
                </c:pt>
                <c:pt idx="201">
                  <c:v>1.07706515419282</c:v>
                </c:pt>
                <c:pt idx="202">
                  <c:v>1.0768293062691801</c:v>
                </c:pt>
                <c:pt idx="203">
                  <c:v>1.0765935099898101</c:v>
                </c:pt>
                <c:pt idx="204">
                  <c:v>1.0763577653434</c:v>
                </c:pt>
                <c:pt idx="205">
                  <c:v>1.07612207231864</c:v>
                </c:pt>
                <c:pt idx="206">
                  <c:v>1.07588643090424</c:v>
                </c:pt>
                <c:pt idx="207">
                  <c:v>1.0756508410888801</c:v>
                </c:pt>
                <c:pt idx="208">
                  <c:v>1.0754153028612801</c:v>
                </c:pt>
                <c:pt idx="209">
                  <c:v>1.07517981621013</c:v>
                </c:pt>
                <c:pt idx="210">
                  <c:v>1.0749443811241399</c:v>
                </c:pt>
                <c:pt idx="211">
                  <c:v>1.0747089975920201</c:v>
                </c:pt>
                <c:pt idx="212">
                  <c:v>1.07447366560248</c:v>
                </c:pt>
                <c:pt idx="213">
                  <c:v>1.0742383851442301</c:v>
                </c:pt>
                <c:pt idx="214">
                  <c:v>1.07400315620599</c:v>
                </c:pt>
                <c:pt idx="215">
                  <c:v>1.07376797877649</c:v>
                </c:pt>
                <c:pt idx="216">
                  <c:v>1.0735328528444299</c:v>
                </c:pt>
                <c:pt idx="217">
                  <c:v>1.07329777839854</c:v>
                </c:pt>
                <c:pt idx="218">
                  <c:v>1.07306275542756</c:v>
                </c:pt>
                <c:pt idx="219">
                  <c:v>1.0728277839202001</c:v>
                </c:pt>
                <c:pt idx="220">
                  <c:v>1.0725928638652</c:v>
                </c:pt>
                <c:pt idx="221">
                  <c:v>1.0723579952512901</c:v>
                </c:pt>
                <c:pt idx="222">
                  <c:v>1.07212317806721</c:v>
                </c:pt>
                <c:pt idx="223">
                  <c:v>1.0718884123016901</c:v>
                </c:pt>
                <c:pt idx="224">
                  <c:v>1.0716536979434801</c:v>
                </c:pt>
                <c:pt idx="225">
                  <c:v>1.07141903498132</c:v>
                </c:pt>
                <c:pt idx="226">
                  <c:v>1.07118442340396</c:v>
                </c:pt>
                <c:pt idx="227">
                  <c:v>1.07094986320014</c:v>
                </c:pt>
                <c:pt idx="228">
                  <c:v>1.0707153543586101</c:v>
                </c:pt>
                <c:pt idx="229">
                  <c:v>1.0704808968681301</c:v>
                </c:pt>
                <c:pt idx="230">
                  <c:v>1.07024649071745</c:v>
                </c:pt>
                <c:pt idx="231">
                  <c:v>1.0700121358953401</c:v>
                </c:pt>
                <c:pt idx="232">
                  <c:v>1.06977783239054</c:v>
                </c:pt>
                <c:pt idx="233">
                  <c:v>1.06954358019183</c:v>
                </c:pt>
                <c:pt idx="234">
                  <c:v>1.06930937928796</c:v>
                </c:pt>
                <c:pt idx="235">
                  <c:v>1.06907522966772</c:v>
                </c:pt>
                <c:pt idx="236">
                  <c:v>1.06884113131986</c:v>
                </c:pt>
                <c:pt idx="237">
                  <c:v>1.0686070842331601</c:v>
                </c:pt>
                <c:pt idx="238">
                  <c:v>1.06837308839639</c:v>
                </c:pt>
                <c:pt idx="239">
                  <c:v>1.0681391437983401</c:v>
                </c:pt>
                <c:pt idx="240">
                  <c:v>1.0679052504277899</c:v>
                </c:pt>
                <c:pt idx="241">
                  <c:v>1.0676714082734999</c:v>
                </c:pt>
                <c:pt idx="242">
                  <c:v>1.0674376173242801</c:v>
                </c:pt>
                <c:pt idx="243">
                  <c:v>1.0672038775689101</c:v>
                </c:pt>
                <c:pt idx="244">
                  <c:v>1.06697018899617</c:v>
                </c:pt>
                <c:pt idx="245">
                  <c:v>1.0667365515948699</c:v>
                </c:pt>
                <c:pt idx="246">
                  <c:v>1.0665029653537901</c:v>
                </c:pt>
                <c:pt idx="247">
                  <c:v>1.0662694302617299</c:v>
                </c:pt>
                <c:pt idx="248">
                  <c:v>1.0660359463075</c:v>
                </c:pt>
                <c:pt idx="249">
                  <c:v>1.0658025134798901</c:v>
                </c:pt>
                <c:pt idx="250">
                  <c:v>1.0655691317677101</c:v>
                </c:pt>
                <c:pt idx="251">
                  <c:v>1.06533580115976</c:v>
                </c:pt>
                <c:pt idx="252">
                  <c:v>1.06510252164487</c:v>
                </c:pt>
                <c:pt idx="253">
                  <c:v>1.06486929321183</c:v>
                </c:pt>
                <c:pt idx="254">
                  <c:v>1.0646361158494599</c:v>
                </c:pt>
                <c:pt idx="255">
                  <c:v>1.0644029895465801</c:v>
                </c:pt>
                <c:pt idx="256">
                  <c:v>1.06416991429201</c:v>
                </c:pt>
                <c:pt idx="257">
                  <c:v>1.06393689007457</c:v>
                </c:pt>
                <c:pt idx="258">
                  <c:v>1.06370391688309</c:v>
                </c:pt>
                <c:pt idx="259">
                  <c:v>1.0634709947063801</c:v>
                </c:pt>
                <c:pt idx="260">
                  <c:v>1.0632381235332899</c:v>
                </c:pt>
                <c:pt idx="261">
                  <c:v>1.0630053033526401</c:v>
                </c:pt>
                <c:pt idx="262">
                  <c:v>1.0627725341532701</c:v>
                </c:pt>
                <c:pt idx="263">
                  <c:v>1.06253981592401</c:v>
                </c:pt>
                <c:pt idx="264">
                  <c:v>1.0623071486536999</c:v>
                </c:pt>
                <c:pt idx="265">
                  <c:v>1.06207453233118</c:v>
                </c:pt>
                <c:pt idx="266">
                  <c:v>1.0618419669453001</c:v>
                </c:pt>
                <c:pt idx="267">
                  <c:v>1.0616094524849</c:v>
                </c:pt>
                <c:pt idx="268">
                  <c:v>1.06137698893884</c:v>
                </c:pt>
                <c:pt idx="269">
                  <c:v>1.0611445762959599</c:v>
                </c:pt>
                <c:pt idx="270">
                  <c:v>1.06091221454511</c:v>
                </c:pt>
                <c:pt idx="271">
                  <c:v>1.06067990367516</c:v>
                </c:pt>
                <c:pt idx="272">
                  <c:v>1.0604476436749599</c:v>
                </c:pt>
                <c:pt idx="273">
                  <c:v>1.0602154345333701</c:v>
                </c:pt>
                <c:pt idx="274">
                  <c:v>1.05998327623926</c:v>
                </c:pt>
                <c:pt idx="275">
                  <c:v>1.05975116878148</c:v>
                </c:pt>
                <c:pt idx="276">
                  <c:v>1.05951911214892</c:v>
                </c:pt>
                <c:pt idx="277">
                  <c:v>1.0592871063304401</c:v>
                </c:pt>
                <c:pt idx="278">
                  <c:v>1.05905515131491</c:v>
                </c:pt>
                <c:pt idx="279">
                  <c:v>1.05882324709121</c:v>
                </c:pt>
                <c:pt idx="280">
                  <c:v>1.0585913936482101</c:v>
                </c:pt>
                <c:pt idx="281">
                  <c:v>1.0583595909748</c:v>
                </c:pt>
                <c:pt idx="282">
                  <c:v>1.0581278390598701</c:v>
                </c:pt>
                <c:pt idx="283">
                  <c:v>1.05789613789228</c:v>
                </c:pt>
                <c:pt idx="284">
                  <c:v>1.05766448746094</c:v>
                </c:pt>
                <c:pt idx="285">
                  <c:v>1.0574328877547401</c:v>
                </c:pt>
                <c:pt idx="286">
                  <c:v>1.0572013387625601</c:v>
                </c:pt>
                <c:pt idx="287">
                  <c:v>1.0569698404732999</c:v>
                </c:pt>
                <c:pt idx="288">
                  <c:v>1.05673839287585</c:v>
                </c:pt>
                <c:pt idx="289">
                  <c:v>1.05650699595913</c:v>
                </c:pt>
                <c:pt idx="290">
                  <c:v>1.05627564971202</c:v>
                </c:pt>
                <c:pt idx="291">
                  <c:v>1.0560443541234501</c:v>
                </c:pt>
                <c:pt idx="292">
                  <c:v>1.0558131091823</c:v>
                </c:pt>
                <c:pt idx="293">
                  <c:v>1.0555819148774901</c:v>
                </c:pt>
                <c:pt idx="294">
                  <c:v>1.05535077119794</c:v>
                </c:pt>
                <c:pt idx="295">
                  <c:v>1.05511967813256</c:v>
                </c:pt>
                <c:pt idx="296">
                  <c:v>1.05488863567026</c:v>
                </c:pt>
                <c:pt idx="297">
                  <c:v>1.05465764379997</c:v>
                </c:pt>
                <c:pt idx="298">
                  <c:v>1.0544267025106</c:v>
                </c:pt>
                <c:pt idx="299">
                  <c:v>1.0541958117910799</c:v>
                </c:pt>
                <c:pt idx="300">
                  <c:v>1.0539649716303401</c:v>
                </c:pt>
                <c:pt idx="301">
                  <c:v>1.0537341820173101</c:v>
                </c:pt>
                <c:pt idx="302">
                  <c:v>1.05350344294091</c:v>
                </c:pt>
                <c:pt idx="303">
                  <c:v>1.0532727543900799</c:v>
                </c:pt>
                <c:pt idx="304">
                  <c:v>1.05304211635376</c:v>
                </c:pt>
                <c:pt idx="305">
                  <c:v>1.0528115288208899</c:v>
                </c:pt>
                <c:pt idx="306">
                  <c:v>1.0525809917804101</c:v>
                </c:pt>
                <c:pt idx="307">
                  <c:v>1.0523505052212501</c:v>
                </c:pt>
                <c:pt idx="308">
                  <c:v>1.05212006913237</c:v>
                </c:pt>
                <c:pt idx="309">
                  <c:v>1.0518896835027201</c:v>
                </c:pt>
                <c:pt idx="310">
                  <c:v>1.05165934832124</c:v>
                </c:pt>
                <c:pt idx="311">
                  <c:v>1.0514290635768999</c:v>
                </c:pt>
                <c:pt idx="312">
                  <c:v>1.0511988292586301</c:v>
                </c:pt>
                <c:pt idx="313">
                  <c:v>1.0509686453554099</c:v>
                </c:pt>
                <c:pt idx="314">
                  <c:v>1.0507385118562</c:v>
                </c:pt>
                <c:pt idx="315">
                  <c:v>1.05050842874995</c:v>
                </c:pt>
                <c:pt idx="316">
                  <c:v>1.0502783960256299</c:v>
                </c:pt>
                <c:pt idx="317">
                  <c:v>1.0500484136722099</c:v>
                </c:pt>
                <c:pt idx="318">
                  <c:v>1.04981848167866</c:v>
                </c:pt>
                <c:pt idx="319">
                  <c:v>1.04958860003395</c:v>
                </c:pt>
                <c:pt idx="320">
                  <c:v>1.04935876872706</c:v>
                </c:pt>
                <c:pt idx="321">
                  <c:v>1.0491289877469601</c:v>
                </c:pt>
                <c:pt idx="322">
                  <c:v>1.0488992570826401</c:v>
                </c:pt>
                <c:pt idx="323">
                  <c:v>1.04866957672307</c:v>
                </c:pt>
                <c:pt idx="324">
                  <c:v>1.04843994665725</c:v>
                </c:pt>
                <c:pt idx="325">
                  <c:v>1.04821036687415</c:v>
                </c:pt>
                <c:pt idx="326">
                  <c:v>1.0479808373627699</c:v>
                </c:pt>
                <c:pt idx="327">
                  <c:v>1.0477513581121001</c:v>
                </c:pt>
                <c:pt idx="328">
                  <c:v>1.04752192911113</c:v>
                </c:pt>
                <c:pt idx="329">
                  <c:v>1.0472925503488699</c:v>
                </c:pt>
                <c:pt idx="330">
                  <c:v>1.0470632218142999</c:v>
                </c:pt>
                <c:pt idx="331">
                  <c:v>1.04683394349643</c:v>
                </c:pt>
                <c:pt idx="332">
                  <c:v>1.0466047153842699</c:v>
                </c:pt>
                <c:pt idx="333">
                  <c:v>1.04637553746682</c:v>
                </c:pt>
                <c:pt idx="334">
                  <c:v>1.0461464097330899</c:v>
                </c:pt>
                <c:pt idx="335">
                  <c:v>1.04591733217209</c:v>
                </c:pt>
                <c:pt idx="336">
                  <c:v>1.04568830477284</c:v>
                </c:pt>
                <c:pt idx="337">
                  <c:v>1.04545932752434</c:v>
                </c:pt>
                <c:pt idx="338">
                  <c:v>1.0452304004156201</c:v>
                </c:pt>
                <c:pt idx="339">
                  <c:v>1.04500152343571</c:v>
                </c:pt>
                <c:pt idx="340">
                  <c:v>1.0447726965736199</c:v>
                </c:pt>
                <c:pt idx="341">
                  <c:v>1.0445439198183699</c:v>
                </c:pt>
                <c:pt idx="342">
                  <c:v>1.044315193159</c:v>
                </c:pt>
                <c:pt idx="343">
                  <c:v>1.0440865165845401</c:v>
                </c:pt>
                <c:pt idx="344">
                  <c:v>1.0438578900840201</c:v>
                </c:pt>
                <c:pt idx="345">
                  <c:v>1.04362931364647</c:v>
                </c:pt>
                <c:pt idx="346">
                  <c:v>1.0434007872609301</c:v>
                </c:pt>
                <c:pt idx="347">
                  <c:v>1.0431723109164499</c:v>
                </c:pt>
                <c:pt idx="348">
                  <c:v>1.04294388460206</c:v>
                </c:pt>
                <c:pt idx="349">
                  <c:v>1.04271550830681</c:v>
                </c:pt>
                <c:pt idx="350">
                  <c:v>1.0424871820197501</c:v>
                </c:pt>
                <c:pt idx="351">
                  <c:v>1.0422589057299201</c:v>
                </c:pt>
                <c:pt idx="352">
                  <c:v>1.0420306794263801</c:v>
                </c:pt>
                <c:pt idx="353">
                  <c:v>1.0418025030981799</c:v>
                </c:pt>
                <c:pt idx="354">
                  <c:v>1.0415743767343799</c:v>
                </c:pt>
                <c:pt idx="355">
                  <c:v>1.04134630032404</c:v>
                </c:pt>
                <c:pt idx="356">
                  <c:v>1.0411182738562199</c:v>
                </c:pt>
                <c:pt idx="357">
                  <c:v>1.0408902973199901</c:v>
                </c:pt>
                <c:pt idx="358">
                  <c:v>1.0406623707044</c:v>
                </c:pt>
                <c:pt idx="359">
                  <c:v>1.0404344939985399</c:v>
                </c:pt>
                <c:pt idx="360">
                  <c:v>1.04020666719146</c:v>
                </c:pt>
                <c:pt idx="361">
                  <c:v>1.03997889027224</c:v>
                </c:pt>
                <c:pt idx="362">
                  <c:v>1.0397511632299701</c:v>
                </c:pt>
                <c:pt idx="363">
                  <c:v>1.0395234860537099</c:v>
                </c:pt>
                <c:pt idx="364">
                  <c:v>1.03929585873255</c:v>
                </c:pt>
                <c:pt idx="365">
                  <c:v>1.03906828125558</c:v>
                </c:pt>
                <c:pt idx="366">
                  <c:v>1.03884075361187</c:v>
                </c:pt>
                <c:pt idx="367">
                  <c:v>1.03861327579051</c:v>
                </c:pt>
                <c:pt idx="368">
                  <c:v>1.0383858477806001</c:v>
                </c:pt>
                <c:pt idx="369">
                  <c:v>1.03815846957123</c:v>
                </c:pt>
                <c:pt idx="370">
                  <c:v>1.03793114115149</c:v>
                </c:pt>
                <c:pt idx="371">
                  <c:v>1.03770386251048</c:v>
                </c:pt>
                <c:pt idx="372">
                  <c:v>1.03747663363731</c:v>
                </c:pt>
                <c:pt idx="373">
                  <c:v>1.03724945452106</c:v>
                </c:pt>
                <c:pt idx="374">
                  <c:v>1.0370223251508499</c:v>
                </c:pt>
                <c:pt idx="375">
                  <c:v>1.0367952455157801</c:v>
                </c:pt>
                <c:pt idx="376">
                  <c:v>1.03656821560497</c:v>
                </c:pt>
                <c:pt idx="377">
                  <c:v>1.0363412354075201</c:v>
                </c:pt>
                <c:pt idx="378">
                  <c:v>1.0361143049125601</c:v>
                </c:pt>
                <c:pt idx="379">
                  <c:v>1.03588742410918</c:v>
                </c:pt>
                <c:pt idx="380">
                  <c:v>1.0356605929865199</c:v>
                </c:pt>
                <c:pt idx="381">
                  <c:v>1.0354338115337001</c:v>
                </c:pt>
                <c:pt idx="382">
                  <c:v>1.0352070797398401</c:v>
                </c:pt>
                <c:pt idx="383">
                  <c:v>1.0349803975940599</c:v>
                </c:pt>
                <c:pt idx="384">
                  <c:v>1.0347537650855001</c:v>
                </c:pt>
                <c:pt idx="385">
                  <c:v>1.03452718220328</c:v>
                </c:pt>
                <c:pt idx="386">
                  <c:v>1.0343006489365401</c:v>
                </c:pt>
                <c:pt idx="387">
                  <c:v>1.0340741652744101</c:v>
                </c:pt>
                <c:pt idx="388">
                  <c:v>1.0338477312060299</c:v>
                </c:pt>
                <c:pt idx="389">
                  <c:v>1.0336213467205499</c:v>
                </c:pt>
                <c:pt idx="390">
                  <c:v>1.03339501180709</c:v>
                </c:pt>
                <c:pt idx="391">
                  <c:v>1.0331687264548199</c:v>
                </c:pt>
                <c:pt idx="392">
                  <c:v>1.0329424906528799</c:v>
                </c:pt>
                <c:pt idx="393">
                  <c:v>1.03271630439041</c:v>
                </c:pt>
                <c:pt idx="394">
                  <c:v>1.0324901676565701</c:v>
                </c:pt>
                <c:pt idx="395">
                  <c:v>1.0322640804405201</c:v>
                </c:pt>
                <c:pt idx="396">
                  <c:v>1.0320380427314</c:v>
                </c:pt>
                <c:pt idx="397">
                  <c:v>1.03181205451839</c:v>
                </c:pt>
                <c:pt idx="398">
                  <c:v>1.0315861157906301</c:v>
                </c:pt>
                <c:pt idx="399">
                  <c:v>1.0313602265373101</c:v>
                </c:pt>
                <c:pt idx="400">
                  <c:v>1.03113438674757</c:v>
                </c:pt>
                <c:pt idx="401">
                  <c:v>1.0309085964106</c:v>
                </c:pt>
                <c:pt idx="402">
                  <c:v>1.0306828555155501</c:v>
                </c:pt>
                <c:pt idx="403">
                  <c:v>1.03045716405162</c:v>
                </c:pt>
                <c:pt idx="404">
                  <c:v>1.0302315220079601</c:v>
                </c:pt>
                <c:pt idx="405">
                  <c:v>1.03000592937376</c:v>
                </c:pt>
                <c:pt idx="406">
                  <c:v>1.02978038613821</c:v>
                </c:pt>
                <c:pt idx="407">
                  <c:v>1.02955489229048</c:v>
                </c:pt>
                <c:pt idx="408">
                  <c:v>1.0293294478197501</c:v>
                </c:pt>
                <c:pt idx="409">
                  <c:v>1.02910405271523</c:v>
                </c:pt>
                <c:pt idx="410">
                  <c:v>1.0288787069660901</c:v>
                </c:pt>
                <c:pt idx="411">
                  <c:v>1.0286534105615299</c:v>
                </c:pt>
                <c:pt idx="412">
                  <c:v>1.02842816349074</c:v>
                </c:pt>
                <c:pt idx="413">
                  <c:v>1.0282029657429299</c:v>
                </c:pt>
                <c:pt idx="414">
                  <c:v>1.02797781730729</c:v>
                </c:pt>
                <c:pt idx="415">
                  <c:v>1.0277527181730199</c:v>
                </c:pt>
                <c:pt idx="416">
                  <c:v>1.02752766832932</c:v>
                </c:pt>
                <c:pt idx="417">
                  <c:v>1.02730266776542</c:v>
                </c:pt>
                <c:pt idx="418">
                  <c:v>1.0270777164705001</c:v>
                </c:pt>
                <c:pt idx="419">
                  <c:v>1.0268528144337901</c:v>
                </c:pt>
                <c:pt idx="420">
                  <c:v>1.0266279616445</c:v>
                </c:pt>
                <c:pt idx="421">
                  <c:v>1.02640315809184</c:v>
                </c:pt>
                <c:pt idx="422">
                  <c:v>1.0261784037650401</c:v>
                </c:pt>
                <c:pt idx="423">
                  <c:v>1.02595369865331</c:v>
                </c:pt>
                <c:pt idx="424">
                  <c:v>1.0257290427458801</c:v>
                </c:pt>
                <c:pt idx="425">
                  <c:v>1.0255044360319701</c:v>
                </c:pt>
                <c:pt idx="426">
                  <c:v>1.0252798785008099</c:v>
                </c:pt>
                <c:pt idx="427">
                  <c:v>1.0250553701416301</c:v>
                </c:pt>
                <c:pt idx="428">
                  <c:v>1.02483091094367</c:v>
                </c:pt>
                <c:pt idx="429">
                  <c:v>1.02460650089615</c:v>
                </c:pt>
                <c:pt idx="430">
                  <c:v>1.02438213998832</c:v>
                </c:pt>
                <c:pt idx="431">
                  <c:v>1.0241578282094199</c:v>
                </c:pt>
                <c:pt idx="432">
                  <c:v>1.0239335655486901</c:v>
                </c:pt>
                <c:pt idx="433">
                  <c:v>1.02370935199536</c:v>
                </c:pt>
                <c:pt idx="434">
                  <c:v>1.0234851875387001</c:v>
                </c:pt>
                <c:pt idx="435">
                  <c:v>1.02326107216795</c:v>
                </c:pt>
                <c:pt idx="436">
                  <c:v>1.0230370058723499</c:v>
                </c:pt>
                <c:pt idx="437">
                  <c:v>1.0228129886411701</c:v>
                </c:pt>
                <c:pt idx="438">
                  <c:v>1.0225890204636601</c:v>
                </c:pt>
                <c:pt idx="439">
                  <c:v>1.02236510132908</c:v>
                </c:pt>
                <c:pt idx="440">
                  <c:v>1.02214123122669</c:v>
                </c:pt>
                <c:pt idx="441">
                  <c:v>1.02191741014575</c:v>
                </c:pt>
                <c:pt idx="442">
                  <c:v>1.0216936380755299</c:v>
                </c:pt>
                <c:pt idx="443">
                  <c:v>1.0214699150052999</c:v>
                </c:pt>
                <c:pt idx="444">
                  <c:v>1.0212462409243199</c:v>
                </c:pt>
                <c:pt idx="445">
                  <c:v>1.02102261582188</c:v>
                </c:pt>
                <c:pt idx="446">
                  <c:v>1.02079903968723</c:v>
                </c:pt>
                <c:pt idx="447">
                  <c:v>1.02057551250967</c:v>
                </c:pt>
                <c:pt idx="448">
                  <c:v>1.02035203427848</c:v>
                </c:pt>
                <c:pt idx="449">
                  <c:v>1.0201286049829199</c:v>
                </c:pt>
                <c:pt idx="450">
                  <c:v>1.0199052246122999</c:v>
                </c:pt>
                <c:pt idx="451">
                  <c:v>1.01968189315589</c:v>
                </c:pt>
                <c:pt idx="452">
                  <c:v>1.0194586106029799</c:v>
                </c:pt>
                <c:pt idx="453">
                  <c:v>1.0192353769428699</c:v>
                </c:pt>
                <c:pt idx="454">
                  <c:v>1.0190121921648501</c:v>
                </c:pt>
                <c:pt idx="455">
                  <c:v>1.01878905625821</c:v>
                </c:pt>
                <c:pt idx="456">
                  <c:v>1.0185659692122599</c:v>
                </c:pt>
                <c:pt idx="457">
                  <c:v>1.0183429310162899</c:v>
                </c:pt>
                <c:pt idx="458">
                  <c:v>1.0181199416596101</c:v>
                </c:pt>
                <c:pt idx="459">
                  <c:v>1.01789700113153</c:v>
                </c:pt>
                <c:pt idx="460">
                  <c:v>1.01767410942134</c:v>
                </c:pt>
                <c:pt idx="461">
                  <c:v>1.0174512665183699</c:v>
                </c:pt>
                <c:pt idx="462">
                  <c:v>1.01722847241192</c:v>
                </c:pt>
                <c:pt idx="463">
                  <c:v>1.01700572709132</c:v>
                </c:pt>
                <c:pt idx="464">
                  <c:v>1.0167830305458601</c:v>
                </c:pt>
                <c:pt idx="465">
                  <c:v>1.0165603827648899</c:v>
                </c:pt>
                <c:pt idx="466">
                  <c:v>1.0163377837377101</c:v>
                </c:pt>
                <c:pt idx="467">
                  <c:v>1.0161152334536501</c:v>
                </c:pt>
                <c:pt idx="468">
                  <c:v>1.0158927319020501</c:v>
                </c:pt>
                <c:pt idx="469">
                  <c:v>1.0156702790722201</c:v>
                </c:pt>
                <c:pt idx="470">
                  <c:v>1.0154478749535001</c:v>
                </c:pt>
                <c:pt idx="471">
                  <c:v>1.01522551953522</c:v>
                </c:pt>
                <c:pt idx="472">
                  <c:v>1.0150032128067199</c:v>
                </c:pt>
                <c:pt idx="473">
                  <c:v>1.0147809547573301</c:v>
                </c:pt>
                <c:pt idx="474">
                  <c:v>1.01455874537641</c:v>
                </c:pt>
                <c:pt idx="475">
                  <c:v>1.0143365846532799</c:v>
                </c:pt>
                <c:pt idx="476">
                  <c:v>1.0141144725772999</c:v>
                </c:pt>
                <c:pt idx="477">
                  <c:v>1.0138924091378201</c:v>
                </c:pt>
                <c:pt idx="478">
                  <c:v>1.0136703943241701</c:v>
                </c:pt>
                <c:pt idx="479">
                  <c:v>1.0134484281257199</c:v>
                </c:pt>
                <c:pt idx="480">
                  <c:v>1.0132265105318301</c:v>
                </c:pt>
                <c:pt idx="481">
                  <c:v>1.0130046415318299</c:v>
                </c:pt>
                <c:pt idx="482">
                  <c:v>1.01278282111511</c:v>
                </c:pt>
                <c:pt idx="483">
                  <c:v>1.01256104927101</c:v>
                </c:pt>
                <c:pt idx="484">
                  <c:v>1.0123393259889</c:v>
                </c:pt>
                <c:pt idx="485">
                  <c:v>1.01211765125815</c:v>
                </c:pt>
                <c:pt idx="486">
                  <c:v>1.0118960250681299</c:v>
                </c:pt>
                <c:pt idx="487">
                  <c:v>1.01167444740821</c:v>
                </c:pt>
                <c:pt idx="488">
                  <c:v>1.0114529182677501</c:v>
                </c:pt>
                <c:pt idx="489">
                  <c:v>1.01123143763614</c:v>
                </c:pt>
                <c:pt idx="490">
                  <c:v>1.01101000550276</c:v>
                </c:pt>
                <c:pt idx="491">
                  <c:v>1.0107886218569799</c:v>
                </c:pt>
                <c:pt idx="492">
                  <c:v>1.0105672866881901</c:v>
                </c:pt>
                <c:pt idx="493">
                  <c:v>1.01034599998576</c:v>
                </c:pt>
                <c:pt idx="494">
                  <c:v>1.0101247617391</c:v>
                </c:pt>
                <c:pt idx="495">
                  <c:v>1.00990357193759</c:v>
                </c:pt>
                <c:pt idx="496">
                  <c:v>1.00968243057061</c:v>
                </c:pt>
                <c:pt idx="497">
                  <c:v>1.0094613376275701</c:v>
                </c:pt>
                <c:pt idx="498">
                  <c:v>1.0092402930978599</c:v>
                </c:pt>
                <c:pt idx="499">
                  <c:v>1.00901929697088</c:v>
                </c:pt>
                <c:pt idx="500">
                  <c:v>1.00879834923603</c:v>
                </c:pt>
                <c:pt idx="501">
                  <c:v>1.00857744988272</c:v>
                </c:pt>
                <c:pt idx="502">
                  <c:v>1.00835659890034</c:v>
                </c:pt>
                <c:pt idx="503">
                  <c:v>1.00813579627831</c:v>
                </c:pt>
                <c:pt idx="504">
                  <c:v>1.0079150420060401</c:v>
                </c:pt>
                <c:pt idx="505">
                  <c:v>1.00769433607295</c:v>
                </c:pt>
                <c:pt idx="506">
                  <c:v>1.0074736784684299</c:v>
                </c:pt>
                <c:pt idx="507">
                  <c:v>1.0072530691819299</c:v>
                </c:pt>
                <c:pt idx="508">
                  <c:v>1.00703250820284</c:v>
                </c:pt>
                <c:pt idx="509">
                  <c:v>1.0068119955206001</c:v>
                </c:pt>
                <c:pt idx="510">
                  <c:v>1.0065915311246301</c:v>
                </c:pt>
                <c:pt idx="511">
                  <c:v>1.0063711150043499</c:v>
                </c:pt>
                <c:pt idx="512">
                  <c:v>1.0061507471492099</c:v>
                </c:pt>
                <c:pt idx="513">
                  <c:v>1.0059304275486101</c:v>
                </c:pt>
                <c:pt idx="514">
                  <c:v>1.0057101561920101</c:v>
                </c:pt>
                <c:pt idx="515">
                  <c:v>1.0054899330688301</c:v>
                </c:pt>
                <c:pt idx="516">
                  <c:v>1.0052697581685199</c:v>
                </c:pt>
                <c:pt idx="517">
                  <c:v>1.00504963148051</c:v>
                </c:pt>
                <c:pt idx="518">
                  <c:v>1.0048295529942399</c:v>
                </c:pt>
                <c:pt idx="519">
                  <c:v>1.00460952269917</c:v>
                </c:pt>
                <c:pt idx="520">
                  <c:v>1.0043895405847401</c:v>
                </c:pt>
                <c:pt idx="521">
                  <c:v>1.0041696066404</c:v>
                </c:pt>
                <c:pt idx="522">
                  <c:v>1.0039497208556001</c:v>
                </c:pt>
                <c:pt idx="523">
                  <c:v>1.0037298832198001</c:v>
                </c:pt>
                <c:pt idx="524">
                  <c:v>1.0035100937224499</c:v>
                </c:pt>
                <c:pt idx="525">
                  <c:v>1.0032903523530099</c:v>
                </c:pt>
                <c:pt idx="526">
                  <c:v>1.00307065910094</c:v>
                </c:pt>
                <c:pt idx="527">
                  <c:v>1.0028510139557201</c:v>
                </c:pt>
                <c:pt idx="528">
                  <c:v>1.00263141690679</c:v>
                </c:pt>
                <c:pt idx="529">
                  <c:v>1.00241186794363</c:v>
                </c:pt>
                <c:pt idx="530">
                  <c:v>1.00219236705572</c:v>
                </c:pt>
                <c:pt idx="531">
                  <c:v>1.00197291423252</c:v>
                </c:pt>
                <c:pt idx="532">
                  <c:v>1.0017535094635099</c:v>
                </c:pt>
                <c:pt idx="533">
                  <c:v>1.00153415273816</c:v>
                </c:pt>
                <c:pt idx="534">
                  <c:v>1.0013148440459601</c:v>
                </c:pt>
                <c:pt idx="535">
                  <c:v>1.0010955833763899</c:v>
                </c:pt>
                <c:pt idx="536">
                  <c:v>1.0008763707189301</c:v>
                </c:pt>
                <c:pt idx="537">
                  <c:v>1.0006572060630801</c:v>
                </c:pt>
                <c:pt idx="538">
                  <c:v>1.00043808939831</c:v>
                </c:pt>
                <c:pt idx="539">
                  <c:v>1.0002190207141199</c:v>
                </c:pt>
                <c:pt idx="540">
                  <c:v>1</c:v>
                </c:pt>
                <c:pt idx="541">
                  <c:v>0.99831197793678605</c:v>
                </c:pt>
                <c:pt idx="542">
                  <c:v>0.99662680529205905</c:v>
                </c:pt>
                <c:pt idx="543">
                  <c:v>0.99494447725593504</c:v>
                </c:pt>
                <c:pt idx="544">
                  <c:v>0.99326498902665505</c:v>
                </c:pt>
                <c:pt idx="545">
                  <c:v>0.99158833581056105</c:v>
                </c:pt>
                <c:pt idx="546">
                  <c:v>0.98991451282208798</c:v>
                </c:pt>
                <c:pt idx="547">
                  <c:v>0.98824351528374899</c:v>
                </c:pt>
                <c:pt idx="548">
                  <c:v>0.98657533842612299</c:v>
                </c:pt>
                <c:pt idx="549">
                  <c:v>0.98490997748783704</c:v>
                </c:pt>
                <c:pt idx="550">
                  <c:v>0.98324742771555795</c:v>
                </c:pt>
                <c:pt idx="551">
                  <c:v>0.98158768436397603</c:v>
                </c:pt>
                <c:pt idx="552">
                  <c:v>0.97993074269579095</c:v>
                </c:pt>
                <c:pt idx="553">
                  <c:v>0.97827659798169997</c:v>
                </c:pt>
                <c:pt idx="554">
                  <c:v>0.97662524550038199</c:v>
                </c:pt>
                <c:pt idx="555">
                  <c:v>0.97497668053848596</c:v>
                </c:pt>
                <c:pt idx="556">
                  <c:v>0.97333089839061904</c:v>
                </c:pt>
                <c:pt idx="557">
                  <c:v>0.97168789435932801</c:v>
                </c:pt>
                <c:pt idx="558">
                  <c:v>0.97004766375509199</c:v>
                </c:pt>
                <c:pt idx="559">
                  <c:v>0.968410201896304</c:v>
                </c:pt>
                <c:pt idx="560">
                  <c:v>0.96677550410926205</c:v>
                </c:pt>
                <c:pt idx="561">
                  <c:v>0.96514356572815196</c:v>
                </c:pt>
                <c:pt idx="562">
                  <c:v>0.96351438209503404</c:v>
                </c:pt>
                <c:pt idx="563">
                  <c:v>0.96188794855983395</c:v>
                </c:pt>
                <c:pt idx="564">
                  <c:v>0.96026426048032598</c:v>
                </c:pt>
                <c:pt idx="565">
                  <c:v>0.95864331322212104</c:v>
                </c:pt>
                <c:pt idx="566">
                  <c:v>0.957025102158649</c:v>
                </c:pt>
                <c:pt idx="567">
                  <c:v>0.95540962267115603</c:v>
                </c:pt>
                <c:pt idx="568">
                  <c:v>0.95379687014868098</c:v>
                </c:pt>
                <c:pt idx="569">
                  <c:v>0.95218683998804698</c:v>
                </c:pt>
                <c:pt idx="570">
                  <c:v>0.95057952759384501</c:v>
                </c:pt>
                <c:pt idx="571">
                  <c:v>0.94897492837842801</c:v>
                </c:pt>
                <c:pt idx="572">
                  <c:v>0.94737303776188797</c:v>
                </c:pt>
                <c:pt idx="573">
                  <c:v>0.94577385117205304</c:v>
                </c:pt>
                <c:pt idx="574">
                  <c:v>0.94417736404446395</c:v>
                </c:pt>
                <c:pt idx="575">
                  <c:v>0.94258357182236996</c:v>
                </c:pt>
                <c:pt idx="576">
                  <c:v>0.94099246995671104</c:v>
                </c:pt>
                <c:pt idx="577">
                  <c:v>0.93940405390610704</c:v>
                </c:pt>
                <c:pt idx="578">
                  <c:v>0.93781831913684199</c:v>
                </c:pt>
                <c:pt idx="579">
                  <c:v>0.93623526112285305</c:v>
                </c:pt>
                <c:pt idx="580">
                  <c:v>0.93465487534571901</c:v>
                </c:pt>
                <c:pt idx="581">
                  <c:v>0.93307715729464602</c:v>
                </c:pt>
                <c:pt idx="582">
                  <c:v>0.93150210246645204</c:v>
                </c:pt>
                <c:pt idx="583">
                  <c:v>0.92992970636555905</c:v>
                </c:pt>
                <c:pt idx="584">
                  <c:v>0.92835996450397595</c:v>
                </c:pt>
                <c:pt idx="585">
                  <c:v>0.92679287240129005</c:v>
                </c:pt>
                <c:pt idx="586">
                  <c:v>0.92522842558464702</c:v>
                </c:pt>
                <c:pt idx="587">
                  <c:v>0.92366661958874796</c:v>
                </c:pt>
                <c:pt idx="588">
                  <c:v>0.92210744995582805</c:v>
                </c:pt>
                <c:pt idx="589">
                  <c:v>0.920550912235649</c:v>
                </c:pt>
                <c:pt idx="590">
                  <c:v>0.91899700198548495</c:v>
                </c:pt>
                <c:pt idx="591">
                  <c:v>0.91744571477010595</c:v>
                </c:pt>
                <c:pt idx="592">
                  <c:v>0.91589704616177303</c:v>
                </c:pt>
                <c:pt idx="593">
                  <c:v>0.91435099174022105</c:v>
                </c:pt>
                <c:pt idx="594">
                  <c:v>0.912807547092642</c:v>
                </c:pt>
                <c:pt idx="595">
                  <c:v>0.91126670781368202</c:v>
                </c:pt>
                <c:pt idx="596">
                  <c:v>0.90972846950541997</c:v>
                </c:pt>
                <c:pt idx="597">
                  <c:v>0.90819282777736199</c:v>
                </c:pt>
                <c:pt idx="598">
                  <c:v>0.90665977824642197</c:v>
                </c:pt>
                <c:pt idx="599">
                  <c:v>0.90512931653691298</c:v>
                </c:pt>
                <c:pt idx="600">
                  <c:v>0.90360143828053796</c:v>
                </c:pt>
                <c:pt idx="601">
                  <c:v>0.90207613911636897</c:v>
                </c:pt>
                <c:pt idx="602">
                  <c:v>0.90055341469084205</c:v>
                </c:pt>
                <c:pt idx="603">
                  <c:v>0.89903326065774203</c:v>
                </c:pt>
                <c:pt idx="604">
                  <c:v>0.89751567267818899</c:v>
                </c:pt>
                <c:pt idx="605">
                  <c:v>0.89600064642062804</c:v>
                </c:pt>
                <c:pt idx="606">
                  <c:v>0.894488177560817</c:v>
                </c:pt>
                <c:pt idx="607">
                  <c:v>0.89297826178181094</c:v>
                </c:pt>
                <c:pt idx="608">
                  <c:v>0.89147089477395303</c:v>
                </c:pt>
                <c:pt idx="609">
                  <c:v>0.88996607223486202</c:v>
                </c:pt>
                <c:pt idx="610">
                  <c:v>0.88846378986941799</c:v>
                </c:pt>
                <c:pt idx="611">
                  <c:v>0.88696404338975199</c:v>
                </c:pt>
                <c:pt idx="612">
                  <c:v>0.88546682851523295</c:v>
                </c:pt>
                <c:pt idx="613">
                  <c:v>0.88397214097245602</c:v>
                </c:pt>
                <c:pt idx="614">
                  <c:v>0.88247997649522902</c:v>
                </c:pt>
                <c:pt idx="615">
                  <c:v>0.88099033082456102</c:v>
                </c:pt>
                <c:pt idx="616">
                  <c:v>0.87950319970865098</c:v>
                </c:pt>
                <c:pt idx="617">
                  <c:v>0.87801857890287704</c:v>
                </c:pt>
                <c:pt idx="618">
                  <c:v>0.87653646416977704</c:v>
                </c:pt>
                <c:pt idx="619">
                  <c:v>0.87505685127904698</c:v>
                </c:pt>
                <c:pt idx="620">
                  <c:v>0.87357973600752203</c:v>
                </c:pt>
                <c:pt idx="621">
                  <c:v>0.87210511413916503</c:v>
                </c:pt>
                <c:pt idx="622">
                  <c:v>0.87063298146505697</c:v>
                </c:pt>
                <c:pt idx="623">
                  <c:v>0.86916333378338295</c:v>
                </c:pt>
                <c:pt idx="624">
                  <c:v>0.86769616689941997</c:v>
                </c:pt>
                <c:pt idx="625">
                  <c:v>0.86623147662552902</c:v>
                </c:pt>
                <c:pt idx="626">
                  <c:v>0.86476925878113498</c:v>
                </c:pt>
                <c:pt idx="627">
                  <c:v>0.86330950919272298</c:v>
                </c:pt>
                <c:pt idx="628">
                  <c:v>0.86185222369382397</c:v>
                </c:pt>
                <c:pt idx="629">
                  <c:v>0.86039739812499905</c:v>
                </c:pt>
                <c:pt idx="630">
                  <c:v>0.85894502833383302</c:v>
                </c:pt>
                <c:pt idx="631">
                  <c:v>0.85749511017491797</c:v>
                </c:pt>
                <c:pt idx="632">
                  <c:v>0.85604763950984497</c:v>
                </c:pt>
                <c:pt idx="633">
                  <c:v>0.85460261220719103</c:v>
                </c:pt>
                <c:pt idx="634">
                  <c:v>0.85316002414250502</c:v>
                </c:pt>
                <c:pt idx="635">
                  <c:v>0.85171987119830095</c:v>
                </c:pt>
                <c:pt idx="636">
                  <c:v>0.850282149264041</c:v>
                </c:pt>
                <c:pt idx="637">
                  <c:v>0.84884685423612705</c:v>
                </c:pt>
                <c:pt idx="638">
                  <c:v>0.84741398201788698</c:v>
                </c:pt>
                <c:pt idx="639">
                  <c:v>0.84598352851956504</c:v>
                </c:pt>
                <c:pt idx="640">
                  <c:v>0.84455548965830896</c:v>
                </c:pt>
                <c:pt idx="641">
                  <c:v>0.84312986135815804</c:v>
                </c:pt>
                <c:pt idx="642">
                  <c:v>0.841706639550032</c:v>
                </c:pt>
                <c:pt idx="643">
                  <c:v>0.84028582017171805</c:v>
                </c:pt>
                <c:pt idx="644">
                  <c:v>0.83886739916786202</c:v>
                </c:pt>
                <c:pt idx="645">
                  <c:v>0.83745137248995605</c:v>
                </c:pt>
                <c:pt idx="646">
                  <c:v>0.83603773609632503</c:v>
                </c:pt>
                <c:pt idx="647">
                  <c:v>0.83462648595211597</c:v>
                </c:pt>
                <c:pt idx="648">
                  <c:v>0.83321761802928596</c:v>
                </c:pt>
                <c:pt idx="649">
                  <c:v>0.83181112830659398</c:v>
                </c:pt>
                <c:pt idx="650">
                  <c:v>0.83040701276958695</c:v>
                </c:pt>
                <c:pt idx="651">
                  <c:v>0.829005267410585</c:v>
                </c:pt>
                <c:pt idx="652">
                  <c:v>0.82760588822867498</c:v>
                </c:pt>
                <c:pt idx="653">
                  <c:v>0.82620887122969999</c:v>
                </c:pt>
                <c:pt idx="654">
                  <c:v>0.82481421242624198</c:v>
                </c:pt>
                <c:pt idx="655">
                  <c:v>0.82342190783761404</c:v>
                </c:pt>
                <c:pt idx="656">
                  <c:v>0.82203195348985103</c:v>
                </c:pt>
                <c:pt idx="657">
                  <c:v>0.82064434541569298</c:v>
                </c:pt>
                <c:pt idx="658">
                  <c:v>0.819259079654581</c:v>
                </c:pt>
                <c:pt idx="659">
                  <c:v>0.81787615225263599</c:v>
                </c:pt>
                <c:pt idx="660">
                  <c:v>0.81649555926265704</c:v>
                </c:pt>
                <c:pt idx="661">
                  <c:v>0.81511729674410605</c:v>
                </c:pt>
                <c:pt idx="662">
                  <c:v>0.813741360763095</c:v>
                </c:pt>
                <c:pt idx="663">
                  <c:v>0.81236774739237805</c:v>
                </c:pt>
                <c:pt idx="664">
                  <c:v>0.81099645271133602</c:v>
                </c:pt>
                <c:pt idx="665">
                  <c:v>0.80962747280597203</c:v>
                </c:pt>
                <c:pt idx="666">
                  <c:v>0.80826080376889098</c:v>
                </c:pt>
                <c:pt idx="667">
                  <c:v>0.80689644169929897</c:v>
                </c:pt>
                <c:pt idx="668">
                  <c:v>0.80553438270298205</c:v>
                </c:pt>
                <c:pt idx="669">
                  <c:v>0.80417462289230301</c:v>
                </c:pt>
                <c:pt idx="670">
                  <c:v>0.80281715838618495</c:v>
                </c:pt>
                <c:pt idx="671">
                  <c:v>0.80146198531010204</c:v>
                </c:pt>
                <c:pt idx="672">
                  <c:v>0.80010909979607203</c:v>
                </c:pt>
                <c:pt idx="673">
                  <c:v>0.79875849798263798</c:v>
                </c:pt>
                <c:pt idx="674">
                  <c:v>0.79741017601486397</c:v>
                </c:pt>
                <c:pt idx="675">
                  <c:v>0.79606413004432097</c:v>
                </c:pt>
                <c:pt idx="676">
                  <c:v>0.794720356229073</c:v>
                </c:pt>
                <c:pt idx="677">
                  <c:v>0.79337885073367298</c:v>
                </c:pt>
                <c:pt idx="678">
                  <c:v>0.792039609729148</c:v>
                </c:pt>
                <c:pt idx="679">
                  <c:v>0.79070262939298597</c:v>
                </c:pt>
                <c:pt idx="680">
                  <c:v>0.78936790590912997</c:v>
                </c:pt>
                <c:pt idx="681">
                  <c:v>0.78803543546796295</c:v>
                </c:pt>
                <c:pt idx="682">
                  <c:v>0.78670521426629902</c:v>
                </c:pt>
                <c:pt idx="683">
                  <c:v>0.78537723850737295</c:v>
                </c:pt>
                <c:pt idx="684">
                  <c:v>0.78405150440082605</c:v>
                </c:pt>
                <c:pt idx="685">
                  <c:v>0.78272800816270205</c:v>
                </c:pt>
                <c:pt idx="686">
                  <c:v>0.78140674601542803</c:v>
                </c:pt>
                <c:pt idx="687">
                  <c:v>0.78008771418781098</c:v>
                </c:pt>
                <c:pt idx="688">
                  <c:v>0.77877090891501999</c:v>
                </c:pt>
                <c:pt idx="689">
                  <c:v>0.77745632643858198</c:v>
                </c:pt>
                <c:pt idx="690">
                  <c:v>0.77614396300636901</c:v>
                </c:pt>
                <c:pt idx="691">
                  <c:v>0.77483381487258496</c:v>
                </c:pt>
                <c:pt idx="692">
                  <c:v>0.77352587829775599</c:v>
                </c:pt>
                <c:pt idx="693">
                  <c:v>0.77222014954872298</c:v>
                </c:pt>
                <c:pt idx="694">
                  <c:v>0.770916624898626</c:v>
                </c:pt>
                <c:pt idx="695">
                  <c:v>0.76961530062689998</c:v>
                </c:pt>
                <c:pt idx="696">
                  <c:v>0.76831617301925503</c:v>
                </c:pt>
                <c:pt idx="697">
                  <c:v>0.76701923836767505</c:v>
                </c:pt>
                <c:pt idx="698">
                  <c:v>0.76572449297040102</c:v>
                </c:pt>
                <c:pt idx="699">
                  <c:v>0.76443193313192404</c:v>
                </c:pt>
                <c:pt idx="700">
                  <c:v>0.763141555162973</c:v>
                </c:pt>
              </c:numCache>
            </c:numRef>
          </c:yVal>
          <c:smooth val="0"/>
        </c:ser>
        <c:ser>
          <c:idx val="2"/>
          <c:order val="2"/>
          <c:tx>
            <c:strRef>
              <c:f>Microsoft_Excel_Worksheet1!$D$1</c:f>
              <c:strCache>
                <c:ptCount val="1"/>
                <c:pt idx="0">
                  <c:v>upper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Microsoft_Excel_Worksheet1!$D$2:$D$10002</c:f>
              <c:numCache>
                <c:formatCode>General</c:formatCode>
                <c:ptCount val="10001"/>
                <c:pt idx="0">
                  <c:v>2.4900483401489999</c:v>
                </c:pt>
                <c:pt idx="1">
                  <c:v>2.48584508361236</c:v>
                </c:pt>
                <c:pt idx="2">
                  <c:v>2.4816489222654901</c:v>
                </c:pt>
                <c:pt idx="3">
                  <c:v>2.4774598441315598</c:v>
                </c:pt>
                <c:pt idx="4">
                  <c:v>2.4732778372539399</c:v>
                </c:pt>
                <c:pt idx="5">
                  <c:v>2.4691028896962002</c:v>
                </c:pt>
                <c:pt idx="6">
                  <c:v>2.46493498954205</c:v>
                </c:pt>
                <c:pt idx="7">
                  <c:v>2.4607741248953099</c:v>
                </c:pt>
                <c:pt idx="8">
                  <c:v>2.4566202838799098</c:v>
                </c:pt>
                <c:pt idx="9">
                  <c:v>2.4524734546397799</c:v>
                </c:pt>
                <c:pt idx="10">
                  <c:v>2.4483336253389001</c:v>
                </c:pt>
                <c:pt idx="11">
                  <c:v>2.4442007841612199</c:v>
                </c:pt>
                <c:pt idx="12">
                  <c:v>2.4400749193106299</c:v>
                </c:pt>
                <c:pt idx="13">
                  <c:v>2.4359560190109399</c:v>
                </c:pt>
                <c:pt idx="14">
                  <c:v>2.4318440715058398</c:v>
                </c:pt>
                <c:pt idx="15">
                  <c:v>2.42773906505884</c:v>
                </c:pt>
                <c:pt idx="16">
                  <c:v>2.4236409879532999</c:v>
                </c:pt>
                <c:pt idx="17">
                  <c:v>2.41954982849232</c:v>
                </c:pt>
                <c:pt idx="18">
                  <c:v>2.4154655749987799</c:v>
                </c:pt>
                <c:pt idx="19">
                  <c:v>2.4113882158152502</c:v>
                </c:pt>
                <c:pt idx="20">
                  <c:v>2.4073177393039802</c:v>
                </c:pt>
                <c:pt idx="21">
                  <c:v>2.40325413384687</c:v>
                </c:pt>
                <c:pt idx="22">
                  <c:v>2.39919738784543</c:v>
                </c:pt>
                <c:pt idx="23">
                  <c:v>2.3951474897207401</c:v>
                </c:pt>
                <c:pt idx="24">
                  <c:v>2.3911044279134499</c:v>
                </c:pt>
                <c:pt idx="25">
                  <c:v>2.3870681908836802</c:v>
                </c:pt>
                <c:pt idx="26">
                  <c:v>2.3830387671110702</c:v>
                </c:pt>
                <c:pt idx="27">
                  <c:v>2.3790161450946998</c:v>
                </c:pt>
                <c:pt idx="28">
                  <c:v>2.37500031335304</c:v>
                </c:pt>
                <c:pt idx="29">
                  <c:v>2.3709912604239598</c:v>
                </c:pt>
                <c:pt idx="30">
                  <c:v>2.36698897486467</c:v>
                </c:pt>
                <c:pt idx="31">
                  <c:v>2.3629934452517198</c:v>
                </c:pt>
                <c:pt idx="32">
                  <c:v>2.35900466018091</c:v>
                </c:pt>
                <c:pt idx="33">
                  <c:v>2.3550226082673</c:v>
                </c:pt>
                <c:pt idx="34">
                  <c:v>2.3510472781451801</c:v>
                </c:pt>
                <c:pt idx="35">
                  <c:v>2.3470786584680101</c:v>
                </c:pt>
                <c:pt idx="36">
                  <c:v>2.3431167379084199</c:v>
                </c:pt>
                <c:pt idx="37">
                  <c:v>2.33916150515814</c:v>
                </c:pt>
                <c:pt idx="38">
                  <c:v>2.33521294892802</c:v>
                </c:pt>
                <c:pt idx="39">
                  <c:v>2.3312710579479301</c:v>
                </c:pt>
                <c:pt idx="40">
                  <c:v>2.32733582096678</c:v>
                </c:pt>
                <c:pt idx="41">
                  <c:v>2.3234072267524799</c:v>
                </c:pt>
                <c:pt idx="42">
                  <c:v>2.3194852640918899</c:v>
                </c:pt>
                <c:pt idx="43">
                  <c:v>2.3155699217908099</c:v>
                </c:pt>
                <c:pt idx="44">
                  <c:v>2.3116611886739098</c:v>
                </c:pt>
                <c:pt idx="45">
                  <c:v>2.3077590535847601</c:v>
                </c:pt>
                <c:pt idx="46">
                  <c:v>2.3038635053857202</c:v>
                </c:pt>
                <c:pt idx="47">
                  <c:v>2.2999745329580001</c:v>
                </c:pt>
                <c:pt idx="48">
                  <c:v>2.29609212520154</c:v>
                </c:pt>
                <c:pt idx="49">
                  <c:v>2.2922162710350298</c:v>
                </c:pt>
                <c:pt idx="50">
                  <c:v>2.2883469593958599</c:v>
                </c:pt>
                <c:pt idx="51">
                  <c:v>2.28448417924012</c:v>
                </c:pt>
                <c:pt idx="52">
                  <c:v>2.2806279195424999</c:v>
                </c:pt>
                <c:pt idx="53">
                  <c:v>2.27677816929633</c:v>
                </c:pt>
                <c:pt idx="54">
                  <c:v>2.2729349175135098</c:v>
                </c:pt>
                <c:pt idx="55">
                  <c:v>2.2690981532244998</c:v>
                </c:pt>
                <c:pt idx="56">
                  <c:v>2.2652678654782599</c:v>
                </c:pt>
                <c:pt idx="57">
                  <c:v>2.2614440433422498</c:v>
                </c:pt>
                <c:pt idx="58">
                  <c:v>2.25762667590236</c:v>
                </c:pt>
                <c:pt idx="59">
                  <c:v>2.2538157522629398</c:v>
                </c:pt>
                <c:pt idx="60">
                  <c:v>2.2500112615467001</c:v>
                </c:pt>
                <c:pt idx="61">
                  <c:v>2.24621319289473</c:v>
                </c:pt>
                <c:pt idx="62">
                  <c:v>2.2424215354664501</c:v>
                </c:pt>
                <c:pt idx="63">
                  <c:v>2.2386362784395502</c:v>
                </c:pt>
                <c:pt idx="64">
                  <c:v>2.2348574110100401</c:v>
                </c:pt>
                <c:pt idx="65">
                  <c:v>2.2310849223921201</c:v>
                </c:pt>
                <c:pt idx="66">
                  <c:v>2.2273188018182202</c:v>
                </c:pt>
                <c:pt idx="67">
                  <c:v>2.2235590385389399</c:v>
                </c:pt>
                <c:pt idx="68">
                  <c:v>2.21980562182303</c:v>
                </c:pt>
                <c:pt idx="69">
                  <c:v>2.2160585409573401</c:v>
                </c:pt>
                <c:pt idx="70">
                  <c:v>2.2123177852468401</c:v>
                </c:pt>
                <c:pt idx="71">
                  <c:v>2.2085833440145</c:v>
                </c:pt>
                <c:pt idx="72">
                  <c:v>2.2048552066013598</c:v>
                </c:pt>
                <c:pt idx="73">
                  <c:v>2.20113336236642</c:v>
                </c:pt>
                <c:pt idx="74">
                  <c:v>2.19741780068667</c:v>
                </c:pt>
                <c:pt idx="75">
                  <c:v>2.1937085109570198</c:v>
                </c:pt>
                <c:pt idx="76">
                  <c:v>2.19000548259026</c:v>
                </c:pt>
                <c:pt idx="77">
                  <c:v>2.18630870501709</c:v>
                </c:pt>
                <c:pt idx="78">
                  <c:v>2.1826181676860301</c:v>
                </c:pt>
                <c:pt idx="79">
                  <c:v>2.1789338600633998</c:v>
                </c:pt>
                <c:pt idx="80">
                  <c:v>2.1752557716333301</c:v>
                </c:pt>
                <c:pt idx="81">
                  <c:v>2.1715838918976802</c:v>
                </c:pt>
                <c:pt idx="82">
                  <c:v>2.1679182103760399</c:v>
                </c:pt>
                <c:pt idx="83">
                  <c:v>2.1642587166056799</c:v>
                </c:pt>
                <c:pt idx="84">
                  <c:v>2.16060540014155</c:v>
                </c:pt>
                <c:pt idx="85">
                  <c:v>2.1569582505562201</c:v>
                </c:pt>
                <c:pt idx="86">
                  <c:v>2.1533172574398498</c:v>
                </c:pt>
                <c:pt idx="87">
                  <c:v>2.1496824104001901</c:v>
                </c:pt>
                <c:pt idx="88">
                  <c:v>2.1460536990625299</c:v>
                </c:pt>
                <c:pt idx="89">
                  <c:v>2.1424311130696698</c:v>
                </c:pt>
                <c:pt idx="90">
                  <c:v>2.1388146420819001</c:v>
                </c:pt>
                <c:pt idx="91">
                  <c:v>2.1352042757769398</c:v>
                </c:pt>
                <c:pt idx="92">
                  <c:v>2.1316000038499601</c:v>
                </c:pt>
                <c:pt idx="93">
                  <c:v>2.1280018160135201</c:v>
                </c:pt>
                <c:pt idx="94">
                  <c:v>2.1244097019975299</c:v>
                </c:pt>
                <c:pt idx="95">
                  <c:v>2.1208236515492498</c:v>
                </c:pt>
                <c:pt idx="96">
                  <c:v>2.11724365443325</c:v>
                </c:pt>
                <c:pt idx="97">
                  <c:v>2.11366970043137</c:v>
                </c:pt>
                <c:pt idx="98">
                  <c:v>2.1101017793426999</c:v>
                </c:pt>
                <c:pt idx="99">
                  <c:v>2.1065398809835401</c:v>
                </c:pt>
                <c:pt idx="100">
                  <c:v>2.1029839951874001</c:v>
                </c:pt>
                <c:pt idx="101">
                  <c:v>2.09943411180494</c:v>
                </c:pt>
                <c:pt idx="102">
                  <c:v>2.09589022070395</c:v>
                </c:pt>
                <c:pt idx="103">
                  <c:v>2.0923523117693299</c:v>
                </c:pt>
                <c:pt idx="104">
                  <c:v>2.0888203749030501</c:v>
                </c:pt>
                <c:pt idx="105">
                  <c:v>2.0852944000241198</c:v>
                </c:pt>
                <c:pt idx="106">
                  <c:v>2.0817743770685802</c:v>
                </c:pt>
                <c:pt idx="107">
                  <c:v>2.0782602959894598</c:v>
                </c:pt>
                <c:pt idx="108">
                  <c:v>2.07475214675673</c:v>
                </c:pt>
                <c:pt idx="109">
                  <c:v>2.0712499193573</c:v>
                </c:pt>
                <c:pt idx="110">
                  <c:v>2.067753603795</c:v>
                </c:pt>
                <c:pt idx="111">
                  <c:v>2.0642631900905002</c:v>
                </c:pt>
                <c:pt idx="112">
                  <c:v>2.0607786682813498</c:v>
                </c:pt>
                <c:pt idx="113">
                  <c:v>2.0573000284218899</c:v>
                </c:pt>
                <c:pt idx="114">
                  <c:v>2.0538272605832701</c:v>
                </c:pt>
                <c:pt idx="115">
                  <c:v>2.0503603548533702</c:v>
                </c:pt>
                <c:pt idx="116">
                  <c:v>2.0468993013368402</c:v>
                </c:pt>
                <c:pt idx="117">
                  <c:v>2.0434440901550102</c:v>
                </c:pt>
                <c:pt idx="118">
                  <c:v>2.0399947114458898</c:v>
                </c:pt>
                <c:pt idx="119">
                  <c:v>2.0365511553641298</c:v>
                </c:pt>
                <c:pt idx="120">
                  <c:v>2.0331134120810099</c:v>
                </c:pt>
                <c:pt idx="121">
                  <c:v>2.0296814717844001</c:v>
                </c:pt>
                <c:pt idx="122">
                  <c:v>2.02625532467873</c:v>
                </c:pt>
                <c:pt idx="123">
                  <c:v>2.0228349609849698</c:v>
                </c:pt>
                <c:pt idx="124">
                  <c:v>2.01942037094059</c:v>
                </c:pt>
                <c:pt idx="125">
                  <c:v>2.0160115447995399</c:v>
                </c:pt>
                <c:pt idx="126">
                  <c:v>2.01260847283223</c:v>
                </c:pt>
                <c:pt idx="127">
                  <c:v>2.0092111453254802</c:v>
                </c:pt>
                <c:pt idx="128">
                  <c:v>2.0058195525825102</c:v>
                </c:pt>
                <c:pt idx="129">
                  <c:v>2.0024336849229298</c:v>
                </c:pt>
                <c:pt idx="130">
                  <c:v>1.99905353268266</c:v>
                </c:pt>
                <c:pt idx="131">
                  <c:v>1.99567908621394</c:v>
                </c:pt>
                <c:pt idx="132">
                  <c:v>1.99231033588532</c:v>
                </c:pt>
                <c:pt idx="133">
                  <c:v>1.98894727208158</c:v>
                </c:pt>
                <c:pt idx="134">
                  <c:v>1.9855898852037399</c:v>
                </c:pt>
                <c:pt idx="135">
                  <c:v>1.98223816566902</c:v>
                </c:pt>
                <c:pt idx="136">
                  <c:v>1.97889210391082</c:v>
                </c:pt>
                <c:pt idx="137">
                  <c:v>1.97555169037871</c:v>
                </c:pt>
                <c:pt idx="138">
                  <c:v>1.97221691553833</c:v>
                </c:pt>
                <c:pt idx="139">
                  <c:v>1.96888776987146</c:v>
                </c:pt>
                <c:pt idx="140">
                  <c:v>1.96556424387592</c:v>
                </c:pt>
                <c:pt idx="141">
                  <c:v>1.9622463280656</c:v>
                </c:pt>
                <c:pt idx="142">
                  <c:v>1.9589340129703601</c:v>
                </c:pt>
                <c:pt idx="143">
                  <c:v>1.95562728913609</c:v>
                </c:pt>
                <c:pt idx="144">
                  <c:v>1.9523261471246001</c:v>
                </c:pt>
                <c:pt idx="145">
                  <c:v>1.94903057751367</c:v>
                </c:pt>
                <c:pt idx="146">
                  <c:v>1.94574057089695</c:v>
                </c:pt>
                <c:pt idx="147">
                  <c:v>1.9424561178839901</c:v>
                </c:pt>
                <c:pt idx="148">
                  <c:v>1.93917720910017</c:v>
                </c:pt>
                <c:pt idx="149">
                  <c:v>1.9359038351867299</c:v>
                </c:pt>
                <c:pt idx="150">
                  <c:v>1.9326359868006799</c:v>
                </c:pt>
                <c:pt idx="151">
                  <c:v>1.9293736546147999</c:v>
                </c:pt>
                <c:pt idx="152">
                  <c:v>1.9261168293176201</c:v>
                </c:pt>
                <c:pt idx="153">
                  <c:v>1.92286550161341</c:v>
                </c:pt>
                <c:pt idx="154">
                  <c:v>1.9196196622221</c:v>
                </c:pt>
                <c:pt idx="155">
                  <c:v>1.9163793018792901</c:v>
                </c:pt>
                <c:pt idx="156">
                  <c:v>1.9131444113362299</c:v>
                </c:pt>
                <c:pt idx="157">
                  <c:v>1.90991498135978</c:v>
                </c:pt>
                <c:pt idx="158">
                  <c:v>1.90669100273238</c:v>
                </c:pt>
                <c:pt idx="159">
                  <c:v>1.9034724662520399</c:v>
                </c:pt>
                <c:pt idx="160">
                  <c:v>1.9002593627322899</c:v>
                </c:pt>
                <c:pt idx="161">
                  <c:v>1.89705168300217</c:v>
                </c:pt>
                <c:pt idx="162">
                  <c:v>1.8938494179062</c:v>
                </c:pt>
                <c:pt idx="163">
                  <c:v>1.8906525583043701</c:v>
                </c:pt>
                <c:pt idx="164">
                  <c:v>1.88746109507208</c:v>
                </c:pt>
                <c:pt idx="165">
                  <c:v>1.8842750191001501</c:v>
                </c:pt>
                <c:pt idx="166">
                  <c:v>1.88109432129474</c:v>
                </c:pt>
                <c:pt idx="167">
                  <c:v>1.87791899257741</c:v>
                </c:pt>
                <c:pt idx="168">
                  <c:v>1.87474902388501</c:v>
                </c:pt>
                <c:pt idx="169">
                  <c:v>1.87158440616971</c:v>
                </c:pt>
                <c:pt idx="170">
                  <c:v>1.8684251303989301</c:v>
                </c:pt>
                <c:pt idx="171">
                  <c:v>1.86527118755535</c:v>
                </c:pt>
                <c:pt idx="172">
                  <c:v>1.8621225686368801</c:v>
                </c:pt>
                <c:pt idx="173">
                  <c:v>1.8589792646566199</c:v>
                </c:pt>
                <c:pt idx="174">
                  <c:v>1.8558412666428199</c:v>
                </c:pt>
                <c:pt idx="175">
                  <c:v>1.8527085656389</c:v>
                </c:pt>
                <c:pt idx="176">
                  <c:v>1.8495811527034001</c:v>
                </c:pt>
                <c:pt idx="177">
                  <c:v>1.8464590189099299</c:v>
                </c:pt>
                <c:pt idx="178">
                  <c:v>1.8433421553472</c:v>
                </c:pt>
                <c:pt idx="179">
                  <c:v>1.84023055311892</c:v>
                </c:pt>
                <c:pt idx="180">
                  <c:v>1.83712420334385</c:v>
                </c:pt>
                <c:pt idx="181">
                  <c:v>1.8340230971557501</c:v>
                </c:pt>
                <c:pt idx="182">
                  <c:v>1.8309272257033</c:v>
                </c:pt>
                <c:pt idx="183">
                  <c:v>1.8278365801501799</c:v>
                </c:pt>
                <c:pt idx="184">
                  <c:v>1.82475115167494</c:v>
                </c:pt>
                <c:pt idx="185">
                  <c:v>1.82167093147103</c:v>
                </c:pt>
                <c:pt idx="186">
                  <c:v>1.8185959107467999</c:v>
                </c:pt>
                <c:pt idx="187">
                  <c:v>1.8155260807253899</c:v>
                </c:pt>
                <c:pt idx="188">
                  <c:v>1.8124614326447801</c:v>
                </c:pt>
                <c:pt idx="189">
                  <c:v>1.80940195775776</c:v>
                </c:pt>
                <c:pt idx="190">
                  <c:v>1.8063476473318401</c:v>
                </c:pt>
                <c:pt idx="191">
                  <c:v>1.8032984926493101</c:v>
                </c:pt>
                <c:pt idx="192">
                  <c:v>1.80025448500716</c:v>
                </c:pt>
                <c:pt idx="193">
                  <c:v>1.79721561571707</c:v>
                </c:pt>
                <c:pt idx="194">
                  <c:v>1.79418187610539</c:v>
                </c:pt>
                <c:pt idx="195">
                  <c:v>1.7911532575131</c:v>
                </c:pt>
                <c:pt idx="196">
                  <c:v>1.7881297512958201</c:v>
                </c:pt>
                <c:pt idx="197">
                  <c:v>1.78511134882375</c:v>
                </c:pt>
                <c:pt idx="198">
                  <c:v>1.7820980414816401</c:v>
                </c:pt>
                <c:pt idx="199">
                  <c:v>1.7790898206688099</c:v>
                </c:pt>
                <c:pt idx="200">
                  <c:v>1.77608667779908</c:v>
                </c:pt>
                <c:pt idx="201">
                  <c:v>1.7730886043007801</c:v>
                </c:pt>
                <c:pt idx="202">
                  <c:v>1.7700955916166901</c:v>
                </c:pt>
                <c:pt idx="203">
                  <c:v>1.7671076312040399</c:v>
                </c:pt>
                <c:pt idx="204">
                  <c:v>1.76412471453449</c:v>
                </c:pt>
                <c:pt idx="205">
                  <c:v>1.7611468330941</c:v>
                </c:pt>
                <c:pt idx="206">
                  <c:v>1.7581739783832799</c:v>
                </c:pt>
                <c:pt idx="207">
                  <c:v>1.7552061419167999</c:v>
                </c:pt>
                <c:pt idx="208">
                  <c:v>1.75224331522376</c:v>
                </c:pt>
                <c:pt idx="209">
                  <c:v>1.7492854898475401</c:v>
                </c:pt>
                <c:pt idx="210">
                  <c:v>1.74633265734582</c:v>
                </c:pt>
                <c:pt idx="211">
                  <c:v>1.74338480929051</c:v>
                </c:pt>
                <c:pt idx="212">
                  <c:v>1.74044193726776</c:v>
                </c:pt>
                <c:pt idx="213">
                  <c:v>1.7375040328779101</c:v>
                </c:pt>
                <c:pt idx="214">
                  <c:v>1.7345710877354901</c:v>
                </c:pt>
                <c:pt idx="215">
                  <c:v>1.73164309346918</c:v>
                </c:pt>
                <c:pt idx="216">
                  <c:v>1.7287200417217901</c:v>
                </c:pt>
                <c:pt idx="217">
                  <c:v>1.72580192415024</c:v>
                </c:pt>
                <c:pt idx="218">
                  <c:v>1.72288873242554</c:v>
                </c:pt>
                <c:pt idx="219">
                  <c:v>1.71998045823275</c:v>
                </c:pt>
                <c:pt idx="220">
                  <c:v>1.71707709327095</c:v>
                </c:pt>
                <c:pt idx="221">
                  <c:v>1.7141786292532699</c:v>
                </c:pt>
                <c:pt idx="222">
                  <c:v>1.7112850579068</c:v>
                </c:pt>
                <c:pt idx="223">
                  <c:v>1.70839637097261</c:v>
                </c:pt>
                <c:pt idx="224">
                  <c:v>1.7055125602057</c:v>
                </c:pt>
                <c:pt idx="225">
                  <c:v>1.7026336173749801</c:v>
                </c:pt>
                <c:pt idx="226">
                  <c:v>1.6997595342632801</c:v>
                </c:pt>
                <c:pt idx="227">
                  <c:v>1.6968903026672899</c:v>
                </c:pt>
                <c:pt idx="228">
                  <c:v>1.69402591439753</c:v>
                </c:pt>
                <c:pt idx="229">
                  <c:v>1.69116636127838</c:v>
                </c:pt>
                <c:pt idx="230">
                  <c:v>1.6883116351479699</c:v>
                </c:pt>
                <c:pt idx="231">
                  <c:v>1.68546172785826</c:v>
                </c:pt>
                <c:pt idx="232">
                  <c:v>1.68261663127494</c:v>
                </c:pt>
                <c:pt idx="233">
                  <c:v>1.6797763372774199</c:v>
                </c:pt>
                <c:pt idx="234">
                  <c:v>1.67694083775883</c:v>
                </c:pt>
                <c:pt idx="235">
                  <c:v>1.67411012462599</c:v>
                </c:pt>
                <c:pt idx="236">
                  <c:v>1.67128418979937</c:v>
                </c:pt>
                <c:pt idx="237">
                  <c:v>1.6684630252130901</c:v>
                </c:pt>
                <c:pt idx="238">
                  <c:v>1.6656466228148701</c:v>
                </c:pt>
                <c:pt idx="239">
                  <c:v>1.66283497456604</c:v>
                </c:pt>
                <c:pt idx="240">
                  <c:v>1.66002807244149</c:v>
                </c:pt>
                <c:pt idx="241">
                  <c:v>1.6572259084296601</c:v>
                </c:pt>
                <c:pt idx="242">
                  <c:v>1.6544284745325</c:v>
                </c:pt>
                <c:pt idx="243">
                  <c:v>1.6516357627654801</c:v>
                </c:pt>
                <c:pt idx="244">
                  <c:v>1.6488477651575399</c:v>
                </c:pt>
                <c:pt idx="245">
                  <c:v>1.6460644737510799</c:v>
                </c:pt>
                <c:pt idx="246">
                  <c:v>1.6432858806019099</c:v>
                </c:pt>
                <c:pt idx="247">
                  <c:v>1.64051197777929</c:v>
                </c:pt>
                <c:pt idx="248">
                  <c:v>1.6377427573658301</c:v>
                </c:pt>
                <c:pt idx="249">
                  <c:v>1.63497821145753</c:v>
                </c:pt>
                <c:pt idx="250">
                  <c:v>1.63221833216372</c:v>
                </c:pt>
                <c:pt idx="251">
                  <c:v>1.6294631116070399</c:v>
                </c:pt>
                <c:pt idx="252">
                  <c:v>1.62671254192346</c:v>
                </c:pt>
                <c:pt idx="253">
                  <c:v>1.6239666152621799</c:v>
                </c:pt>
                <c:pt idx="254">
                  <c:v>1.6212253237856999</c:v>
                </c:pt>
                <c:pt idx="255">
                  <c:v>1.6184886596697099</c:v>
                </c:pt>
                <c:pt idx="256">
                  <c:v>1.61575661510313</c:v>
                </c:pt>
                <c:pt idx="257">
                  <c:v>1.61302918228805</c:v>
                </c:pt>
                <c:pt idx="258">
                  <c:v>1.6103063534397399</c:v>
                </c:pt>
                <c:pt idx="259">
                  <c:v>1.6075881207866001</c:v>
                </c:pt>
                <c:pt idx="260">
                  <c:v>1.6048744765701499</c:v>
                </c:pt>
                <c:pt idx="261">
                  <c:v>1.60216541304502</c:v>
                </c:pt>
                <c:pt idx="262">
                  <c:v>1.5994609224788801</c:v>
                </c:pt>
                <c:pt idx="263">
                  <c:v>1.5967609971524901</c:v>
                </c:pt>
                <c:pt idx="264">
                  <c:v>1.59406562935961</c:v>
                </c:pt>
                <c:pt idx="265">
                  <c:v>1.5913748114070401</c:v>
                </c:pt>
                <c:pt idx="266">
                  <c:v>1.5886885356145499</c:v>
                </c:pt>
                <c:pt idx="267">
                  <c:v>1.5860067943148599</c:v>
                </c:pt>
                <c:pt idx="268">
                  <c:v>1.58332957985365</c:v>
                </c:pt>
                <c:pt idx="269">
                  <c:v>1.5806568845895099</c:v>
                </c:pt>
                <c:pt idx="270">
                  <c:v>1.5779887008939599</c:v>
                </c:pt>
                <c:pt idx="271">
                  <c:v>1.5753250211513501</c:v>
                </c:pt>
                <c:pt idx="272">
                  <c:v>1.57266583775891</c:v>
                </c:pt>
                <c:pt idx="273">
                  <c:v>1.5700111431267101</c:v>
                </c:pt>
                <c:pt idx="274">
                  <c:v>1.5673609296776201</c:v>
                </c:pt>
                <c:pt idx="275">
                  <c:v>1.56471518984731</c:v>
                </c:pt>
                <c:pt idx="276">
                  <c:v>1.5620739160842001</c:v>
                </c:pt>
                <c:pt idx="277">
                  <c:v>1.5594371008494801</c:v>
                </c:pt>
                <c:pt idx="278">
                  <c:v>1.5568047366170501</c:v>
                </c:pt>
                <c:pt idx="279">
                  <c:v>1.5541768158735301</c:v>
                </c:pt>
                <c:pt idx="280">
                  <c:v>1.5515533311181999</c:v>
                </c:pt>
                <c:pt idx="281">
                  <c:v>1.5489342748630199</c:v>
                </c:pt>
                <c:pt idx="282">
                  <c:v>1.54631963963258</c:v>
                </c:pt>
                <c:pt idx="283">
                  <c:v>1.5437094179641</c:v>
                </c:pt>
                <c:pt idx="284">
                  <c:v>1.5411036024073901</c:v>
                </c:pt>
                <c:pt idx="285">
                  <c:v>1.53850218552483</c:v>
                </c:pt>
                <c:pt idx="286">
                  <c:v>1.53590515989136</c:v>
                </c:pt>
                <c:pt idx="287">
                  <c:v>1.53331251809446</c:v>
                </c:pt>
                <c:pt idx="288">
                  <c:v>1.53072425273412</c:v>
                </c:pt>
                <c:pt idx="289">
                  <c:v>1.52814035642281</c:v>
                </c:pt>
                <c:pt idx="290">
                  <c:v>1.5255608217854799</c:v>
                </c:pt>
                <c:pt idx="291">
                  <c:v>1.52298564145953</c:v>
                </c:pt>
                <c:pt idx="292">
                  <c:v>1.5204148080947899</c:v>
                </c:pt>
                <c:pt idx="293">
                  <c:v>1.51784831435349</c:v>
                </c:pt>
                <c:pt idx="294">
                  <c:v>1.5152861529102499</c:v>
                </c:pt>
                <c:pt idx="295">
                  <c:v>1.51272831645205</c:v>
                </c:pt>
                <c:pt idx="296">
                  <c:v>1.51017479767823</c:v>
                </c:pt>
                <c:pt idx="297">
                  <c:v>1.50762558930044</c:v>
                </c:pt>
                <c:pt idx="298">
                  <c:v>1.5050806840426401</c:v>
                </c:pt>
                <c:pt idx="299">
                  <c:v>1.50254007464106</c:v>
                </c:pt>
                <c:pt idx="300">
                  <c:v>1.5000037538441999</c:v>
                </c:pt>
                <c:pt idx="301">
                  <c:v>1.49747171441281</c:v>
                </c:pt>
                <c:pt idx="302">
                  <c:v>1.49494394911984</c:v>
                </c:pt>
                <c:pt idx="303">
                  <c:v>1.4924204507504599</c:v>
                </c:pt>
                <c:pt idx="304">
                  <c:v>1.4899012121020101</c:v>
                </c:pt>
                <c:pt idx="305">
                  <c:v>1.4873862259839701</c:v>
                </c:pt>
                <c:pt idx="306">
                  <c:v>1.48487548521799</c:v>
                </c:pt>
                <c:pt idx="307">
                  <c:v>1.4823689826378199</c:v>
                </c:pt>
                <c:pt idx="308">
                  <c:v>1.4798667110893</c:v>
                </c:pt>
                <c:pt idx="309">
                  <c:v>1.47736866343037</c:v>
                </c:pt>
                <c:pt idx="310">
                  <c:v>1.4748748325309999</c:v>
                </c:pt>
                <c:pt idx="311">
                  <c:v>1.4723852112732001</c:v>
                </c:pt>
                <c:pt idx="312">
                  <c:v>1.46989979255103</c:v>
                </c:pt>
                <c:pt idx="313">
                  <c:v>1.46741856927049</c:v>
                </c:pt>
                <c:pt idx="314">
                  <c:v>1.46494153434959</c:v>
                </c:pt>
                <c:pt idx="315">
                  <c:v>1.4624686807182901</c:v>
                </c:pt>
                <c:pt idx="316">
                  <c:v>1.46000000131848</c:v>
                </c:pt>
                <c:pt idx="317">
                  <c:v>1.45753548910396</c:v>
                </c:pt>
                <c:pt idx="318">
                  <c:v>1.45507513704044</c:v>
                </c:pt>
                <c:pt idx="319">
                  <c:v>1.4526189381054799</c:v>
                </c:pt>
                <c:pt idx="320">
                  <c:v>1.4501668852885199</c:v>
                </c:pt>
                <c:pt idx="321">
                  <c:v>1.4477189715908101</c:v>
                </c:pt>
                <c:pt idx="322">
                  <c:v>1.4452751900254299</c:v>
                </c:pt>
                <c:pt idx="323">
                  <c:v>1.44283553361725</c:v>
                </c:pt>
                <c:pt idx="324">
                  <c:v>1.4403999954029201</c:v>
                </c:pt>
                <c:pt idx="325">
                  <c:v>1.4379685684308301</c:v>
                </c:pt>
                <c:pt idx="326">
                  <c:v>1.4355412457611101</c:v>
                </c:pt>
                <c:pt idx="327">
                  <c:v>1.43311802046561</c:v>
                </c:pt>
                <c:pt idx="328">
                  <c:v>1.4306988856278799</c:v>
                </c:pt>
                <c:pt idx="329">
                  <c:v>1.4282838343431199</c:v>
                </c:pt>
                <c:pt idx="330">
                  <c:v>1.42587285971822</c:v>
                </c:pt>
                <c:pt idx="331">
                  <c:v>1.4234659548716799</c:v>
                </c:pt>
                <c:pt idx="332">
                  <c:v>1.42106311293362</c:v>
                </c:pt>
                <c:pt idx="333">
                  <c:v>1.4186643270457699</c:v>
                </c:pt>
                <c:pt idx="334">
                  <c:v>1.41626959036142</c:v>
                </c:pt>
                <c:pt idx="335">
                  <c:v>1.41387889604543</c:v>
                </c:pt>
                <c:pt idx="336">
                  <c:v>1.4114922372742</c:v>
                </c:pt>
                <c:pt idx="337">
                  <c:v>1.40910960723562</c:v>
                </c:pt>
                <c:pt idx="338">
                  <c:v>1.4067309991291199</c:v>
                </c:pt>
                <c:pt idx="339">
                  <c:v>1.40435640616559</c:v>
                </c:pt>
                <c:pt idx="340">
                  <c:v>1.4019858215673699</c:v>
                </c:pt>
                <c:pt idx="341">
                  <c:v>1.39961923856825</c:v>
                </c:pt>
                <c:pt idx="342">
                  <c:v>1.39725665041345</c:v>
                </c:pt>
                <c:pt idx="343">
                  <c:v>1.39489805035958</c:v>
                </c:pt>
                <c:pt idx="344">
                  <c:v>1.3925434316746399</c:v>
                </c:pt>
                <c:pt idx="345">
                  <c:v>1.39019278763799</c:v>
                </c:pt>
                <c:pt idx="346">
                  <c:v>1.38784611154033</c:v>
                </c:pt>
                <c:pt idx="347">
                  <c:v>1.38550339668371</c:v>
                </c:pt>
                <c:pt idx="348">
                  <c:v>1.38316463638145</c:v>
                </c:pt>
                <c:pt idx="349">
                  <c:v>1.38082982395818</c:v>
                </c:pt>
                <c:pt idx="350">
                  <c:v>1.3784989527497999</c:v>
                </c:pt>
                <c:pt idx="351">
                  <c:v>1.3761720161034401</c:v>
                </c:pt>
                <c:pt idx="352">
                  <c:v>1.3738490073774801</c:v>
                </c:pt>
                <c:pt idx="353">
                  <c:v>1.3715299199415001</c:v>
                </c:pt>
                <c:pt idx="354">
                  <c:v>1.3692147471762799</c:v>
                </c:pt>
                <c:pt idx="355">
                  <c:v>1.36690348247377</c:v>
                </c:pt>
                <c:pt idx="356">
                  <c:v>1.3645961192370699</c:v>
                </c:pt>
                <c:pt idx="357">
                  <c:v>1.3622926508804301</c:v>
                </c:pt>
                <c:pt idx="358">
                  <c:v>1.3599930708291901</c:v>
                </c:pt>
                <c:pt idx="359">
                  <c:v>1.35769737251981</c:v>
                </c:pt>
                <c:pt idx="360">
                  <c:v>1.35540554939983</c:v>
                </c:pt>
                <c:pt idx="361">
                  <c:v>1.35311759492784</c:v>
                </c:pt>
                <c:pt idx="362">
                  <c:v>1.3508335025734799</c:v>
                </c:pt>
                <c:pt idx="363">
                  <c:v>1.34855326581741</c:v>
                </c:pt>
                <c:pt idx="364">
                  <c:v>1.3462768781512899</c:v>
                </c:pt>
                <c:pt idx="365">
                  <c:v>1.34400433307778</c:v>
                </c:pt>
                <c:pt idx="366">
                  <c:v>1.3417356241104901</c:v>
                </c:pt>
                <c:pt idx="367">
                  <c:v>1.33947074477399</c:v>
                </c:pt>
                <c:pt idx="368">
                  <c:v>1.3372096886037801</c:v>
                </c:pt>
                <c:pt idx="369">
                  <c:v>1.3349524491462801</c:v>
                </c:pt>
                <c:pt idx="370">
                  <c:v>1.33269901995878</c:v>
                </c:pt>
                <c:pt idx="371">
                  <c:v>1.33044939460946</c:v>
                </c:pt>
                <c:pt idx="372">
                  <c:v>1.3282035666773699</c:v>
                </c:pt>
                <c:pt idx="373">
                  <c:v>1.3259615297523799</c:v>
                </c:pt>
                <c:pt idx="374">
                  <c:v>1.3237232774351899</c:v>
                </c:pt>
                <c:pt idx="375">
                  <c:v>1.32148880333729</c:v>
                </c:pt>
                <c:pt idx="376">
                  <c:v>1.3192581010809701</c:v>
                </c:pt>
                <c:pt idx="377">
                  <c:v>1.31703116429927</c:v>
                </c:pt>
                <c:pt idx="378">
                  <c:v>1.3148079866359901</c:v>
                </c:pt>
                <c:pt idx="379">
                  <c:v>1.3125885617456601</c:v>
                </c:pt>
                <c:pt idx="380">
                  <c:v>1.31037288329351</c:v>
                </c:pt>
                <c:pt idx="381">
                  <c:v>1.3081609449554801</c:v>
                </c:pt>
                <c:pt idx="382">
                  <c:v>1.3059527404181599</c:v>
                </c:pt>
                <c:pt idx="383">
                  <c:v>1.30374826337882</c:v>
                </c:pt>
                <c:pt idx="384">
                  <c:v>1.30154750754536</c:v>
                </c:pt>
                <c:pt idx="385">
                  <c:v>1.2993504666363</c:v>
                </c:pt>
                <c:pt idx="386">
                  <c:v>1.29715713438077</c:v>
                </c:pt>
                <c:pt idx="387">
                  <c:v>1.2949675045184801</c:v>
                </c:pt>
                <c:pt idx="388">
                  <c:v>1.2927815707997099</c:v>
                </c:pt>
                <c:pt idx="389">
                  <c:v>1.29059932698529</c:v>
                </c:pt>
                <c:pt idx="390">
                  <c:v>1.2884207668465699</c:v>
                </c:pt>
                <c:pt idx="391">
                  <c:v>1.2862458841654301</c:v>
                </c:pt>
                <c:pt idx="392">
                  <c:v>1.28407467273424</c:v>
                </c:pt>
                <c:pt idx="393">
                  <c:v>1.2819071263558499</c:v>
                </c:pt>
                <c:pt idx="394">
                  <c:v>1.2797432388435701</c:v>
                </c:pt>
                <c:pt idx="395">
                  <c:v>1.27758300402115</c:v>
                </c:pt>
                <c:pt idx="396">
                  <c:v>1.2754264157227799</c:v>
                </c:pt>
                <c:pt idx="397">
                  <c:v>1.27327346779303</c:v>
                </c:pt>
                <c:pt idx="398">
                  <c:v>1.2711241540869</c:v>
                </c:pt>
                <c:pt idx="399">
                  <c:v>1.2689784684697101</c:v>
                </c:pt>
                <c:pt idx="400">
                  <c:v>1.2668364048171901</c:v>
                </c:pt>
                <c:pt idx="401">
                  <c:v>1.26469795701538</c:v>
                </c:pt>
                <c:pt idx="402">
                  <c:v>1.2625631189606401</c:v>
                </c:pt>
                <c:pt idx="403">
                  <c:v>1.2604318845596301</c:v>
                </c:pt>
                <c:pt idx="404">
                  <c:v>1.25830424772932</c:v>
                </c:pt>
                <c:pt idx="405">
                  <c:v>1.25618020239692</c:v>
                </c:pt>
                <c:pt idx="406">
                  <c:v>1.2540597424999</c:v>
                </c:pt>
                <c:pt idx="407">
                  <c:v>1.25194286198597</c:v>
                </c:pt>
                <c:pt idx="408">
                  <c:v>1.24982955481306</c:v>
                </c:pt>
                <c:pt idx="409">
                  <c:v>1.2477198149492701</c:v>
                </c:pt>
                <c:pt idx="410">
                  <c:v>1.24561363637293</c:v>
                </c:pt>
                <c:pt idx="411">
                  <c:v>1.2435110130725</c:v>
                </c:pt>
                <c:pt idx="412">
                  <c:v>1.2414119390465801</c:v>
                </c:pt>
                <c:pt idx="413">
                  <c:v>1.2393164083039301</c:v>
                </c:pt>
                <c:pt idx="414">
                  <c:v>1.2372244148634099</c:v>
                </c:pt>
                <c:pt idx="415">
                  <c:v>1.23513595275398</c:v>
                </c:pt>
                <c:pt idx="416">
                  <c:v>1.2330510160146599</c:v>
                </c:pt>
                <c:pt idx="417">
                  <c:v>1.2309695986945599</c:v>
                </c:pt>
                <c:pt idx="418">
                  <c:v>1.2288916948528199</c:v>
                </c:pt>
                <c:pt idx="419">
                  <c:v>1.2268172985586101</c:v>
                </c:pt>
                <c:pt idx="420">
                  <c:v>1.22474640389111</c:v>
                </c:pt>
                <c:pt idx="421">
                  <c:v>1.2226790049395</c:v>
                </c:pt>
                <c:pt idx="422">
                  <c:v>1.22061509580293</c:v>
                </c:pt>
                <c:pt idx="423">
                  <c:v>1.2185546705905299</c:v>
                </c:pt>
                <c:pt idx="424">
                  <c:v>1.2164977234213401</c:v>
                </c:pt>
                <c:pt idx="425">
                  <c:v>1.2144442484243501</c:v>
                </c:pt>
                <c:pt idx="426">
                  <c:v>1.2123942397384699</c:v>
                </c:pt>
                <c:pt idx="427">
                  <c:v>1.21034769151248</c:v>
                </c:pt>
                <c:pt idx="428">
                  <c:v>1.20830459790505</c:v>
                </c:pt>
                <c:pt idx="429">
                  <c:v>1.2062649530847001</c:v>
                </c:pt>
                <c:pt idx="430">
                  <c:v>1.20422875122981</c:v>
                </c:pt>
                <c:pt idx="431">
                  <c:v>1.2021959865285801</c:v>
                </c:pt>
                <c:pt idx="432">
                  <c:v>1.2001666531790101</c:v>
                </c:pt>
                <c:pt idx="433">
                  <c:v>1.1981407453889199</c:v>
                </c:pt>
                <c:pt idx="434">
                  <c:v>1.19611825737586</c:v>
                </c:pt>
                <c:pt idx="435">
                  <c:v>1.1940991833671999</c:v>
                </c:pt>
                <c:pt idx="436">
                  <c:v>1.19208351760001</c:v>
                </c:pt>
                <c:pt idx="437">
                  <c:v>1.1900712543211101</c:v>
                </c:pt>
                <c:pt idx="438">
                  <c:v>1.18806238778702</c:v>
                </c:pt>
                <c:pt idx="439">
                  <c:v>1.1860569122639599</c:v>
                </c:pt>
                <c:pt idx="440">
                  <c:v>1.18405482202783</c:v>
                </c:pt>
                <c:pt idx="441">
                  <c:v>1.1820561113642001</c:v>
                </c:pt>
                <c:pt idx="442">
                  <c:v>1.1800607745682601</c:v>
                </c:pt>
                <c:pt idx="443">
                  <c:v>1.1780688059448501</c:v>
                </c:pt>
                <c:pt idx="444">
                  <c:v>1.17608019980844</c:v>
                </c:pt>
                <c:pt idx="445">
                  <c:v>1.17409495048305</c:v>
                </c:pt>
                <c:pt idx="446">
                  <c:v>1.17211305230233</c:v>
                </c:pt>
                <c:pt idx="447">
                  <c:v>1.17013449960946</c:v>
                </c:pt>
                <c:pt idx="448">
                  <c:v>1.1681592867571899</c:v>
                </c:pt>
                <c:pt idx="449">
                  <c:v>1.1661874081078001</c:v>
                </c:pt>
                <c:pt idx="450">
                  <c:v>1.1642188580330699</c:v>
                </c:pt>
                <c:pt idx="451">
                  <c:v>1.1622536309142999</c:v>
                </c:pt>
                <c:pt idx="452">
                  <c:v>1.1602917211422701</c:v>
                </c:pt>
                <c:pt idx="453">
                  <c:v>1.15833312311722</c:v>
                </c:pt>
                <c:pt idx="454">
                  <c:v>1.15637783124884</c:v>
                </c:pt>
                <c:pt idx="455">
                  <c:v>1.1544258399562899</c:v>
                </c:pt>
                <c:pt idx="456">
                  <c:v>1.1524771436681001</c:v>
                </c:pt>
                <c:pt idx="457">
                  <c:v>1.1505317368222301</c:v>
                </c:pt>
                <c:pt idx="458">
                  <c:v>1.1485896138660501</c:v>
                </c:pt>
                <c:pt idx="459">
                  <c:v>1.14665076925627</c:v>
                </c:pt>
                <c:pt idx="460">
                  <c:v>1.14471519745896</c:v>
                </c:pt>
                <c:pt idx="461">
                  <c:v>1.14278289294956</c:v>
                </c:pt>
                <c:pt idx="462">
                  <c:v>1.1408538502127901</c:v>
                </c:pt>
                <c:pt idx="463">
                  <c:v>1.1389280637427299</c:v>
                </c:pt>
                <c:pt idx="464">
                  <c:v>1.13700552804272</c:v>
                </c:pt>
                <c:pt idx="465">
                  <c:v>1.1350862376253901</c:v>
                </c:pt>
                <c:pt idx="466">
                  <c:v>1.1331701870126301</c:v>
                </c:pt>
                <c:pt idx="467">
                  <c:v>1.13125737073558</c:v>
                </c:pt>
                <c:pt idx="468">
                  <c:v>1.1293477833346</c:v>
                </c:pt>
                <c:pt idx="469">
                  <c:v>1.1274414193592901</c:v>
                </c:pt>
                <c:pt idx="470">
                  <c:v>1.12553827336843</c:v>
                </c:pt>
                <c:pt idx="471">
                  <c:v>1.1236383399300001</c:v>
                </c:pt>
                <c:pt idx="472">
                  <c:v>1.12174161362112</c:v>
                </c:pt>
                <c:pt idx="473">
                  <c:v>1.1198480890281</c:v>
                </c:pt>
                <c:pt idx="474">
                  <c:v>1.11795776074638</c:v>
                </c:pt>
                <c:pt idx="475">
                  <c:v>1.1160706233805</c:v>
                </c:pt>
                <c:pt idx="476">
                  <c:v>1.11418667154413</c:v>
                </c:pt>
                <c:pt idx="477">
                  <c:v>1.1123058998600199</c:v>
                </c:pt>
                <c:pt idx="478">
                  <c:v>1.1104283029600199</c:v>
                </c:pt>
                <c:pt idx="479">
                  <c:v>1.108553875485</c:v>
                </c:pt>
                <c:pt idx="480">
                  <c:v>1.10668261208492</c:v>
                </c:pt>
                <c:pt idx="481">
                  <c:v>1.1048145074187501</c:v>
                </c:pt>
                <c:pt idx="482">
                  <c:v>1.10294955615447</c:v>
                </c:pt>
                <c:pt idx="483">
                  <c:v>1.1010877529690699</c:v>
                </c:pt>
                <c:pt idx="484">
                  <c:v>1.09922909254852</c:v>
                </c:pt>
                <c:pt idx="485">
                  <c:v>1.09737356958777</c:v>
                </c:pt>
                <c:pt idx="486">
                  <c:v>1.09552117879072</c:v>
                </c:pt>
                <c:pt idx="487">
                  <c:v>1.0936719148702101</c:v>
                </c:pt>
                <c:pt idx="488">
                  <c:v>1.0918257725479901</c:v>
                </c:pt>
                <c:pt idx="489">
                  <c:v>1.08998274655474</c:v>
                </c:pt>
                <c:pt idx="490">
                  <c:v>1.0881428316300401</c:v>
                </c:pt>
                <c:pt idx="491">
                  <c:v>1.08630602252232</c:v>
                </c:pt>
                <c:pt idx="492">
                  <c:v>1.0844723139889001</c:v>
                </c:pt>
                <c:pt idx="493">
                  <c:v>1.0826417007959399</c:v>
                </c:pt>
                <c:pt idx="494">
                  <c:v>1.0808141777184399</c:v>
                </c:pt>
                <c:pt idx="495">
                  <c:v>1.0789897395402199</c:v>
                </c:pt>
                <c:pt idx="496">
                  <c:v>1.0771683810538999</c:v>
                </c:pt>
                <c:pt idx="497">
                  <c:v>1.07535009706088</c:v>
                </c:pt>
                <c:pt idx="498">
                  <c:v>1.07353488237136</c:v>
                </c:pt>
                <c:pt idx="499">
                  <c:v>1.0717227318042899</c:v>
                </c:pt>
                <c:pt idx="500">
                  <c:v>1.0699136401873599</c:v>
                </c:pt>
                <c:pt idx="501">
                  <c:v>1.06810760235699</c:v>
                </c:pt>
                <c:pt idx="502">
                  <c:v>1.06630461315832</c:v>
                </c:pt>
                <c:pt idx="503">
                  <c:v>1.0645046674452101</c:v>
                </c:pt>
                <c:pt idx="504">
                  <c:v>1.06270776008017</c:v>
                </c:pt>
                <c:pt idx="505">
                  <c:v>1.0609138859344001</c:v>
                </c:pt>
                <c:pt idx="506">
                  <c:v>1.05912303988777</c:v>
                </c:pt>
                <c:pt idx="507">
                  <c:v>1.0573352168287899</c:v>
                </c:pt>
                <c:pt idx="508">
                  <c:v>1.05555041165457</c:v>
                </c:pt>
                <c:pt idx="509">
                  <c:v>1.05376861927086</c:v>
                </c:pt>
                <c:pt idx="510">
                  <c:v>1.05198983459201</c:v>
                </c:pt>
                <c:pt idx="511">
                  <c:v>1.05021405254094</c:v>
                </c:pt>
                <c:pt idx="512">
                  <c:v>1.0484412680491599</c:v>
                </c:pt>
                <c:pt idx="513">
                  <c:v>1.04667147605671</c:v>
                </c:pt>
                <c:pt idx="514">
                  <c:v>1.0449046715121899</c:v>
                </c:pt>
                <c:pt idx="515">
                  <c:v>1.0431408493727199</c:v>
                </c:pt>
                <c:pt idx="516">
                  <c:v>1.0413800046039401</c:v>
                </c:pt>
                <c:pt idx="517">
                  <c:v>1.0396221321799799</c:v>
                </c:pt>
                <c:pt idx="518">
                  <c:v>1.0378672270834499</c:v>
                </c:pt>
                <c:pt idx="519">
                  <c:v>1.03611528430545</c:v>
                </c:pt>
                <c:pt idx="520">
                  <c:v>1.03436629884551</c:v>
                </c:pt>
                <c:pt idx="521">
                  <c:v>1.0326202657116099</c:v>
                </c:pt>
                <c:pt idx="522">
                  <c:v>1.0308771799201699</c:v>
                </c:pt>
                <c:pt idx="523">
                  <c:v>1.029137036496</c:v>
                </c:pt>
                <c:pt idx="524">
                  <c:v>1.02739983047233</c:v>
                </c:pt>
                <c:pt idx="525">
                  <c:v>1.02566555689075</c:v>
                </c:pt>
                <c:pt idx="526">
                  <c:v>1.0239342108012399</c:v>
                </c:pt>
                <c:pt idx="527">
                  <c:v>1.02220578726213</c:v>
                </c:pt>
                <c:pt idx="528">
                  <c:v>1.02048028134008</c:v>
                </c:pt>
                <c:pt idx="529">
                  <c:v>1.0187576881101099</c:v>
                </c:pt>
                <c:pt idx="530">
                  <c:v>1.0170380026555099</c:v>
                </c:pt>
                <c:pt idx="531">
                  <c:v>1.0153212200679</c:v>
                </c:pt>
                <c:pt idx="532">
                  <c:v>1.01360733544718</c:v>
                </c:pt>
                <c:pt idx="533">
                  <c:v>1.0118963439015101</c:v>
                </c:pt>
                <c:pt idx="534">
                  <c:v>1.0101882405473199</c:v>
                </c:pt>
                <c:pt idx="535">
                  <c:v>1.0084830205092701</c:v>
                </c:pt>
                <c:pt idx="536">
                  <c:v>1.00678067892028</c:v>
                </c:pt>
                <c:pt idx="537">
                  <c:v>1.00508121092144</c:v>
                </c:pt>
                <c:pt idx="538">
                  <c:v>1.0033846116620899</c:v>
                </c:pt>
                <c:pt idx="539">
                  <c:v>1.0016908762997101</c:v>
                </c:pt>
                <c:pt idx="540">
                  <c:v>1</c:v>
                </c:pt>
                <c:pt idx="541">
                  <c:v>0.99978102724545204</c:v>
                </c:pt>
                <c:pt idx="542">
                  <c:v>0.99956210243997101</c:v>
                </c:pt>
                <c:pt idx="543">
                  <c:v>0.99934322557305799</c:v>
                </c:pt>
                <c:pt idx="544">
                  <c:v>0.99912439663421604</c:v>
                </c:pt>
                <c:pt idx="545">
                  <c:v>0.99890561561294999</c:v>
                </c:pt>
                <c:pt idx="546">
                  <c:v>0.99868688249876603</c:v>
                </c:pt>
                <c:pt idx="547">
                  <c:v>0.99846819728117397</c:v>
                </c:pt>
                <c:pt idx="548">
                  <c:v>0.998249559949688</c:v>
                </c:pt>
                <c:pt idx="549">
                  <c:v>0.99803097049381995</c:v>
                </c:pt>
                <c:pt idx="550">
                  <c:v>0.99781242890308597</c:v>
                </c:pt>
                <c:pt idx="551">
                  <c:v>0.99759393516700701</c:v>
                </c:pt>
                <c:pt idx="552">
                  <c:v>0.997375489275103</c:v>
                </c:pt>
                <c:pt idx="553">
                  <c:v>0.99715709121689899</c:v>
                </c:pt>
                <c:pt idx="554">
                  <c:v>0.99693874098191804</c:v>
                </c:pt>
                <c:pt idx="555">
                  <c:v>0.99672043855968995</c:v>
                </c:pt>
                <c:pt idx="556">
                  <c:v>0.99650218393974499</c:v>
                </c:pt>
                <c:pt idx="557">
                  <c:v>0.99628397711161498</c:v>
                </c:pt>
                <c:pt idx="558">
                  <c:v>0.99606581806483496</c:v>
                </c:pt>
                <c:pt idx="559">
                  <c:v>0.99584770678894197</c:v>
                </c:pt>
                <c:pt idx="560">
                  <c:v>0.99562964327347703</c:v>
                </c:pt>
                <c:pt idx="561">
                  <c:v>0.99541162750797996</c:v>
                </c:pt>
                <c:pt idx="562">
                  <c:v>0.99519365948199601</c:v>
                </c:pt>
                <c:pt idx="563">
                  <c:v>0.99497573918507098</c:v>
                </c:pt>
                <c:pt idx="564">
                  <c:v>0.99475786660675303</c:v>
                </c:pt>
                <c:pt idx="565">
                  <c:v>0.99454004173659505</c:v>
                </c:pt>
                <c:pt idx="566">
                  <c:v>0.99432226456414696</c:v>
                </c:pt>
                <c:pt idx="567">
                  <c:v>0.99410453507896701</c:v>
                </c:pt>
                <c:pt idx="568">
                  <c:v>0.99388685327061299</c:v>
                </c:pt>
                <c:pt idx="569">
                  <c:v>0.99366921912864403</c:v>
                </c:pt>
                <c:pt idx="570">
                  <c:v>0.99345163264262204</c:v>
                </c:pt>
                <c:pt idx="571">
                  <c:v>0.99323409380211203</c:v>
                </c:pt>
                <c:pt idx="572">
                  <c:v>0.99301660259668101</c:v>
                </c:pt>
                <c:pt idx="573">
                  <c:v>0.99279915901589999</c:v>
                </c:pt>
                <c:pt idx="574">
                  <c:v>0.99258176304933698</c:v>
                </c:pt>
                <c:pt idx="575">
                  <c:v>0.992364414686568</c:v>
                </c:pt>
                <c:pt idx="576">
                  <c:v>0.99214711391716903</c:v>
                </c:pt>
                <c:pt idx="577">
                  <c:v>0.99192986073071898</c:v>
                </c:pt>
                <c:pt idx="578">
                  <c:v>0.99171265511679596</c:v>
                </c:pt>
                <c:pt idx="579">
                  <c:v>0.99149549706498497</c:v>
                </c:pt>
                <c:pt idx="580">
                  <c:v>0.99127838656487099</c:v>
                </c:pt>
                <c:pt idx="581">
                  <c:v>0.99106132360604204</c:v>
                </c:pt>
                <c:pt idx="582">
                  <c:v>0.990844308178086</c:v>
                </c:pt>
                <c:pt idx="583">
                  <c:v>0.99062734027059596</c:v>
                </c:pt>
                <c:pt idx="584">
                  <c:v>0.99041041987316702</c:v>
                </c:pt>
                <c:pt idx="585">
                  <c:v>0.99019354697539497</c:v>
                </c:pt>
                <c:pt idx="586">
                  <c:v>0.98997672156687799</c:v>
                </c:pt>
                <c:pt idx="587">
                  <c:v>0.98975994363721898</c:v>
                </c:pt>
                <c:pt idx="588">
                  <c:v>0.98954321317601901</c:v>
                </c:pt>
                <c:pt idx="589">
                  <c:v>0.98932653017288597</c:v>
                </c:pt>
                <c:pt idx="590">
                  <c:v>0.98910989461742704</c:v>
                </c:pt>
                <c:pt idx="591">
                  <c:v>0.988893306499252</c:v>
                </c:pt>
                <c:pt idx="592">
                  <c:v>0.98867676580797403</c:v>
                </c:pt>
                <c:pt idx="593">
                  <c:v>0.98846027253320901</c:v>
                </c:pt>
                <c:pt idx="594">
                  <c:v>0.988243826664571</c:v>
                </c:pt>
                <c:pt idx="595">
                  <c:v>0.98802742819168099</c:v>
                </c:pt>
                <c:pt idx="596">
                  <c:v>0.98781107710416105</c:v>
                </c:pt>
                <c:pt idx="597">
                  <c:v>0.98759477339163504</c:v>
                </c:pt>
                <c:pt idx="598">
                  <c:v>0.98737851704372903</c:v>
                </c:pt>
                <c:pt idx="599">
                  <c:v>0.98716230805006999</c:v>
                </c:pt>
                <c:pt idx="600">
                  <c:v>0.98694614640029099</c:v>
                </c:pt>
                <c:pt idx="601">
                  <c:v>0.98673003208402399</c:v>
                </c:pt>
                <c:pt idx="602">
                  <c:v>0.98651396509090294</c:v>
                </c:pt>
                <c:pt idx="603">
                  <c:v>0.98629794541056803</c:v>
                </c:pt>
                <c:pt idx="604">
                  <c:v>0.98608197303265599</c:v>
                </c:pt>
                <c:pt idx="605">
                  <c:v>0.98586604794681099</c:v>
                </c:pt>
                <c:pt idx="606">
                  <c:v>0.98565017014267797</c:v>
                </c:pt>
                <c:pt idx="607">
                  <c:v>0.98543433960990101</c:v>
                </c:pt>
                <c:pt idx="608">
                  <c:v>0.98521855633813005</c:v>
                </c:pt>
                <c:pt idx="609">
                  <c:v>0.98500282031701802</c:v>
                </c:pt>
                <c:pt idx="610">
                  <c:v>0.984787131536216</c:v>
                </c:pt>
                <c:pt idx="611">
                  <c:v>0.98457148998538002</c:v>
                </c:pt>
                <c:pt idx="612">
                  <c:v>0.98435589565416903</c:v>
                </c:pt>
                <c:pt idx="613">
                  <c:v>0.98414034853224197</c:v>
                </c:pt>
                <c:pt idx="614">
                  <c:v>0.98392484860926299</c:v>
                </c:pt>
                <c:pt idx="615">
                  <c:v>0.98370939587489503</c:v>
                </c:pt>
                <c:pt idx="616">
                  <c:v>0.98349399031880502</c:v>
                </c:pt>
                <c:pt idx="617">
                  <c:v>0.983278631930665</c:v>
                </c:pt>
                <c:pt idx="618">
                  <c:v>0.98306332070014302</c:v>
                </c:pt>
                <c:pt idx="619">
                  <c:v>0.98284805661691399</c:v>
                </c:pt>
                <c:pt idx="620">
                  <c:v>0.98263283967065496</c:v>
                </c:pt>
                <c:pt idx="621">
                  <c:v>0.98241766985104295</c:v>
                </c:pt>
                <c:pt idx="622">
                  <c:v>0.98220254714776001</c:v>
                </c:pt>
                <c:pt idx="623">
                  <c:v>0.98198747155048705</c:v>
                </c:pt>
                <c:pt idx="624">
                  <c:v>0.98177244304890998</c:v>
                </c:pt>
                <c:pt idx="625">
                  <c:v>0.98155746163271695</c:v>
                </c:pt>
                <c:pt idx="626">
                  <c:v>0.98134252729159699</c:v>
                </c:pt>
                <c:pt idx="627">
                  <c:v>0.981127640015241</c:v>
                </c:pt>
                <c:pt idx="628">
                  <c:v>0.980912799793343</c:v>
                </c:pt>
                <c:pt idx="629">
                  <c:v>0.98069800661560103</c:v>
                </c:pt>
                <c:pt idx="630">
                  <c:v>0.98048326047171397</c:v>
                </c:pt>
                <c:pt idx="631">
                  <c:v>0.98026856135137996</c:v>
                </c:pt>
                <c:pt idx="632">
                  <c:v>0.98005390924430402</c:v>
                </c:pt>
                <c:pt idx="633">
                  <c:v>0.97983930414019205</c:v>
                </c:pt>
                <c:pt idx="634">
                  <c:v>0.97962474602875105</c:v>
                </c:pt>
                <c:pt idx="635">
                  <c:v>0.97941023489969004</c:v>
                </c:pt>
                <c:pt idx="636">
                  <c:v>0.97919577074272102</c:v>
                </c:pt>
                <c:pt idx="637">
                  <c:v>0.97898135354756</c:v>
                </c:pt>
                <c:pt idx="638">
                  <c:v>0.97876698330392398</c:v>
                </c:pt>
                <c:pt idx="639">
                  <c:v>0.97855266000152896</c:v>
                </c:pt>
                <c:pt idx="640">
                  <c:v>0.97833838363009795</c:v>
                </c:pt>
                <c:pt idx="641">
                  <c:v>0.97812415417935505</c:v>
                </c:pt>
                <c:pt idx="642">
                  <c:v>0.97790997163902504</c:v>
                </c:pt>
                <c:pt idx="643">
                  <c:v>0.97769583599883503</c:v>
                </c:pt>
                <c:pt idx="644">
                  <c:v>0.977481747248517</c:v>
                </c:pt>
                <c:pt idx="645">
                  <c:v>0.97726770537780105</c:v>
                </c:pt>
                <c:pt idx="646">
                  <c:v>0.97705371037642497</c:v>
                </c:pt>
                <c:pt idx="647">
                  <c:v>0.97683976223412305</c:v>
                </c:pt>
                <c:pt idx="648">
                  <c:v>0.97662586094063397</c:v>
                </c:pt>
                <c:pt idx="649">
                  <c:v>0.97641200648570203</c:v>
                </c:pt>
                <c:pt idx="650">
                  <c:v>0.976198198859069</c:v>
                </c:pt>
                <c:pt idx="651">
                  <c:v>0.97598443805047996</c:v>
                </c:pt>
                <c:pt idx="652">
                  <c:v>0.97577072404968401</c:v>
                </c:pt>
                <c:pt idx="653">
                  <c:v>0.97555705684643101</c:v>
                </c:pt>
                <c:pt idx="654">
                  <c:v>0.97534343643047605</c:v>
                </c:pt>
                <c:pt idx="655">
                  <c:v>0.97512986279157099</c:v>
                </c:pt>
                <c:pt idx="656">
                  <c:v>0.97491633591947302</c:v>
                </c:pt>
                <c:pt idx="657">
                  <c:v>0.974702855803943</c:v>
                </c:pt>
                <c:pt idx="658">
                  <c:v>0.97448942243474301</c:v>
                </c:pt>
                <c:pt idx="659">
                  <c:v>0.97427603580163502</c:v>
                </c:pt>
                <c:pt idx="660">
                  <c:v>0.97406269589438499</c:v>
                </c:pt>
                <c:pt idx="661">
                  <c:v>0.97384940270276299</c:v>
                </c:pt>
                <c:pt idx="662">
                  <c:v>0.97363615621653898</c:v>
                </c:pt>
                <c:pt idx="663">
                  <c:v>0.97342295642548504</c:v>
                </c:pt>
                <c:pt idx="664">
                  <c:v>0.97320980331937601</c:v>
                </c:pt>
                <c:pt idx="665">
                  <c:v>0.97299669688798995</c:v>
                </c:pt>
                <c:pt idx="666">
                  <c:v>0.97278363712110705</c:v>
                </c:pt>
                <c:pt idx="667">
                  <c:v>0.97257062400850802</c:v>
                </c:pt>
                <c:pt idx="668">
                  <c:v>0.97235765753997705</c:v>
                </c:pt>
                <c:pt idx="669">
                  <c:v>0.97214473770529897</c:v>
                </c:pt>
                <c:pt idx="670">
                  <c:v>0.97193186449426605</c:v>
                </c:pt>
                <c:pt idx="671">
                  <c:v>0.97171903789666403</c:v>
                </c:pt>
                <c:pt idx="672">
                  <c:v>0.97150625790228995</c:v>
                </c:pt>
                <c:pt idx="673">
                  <c:v>0.97129352450093598</c:v>
                </c:pt>
                <c:pt idx="674">
                  <c:v>0.97108083768240205</c:v>
                </c:pt>
                <c:pt idx="675">
                  <c:v>0.970868197436487</c:v>
                </c:pt>
                <c:pt idx="676">
                  <c:v>0.97065560375299098</c:v>
                </c:pt>
                <c:pt idx="677">
                  <c:v>0.97044305662172003</c:v>
                </c:pt>
                <c:pt idx="678">
                  <c:v>0.97023055603247998</c:v>
                </c:pt>
                <c:pt idx="679">
                  <c:v>0.97001810197507898</c:v>
                </c:pt>
                <c:pt idx="680">
                  <c:v>0.96980569443932896</c:v>
                </c:pt>
                <c:pt idx="681">
                  <c:v>0.96959333341504095</c:v>
                </c:pt>
                <c:pt idx="682">
                  <c:v>0.96938101889203199</c:v>
                </c:pt>
                <c:pt idx="683">
                  <c:v>0.969168750860119</c:v>
                </c:pt>
                <c:pt idx="684">
                  <c:v>0.96895652930912202</c:v>
                </c:pt>
                <c:pt idx="685">
                  <c:v>0.96874435422886196</c:v>
                </c:pt>
                <c:pt idx="686">
                  <c:v>0.96853222560916397</c:v>
                </c:pt>
                <c:pt idx="687">
                  <c:v>0.96832014343985395</c:v>
                </c:pt>
                <c:pt idx="688">
                  <c:v>0.96810810771076095</c:v>
                </c:pt>
                <c:pt idx="689">
                  <c:v>0.96789611841171597</c:v>
                </c:pt>
                <c:pt idx="690">
                  <c:v>0.96768417553255104</c:v>
                </c:pt>
                <c:pt idx="691">
                  <c:v>0.96747227906310296</c:v>
                </c:pt>
                <c:pt idx="692">
                  <c:v>0.96726042899320797</c:v>
                </c:pt>
                <c:pt idx="693">
                  <c:v>0.96704862531270597</c:v>
                </c:pt>
                <c:pt idx="694">
                  <c:v>0.96683686801143898</c:v>
                </c:pt>
                <c:pt idx="695">
                  <c:v>0.96662515707925301</c:v>
                </c:pt>
                <c:pt idx="696">
                  <c:v>0.96641349250599196</c:v>
                </c:pt>
                <c:pt idx="697">
                  <c:v>0.96620187428150595</c:v>
                </c:pt>
                <c:pt idx="698">
                  <c:v>0.96599030239564498</c:v>
                </c:pt>
                <c:pt idx="699">
                  <c:v>0.96577877683826396</c:v>
                </c:pt>
                <c:pt idx="700">
                  <c:v>0.965567297599216</c:v>
                </c:pt>
              </c:numCache>
            </c:numRef>
          </c:yVal>
          <c:smooth val="1"/>
        </c:ser>
        <c:dLbls>
          <c:showLegendKey val="0"/>
          <c:showVal val="0"/>
          <c:showCatName val="0"/>
          <c:showSerName val="0"/>
          <c:showPercent val="0"/>
          <c:showBubbleSize val="0"/>
        </c:dLbls>
        <c:axId val="496394072"/>
        <c:axId val="431762496"/>
      </c:scatterChart>
      <c:valAx>
        <c:axId val="496394072"/>
        <c:scaling>
          <c:orientation val="minMax"/>
          <c:max val="70"/>
          <c:min val="20"/>
        </c:scaling>
        <c:delete val="0"/>
        <c:axPos val="b"/>
        <c:title>
          <c:tx>
            <c:rich>
              <a:bodyPr/>
              <a:lstStyle/>
              <a:p>
                <a:pPr>
                  <a:defRPr sz="1700"/>
                </a:pPr>
                <a:r>
                  <a:rPr lang="en-US" sz="1700" dirty="0" smtClean="0"/>
                  <a:t>Recipient Age</a:t>
                </a:r>
                <a:endParaRPr lang="en-US" sz="1700" dirty="0"/>
              </a:p>
            </c:rich>
          </c:tx>
          <c:layout>
            <c:manualLayout>
              <c:xMode val="edge"/>
              <c:yMode val="edge"/>
              <c:x val="0.44931415929203533"/>
              <c:y val="0.88582020997375333"/>
            </c:manualLayout>
          </c:layout>
          <c:overlay val="0"/>
        </c:title>
        <c:numFmt formatCode="#,##0" sourceLinked="0"/>
        <c:majorTickMark val="out"/>
        <c:minorTickMark val="none"/>
        <c:tickLblPos val="nextTo"/>
        <c:txPr>
          <a:bodyPr rot="0"/>
          <a:lstStyle/>
          <a:p>
            <a:pPr>
              <a:defRPr sz="1500" b="1"/>
            </a:pPr>
            <a:endParaRPr lang="en-US"/>
          </a:p>
        </c:txPr>
        <c:crossAx val="431762496"/>
        <c:crosses val="autoZero"/>
        <c:crossBetween val="midCat"/>
        <c:majorUnit val="10"/>
      </c:valAx>
      <c:valAx>
        <c:axId val="431762496"/>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smtClean="0">
                    <a:solidFill>
                      <a:schemeClr val="tx1"/>
                    </a:solidFill>
                  </a:rPr>
                  <a:t>Hazard Ratio of 5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496394072"/>
        <c:crossesAt val="2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Microsoft_Excel_Worksheet5!$B$1</c:f>
              <c:strCache>
                <c:ptCount val="1"/>
                <c:pt idx="0">
                  <c:v>yhat</c:v>
                </c:pt>
              </c:strCache>
            </c:strRef>
          </c:tx>
          <c:spPr>
            <a:ln w="38100">
              <a:solidFill>
                <a:srgbClr val="00FF00"/>
              </a:solidFill>
            </a:ln>
          </c:spPr>
          <c:marker>
            <c:symbol val="none"/>
          </c:marker>
          <c:xVal>
            <c:numRef>
              <c:f>Microsoft_Excel_Worksheet5!$A$2:$A$10002</c:f>
              <c:numCache>
                <c:formatCode>General</c:formatCode>
                <c:ptCount val="10001"/>
                <c:pt idx="0">
                  <c:v>-50</c:v>
                </c:pt>
                <c:pt idx="1">
                  <c:v>-49</c:v>
                </c:pt>
                <c:pt idx="2">
                  <c:v>-48</c:v>
                </c:pt>
                <c:pt idx="3">
                  <c:v>-47</c:v>
                </c:pt>
                <c:pt idx="4">
                  <c:v>-46</c:v>
                </c:pt>
                <c:pt idx="5">
                  <c:v>-45</c:v>
                </c:pt>
                <c:pt idx="6">
                  <c:v>-44</c:v>
                </c:pt>
                <c:pt idx="7">
                  <c:v>-43</c:v>
                </c:pt>
                <c:pt idx="8">
                  <c:v>-42</c:v>
                </c:pt>
                <c:pt idx="9">
                  <c:v>-41</c:v>
                </c:pt>
                <c:pt idx="10">
                  <c:v>-40</c:v>
                </c:pt>
                <c:pt idx="11">
                  <c:v>-39</c:v>
                </c:pt>
                <c:pt idx="12">
                  <c:v>-38</c:v>
                </c:pt>
                <c:pt idx="13">
                  <c:v>-37</c:v>
                </c:pt>
                <c:pt idx="14">
                  <c:v>-36</c:v>
                </c:pt>
                <c:pt idx="15">
                  <c:v>-35</c:v>
                </c:pt>
                <c:pt idx="16">
                  <c:v>-34</c:v>
                </c:pt>
                <c:pt idx="17">
                  <c:v>-33</c:v>
                </c:pt>
                <c:pt idx="18">
                  <c:v>-32</c:v>
                </c:pt>
                <c:pt idx="19">
                  <c:v>-31</c:v>
                </c:pt>
                <c:pt idx="20">
                  <c:v>-30</c:v>
                </c:pt>
                <c:pt idx="21">
                  <c:v>-29</c:v>
                </c:pt>
                <c:pt idx="22">
                  <c:v>-28</c:v>
                </c:pt>
                <c:pt idx="23">
                  <c:v>-27</c:v>
                </c:pt>
                <c:pt idx="24">
                  <c:v>-26</c:v>
                </c:pt>
                <c:pt idx="25">
                  <c:v>-25</c:v>
                </c:pt>
                <c:pt idx="26">
                  <c:v>-24</c:v>
                </c:pt>
                <c:pt idx="27">
                  <c:v>-23</c:v>
                </c:pt>
                <c:pt idx="28">
                  <c:v>-22</c:v>
                </c:pt>
                <c:pt idx="29">
                  <c:v>-21</c:v>
                </c:pt>
                <c:pt idx="30">
                  <c:v>-20</c:v>
                </c:pt>
                <c:pt idx="31">
                  <c:v>-19</c:v>
                </c:pt>
                <c:pt idx="32">
                  <c:v>-18</c:v>
                </c:pt>
                <c:pt idx="33">
                  <c:v>-17</c:v>
                </c:pt>
                <c:pt idx="34">
                  <c:v>-16</c:v>
                </c:pt>
                <c:pt idx="35">
                  <c:v>-15</c:v>
                </c:pt>
                <c:pt idx="36">
                  <c:v>-14</c:v>
                </c:pt>
                <c:pt idx="37">
                  <c:v>-13</c:v>
                </c:pt>
                <c:pt idx="38">
                  <c:v>-12</c:v>
                </c:pt>
                <c:pt idx="39">
                  <c:v>-11</c:v>
                </c:pt>
                <c:pt idx="40">
                  <c:v>-10</c:v>
                </c:pt>
                <c:pt idx="41">
                  <c:v>-9</c:v>
                </c:pt>
                <c:pt idx="42">
                  <c:v>-8</c:v>
                </c:pt>
                <c:pt idx="43">
                  <c:v>-7</c:v>
                </c:pt>
                <c:pt idx="44">
                  <c:v>-6</c:v>
                </c:pt>
                <c:pt idx="45">
                  <c:v>-5</c:v>
                </c:pt>
                <c:pt idx="46">
                  <c:v>-4</c:v>
                </c:pt>
                <c:pt idx="47">
                  <c:v>-3</c:v>
                </c:pt>
                <c:pt idx="48">
                  <c:v>-2</c:v>
                </c:pt>
                <c:pt idx="49">
                  <c:v>-1</c:v>
                </c:pt>
                <c:pt idx="50">
                  <c:v>0</c:v>
                </c:pt>
                <c:pt idx="51">
                  <c:v>1</c:v>
                </c:pt>
                <c:pt idx="52">
                  <c:v>2</c:v>
                </c:pt>
                <c:pt idx="53">
                  <c:v>3</c:v>
                </c:pt>
                <c:pt idx="54">
                  <c:v>4</c:v>
                </c:pt>
                <c:pt idx="55">
                  <c:v>5</c:v>
                </c:pt>
                <c:pt idx="56">
                  <c:v>6</c:v>
                </c:pt>
                <c:pt idx="57">
                  <c:v>7</c:v>
                </c:pt>
                <c:pt idx="58">
                  <c:v>8</c:v>
                </c:pt>
                <c:pt idx="59">
                  <c:v>9</c:v>
                </c:pt>
                <c:pt idx="60">
                  <c:v>10</c:v>
                </c:pt>
                <c:pt idx="61">
                  <c:v>11</c:v>
                </c:pt>
                <c:pt idx="62">
                  <c:v>12</c:v>
                </c:pt>
                <c:pt idx="63">
                  <c:v>13</c:v>
                </c:pt>
                <c:pt idx="64">
                  <c:v>14</c:v>
                </c:pt>
                <c:pt idx="65">
                  <c:v>15</c:v>
                </c:pt>
                <c:pt idx="66">
                  <c:v>16</c:v>
                </c:pt>
                <c:pt idx="67">
                  <c:v>17</c:v>
                </c:pt>
                <c:pt idx="68">
                  <c:v>18</c:v>
                </c:pt>
                <c:pt idx="69">
                  <c:v>19</c:v>
                </c:pt>
                <c:pt idx="70">
                  <c:v>20</c:v>
                </c:pt>
                <c:pt idx="71">
                  <c:v>21</c:v>
                </c:pt>
                <c:pt idx="72">
                  <c:v>22</c:v>
                </c:pt>
                <c:pt idx="73">
                  <c:v>23</c:v>
                </c:pt>
                <c:pt idx="74">
                  <c:v>24</c:v>
                </c:pt>
                <c:pt idx="75">
                  <c:v>25</c:v>
                </c:pt>
                <c:pt idx="76">
                  <c:v>26</c:v>
                </c:pt>
                <c:pt idx="77">
                  <c:v>27</c:v>
                </c:pt>
                <c:pt idx="78">
                  <c:v>28</c:v>
                </c:pt>
                <c:pt idx="79">
                  <c:v>29</c:v>
                </c:pt>
                <c:pt idx="80">
                  <c:v>30</c:v>
                </c:pt>
              </c:numCache>
            </c:numRef>
          </c:xVal>
          <c:yVal>
            <c:numRef>
              <c:f>Microsoft_Excel_Worksheet5!$B$2:$B$10002</c:f>
              <c:numCache>
                <c:formatCode>General</c:formatCode>
                <c:ptCount val="10001"/>
                <c:pt idx="0">
                  <c:v>1.0416524383483801</c:v>
                </c:pt>
                <c:pt idx="1">
                  <c:v>1.03787399046097</c:v>
                </c:pt>
                <c:pt idx="2">
                  <c:v>1.0341092483624801</c:v>
                </c:pt>
                <c:pt idx="3">
                  <c:v>1.0303581623370699</c:v>
                </c:pt>
                <c:pt idx="4">
                  <c:v>1.0266206828492599</c:v>
                </c:pt>
                <c:pt idx="5">
                  <c:v>1.02289676054324</c:v>
                </c:pt>
                <c:pt idx="6">
                  <c:v>1.0191863462422499</c:v>
                </c:pt>
                <c:pt idx="7">
                  <c:v>1.0154893909478899</c:v>
                </c:pt>
                <c:pt idx="8">
                  <c:v>1.0118058458395101</c:v>
                </c:pt>
                <c:pt idx="9">
                  <c:v>1.00813566227354</c:v>
                </c:pt>
                <c:pt idx="10">
                  <c:v>1.00448690001116</c:v>
                </c:pt>
                <c:pt idx="11">
                  <c:v>1.00089981843688</c:v>
                </c:pt>
                <c:pt idx="12">
                  <c:v>0.99742215667134604</c:v>
                </c:pt>
                <c:pt idx="13">
                  <c:v>0.99410100733345497</c:v>
                </c:pt>
                <c:pt idx="14">
                  <c:v>0.99098288008464297</c:v>
                </c:pt>
                <c:pt idx="15">
                  <c:v>0.98811378717459197</c:v>
                </c:pt>
                <c:pt idx="16">
                  <c:v>0.98553935061411202</c:v>
                </c:pt>
                <c:pt idx="17">
                  <c:v>0.98330493072922098</c:v>
                </c:pt>
                <c:pt idx="18">
                  <c:v>0.98145577600714395</c:v>
                </c:pt>
                <c:pt idx="19">
                  <c:v>0.98003719432981495</c:v>
                </c:pt>
                <c:pt idx="20">
                  <c:v>0.97909474590425905</c:v>
                </c:pt>
                <c:pt idx="21">
                  <c:v>0.978674458442503</c:v>
                </c:pt>
                <c:pt idx="22">
                  <c:v>0.97882306541833197</c:v>
                </c:pt>
                <c:pt idx="23">
                  <c:v>0.97958826853622705</c:v>
                </c:pt>
                <c:pt idx="24">
                  <c:v>0.98101902589238998</c:v>
                </c:pt>
                <c:pt idx="25">
                  <c:v>0.98316586769277203</c:v>
                </c:pt>
                <c:pt idx="26">
                  <c:v>0.98608124182329304</c:v>
                </c:pt>
                <c:pt idx="27">
                  <c:v>0.98981989204935406</c:v>
                </c:pt>
                <c:pt idx="28">
                  <c:v>0.99443927216239603</c:v>
                </c:pt>
                <c:pt idx="29">
                  <c:v>1</c:v>
                </c:pt>
                <c:pt idx="30">
                  <c:v>1.00655084462052</c:v>
                </c:pt>
                <c:pt idx="31">
                  <c:v>1.0140818055090599</c:v>
                </c:pt>
                <c:pt idx="32">
                  <c:v>1.0225691768781799</c:v>
                </c:pt>
                <c:pt idx="33">
                  <c:v>1.03199054146511</c:v>
                </c:pt>
                <c:pt idx="34">
                  <c:v>1.0423244529568301</c:v>
                </c:pt>
                <c:pt idx="35">
                  <c:v>1.05355012944695</c:v>
                </c:pt>
                <c:pt idx="36">
                  <c:v>1.0656471559746099</c:v>
                </c:pt>
                <c:pt idx="37">
                  <c:v>1.07859519450925</c:v>
                </c:pt>
                <c:pt idx="38">
                  <c:v>1.09237370004051</c:v>
                </c:pt>
                <c:pt idx="39">
                  <c:v>1.10696164171542</c:v>
                </c:pt>
                <c:pt idx="40">
                  <c:v>1.1223372282381801</c:v>
                </c:pt>
                <c:pt idx="41">
                  <c:v>1.1384776370140799</c:v>
                </c:pt>
                <c:pt idx="42">
                  <c:v>1.1553587467820401</c:v>
                </c:pt>
                <c:pt idx="43">
                  <c:v>1.17295487373994</c:v>
                </c:pt>
                <c:pt idx="44">
                  <c:v>1.1912385114267099</c:v>
                </c:pt>
                <c:pt idx="45">
                  <c:v>1.2101800748846401</c:v>
                </c:pt>
                <c:pt idx="46">
                  <c:v>1.2297476498855</c:v>
                </c:pt>
                <c:pt idx="47">
                  <c:v>1.2499067482645601</c:v>
                </c:pt>
                <c:pt idx="48">
                  <c:v>1.2706200706672901</c:v>
                </c:pt>
                <c:pt idx="49">
                  <c:v>1.29184727827232</c:v>
                </c:pt>
                <c:pt idx="50">
                  <c:v>1.3135447753104601</c:v>
                </c:pt>
                <c:pt idx="51">
                  <c:v>1.3356655044504799</c:v>
                </c:pt>
                <c:pt idx="52">
                  <c:v>1.3581687238700499</c:v>
                </c:pt>
                <c:pt idx="53">
                  <c:v>1.3810510763005099</c:v>
                </c:pt>
                <c:pt idx="54">
                  <c:v>1.4043189493541</c:v>
                </c:pt>
                <c:pt idx="55">
                  <c:v>1.42797883826122</c:v>
                </c:pt>
                <c:pt idx="56">
                  <c:v>1.45203734768355</c:v>
                </c:pt>
                <c:pt idx="57">
                  <c:v>1.4765011935577199</c:v>
                </c:pt>
                <c:pt idx="58">
                  <c:v>1.5013772049701399</c:v>
                </c:pt>
                <c:pt idx="59">
                  <c:v>1.52667232606326</c:v>
                </c:pt>
                <c:pt idx="60">
                  <c:v>1.55239361797408</c:v>
                </c:pt>
                <c:pt idx="61">
                  <c:v>1.5785482608052399</c:v>
                </c:pt>
                <c:pt idx="62">
                  <c:v>1.6051435556293701</c:v>
                </c:pt>
                <c:pt idx="63">
                  <c:v>1.63218692652716</c:v>
                </c:pt>
                <c:pt idx="64">
                  <c:v>1.6596859226598</c:v>
                </c:pt>
                <c:pt idx="65">
                  <c:v>1.6876482203763601</c:v>
                </c:pt>
                <c:pt idx="66">
                  <c:v>1.71608162535659</c:v>
                </c:pt>
                <c:pt idx="67">
                  <c:v>1.74499407478994</c:v>
                </c:pt>
                <c:pt idx="68">
                  <c:v>1.7743936395911599</c:v>
                </c:pt>
                <c:pt idx="69">
                  <c:v>1.8042885266533399</c:v>
                </c:pt>
                <c:pt idx="70">
                  <c:v>1.83468708113888</c:v>
                </c:pt>
                <c:pt idx="71">
                  <c:v>1.8655977888089801</c:v>
                </c:pt>
                <c:pt idx="72">
                  <c:v>1.89702927839252</c:v>
                </c:pt>
                <c:pt idx="73">
                  <c:v>1.9289903239947099</c:v>
                </c:pt>
                <c:pt idx="74">
                  <c:v>1.96148984754641</c:v>
                </c:pt>
                <c:pt idx="75">
                  <c:v>1.99453692129467</c:v>
                </c:pt>
                <c:pt idx="76">
                  <c:v>2.0281407703352898</c:v>
                </c:pt>
                <c:pt idx="77">
                  <c:v>2.0623107751879699</c:v>
                </c:pt>
                <c:pt idx="78">
                  <c:v>2.0970564744148801</c:v>
                </c:pt>
                <c:pt idx="79">
                  <c:v>2.1323875672833799</c:v>
                </c:pt>
                <c:pt idx="80">
                  <c:v>2.1683139164735299</c:v>
                </c:pt>
              </c:numCache>
            </c:numRef>
          </c:yVal>
          <c:smooth val="0"/>
        </c:ser>
        <c:ser>
          <c:idx val="1"/>
          <c:order val="1"/>
          <c:tx>
            <c:strRef>
              <c:f>Microsoft_Excel_Worksheet5!$C$1</c:f>
              <c:strCache>
                <c:ptCount val="1"/>
                <c:pt idx="0">
                  <c:v>lower</c:v>
                </c:pt>
              </c:strCache>
            </c:strRef>
          </c:tx>
          <c:spPr>
            <a:ln w="41275">
              <a:solidFill>
                <a:srgbClr val="00FF00"/>
              </a:solidFill>
              <a:prstDash val="sysDash"/>
            </a:ln>
          </c:spPr>
          <c:marker>
            <c:symbol val="none"/>
          </c:marker>
          <c:xVal>
            <c:numRef>
              <c:f>Microsoft_Excel_Worksheet5!$A$2:$A$10002</c:f>
              <c:numCache>
                <c:formatCode>General</c:formatCode>
                <c:ptCount val="10001"/>
                <c:pt idx="0">
                  <c:v>-50</c:v>
                </c:pt>
                <c:pt idx="1">
                  <c:v>-49</c:v>
                </c:pt>
                <c:pt idx="2">
                  <c:v>-48</c:v>
                </c:pt>
                <c:pt idx="3">
                  <c:v>-47</c:v>
                </c:pt>
                <c:pt idx="4">
                  <c:v>-46</c:v>
                </c:pt>
                <c:pt idx="5">
                  <c:v>-45</c:v>
                </c:pt>
                <c:pt idx="6">
                  <c:v>-44</c:v>
                </c:pt>
                <c:pt idx="7">
                  <c:v>-43</c:v>
                </c:pt>
                <c:pt idx="8">
                  <c:v>-42</c:v>
                </c:pt>
                <c:pt idx="9">
                  <c:v>-41</c:v>
                </c:pt>
                <c:pt idx="10">
                  <c:v>-40</c:v>
                </c:pt>
                <c:pt idx="11">
                  <c:v>-39</c:v>
                </c:pt>
                <c:pt idx="12">
                  <c:v>-38</c:v>
                </c:pt>
                <c:pt idx="13">
                  <c:v>-37</c:v>
                </c:pt>
                <c:pt idx="14">
                  <c:v>-36</c:v>
                </c:pt>
                <c:pt idx="15">
                  <c:v>-35</c:v>
                </c:pt>
                <c:pt idx="16">
                  <c:v>-34</c:v>
                </c:pt>
                <c:pt idx="17">
                  <c:v>-33</c:v>
                </c:pt>
                <c:pt idx="18">
                  <c:v>-32</c:v>
                </c:pt>
                <c:pt idx="19">
                  <c:v>-31</c:v>
                </c:pt>
                <c:pt idx="20">
                  <c:v>-30</c:v>
                </c:pt>
                <c:pt idx="21">
                  <c:v>-29</c:v>
                </c:pt>
                <c:pt idx="22">
                  <c:v>-28</c:v>
                </c:pt>
                <c:pt idx="23">
                  <c:v>-27</c:v>
                </c:pt>
                <c:pt idx="24">
                  <c:v>-26</c:v>
                </c:pt>
                <c:pt idx="25">
                  <c:v>-25</c:v>
                </c:pt>
                <c:pt idx="26">
                  <c:v>-24</c:v>
                </c:pt>
                <c:pt idx="27">
                  <c:v>-23</c:v>
                </c:pt>
                <c:pt idx="28">
                  <c:v>-22</c:v>
                </c:pt>
                <c:pt idx="29">
                  <c:v>-21</c:v>
                </c:pt>
                <c:pt idx="30">
                  <c:v>-20</c:v>
                </c:pt>
                <c:pt idx="31">
                  <c:v>-19</c:v>
                </c:pt>
                <c:pt idx="32">
                  <c:v>-18</c:v>
                </c:pt>
                <c:pt idx="33">
                  <c:v>-17</c:v>
                </c:pt>
                <c:pt idx="34">
                  <c:v>-16</c:v>
                </c:pt>
                <c:pt idx="35">
                  <c:v>-15</c:v>
                </c:pt>
                <c:pt idx="36">
                  <c:v>-14</c:v>
                </c:pt>
                <c:pt idx="37">
                  <c:v>-13</c:v>
                </c:pt>
                <c:pt idx="38">
                  <c:v>-12</c:v>
                </c:pt>
                <c:pt idx="39">
                  <c:v>-11</c:v>
                </c:pt>
                <c:pt idx="40">
                  <c:v>-10</c:v>
                </c:pt>
                <c:pt idx="41">
                  <c:v>-9</c:v>
                </c:pt>
                <c:pt idx="42">
                  <c:v>-8</c:v>
                </c:pt>
                <c:pt idx="43">
                  <c:v>-7</c:v>
                </c:pt>
                <c:pt idx="44">
                  <c:v>-6</c:v>
                </c:pt>
                <c:pt idx="45">
                  <c:v>-5</c:v>
                </c:pt>
                <c:pt idx="46">
                  <c:v>-4</c:v>
                </c:pt>
                <c:pt idx="47">
                  <c:v>-3</c:v>
                </c:pt>
                <c:pt idx="48">
                  <c:v>-2</c:v>
                </c:pt>
                <c:pt idx="49">
                  <c:v>-1</c:v>
                </c:pt>
                <c:pt idx="50">
                  <c:v>0</c:v>
                </c:pt>
                <c:pt idx="51">
                  <c:v>1</c:v>
                </c:pt>
                <c:pt idx="52">
                  <c:v>2</c:v>
                </c:pt>
                <c:pt idx="53">
                  <c:v>3</c:v>
                </c:pt>
                <c:pt idx="54">
                  <c:v>4</c:v>
                </c:pt>
                <c:pt idx="55">
                  <c:v>5</c:v>
                </c:pt>
                <c:pt idx="56">
                  <c:v>6</c:v>
                </c:pt>
                <c:pt idx="57">
                  <c:v>7</c:v>
                </c:pt>
                <c:pt idx="58">
                  <c:v>8</c:v>
                </c:pt>
                <c:pt idx="59">
                  <c:v>9</c:v>
                </c:pt>
                <c:pt idx="60">
                  <c:v>10</c:v>
                </c:pt>
                <c:pt idx="61">
                  <c:v>11</c:v>
                </c:pt>
                <c:pt idx="62">
                  <c:v>12</c:v>
                </c:pt>
                <c:pt idx="63">
                  <c:v>13</c:v>
                </c:pt>
                <c:pt idx="64">
                  <c:v>14</c:v>
                </c:pt>
                <c:pt idx="65">
                  <c:v>15</c:v>
                </c:pt>
                <c:pt idx="66">
                  <c:v>16</c:v>
                </c:pt>
                <c:pt idx="67">
                  <c:v>17</c:v>
                </c:pt>
                <c:pt idx="68">
                  <c:v>18</c:v>
                </c:pt>
                <c:pt idx="69">
                  <c:v>19</c:v>
                </c:pt>
                <c:pt idx="70">
                  <c:v>20</c:v>
                </c:pt>
                <c:pt idx="71">
                  <c:v>21</c:v>
                </c:pt>
                <c:pt idx="72">
                  <c:v>22</c:v>
                </c:pt>
                <c:pt idx="73">
                  <c:v>23</c:v>
                </c:pt>
                <c:pt idx="74">
                  <c:v>24</c:v>
                </c:pt>
                <c:pt idx="75">
                  <c:v>25</c:v>
                </c:pt>
                <c:pt idx="76">
                  <c:v>26</c:v>
                </c:pt>
                <c:pt idx="77">
                  <c:v>27</c:v>
                </c:pt>
                <c:pt idx="78">
                  <c:v>28</c:v>
                </c:pt>
                <c:pt idx="79">
                  <c:v>29</c:v>
                </c:pt>
                <c:pt idx="80">
                  <c:v>30</c:v>
                </c:pt>
              </c:numCache>
            </c:numRef>
          </c:xVal>
          <c:yVal>
            <c:numRef>
              <c:f>Microsoft_Excel_Worksheet5!$C$2:$C$10002</c:f>
              <c:numCache>
                <c:formatCode>General</c:formatCode>
                <c:ptCount val="10001"/>
                <c:pt idx="0">
                  <c:v>0.81452652201026199</c:v>
                </c:pt>
                <c:pt idx="1">
                  <c:v>0.81948110302583599</c:v>
                </c:pt>
                <c:pt idx="2">
                  <c:v>0.82446199552997601</c:v>
                </c:pt>
                <c:pt idx="3">
                  <c:v>0.82946879691715303</c:v>
                </c:pt>
                <c:pt idx="4">
                  <c:v>0.83450099555648005</c:v>
                </c:pt>
                <c:pt idx="5">
                  <c:v>0.83955794398662298</c:v>
                </c:pt>
                <c:pt idx="6">
                  <c:v>0.844638823919592</c:v>
                </c:pt>
                <c:pt idx="7">
                  <c:v>0.84974259999377699</c:v>
                </c:pt>
                <c:pt idx="8">
                  <c:v>0.85486795784526004</c:v>
                </c:pt>
                <c:pt idx="9">
                  <c:v>0.860013219967942</c:v>
                </c:pt>
                <c:pt idx="10">
                  <c:v>0.86517961043464198</c:v>
                </c:pt>
                <c:pt idx="11">
                  <c:v>0.87038172032641603</c:v>
                </c:pt>
                <c:pt idx="12">
                  <c:v>0.87563815888339802</c:v>
                </c:pt>
                <c:pt idx="13">
                  <c:v>0.88096840626784401</c:v>
                </c:pt>
                <c:pt idx="14">
                  <c:v>0.88639296739328999</c:v>
                </c:pt>
                <c:pt idx="15">
                  <c:v>0.89193355747410996</c:v>
                </c:pt>
                <c:pt idx="16">
                  <c:v>0.89761332664118398</c:v>
                </c:pt>
                <c:pt idx="17">
                  <c:v>0.90345713265126804</c:v>
                </c:pt>
                <c:pt idx="18">
                  <c:v>0.90949187273027698</c:v>
                </c:pt>
                <c:pt idx="19">
                  <c:v>0.91574688794033698</c:v>
                </c:pt>
                <c:pt idx="20">
                  <c:v>0.92225445610504098</c:v>
                </c:pt>
                <c:pt idx="21">
                  <c:v>0.92905039213737795</c:v>
                </c:pt>
                <c:pt idx="22">
                  <c:v>0.93617477731660703</c:v>
                </c:pt>
                <c:pt idx="23">
                  <c:v>0.94367284115846095</c:v>
                </c:pt>
                <c:pt idx="24">
                  <c:v>0.95159602020870404</c:v>
                </c:pt>
                <c:pt idx="25">
                  <c:v>0.96000321615964801</c:v>
                </c:pt>
                <c:pt idx="26">
                  <c:v>0.96896226952864695</c:v>
                </c:pt>
                <c:pt idx="27">
                  <c:v>0.97855165288000001</c:v>
                </c:pt>
                <c:pt idx="28">
                  <c:v>0.98886236758583401</c:v>
                </c:pt>
                <c:pt idx="29">
                  <c:v>1</c:v>
                </c:pt>
                <c:pt idx="30">
                  <c:v>1.00105872208274</c:v>
                </c:pt>
                <c:pt idx="31">
                  <c:v>1.00313603985164</c:v>
                </c:pt>
                <c:pt idx="32">
                  <c:v>1.0061333509516099</c:v>
                </c:pt>
                <c:pt idx="33">
                  <c:v>1.0099598367640099</c:v>
                </c:pt>
                <c:pt idx="34">
                  <c:v>1.01453248389147</c:v>
                </c:pt>
                <c:pt idx="35">
                  <c:v>1.01977595732222</c:v>
                </c:pt>
                <c:pt idx="36">
                  <c:v>1.0256223084391201</c:v>
                </c:pt>
                <c:pt idx="37">
                  <c:v>1.03201052972298</c:v>
                </c:pt>
                <c:pt idx="38">
                  <c:v>1.03888598754539</c:v>
                </c:pt>
                <c:pt idx="39">
                  <c:v>1.04619977380467</c:v>
                </c:pt>
                <c:pt idx="40">
                  <c:v>1.0539080178139999</c:v>
                </c:pt>
                <c:pt idx="41">
                  <c:v>1.0619711945891499</c:v>
                </c:pt>
                <c:pt idx="42">
                  <c:v>1.07035345743302</c:v>
                </c:pt>
                <c:pt idx="43">
                  <c:v>1.0790220138217701</c:v>
                </c:pt>
                <c:pt idx="44">
                  <c:v>1.0879465555682699</c:v>
                </c:pt>
                <c:pt idx="45">
                  <c:v>1.09709874780372</c:v>
                </c:pt>
                <c:pt idx="46">
                  <c:v>1.1064517766450801</c:v>
                </c:pt>
                <c:pt idx="47">
                  <c:v>1.1159799523407901</c:v>
                </c:pt>
                <c:pt idx="48">
                  <c:v>1.1256583628986001</c:v>
                </c:pt>
                <c:pt idx="49">
                  <c:v>1.13546257235832</c:v>
                </c:pt>
                <c:pt idx="50">
                  <c:v>1.14536835767389</c:v>
                </c:pt>
                <c:pt idx="51">
                  <c:v>1.1553514783729899</c:v>
                </c:pt>
                <c:pt idx="52">
                  <c:v>1.1653924715947599</c:v>
                </c:pt>
                <c:pt idx="53">
                  <c:v>1.17549133603483</c:v>
                </c:pt>
                <c:pt idx="54">
                  <c:v>1.18565231138745</c:v>
                </c:pt>
                <c:pt idx="55">
                  <c:v>1.19587900750319</c:v>
                </c:pt>
                <c:pt idx="56">
                  <c:v>1.2061745395252801</c:v>
                </c:pt>
                <c:pt idx="57">
                  <c:v>1.2165416303236101</c:v>
                </c:pt>
                <c:pt idx="58">
                  <c:v>1.22698268901526</c:v>
                </c:pt>
                <c:pt idx="59">
                  <c:v>1.2374998717869199</c:v>
                </c:pt>
                <c:pt idx="60">
                  <c:v>1.2480951294703999</c:v>
                </c:pt>
                <c:pt idx="61">
                  <c:v>1.2587702450976701</c:v>
                </c:pt>
                <c:pt idx="62">
                  <c:v>1.26952686380039</c:v>
                </c:pt>
                <c:pt idx="63">
                  <c:v>1.28036651680591</c:v>
                </c:pt>
                <c:pt idx="64">
                  <c:v>1.29129064084113</c:v>
                </c:pt>
                <c:pt idx="65">
                  <c:v>1.30230059393449</c:v>
                </c:pt>
                <c:pt idx="66">
                  <c:v>1.3133976683711299</c:v>
                </c:pt>
                <c:pt idx="67">
                  <c:v>1.3245831013813401</c:v>
                </c:pt>
                <c:pt idx="68">
                  <c:v>1.33585808401205</c:v>
                </c:pt>
                <c:pt idx="69">
                  <c:v>1.34722376853211</c:v>
                </c:pt>
                <c:pt idx="70">
                  <c:v>1.3586812746472099</c:v>
                </c:pt>
                <c:pt idx="71">
                  <c:v>1.37023169474298</c:v>
                </c:pt>
                <c:pt idx="72">
                  <c:v>1.3818760983299601</c:v>
                </c:pt>
                <c:pt idx="73">
                  <c:v>1.39361553582992</c:v>
                </c:pt>
                <c:pt idx="74">
                  <c:v>1.40545104181595</c:v>
                </c:pt>
                <c:pt idx="75">
                  <c:v>1.4173836377972</c:v>
                </c:pt>
                <c:pt idx="76">
                  <c:v>1.4294143346224999</c:v>
                </c:pt>
                <c:pt idx="77">
                  <c:v>1.4415441345637201</c:v>
                </c:pt>
                <c:pt idx="78">
                  <c:v>1.45377403312861</c:v>
                </c:pt>
                <c:pt idx="79">
                  <c:v>1.46610502064459</c:v>
                </c:pt>
                <c:pt idx="80">
                  <c:v>1.4785380836476201</c:v>
                </c:pt>
              </c:numCache>
            </c:numRef>
          </c:yVal>
          <c:smooth val="0"/>
        </c:ser>
        <c:ser>
          <c:idx val="2"/>
          <c:order val="2"/>
          <c:tx>
            <c:strRef>
              <c:f>Microsoft_Excel_Worksheet5!$D$1</c:f>
              <c:strCache>
                <c:ptCount val="1"/>
                <c:pt idx="0">
                  <c:v>upper</c:v>
                </c:pt>
              </c:strCache>
            </c:strRef>
          </c:tx>
          <c:spPr>
            <a:ln w="41275">
              <a:solidFill>
                <a:srgbClr val="00FF00"/>
              </a:solidFill>
              <a:prstDash val="sysDash"/>
            </a:ln>
          </c:spPr>
          <c:marker>
            <c:symbol val="none"/>
          </c:marker>
          <c:xVal>
            <c:numRef>
              <c:f>Microsoft_Excel_Worksheet5!$A$2:$A$10002</c:f>
              <c:numCache>
                <c:formatCode>General</c:formatCode>
                <c:ptCount val="10001"/>
                <c:pt idx="0">
                  <c:v>-50</c:v>
                </c:pt>
                <c:pt idx="1">
                  <c:v>-49</c:v>
                </c:pt>
                <c:pt idx="2">
                  <c:v>-48</c:v>
                </c:pt>
                <c:pt idx="3">
                  <c:v>-47</c:v>
                </c:pt>
                <c:pt idx="4">
                  <c:v>-46</c:v>
                </c:pt>
                <c:pt idx="5">
                  <c:v>-45</c:v>
                </c:pt>
                <c:pt idx="6">
                  <c:v>-44</c:v>
                </c:pt>
                <c:pt idx="7">
                  <c:v>-43</c:v>
                </c:pt>
                <c:pt idx="8">
                  <c:v>-42</c:v>
                </c:pt>
                <c:pt idx="9">
                  <c:v>-41</c:v>
                </c:pt>
                <c:pt idx="10">
                  <c:v>-40</c:v>
                </c:pt>
                <c:pt idx="11">
                  <c:v>-39</c:v>
                </c:pt>
                <c:pt idx="12">
                  <c:v>-38</c:v>
                </c:pt>
                <c:pt idx="13">
                  <c:v>-37</c:v>
                </c:pt>
                <c:pt idx="14">
                  <c:v>-36</c:v>
                </c:pt>
                <c:pt idx="15">
                  <c:v>-35</c:v>
                </c:pt>
                <c:pt idx="16">
                  <c:v>-34</c:v>
                </c:pt>
                <c:pt idx="17">
                  <c:v>-33</c:v>
                </c:pt>
                <c:pt idx="18">
                  <c:v>-32</c:v>
                </c:pt>
                <c:pt idx="19">
                  <c:v>-31</c:v>
                </c:pt>
                <c:pt idx="20">
                  <c:v>-30</c:v>
                </c:pt>
                <c:pt idx="21">
                  <c:v>-29</c:v>
                </c:pt>
                <c:pt idx="22">
                  <c:v>-28</c:v>
                </c:pt>
                <c:pt idx="23">
                  <c:v>-27</c:v>
                </c:pt>
                <c:pt idx="24">
                  <c:v>-26</c:v>
                </c:pt>
                <c:pt idx="25">
                  <c:v>-25</c:v>
                </c:pt>
                <c:pt idx="26">
                  <c:v>-24</c:v>
                </c:pt>
                <c:pt idx="27">
                  <c:v>-23</c:v>
                </c:pt>
                <c:pt idx="28">
                  <c:v>-22</c:v>
                </c:pt>
                <c:pt idx="29">
                  <c:v>-21</c:v>
                </c:pt>
                <c:pt idx="30">
                  <c:v>-20</c:v>
                </c:pt>
                <c:pt idx="31">
                  <c:v>-19</c:v>
                </c:pt>
                <c:pt idx="32">
                  <c:v>-18</c:v>
                </c:pt>
                <c:pt idx="33">
                  <c:v>-17</c:v>
                </c:pt>
                <c:pt idx="34">
                  <c:v>-16</c:v>
                </c:pt>
                <c:pt idx="35">
                  <c:v>-15</c:v>
                </c:pt>
                <c:pt idx="36">
                  <c:v>-14</c:v>
                </c:pt>
                <c:pt idx="37">
                  <c:v>-13</c:v>
                </c:pt>
                <c:pt idx="38">
                  <c:v>-12</c:v>
                </c:pt>
                <c:pt idx="39">
                  <c:v>-11</c:v>
                </c:pt>
                <c:pt idx="40">
                  <c:v>-10</c:v>
                </c:pt>
                <c:pt idx="41">
                  <c:v>-9</c:v>
                </c:pt>
                <c:pt idx="42">
                  <c:v>-8</c:v>
                </c:pt>
                <c:pt idx="43">
                  <c:v>-7</c:v>
                </c:pt>
                <c:pt idx="44">
                  <c:v>-6</c:v>
                </c:pt>
                <c:pt idx="45">
                  <c:v>-5</c:v>
                </c:pt>
                <c:pt idx="46">
                  <c:v>-4</c:v>
                </c:pt>
                <c:pt idx="47">
                  <c:v>-3</c:v>
                </c:pt>
                <c:pt idx="48">
                  <c:v>-2</c:v>
                </c:pt>
                <c:pt idx="49">
                  <c:v>-1</c:v>
                </c:pt>
                <c:pt idx="50">
                  <c:v>0</c:v>
                </c:pt>
                <c:pt idx="51">
                  <c:v>1</c:v>
                </c:pt>
                <c:pt idx="52">
                  <c:v>2</c:v>
                </c:pt>
                <c:pt idx="53">
                  <c:v>3</c:v>
                </c:pt>
                <c:pt idx="54">
                  <c:v>4</c:v>
                </c:pt>
                <c:pt idx="55">
                  <c:v>5</c:v>
                </c:pt>
                <c:pt idx="56">
                  <c:v>6</c:v>
                </c:pt>
                <c:pt idx="57">
                  <c:v>7</c:v>
                </c:pt>
                <c:pt idx="58">
                  <c:v>8</c:v>
                </c:pt>
                <c:pt idx="59">
                  <c:v>9</c:v>
                </c:pt>
                <c:pt idx="60">
                  <c:v>10</c:v>
                </c:pt>
                <c:pt idx="61">
                  <c:v>11</c:v>
                </c:pt>
                <c:pt idx="62">
                  <c:v>12</c:v>
                </c:pt>
                <c:pt idx="63">
                  <c:v>13</c:v>
                </c:pt>
                <c:pt idx="64">
                  <c:v>14</c:v>
                </c:pt>
                <c:pt idx="65">
                  <c:v>15</c:v>
                </c:pt>
                <c:pt idx="66">
                  <c:v>16</c:v>
                </c:pt>
                <c:pt idx="67">
                  <c:v>17</c:v>
                </c:pt>
                <c:pt idx="68">
                  <c:v>18</c:v>
                </c:pt>
                <c:pt idx="69">
                  <c:v>19</c:v>
                </c:pt>
                <c:pt idx="70">
                  <c:v>20</c:v>
                </c:pt>
                <c:pt idx="71">
                  <c:v>21</c:v>
                </c:pt>
                <c:pt idx="72">
                  <c:v>22</c:v>
                </c:pt>
                <c:pt idx="73">
                  <c:v>23</c:v>
                </c:pt>
                <c:pt idx="74">
                  <c:v>24</c:v>
                </c:pt>
                <c:pt idx="75">
                  <c:v>25</c:v>
                </c:pt>
                <c:pt idx="76">
                  <c:v>26</c:v>
                </c:pt>
                <c:pt idx="77">
                  <c:v>27</c:v>
                </c:pt>
                <c:pt idx="78">
                  <c:v>28</c:v>
                </c:pt>
                <c:pt idx="79">
                  <c:v>29</c:v>
                </c:pt>
                <c:pt idx="80">
                  <c:v>30</c:v>
                </c:pt>
              </c:numCache>
            </c:numRef>
          </c:xVal>
          <c:yVal>
            <c:numRef>
              <c:f>Microsoft_Excel_Worksheet5!$D$2:$D$10002</c:f>
              <c:numCache>
                <c:formatCode>General</c:formatCode>
                <c:ptCount val="10001"/>
                <c:pt idx="0">
                  <c:v>1.3321110767998501</c:v>
                </c:pt>
                <c:pt idx="1">
                  <c:v>1.3144688951313499</c:v>
                </c:pt>
                <c:pt idx="2">
                  <c:v>1.2970663818911301</c:v>
                </c:pt>
                <c:pt idx="3">
                  <c:v>1.27990100006215</c:v>
                </c:pt>
                <c:pt idx="4">
                  <c:v>1.2629703644044801</c:v>
                </c:pt>
                <c:pt idx="5">
                  <c:v>1.24627226771441</c:v>
                </c:pt>
                <c:pt idx="6">
                  <c:v>1.2298047152820799</c:v>
                </c:pt>
                <c:pt idx="7">
                  <c:v>1.21356597060718</c:v>
                </c:pt>
                <c:pt idx="8">
                  <c:v>1.19755461680354</c:v>
                </c:pt>
                <c:pt idx="9">
                  <c:v>1.1817696402220299</c:v>
                </c:pt>
                <c:pt idx="10">
                  <c:v>1.1662248163559299</c:v>
                </c:pt>
                <c:pt idx="11">
                  <c:v>1.15098975903502</c:v>
                </c:pt>
                <c:pt idx="12">
                  <c:v>1.13614390661953</c:v>
                </c:pt>
                <c:pt idx="13">
                  <c:v>1.1217619221646999</c:v>
                </c:pt>
                <c:pt idx="14">
                  <c:v>1.10791387651559</c:v>
                </c:pt>
                <c:pt idx="15">
                  <c:v>1.09466545823158</c:v>
                </c:pt>
                <c:pt idx="16">
                  <c:v>1.0820781986865</c:v>
                </c:pt>
                <c:pt idx="17">
                  <c:v>1.07020969988801</c:v>
                </c:pt>
                <c:pt idx="18">
                  <c:v>1.05911385152471</c:v>
                </c:pt>
                <c:pt idx="19">
                  <c:v>1.0488410224686799</c:v>
                </c:pt>
                <c:pt idx="20">
                  <c:v>1.0394382104759801</c:v>
                </c:pt>
                <c:pt idx="21">
                  <c:v>1.0309491322684901</c:v>
                </c:pt>
                <c:pt idx="22">
                  <c:v>1.0234142348303401</c:v>
                </c:pt>
                <c:pt idx="23">
                  <c:v>1.0168706081185901</c:v>
                </c:pt>
                <c:pt idx="24">
                  <c:v>1.0113517802983001</c:v>
                </c:pt>
                <c:pt idx="25">
                  <c:v>1.0068873802974101</c:v>
                </c:pt>
                <c:pt idx="26">
                  <c:v>1.0035026605821999</c:v>
                </c:pt>
                <c:pt idx="27">
                  <c:v>1.00121788749024</c:v>
                </c:pt>
                <c:pt idx="28">
                  <c:v>1.0000476289062901</c:v>
                </c:pt>
                <c:pt idx="29">
                  <c:v>1</c:v>
                </c:pt>
                <c:pt idx="30">
                  <c:v>1.0120730986673701</c:v>
                </c:pt>
                <c:pt idx="31">
                  <c:v>1.0251470063986601</c:v>
                </c:pt>
                <c:pt idx="32">
                  <c:v>1.0392734924375</c:v>
                </c:pt>
                <c:pt idx="33">
                  <c:v>1.0545018117609599</c:v>
                </c:pt>
                <c:pt idx="34">
                  <c:v>1.0708777515575201</c:v>
                </c:pt>
                <c:pt idx="35">
                  <c:v>1.0884428754059901</c:v>
                </c:pt>
                <c:pt idx="36">
                  <c:v>1.1072339707245999</c:v>
                </c:pt>
                <c:pt idx="37">
                  <c:v>1.12728267794973</c:v>
                </c:pt>
                <c:pt idx="38">
                  <c:v>1.1486152617763099</c:v>
                </c:pt>
                <c:pt idx="39">
                  <c:v>1.17125247673595</c:v>
                </c:pt>
                <c:pt idx="40">
                  <c:v>1.1952094799526101</c:v>
                </c:pt>
                <c:pt idx="41">
                  <c:v>1.2204957503415199</c:v>
                </c:pt>
                <c:pt idx="42">
                  <c:v>1.24711498290208</c:v>
                </c:pt>
                <c:pt idx="43">
                  <c:v>1.2750649367729501</c:v>
                </c:pt>
                <c:pt idx="44">
                  <c:v>1.3043372248785801</c:v>
                </c:pt>
                <c:pt idx="45">
                  <c:v>1.33491704058514</c:v>
                </c:pt>
                <c:pt idx="46">
                  <c:v>1.3667828226408201</c:v>
                </c:pt>
                <c:pt idx="47">
                  <c:v>1.3999058639722</c:v>
                </c:pt>
                <c:pt idx="48">
                  <c:v>1.4342498729590001</c:v>
                </c:pt>
                <c:pt idx="49">
                  <c:v>1.4697704979508099</c:v>
                </c:pt>
                <c:pt idx="50">
                  <c:v>1.5064148273220199</c:v>
                </c:pt>
                <c:pt idx="51">
                  <c:v>1.54412087851505</c:v>
                </c:pt>
                <c:pt idx="52">
                  <c:v>1.5828335324447</c:v>
                </c:pt>
                <c:pt idx="53">
                  <c:v>1.6225573229527299</c:v>
                </c:pt>
                <c:pt idx="54">
                  <c:v>1.6633136819066701</c:v>
                </c:pt>
                <c:pt idx="55">
                  <c:v>1.7051253092729199</c:v>
                </c:pt>
                <c:pt idx="56">
                  <c:v>1.74801605404279</c:v>
                </c:pt>
                <c:pt idx="57">
                  <c:v>1.7920108282669001</c:v>
                </c:pt>
                <c:pt idx="58">
                  <c:v>1.83713554541918</c:v>
                </c:pt>
                <c:pt idx="59">
                  <c:v>1.8834170768857501</c:v>
                </c:pt>
                <c:pt idx="60">
                  <c:v>1.93088322213809</c:v>
                </c:pt>
                <c:pt idx="61">
                  <c:v>1.9795626893753799</c:v>
                </c:pt>
                <c:pt idx="62">
                  <c:v>2.0294850842822401</c:v>
                </c:pt>
                <c:pt idx="63">
                  <c:v>2.0806809051614801</c:v>
                </c:pt>
                <c:pt idx="64">
                  <c:v>2.13318154314263</c:v>
                </c:pt>
                <c:pt idx="65">
                  <c:v>2.1870192864879798</c:v>
                </c:pt>
                <c:pt idx="66">
                  <c:v>2.2422273282537701</c:v>
                </c:pt>
                <c:pt idx="67">
                  <c:v>2.2988397767392001</c:v>
                </c:pt>
                <c:pt idx="68">
                  <c:v>2.3568916682867802</c:v>
                </c:pt>
                <c:pt idx="69">
                  <c:v>2.4164189820967401</c:v>
                </c:pt>
                <c:pt idx="70">
                  <c:v>2.4774586567934498</c:v>
                </c:pt>
                <c:pt idx="71">
                  <c:v>2.54004860853974</c:v>
                </c:pt>
                <c:pt idx="72">
                  <c:v>2.60422775053974</c:v>
                </c:pt>
                <c:pt idx="73">
                  <c:v>2.6700360138058499</c:v>
                </c:pt>
                <c:pt idx="74">
                  <c:v>2.7375143690927999</c:v>
                </c:pt>
                <c:pt idx="75">
                  <c:v>2.8067048499235101</c:v>
                </c:pt>
                <c:pt idx="76">
                  <c:v>2.87765057664862</c:v>
                </c:pt>
                <c:pt idx="77">
                  <c:v>2.9503957814955202</c:v>
                </c:pt>
                <c:pt idx="78">
                  <c:v>3.02498583457387</c:v>
                </c:pt>
                <c:pt idx="79">
                  <c:v>3.1014672708136199</c:v>
                </c:pt>
                <c:pt idx="80">
                  <c:v>3.1798878178191901</c:v>
                </c:pt>
              </c:numCache>
            </c:numRef>
          </c:yVal>
          <c:smooth val="1"/>
        </c:ser>
        <c:dLbls>
          <c:showLegendKey val="0"/>
          <c:showVal val="0"/>
          <c:showCatName val="0"/>
          <c:showSerName val="0"/>
          <c:showPercent val="0"/>
          <c:showBubbleSize val="0"/>
        </c:dLbls>
        <c:axId val="722939560"/>
        <c:axId val="722939952"/>
      </c:scatterChart>
      <c:valAx>
        <c:axId val="722939560"/>
        <c:scaling>
          <c:orientation val="minMax"/>
          <c:max val="20"/>
          <c:min val="-50"/>
        </c:scaling>
        <c:delete val="0"/>
        <c:axPos val="b"/>
        <c:title>
          <c:tx>
            <c:rich>
              <a:bodyPr/>
              <a:lstStyle/>
              <a:p>
                <a:pPr>
                  <a:defRPr sz="1700"/>
                </a:pPr>
                <a:r>
                  <a:rPr lang="en-US" sz="1700" dirty="0" smtClean="0"/>
                  <a:t>Donor age - recipient age</a:t>
                </a:r>
                <a:endParaRPr lang="en-US" sz="1700" dirty="0"/>
              </a:p>
            </c:rich>
          </c:tx>
          <c:layout>
            <c:manualLayout>
              <c:xMode val="edge"/>
              <c:yMode val="edge"/>
              <c:x val="0.38196531019905705"/>
              <c:y val="0.88582020997375333"/>
            </c:manualLayout>
          </c:layout>
          <c:overlay val="0"/>
        </c:title>
        <c:numFmt formatCode="#,##0" sourceLinked="0"/>
        <c:majorTickMark val="out"/>
        <c:minorTickMark val="none"/>
        <c:tickLblPos val="nextTo"/>
        <c:txPr>
          <a:bodyPr rot="0"/>
          <a:lstStyle/>
          <a:p>
            <a:pPr>
              <a:defRPr sz="1500" b="1"/>
            </a:pPr>
            <a:endParaRPr lang="en-US"/>
          </a:p>
        </c:txPr>
        <c:crossAx val="722939952"/>
        <c:crosses val="autoZero"/>
        <c:crossBetween val="midCat"/>
        <c:majorUnit val="10"/>
      </c:valAx>
      <c:valAx>
        <c:axId val="722939952"/>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smtClean="0">
                    <a:solidFill>
                      <a:schemeClr val="tx1"/>
                    </a:solidFill>
                  </a:rPr>
                  <a:t>Hazard Ratio of 5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722939560"/>
        <c:crossesAt val="-5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FF00"/>
              </a:solidFill>
            </a:ln>
          </c:spPr>
          <c:marker>
            <c:symbol val="none"/>
          </c:marker>
          <c:xVal>
            <c:numRef>
              <c:f>Microsoft_Excel_Worksheet2!$A$2:$A$10002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Microsoft_Excel_Worksheet2!$B$2:$B$10002</c:f>
              <c:numCache>
                <c:formatCode>General</c:formatCode>
                <c:ptCount val="10001"/>
                <c:pt idx="0">
                  <c:v>0.82869431004902006</c:v>
                </c:pt>
                <c:pt idx="1">
                  <c:v>0.83011111002082605</c:v>
                </c:pt>
                <c:pt idx="2">
                  <c:v>0.83153033226359097</c:v>
                </c:pt>
                <c:pt idx="3">
                  <c:v>0.832951980918616</c:v>
                </c:pt>
                <c:pt idx="4">
                  <c:v>0.834376060134282</c:v>
                </c:pt>
                <c:pt idx="5">
                  <c:v>0.83580257406606595</c:v>
                </c:pt>
                <c:pt idx="6">
                  <c:v>0.83723152687654601</c:v>
                </c:pt>
                <c:pt idx="7">
                  <c:v>0.83866292273541698</c:v>
                </c:pt>
                <c:pt idx="8">
                  <c:v>0.84009676581950499</c:v>
                </c:pt>
                <c:pt idx="9">
                  <c:v>0.84153306031277597</c:v>
                </c:pt>
                <c:pt idx="10">
                  <c:v>0.84297181040634805</c:v>
                </c:pt>
                <c:pt idx="11">
                  <c:v>0.84441302029850596</c:v>
                </c:pt>
                <c:pt idx="12">
                  <c:v>0.84585669419471199</c:v>
                </c:pt>
                <c:pt idx="13">
                  <c:v>0.84730283630761805</c:v>
                </c:pt>
                <c:pt idx="14">
                  <c:v>0.84875145085707904</c:v>
                </c:pt>
                <c:pt idx="15">
                  <c:v>0.85020254207016399</c:v>
                </c:pt>
                <c:pt idx="16">
                  <c:v>0.85165611418116804</c:v>
                </c:pt>
                <c:pt idx="17">
                  <c:v>0.85311217143162699</c:v>
                </c:pt>
                <c:pt idx="18">
                  <c:v>0.85457071807032903</c:v>
                </c:pt>
                <c:pt idx="19">
                  <c:v>0.85603175835332201</c:v>
                </c:pt>
                <c:pt idx="20">
                  <c:v>0.85749529654393597</c:v>
                </c:pt>
                <c:pt idx="21">
                  <c:v>0.85896133691278498</c:v>
                </c:pt>
                <c:pt idx="22">
                  <c:v>0.86042988373778895</c:v>
                </c:pt>
                <c:pt idx="23">
                  <c:v>0.86190094130417905</c:v>
                </c:pt>
                <c:pt idx="24">
                  <c:v>0.86337451390451203</c:v>
                </c:pt>
                <c:pt idx="25">
                  <c:v>0.864850605838685</c:v>
                </c:pt>
                <c:pt idx="26">
                  <c:v>0.86632922141394697</c:v>
                </c:pt>
                <c:pt idx="27">
                  <c:v>0.86781036494491004</c:v>
                </c:pt>
                <c:pt idx="28">
                  <c:v>0.86929404075356198</c:v>
                </c:pt>
                <c:pt idx="29">
                  <c:v>0.87078025316928298</c:v>
                </c:pt>
                <c:pt idx="30">
                  <c:v>0.87226900652884998</c:v>
                </c:pt>
                <c:pt idx="31">
                  <c:v>0.87376030517645997</c:v>
                </c:pt>
                <c:pt idx="32">
                  <c:v>0.87525415346373403</c:v>
                </c:pt>
                <c:pt idx="33">
                  <c:v>0.87675055574973204</c:v>
                </c:pt>
                <c:pt idx="34">
                  <c:v>0.87824951640097004</c:v>
                </c:pt>
                <c:pt idx="35">
                  <c:v>0.87975103979142599</c:v>
                </c:pt>
                <c:pt idx="36">
                  <c:v>0.88125513030255798</c:v>
                </c:pt>
                <c:pt idx="37">
                  <c:v>0.88276179232331298</c:v>
                </c:pt>
                <c:pt idx="38">
                  <c:v>0.88427103025014597</c:v>
                </c:pt>
                <c:pt idx="39">
                  <c:v>0.88578284848702205</c:v>
                </c:pt>
                <c:pt idx="40">
                  <c:v>0.88729725144544203</c:v>
                </c:pt>
                <c:pt idx="41">
                  <c:v>0.88881424354444405</c:v>
                </c:pt>
                <c:pt idx="42">
                  <c:v>0.89033382921062298</c:v>
                </c:pt>
                <c:pt idx="43">
                  <c:v>0.89185601287814498</c:v>
                </c:pt>
                <c:pt idx="44">
                  <c:v>0.893380798988752</c:v>
                </c:pt>
                <c:pt idx="45">
                  <c:v>0.89490819199178195</c:v>
                </c:pt>
                <c:pt idx="46">
                  <c:v>0.89643819634418198</c:v>
                </c:pt>
                <c:pt idx="47">
                  <c:v>0.89797081651051502</c:v>
                </c:pt>
                <c:pt idx="48">
                  <c:v>0.89950605696298103</c:v>
                </c:pt>
                <c:pt idx="49">
                  <c:v>0.90104392218142404</c:v>
                </c:pt>
                <c:pt idx="50">
                  <c:v>0.90258441665334499</c:v>
                </c:pt>
                <c:pt idx="51">
                  <c:v>0.904127544873921</c:v>
                </c:pt>
                <c:pt idx="52">
                  <c:v>0.90567331134601403</c:v>
                </c:pt>
                <c:pt idx="53">
                  <c:v>0.90722172058018002</c:v>
                </c:pt>
                <c:pt idx="54">
                  <c:v>0.90877277709469195</c:v>
                </c:pt>
                <c:pt idx="55">
                  <c:v>0.91032648541554595</c:v>
                </c:pt>
                <c:pt idx="56">
                  <c:v>0.91188285007647296</c:v>
                </c:pt>
                <c:pt idx="57">
                  <c:v>0.91344187561895995</c:v>
                </c:pt>
                <c:pt idx="58">
                  <c:v>0.91500356659225401</c:v>
                </c:pt>
                <c:pt idx="59">
                  <c:v>0.91656792755338401</c:v>
                </c:pt>
                <c:pt idx="60">
                  <c:v>0.91813496306716702</c:v>
                </c:pt>
                <c:pt idx="61">
                  <c:v>0.91970467770622599</c:v>
                </c:pt>
                <c:pt idx="62">
                  <c:v>0.92127707605099995</c:v>
                </c:pt>
                <c:pt idx="63">
                  <c:v>0.922852162689761</c:v>
                </c:pt>
                <c:pt idx="64">
                  <c:v>0.92442994221862396</c:v>
                </c:pt>
                <c:pt idx="65">
                  <c:v>0.92601041924156302</c:v>
                </c:pt>
                <c:pt idx="66">
                  <c:v>0.92759359837042299</c:v>
                </c:pt>
                <c:pt idx="67">
                  <c:v>0.92917948422493302</c:v>
                </c:pt>
                <c:pt idx="68">
                  <c:v>0.93076808143272005</c:v>
                </c:pt>
                <c:pt idx="69">
                  <c:v>0.93235939462932604</c:v>
                </c:pt>
                <c:pt idx="70">
                  <c:v>0.93395342845821305</c:v>
                </c:pt>
                <c:pt idx="71">
                  <c:v>0.93555018757078601</c:v>
                </c:pt>
                <c:pt idx="72">
                  <c:v>0.93714967662640203</c:v>
                </c:pt>
                <c:pt idx="73">
                  <c:v>0.93875190029238198</c:v>
                </c:pt>
                <c:pt idx="74">
                  <c:v>0.94035686324402701</c:v>
                </c:pt>
                <c:pt idx="75">
                  <c:v>0.94196457016463297</c:v>
                </c:pt>
                <c:pt idx="76">
                  <c:v>0.94357502574550101</c:v>
                </c:pt>
                <c:pt idx="77">
                  <c:v>0.94518823468595503</c:v>
                </c:pt>
                <c:pt idx="78">
                  <c:v>0.94680420169335</c:v>
                </c:pt>
                <c:pt idx="79">
                  <c:v>0.94842293148309198</c:v>
                </c:pt>
                <c:pt idx="80">
                  <c:v>0.95004442877864703</c:v>
                </c:pt>
                <c:pt idx="81">
                  <c:v>0.95166869831155698</c:v>
                </c:pt>
                <c:pt idx="82">
                  <c:v>0.95329574482145496</c:v>
                </c:pt>
                <c:pt idx="83">
                  <c:v>0.95492557305607495</c:v>
                </c:pt>
                <c:pt idx="84">
                  <c:v>0.956558187771269</c:v>
                </c:pt>
                <c:pt idx="85">
                  <c:v>0.95819359373101998</c:v>
                </c:pt>
                <c:pt idx="86">
                  <c:v>0.95983179570745603</c:v>
                </c:pt>
                <c:pt idx="87">
                  <c:v>0.96147279848086398</c:v>
                </c:pt>
                <c:pt idx="88">
                  <c:v>0.96311660683970302</c:v>
                </c:pt>
                <c:pt idx="89">
                  <c:v>0.964763225580619</c:v>
                </c:pt>
                <c:pt idx="90">
                  <c:v>0.966412659508459</c:v>
                </c:pt>
                <c:pt idx="91">
                  <c:v>0.96806491343628498</c:v>
                </c:pt>
                <c:pt idx="92">
                  <c:v>0.96971999218538696</c:v>
                </c:pt>
                <c:pt idx="93">
                  <c:v>0.97137790058529805</c:v>
                </c:pt>
                <c:pt idx="94">
                  <c:v>0.97303864347380897</c:v>
                </c:pt>
                <c:pt idx="95">
                  <c:v>0.97470222569697995</c:v>
                </c:pt>
                <c:pt idx="96">
                  <c:v>0.97636865210915802</c:v>
                </c:pt>
                <c:pt idx="97">
                  <c:v>0.97803792757299002</c:v>
                </c:pt>
                <c:pt idx="98">
                  <c:v>0.97971005695943303</c:v>
                </c:pt>
                <c:pt idx="99">
                  <c:v>0.98138504514777603</c:v>
                </c:pt>
                <c:pt idx="100">
                  <c:v>0.98306289702564797</c:v>
                </c:pt>
                <c:pt idx="101">
                  <c:v>0.98474361748903305</c:v>
                </c:pt>
                <c:pt idx="102">
                  <c:v>0.98642721144228795</c:v>
                </c:pt>
                <c:pt idx="103">
                  <c:v>0.98811368379815401</c:v>
                </c:pt>
                <c:pt idx="104">
                  <c:v>0.98980303947777104</c:v>
                </c:pt>
                <c:pt idx="105">
                  <c:v>0.99149528341069104</c:v>
                </c:pt>
                <c:pt idx="106">
                  <c:v>0.99319042053489903</c:v>
                </c:pt>
                <c:pt idx="107">
                  <c:v>0.99488845579681495</c:v>
                </c:pt>
                <c:pt idx="108">
                  <c:v>0.99658939415132097</c:v>
                </c:pt>
                <c:pt idx="109">
                  <c:v>0.99829324056177104</c:v>
                </c:pt>
                <c:pt idx="110">
                  <c:v>1</c:v>
                </c:pt>
                <c:pt idx="111">
                  <c:v>1.0017096774463501</c:v>
                </c:pt>
                <c:pt idx="112">
                  <c:v>1.00342227788966</c:v>
                </c:pt>
                <c:pt idx="113">
                  <c:v>1.00513780632733</c:v>
                </c:pt>
                <c:pt idx="114">
                  <c:v>1.0068562677652799</c:v>
                </c:pt>
                <c:pt idx="115">
                  <c:v>1.008577667218</c:v>
                </c:pt>
                <c:pt idx="116">
                  <c:v>1.01030200970853</c:v>
                </c:pt>
                <c:pt idx="117">
                  <c:v>1.0120293002685301</c:v>
                </c:pt>
                <c:pt idx="118">
                  <c:v>1.0137595439382401</c:v>
                </c:pt>
                <c:pt idx="119">
                  <c:v>1.0154927457665299</c:v>
                </c:pt>
                <c:pt idx="120">
                  <c:v>1.0172289108108901</c:v>
                </c:pt>
                <c:pt idx="121">
                  <c:v>1.01896804413748</c:v>
                </c:pt>
                <c:pt idx="122">
                  <c:v>1.0207101508210901</c:v>
                </c:pt>
                <c:pt idx="123">
                  <c:v>1.0224552359451999</c:v>
                </c:pt>
                <c:pt idx="124">
                  <c:v>1.024203304602</c:v>
                </c:pt>
                <c:pt idx="125">
                  <c:v>1.0259543618923499</c:v>
                </c:pt>
                <c:pt idx="126">
                  <c:v>1.02770841292586</c:v>
                </c:pt>
                <c:pt idx="127">
                  <c:v>1.0294654628208599</c:v>
                </c:pt>
                <c:pt idx="128">
                  <c:v>1.03122551670444</c:v>
                </c:pt>
                <c:pt idx="129">
                  <c:v>1.0329885797124501</c:v>
                </c:pt>
                <c:pt idx="130">
                  <c:v>1.0347546569895101</c:v>
                </c:pt>
                <c:pt idx="131">
                  <c:v>1.0365237536890699</c:v>
                </c:pt>
                <c:pt idx="132">
                  <c:v>1.03829587497336</c:v>
                </c:pt>
                <c:pt idx="133">
                  <c:v>1.04007102601343</c:v>
                </c:pt>
                <c:pt idx="134">
                  <c:v>1.04184921198921</c:v>
                </c:pt>
                <c:pt idx="135">
                  <c:v>1.0436304380894399</c:v>
                </c:pt>
                <c:pt idx="136">
                  <c:v>1.0454147095117601</c:v>
                </c:pt>
                <c:pt idx="137">
                  <c:v>1.04720203146269</c:v>
                </c:pt>
                <c:pt idx="138">
                  <c:v>1.0489924091576599</c:v>
                </c:pt>
                <c:pt idx="139">
                  <c:v>1.0507858478209799</c:v>
                </c:pt>
                <c:pt idx="140">
                  <c:v>1.0525823526859399</c:v>
                </c:pt>
                <c:pt idx="141">
                  <c:v>1.05438192899475</c:v>
                </c:pt>
                <c:pt idx="142">
                  <c:v>1.05618458199859</c:v>
                </c:pt>
                <c:pt idx="143">
                  <c:v>1.0579903169576099</c:v>
                </c:pt>
                <c:pt idx="144">
                  <c:v>1.05979913914097</c:v>
                </c:pt>
                <c:pt idx="145">
                  <c:v>1.06161105382682</c:v>
                </c:pt>
                <c:pt idx="146">
                  <c:v>1.06342606630234</c:v>
                </c:pt>
                <c:pt idx="147">
                  <c:v>1.0652441818637499</c:v>
                </c:pt>
                <c:pt idx="148">
                  <c:v>1.06706540581634</c:v>
                </c:pt>
                <c:pt idx="149">
                  <c:v>1.06888974347444</c:v>
                </c:pt>
                <c:pt idx="150">
                  <c:v>1.07071720016149</c:v>
                </c:pt>
                <c:pt idx="151">
                  <c:v>1.0725477812100199</c:v>
                </c:pt>
                <c:pt idx="152">
                  <c:v>1.0743814919616801</c:v>
                </c:pt>
                <c:pt idx="153">
                  <c:v>1.0762183377672601</c:v>
                </c:pt>
                <c:pt idx="154">
                  <c:v>1.0780583239866901</c:v>
                </c:pt>
                <c:pt idx="155">
                  <c:v>1.0799014559890601</c:v>
                </c:pt>
                <c:pt idx="156">
                  <c:v>1.08174773915264</c:v>
                </c:pt>
                <c:pt idx="157">
                  <c:v>1.0835971788648999</c:v>
                </c:pt>
                <c:pt idx="158">
                  <c:v>1.08544978052253</c:v>
                </c:pt>
                <c:pt idx="159">
                  <c:v>1.0873055495314401</c:v>
                </c:pt>
                <c:pt idx="160">
                  <c:v>1.08916449130676</c:v>
                </c:pt>
                <c:pt idx="161">
                  <c:v>1.0910266112729099</c:v>
                </c:pt>
                <c:pt idx="162">
                  <c:v>1.0928919148635601</c:v>
                </c:pt>
                <c:pt idx="163">
                  <c:v>1.0947604075216999</c:v>
                </c:pt>
                <c:pt idx="164">
                  <c:v>1.0966320946996</c:v>
                </c:pt>
                <c:pt idx="165">
                  <c:v>1.09850698185884</c:v>
                </c:pt>
                <c:pt idx="166">
                  <c:v>1.10038507447038</c:v>
                </c:pt>
                <c:pt idx="167">
                  <c:v>1.1022663780144999</c:v>
                </c:pt>
                <c:pt idx="168">
                  <c:v>1.1041508979808601</c:v>
                </c:pt>
                <c:pt idx="169">
                  <c:v>1.1060386398685</c:v>
                </c:pt>
                <c:pt idx="170">
                  <c:v>1.1079296091858699</c:v>
                </c:pt>
                <c:pt idx="171">
                  <c:v>1.1098238114508401</c:v>
                </c:pt>
                <c:pt idx="172">
                  <c:v>1.1117212521907001</c:v>
                </c:pt>
                <c:pt idx="173">
                  <c:v>1.11362193694219</c:v>
                </c:pt>
                <c:pt idx="174">
                  <c:v>1.1155258712515399</c:v>
                </c:pt>
                <c:pt idx="175">
                  <c:v>1.11743306067443</c:v>
                </c:pt>
                <c:pt idx="176">
                  <c:v>1.1193435107760701</c:v>
                </c:pt>
                <c:pt idx="177">
                  <c:v>1.1212572271311601</c:v>
                </c:pt>
                <c:pt idx="178">
                  <c:v>1.1231742153239399</c:v>
                </c:pt>
                <c:pt idx="179">
                  <c:v>1.1250944809482</c:v>
                </c:pt>
                <c:pt idx="180">
                  <c:v>1.12701802960728</c:v>
                </c:pt>
                <c:pt idx="181">
                  <c:v>1.12894486691413</c:v>
                </c:pt>
                <c:pt idx="182">
                  <c:v>1.1308749984912601</c:v>
                </c:pt>
                <c:pt idx="183">
                  <c:v>1.1328084299708201</c:v>
                </c:pt>
                <c:pt idx="184">
                  <c:v>1.1347451669945701</c:v>
                </c:pt>
                <c:pt idx="185">
                  <c:v>1.13668521521393</c:v>
                </c:pt>
                <c:pt idx="186">
                  <c:v>1.13862858028998</c:v>
                </c:pt>
                <c:pt idx="187">
                  <c:v>1.14057526789347</c:v>
                </c:pt>
                <c:pt idx="188">
                  <c:v>1.1425252837048501</c:v>
                </c:pt>
                <c:pt idx="189">
                  <c:v>1.14447863341428</c:v>
                </c:pt>
                <c:pt idx="190">
                  <c:v>1.1464353227216499</c:v>
                </c:pt>
                <c:pt idx="191">
                  <c:v>1.1483953573366099</c:v>
                </c:pt>
                <c:pt idx="192">
                  <c:v>1.15035874297854</c:v>
                </c:pt>
                <c:pt idx="193">
                  <c:v>1.1523254853766101</c:v>
                </c:pt>
                <c:pt idx="194">
                  <c:v>1.15429559026981</c:v>
                </c:pt>
                <c:pt idx="195">
                  <c:v>1.1562690634069199</c:v>
                </c:pt>
                <c:pt idx="196">
                  <c:v>1.1582459105465299</c:v>
                </c:pt>
                <c:pt idx="197">
                  <c:v>1.1602261374571201</c:v>
                </c:pt>
                <c:pt idx="198">
                  <c:v>1.1622097499169901</c:v>
                </c:pt>
                <c:pt idx="199">
                  <c:v>1.1641967537143501</c:v>
                </c:pt>
                <c:pt idx="200">
                  <c:v>1.16618715464728</c:v>
                </c:pt>
                <c:pt idx="201">
                  <c:v>1.1681809585238001</c:v>
                </c:pt>
                <c:pt idx="202">
                  <c:v>1.17017817116184</c:v>
                </c:pt>
                <c:pt idx="203">
                  <c:v>1.17217879838929</c:v>
                </c:pt>
                <c:pt idx="204">
                  <c:v>1.17418284604398</c:v>
                </c:pt>
                <c:pt idx="205">
                  <c:v>1.17619031997375</c:v>
                </c:pt>
                <c:pt idx="206">
                  <c:v>1.1782012260364201</c:v>
                </c:pt>
                <c:pt idx="207">
                  <c:v>1.18021557009983</c:v>
                </c:pt>
                <c:pt idx="208">
                  <c:v>1.18223335804186</c:v>
                </c:pt>
                <c:pt idx="209">
                  <c:v>1.18425459575042</c:v>
                </c:pt>
                <c:pt idx="210">
                  <c:v>1.1862792891235101</c:v>
                </c:pt>
                <c:pt idx="211">
                  <c:v>1.1883074440691901</c:v>
                </c:pt>
                <c:pt idx="212">
                  <c:v>1.1903390665056399</c:v>
                </c:pt>
                <c:pt idx="213">
                  <c:v>1.1923741623611499</c:v>
                </c:pt>
                <c:pt idx="214">
                  <c:v>1.19441273757415</c:v>
                </c:pt>
                <c:pt idx="215">
                  <c:v>1.1964547980932101</c:v>
                </c:pt>
                <c:pt idx="216">
                  <c:v>1.1985003498770801</c:v>
                </c:pt>
                <c:pt idx="217">
                  <c:v>1.20054939889471</c:v>
                </c:pt>
                <c:pt idx="218">
                  <c:v>1.2026019511252199</c:v>
                </c:pt>
                <c:pt idx="219">
                  <c:v>1.204658012558</c:v>
                </c:pt>
                <c:pt idx="220">
                  <c:v>1.2067175891926301</c:v>
                </c:pt>
                <c:pt idx="221">
                  <c:v>1.2087806870389799</c:v>
                </c:pt>
                <c:pt idx="222">
                  <c:v>1.2108473121171901</c:v>
                </c:pt>
                <c:pt idx="223">
                  <c:v>1.2129174704576899</c:v>
                </c:pt>
                <c:pt idx="224">
                  <c:v>1.21499116810121</c:v>
                </c:pt>
                <c:pt idx="225">
                  <c:v>1.2170684110988199</c:v>
                </c:pt>
                <c:pt idx="226">
                  <c:v>1.2191492055119399</c:v>
                </c:pt>
                <c:pt idx="227">
                  <c:v>1.2212335574123401</c:v>
                </c:pt>
                <c:pt idx="228">
                  <c:v>1.22332147288216</c:v>
                </c:pt>
                <c:pt idx="229">
                  <c:v>1.2254129580139801</c:v>
                </c:pt>
                <c:pt idx="230">
                  <c:v>1.2275080189107599</c:v>
                </c:pt>
                <c:pt idx="231">
                  <c:v>1.2296066616859</c:v>
                </c:pt>
                <c:pt idx="232">
                  <c:v>1.23170889246327</c:v>
                </c:pt>
                <c:pt idx="233">
                  <c:v>1.2338147173771801</c:v>
                </c:pt>
                <c:pt idx="234">
                  <c:v>1.2359241425724501</c:v>
                </c:pt>
                <c:pt idx="235">
                  <c:v>1.2380371742044001</c:v>
                </c:pt>
                <c:pt idx="236">
                  <c:v>1.2401538184388701</c:v>
                </c:pt>
                <c:pt idx="237">
                  <c:v>1.2422740814522599</c:v>
                </c:pt>
                <c:pt idx="238">
                  <c:v>1.2443979694314999</c:v>
                </c:pt>
                <c:pt idx="239">
                  <c:v>1.2465254885741199</c:v>
                </c:pt>
                <c:pt idx="240">
                  <c:v>1.2486566450882299</c:v>
                </c:pt>
              </c:numCache>
            </c:numRef>
          </c:yVal>
          <c:smooth val="0"/>
        </c:ser>
        <c:ser>
          <c:idx val="1"/>
          <c:order val="1"/>
          <c:tx>
            <c:strRef>
              <c:f>Microsoft_Excel_Worksheet2!$C$1</c:f>
              <c:strCache>
                <c:ptCount val="1"/>
                <c:pt idx="0">
                  <c:v>lower</c:v>
                </c:pt>
              </c:strCache>
            </c:strRef>
          </c:tx>
          <c:spPr>
            <a:ln w="41275">
              <a:solidFill>
                <a:srgbClr val="00FF00"/>
              </a:solidFill>
              <a:prstDash val="sysDash"/>
            </a:ln>
          </c:spPr>
          <c:marker>
            <c:symbol val="none"/>
          </c:marker>
          <c:xVal>
            <c:numRef>
              <c:f>Microsoft_Excel_Worksheet2!$A$2:$A$10002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Microsoft_Excel_Worksheet2!$C$2:$C$10002</c:f>
              <c:numCache>
                <c:formatCode>General</c:formatCode>
                <c:ptCount val="10001"/>
                <c:pt idx="0">
                  <c:v>0.70997234170786006</c:v>
                </c:pt>
                <c:pt idx="1">
                  <c:v>0.71218657195267099</c:v>
                </c:pt>
                <c:pt idx="2">
                  <c:v>0.71440770784054497</c:v>
                </c:pt>
                <c:pt idx="3">
                  <c:v>0.71663577090849695</c:v>
                </c:pt>
                <c:pt idx="4">
                  <c:v>0.71887078276070704</c:v>
                </c:pt>
                <c:pt idx="5">
                  <c:v>0.721112765068737</c:v>
                </c:pt>
                <c:pt idx="6">
                  <c:v>0.723361739571734</c:v>
                </c:pt>
                <c:pt idx="7">
                  <c:v>0.72561772807664604</c:v>
                </c:pt>
                <c:pt idx="8">
                  <c:v>0.72788075245843198</c:v>
                </c:pt>
                <c:pt idx="9">
                  <c:v>0.73015083466027098</c:v>
                </c:pt>
                <c:pt idx="10">
                  <c:v>0.73242799669378</c:v>
                </c:pt>
                <c:pt idx="11">
                  <c:v>0.73471226063922301</c:v>
                </c:pt>
                <c:pt idx="12">
                  <c:v>0.73700364864572998</c:v>
                </c:pt>
                <c:pt idx="13">
                  <c:v>0.73930218293150396</c:v>
                </c:pt>
                <c:pt idx="14">
                  <c:v>0.74160788578404602</c:v>
                </c:pt>
                <c:pt idx="15">
                  <c:v>0.74392077956036295</c:v>
                </c:pt>
                <c:pt idx="16">
                  <c:v>0.74624088668718802</c:v>
                </c:pt>
                <c:pt idx="17">
                  <c:v>0.74856822966120096</c:v>
                </c:pt>
                <c:pt idx="18">
                  <c:v>0.75090283104924005</c:v>
                </c:pt>
                <c:pt idx="19">
                  <c:v>0.75324471348852395</c:v>
                </c:pt>
                <c:pt idx="20">
                  <c:v>0.75559389968687396</c:v>
                </c:pt>
                <c:pt idx="21">
                  <c:v>0.75795041242292804</c:v>
                </c:pt>
                <c:pt idx="22">
                  <c:v>0.76031427454636902</c:v>
                </c:pt>
                <c:pt idx="23">
                  <c:v>0.76268550897813903</c:v>
                </c:pt>
                <c:pt idx="24">
                  <c:v>0.76506413871066603</c:v>
                </c:pt>
                <c:pt idx="25">
                  <c:v>0.76745018680808597</c:v>
                </c:pt>
                <c:pt idx="26">
                  <c:v>0.769843676406467</c:v>
                </c:pt>
                <c:pt idx="27">
                  <c:v>0.77224463071403204</c:v>
                </c:pt>
                <c:pt idx="28">
                  <c:v>0.77465307301138397</c:v>
                </c:pt>
                <c:pt idx="29">
                  <c:v>0.77706902665173505</c:v>
                </c:pt>
                <c:pt idx="30">
                  <c:v>0.77949251506112704</c:v>
                </c:pt>
                <c:pt idx="31">
                  <c:v>0.78192356173866395</c:v>
                </c:pt>
                <c:pt idx="32">
                  <c:v>0.78436219025673704</c:v>
                </c:pt>
                <c:pt idx="33">
                  <c:v>0.78680842426125397</c:v>
                </c:pt>
                <c:pt idx="34">
                  <c:v>0.789262287471869</c:v>
                </c:pt>
                <c:pt idx="35">
                  <c:v>0.79172380368221096</c:v>
                </c:pt>
                <c:pt idx="36">
                  <c:v>0.79419299676011701</c:v>
                </c:pt>
                <c:pt idx="37">
                  <c:v>0.79666989064785998</c:v>
                </c:pt>
                <c:pt idx="38">
                  <c:v>0.79915450936238597</c:v>
                </c:pt>
                <c:pt idx="39">
                  <c:v>0.80164687699553905</c:v>
                </c:pt>
                <c:pt idx="40">
                  <c:v>0.80414701771430597</c:v>
                </c:pt>
                <c:pt idx="41">
                  <c:v>0.80665495576103896</c:v>
                </c:pt>
                <c:pt idx="42">
                  <c:v>0.80917071545369901</c:v>
                </c:pt>
                <c:pt idx="43">
                  <c:v>0.81169432118608997</c:v>
                </c:pt>
                <c:pt idx="44">
                  <c:v>0.81422579742809098</c:v>
                </c:pt>
                <c:pt idx="45">
                  <c:v>0.81676516872589799</c:v>
                </c:pt>
                <c:pt idx="46">
                  <c:v>0.81931245970226296</c:v>
                </c:pt>
                <c:pt idx="47">
                  <c:v>0.82186769505672597</c:v>
                </c:pt>
                <c:pt idx="48">
                  <c:v>0.82443089956586202</c:v>
                </c:pt>
                <c:pt idx="49">
                  <c:v>0.82700209808351699</c:v>
                </c:pt>
                <c:pt idx="50">
                  <c:v>0.82958131554104997</c:v>
                </c:pt>
                <c:pt idx="51">
                  <c:v>0.83216857694757396</c:v>
                </c:pt>
                <c:pt idx="52">
                  <c:v>0.83476390739020301</c:v>
                </c:pt>
                <c:pt idx="53">
                  <c:v>0.83736733203428604</c:v>
                </c:pt>
                <c:pt idx="54">
                  <c:v>0.83997887612365996</c:v>
                </c:pt>
                <c:pt idx="55">
                  <c:v>0.84259856498089303</c:v>
                </c:pt>
                <c:pt idx="56">
                  <c:v>0.84522642400752301</c:v>
                </c:pt>
                <c:pt idx="57">
                  <c:v>0.84786247868431297</c:v>
                </c:pt>
                <c:pt idx="58">
                  <c:v>0.85050675457149305</c:v>
                </c:pt>
                <c:pt idx="59">
                  <c:v>0.85315927730900998</c:v>
                </c:pt>
                <c:pt idx="60">
                  <c:v>0.85582007261677395</c:v>
                </c:pt>
                <c:pt idx="61">
                  <c:v>0.85848916629491001</c:v>
                </c:pt>
                <c:pt idx="62">
                  <c:v>0.86116658422400805</c:v>
                </c:pt>
                <c:pt idx="63">
                  <c:v>0.86385235236537306</c:v>
                </c:pt>
                <c:pt idx="64">
                  <c:v>0.86654649676127604</c:v>
                </c:pt>
                <c:pt idx="65">
                  <c:v>0.86924904353520804</c:v>
                </c:pt>
                <c:pt idx="66">
                  <c:v>0.87196001889213304</c:v>
                </c:pt>
                <c:pt idx="67">
                  <c:v>0.87467944911874196</c:v>
                </c:pt>
                <c:pt idx="68">
                  <c:v>0.87740736058370705</c:v>
                </c:pt>
                <c:pt idx="69">
                  <c:v>0.880143779737939</c:v>
                </c:pt>
                <c:pt idx="70">
                  <c:v>0.88288873311483995</c:v>
                </c:pt>
                <c:pt idx="71">
                  <c:v>0.88564224733056696</c:v>
                </c:pt>
                <c:pt idx="72">
                  <c:v>0.88840434908428301</c:v>
                </c:pt>
                <c:pt idx="73">
                  <c:v>0.89117506515842204</c:v>
                </c:pt>
                <c:pt idx="74">
                  <c:v>0.89395442241894196</c:v>
                </c:pt>
                <c:pt idx="75">
                  <c:v>0.89674244781559498</c:v>
                </c:pt>
                <c:pt idx="76">
                  <c:v>0.89953916838217696</c:v>
                </c:pt>
                <c:pt idx="77">
                  <c:v>0.90234461123679999</c:v>
                </c:pt>
                <c:pt idx="78">
                  <c:v>0.90515880358214695</c:v>
                </c:pt>
                <c:pt idx="79">
                  <c:v>0.90798177270574199</c:v>
                </c:pt>
                <c:pt idx="80">
                  <c:v>0.91081354598021402</c:v>
                </c:pt>
                <c:pt idx="81">
                  <c:v>0.91365415086355495</c:v>
                </c:pt>
                <c:pt idx="82">
                  <c:v>0.91650361489939602</c:v>
                </c:pt>
                <c:pt idx="83">
                  <c:v>0.91936196571727002</c:v>
                </c:pt>
                <c:pt idx="84">
                  <c:v>0.92222923103287802</c:v>
                </c:pt>
                <c:pt idx="85">
                  <c:v>0.92510543864835904</c:v>
                </c:pt>
                <c:pt idx="86">
                  <c:v>0.92799061645256398</c:v>
                </c:pt>
                <c:pt idx="87">
                  <c:v>0.93088479242131605</c:v>
                </c:pt>
                <c:pt idx="88">
                  <c:v>0.93378799461769302</c:v>
                </c:pt>
                <c:pt idx="89">
                  <c:v>0.93670025119229405</c:v>
                </c:pt>
                <c:pt idx="90">
                  <c:v>0.93962159038351201</c:v>
                </c:pt>
                <c:pt idx="91">
                  <c:v>0.94255204051780705</c:v>
                </c:pt>
                <c:pt idx="92">
                  <c:v>0.94549163000998804</c:v>
                </c:pt>
                <c:pt idx="93">
                  <c:v>0.94844038736347402</c:v>
                </c:pt>
                <c:pt idx="94">
                  <c:v>0.95139834117058897</c:v>
                </c:pt>
                <c:pt idx="95">
                  <c:v>0.95436552011282005</c:v>
                </c:pt>
                <c:pt idx="96">
                  <c:v>0.95734195296111202</c:v>
                </c:pt>
                <c:pt idx="97">
                  <c:v>0.96032766857613705</c:v>
                </c:pt>
                <c:pt idx="98">
                  <c:v>0.963322695908574</c:v>
                </c:pt>
                <c:pt idx="99">
                  <c:v>0.96632706399939605</c:v>
                </c:pt>
                <c:pt idx="100">
                  <c:v>0.96934080198014605</c:v>
                </c:pt>
                <c:pt idx="101">
                  <c:v>0.97236393907321905</c:v>
                </c:pt>
                <c:pt idx="102">
                  <c:v>0.97539650459215199</c:v>
                </c:pt>
                <c:pt idx="103">
                  <c:v>0.9784385279419</c:v>
                </c:pt>
                <c:pt idx="104">
                  <c:v>0.98149003861912598</c:v>
                </c:pt>
                <c:pt idx="105">
                  <c:v>0.984551066212487</c:v>
                </c:pt>
                <c:pt idx="106">
                  <c:v>0.987621640402919</c:v>
                </c:pt>
                <c:pt idx="107">
                  <c:v>0.99070179096392397</c:v>
                </c:pt>
                <c:pt idx="108">
                  <c:v>0.99379154776186296</c:v>
                </c:pt>
                <c:pt idx="109">
                  <c:v>0.99689094075624096</c:v>
                </c:pt>
                <c:pt idx="110">
                  <c:v>1</c:v>
                </c:pt>
                <c:pt idx="111">
                  <c:v>1.0003025785812001</c:v>
                </c:pt>
                <c:pt idx="112">
                  <c:v>1.0006052487161901</c:v>
                </c:pt>
                <c:pt idx="113">
                  <c:v>1.00090801043269</c:v>
                </c:pt>
                <c:pt idx="114">
                  <c:v>1.0012108637584001</c:v>
                </c:pt>
                <c:pt idx="115">
                  <c:v>1.00151380872103</c:v>
                </c:pt>
                <c:pt idx="116">
                  <c:v>1.0018168453483201</c:v>
                </c:pt>
                <c:pt idx="117">
                  <c:v>1.00211997366801</c:v>
                </c:pt>
                <c:pt idx="118">
                  <c:v>1.0024231937078301</c:v>
                </c:pt>
                <c:pt idx="119">
                  <c:v>1.0027265054955401</c:v>
                </c:pt>
                <c:pt idx="120">
                  <c:v>1.0030299090589101</c:v>
                </c:pt>
                <c:pt idx="121">
                  <c:v>1.0033334044256901</c:v>
                </c:pt>
                <c:pt idx="122">
                  <c:v>1.00363699162367</c:v>
                </c:pt>
                <c:pt idx="123">
                  <c:v>1.00394067068063</c:v>
                </c:pt>
                <c:pt idx="124">
                  <c:v>1.0042444416243701</c:v>
                </c:pt>
                <c:pt idx="125">
                  <c:v>1.0045483044826899</c:v>
                </c:pt>
                <c:pt idx="126">
                  <c:v>1.0048522592834099</c:v>
                </c:pt>
                <c:pt idx="127">
                  <c:v>1.00515630605434</c:v>
                </c:pt>
                <c:pt idx="128">
                  <c:v>1.0054604448233</c:v>
                </c:pt>
                <c:pt idx="129">
                  <c:v>1.00576467561815</c:v>
                </c:pt>
                <c:pt idx="130">
                  <c:v>1.0060689984667199</c:v>
                </c:pt>
                <c:pt idx="131">
                  <c:v>1.00637341339686</c:v>
                </c:pt>
                <c:pt idx="132">
                  <c:v>1.00667792043644</c:v>
                </c:pt>
                <c:pt idx="133">
                  <c:v>1.00698251961333</c:v>
                </c:pt>
                <c:pt idx="134">
                  <c:v>1.0072872109554101</c:v>
                </c:pt>
                <c:pt idx="135">
                  <c:v>1.00759199449056</c:v>
                </c:pt>
                <c:pt idx="136">
                  <c:v>1.00789687024667</c:v>
                </c:pt>
                <c:pt idx="137">
                  <c:v>1.00820183825167</c:v>
                </c:pt>
                <c:pt idx="138">
                  <c:v>1.00850689853345</c:v>
                </c:pt>
                <c:pt idx="139">
                  <c:v>1.0088120511199301</c:v>
                </c:pt>
                <c:pt idx="140">
                  <c:v>1.00911729603906</c:v>
                </c:pt>
                <c:pt idx="141">
                  <c:v>1.0094226333187499</c:v>
                </c:pt>
                <c:pt idx="142">
                  <c:v>1.00972806298697</c:v>
                </c:pt>
                <c:pt idx="143">
                  <c:v>1.01003358507167</c:v>
                </c:pt>
                <c:pt idx="144">
                  <c:v>1.0103391996008</c:v>
                </c:pt>
                <c:pt idx="145">
                  <c:v>1.01064490660234</c:v>
                </c:pt>
                <c:pt idx="146">
                  <c:v>1.01095070610428</c:v>
                </c:pt>
                <c:pt idx="147">
                  <c:v>1.01125659813459</c:v>
                </c:pt>
                <c:pt idx="148">
                  <c:v>1.01156258272128</c:v>
                </c:pt>
                <c:pt idx="149">
                  <c:v>1.0118686598923601</c:v>
                </c:pt>
                <c:pt idx="150">
                  <c:v>1.01217482967582</c:v>
                </c:pt>
                <c:pt idx="151">
                  <c:v>1.01248109209971</c:v>
                </c:pt>
                <c:pt idx="152">
                  <c:v>1.0127874471920499</c:v>
                </c:pt>
                <c:pt idx="153">
                  <c:v>1.0130938949808801</c:v>
                </c:pt>
                <c:pt idx="154">
                  <c:v>1.0134004354942401</c:v>
                </c:pt>
                <c:pt idx="155">
                  <c:v>1.0137070687601999</c:v>
                </c:pt>
                <c:pt idx="156">
                  <c:v>1.01401379480681</c:v>
                </c:pt>
                <c:pt idx="157">
                  <c:v>1.0143206136621601</c:v>
                </c:pt>
                <c:pt idx="158">
                  <c:v>1.01462752535432</c:v>
                </c:pt>
                <c:pt idx="159">
                  <c:v>1.0149345299113901</c:v>
                </c:pt>
                <c:pt idx="160">
                  <c:v>1.01524162736146</c:v>
                </c:pt>
                <c:pt idx="161">
                  <c:v>1.0155488177326399</c:v>
                </c:pt>
                <c:pt idx="162">
                  <c:v>1.01585610105304</c:v>
                </c:pt>
                <c:pt idx="163">
                  <c:v>1.0161634773507999</c:v>
                </c:pt>
                <c:pt idx="164">
                  <c:v>1.01647094665404</c:v>
                </c:pt>
                <c:pt idx="165">
                  <c:v>1.01677850899091</c:v>
                </c:pt>
                <c:pt idx="166">
                  <c:v>1.0170861643895499</c:v>
                </c:pt>
                <c:pt idx="167">
                  <c:v>1.01739391287813</c:v>
                </c:pt>
                <c:pt idx="168">
                  <c:v>1.0177017544848099</c:v>
                </c:pt>
                <c:pt idx="169">
                  <c:v>1.0180096892377599</c:v>
                </c:pt>
                <c:pt idx="170">
                  <c:v>1.01831771716518</c:v>
                </c:pt>
                <c:pt idx="171">
                  <c:v>1.01862583829525</c:v>
                </c:pt>
                <c:pt idx="172">
                  <c:v>1.0189340526561701</c:v>
                </c:pt>
                <c:pt idx="173">
                  <c:v>1.01924236027616</c:v>
                </c:pt>
                <c:pt idx="174">
                  <c:v>1.01955076118342</c:v>
                </c:pt>
                <c:pt idx="175">
                  <c:v>1.0198592554062</c:v>
                </c:pt>
                <c:pt idx="176">
                  <c:v>1.0201678429727199</c:v>
                </c:pt>
                <c:pt idx="177">
                  <c:v>1.0204765239112401</c:v>
                </c:pt>
                <c:pt idx="178">
                  <c:v>1.0207852982499901</c:v>
                </c:pt>
                <c:pt idx="179">
                  <c:v>1.0210941660172399</c:v>
                </c:pt>
                <c:pt idx="180">
                  <c:v>1.02140312724126</c:v>
                </c:pt>
                <c:pt idx="181">
                  <c:v>1.0217121819503301</c:v>
                </c:pt>
                <c:pt idx="182">
                  <c:v>1.0220213301727401</c:v>
                </c:pt>
                <c:pt idx="183">
                  <c:v>1.0223305719367799</c:v>
                </c:pt>
                <c:pt idx="184">
                  <c:v>1.0226399072707499</c:v>
                </c:pt>
                <c:pt idx="185">
                  <c:v>1.02294933620297</c:v>
                </c:pt>
                <c:pt idx="186">
                  <c:v>1.0232588587617499</c:v>
                </c:pt>
                <c:pt idx="187">
                  <c:v>1.0235684749754399</c:v>
                </c:pt>
                <c:pt idx="188">
                  <c:v>1.0238781848723499</c:v>
                </c:pt>
                <c:pt idx="189">
                  <c:v>1.02418798848085</c:v>
                </c:pt>
                <c:pt idx="190">
                  <c:v>1.0244978858292799</c:v>
                </c:pt>
                <c:pt idx="191">
                  <c:v>1.02480787694602</c:v>
                </c:pt>
                <c:pt idx="192">
                  <c:v>1.0251179618594299</c:v>
                </c:pt>
                <c:pt idx="193">
                  <c:v>1.02542814059789</c:v>
                </c:pt>
                <c:pt idx="194">
                  <c:v>1.02573841318979</c:v>
                </c:pt>
                <c:pt idx="195">
                  <c:v>1.02604877966353</c:v>
                </c:pt>
                <c:pt idx="196">
                  <c:v>1.0263592400475201</c:v>
                </c:pt>
                <c:pt idx="197">
                  <c:v>1.0266697943701699</c:v>
                </c:pt>
                <c:pt idx="198">
                  <c:v>1.0269804426599101</c:v>
                </c:pt>
                <c:pt idx="199">
                  <c:v>1.02729118494517</c:v>
                </c:pt>
                <c:pt idx="200">
                  <c:v>1.0276020212543899</c:v>
                </c:pt>
                <c:pt idx="201">
                  <c:v>1.0279129516160199</c:v>
                </c:pt>
                <c:pt idx="202">
                  <c:v>1.0282239760585099</c:v>
                </c:pt>
                <c:pt idx="203">
                  <c:v>1.02853509461034</c:v>
                </c:pt>
                <c:pt idx="204">
                  <c:v>1.0288463072999801</c:v>
                </c:pt>
                <c:pt idx="205">
                  <c:v>1.02915761415591</c:v>
                </c:pt>
                <c:pt idx="206">
                  <c:v>1.0294690152066299</c:v>
                </c:pt>
                <c:pt idx="207">
                  <c:v>1.0297805104806399</c:v>
                </c:pt>
                <c:pt idx="208">
                  <c:v>1.03009210000645</c:v>
                </c:pt>
                <c:pt idx="209">
                  <c:v>1.0304037838125699</c:v>
                </c:pt>
                <c:pt idx="210">
                  <c:v>1.0307155619275401</c:v>
                </c:pt>
                <c:pt idx="211">
                  <c:v>1.03102743437988</c:v>
                </c:pt>
                <c:pt idx="212">
                  <c:v>1.03133940119816</c:v>
                </c:pt>
                <c:pt idx="213">
                  <c:v>1.0316514624109001</c:v>
                </c:pt>
                <c:pt idx="214">
                  <c:v>1.03196361804669</c:v>
                </c:pt>
                <c:pt idx="215">
                  <c:v>1.03227586813409</c:v>
                </c:pt>
                <c:pt idx="216">
                  <c:v>1.0325882127016699</c:v>
                </c:pt>
                <c:pt idx="217">
                  <c:v>1.0329006517780299</c:v>
                </c:pt>
                <c:pt idx="218">
                  <c:v>1.0332131853917701</c:v>
                </c:pt>
                <c:pt idx="219">
                  <c:v>1.03352581357148</c:v>
                </c:pt>
                <c:pt idx="220">
                  <c:v>1.03383853634578</c:v>
                </c:pt>
                <c:pt idx="221">
                  <c:v>1.03415135374329</c:v>
                </c:pt>
                <c:pt idx="222">
                  <c:v>1.0344642657926499</c:v>
                </c:pt>
                <c:pt idx="223">
                  <c:v>1.0347772725225</c:v>
                </c:pt>
                <c:pt idx="224">
                  <c:v>1.0350903739614701</c:v>
                </c:pt>
                <c:pt idx="225">
                  <c:v>1.03540357013824</c:v>
                </c:pt>
                <c:pt idx="226">
                  <c:v>1.03571686108146</c:v>
                </c:pt>
                <c:pt idx="227">
                  <c:v>1.0360302468197999</c:v>
                </c:pt>
                <c:pt idx="228">
                  <c:v>1.03634372738197</c:v>
                </c:pt>
                <c:pt idx="229">
                  <c:v>1.0366573027966299</c:v>
                </c:pt>
                <c:pt idx="230">
                  <c:v>1.0369709730925001</c:v>
                </c:pt>
                <c:pt idx="231">
                  <c:v>1.0372847382982799</c:v>
                </c:pt>
                <c:pt idx="232">
                  <c:v>1.0375985984426901</c:v>
                </c:pt>
                <c:pt idx="233">
                  <c:v>1.03791255355446</c:v>
                </c:pt>
                <c:pt idx="234">
                  <c:v>1.03822660366232</c:v>
                </c:pt>
                <c:pt idx="235">
                  <c:v>1.03854074879502</c:v>
                </c:pt>
                <c:pt idx="236">
                  <c:v>1.0388549889813099</c:v>
                </c:pt>
                <c:pt idx="237">
                  <c:v>1.03916932424995</c:v>
                </c:pt>
                <c:pt idx="238">
                  <c:v>1.0394837546297</c:v>
                </c:pt>
                <c:pt idx="239">
                  <c:v>1.0397982801493499</c:v>
                </c:pt>
                <c:pt idx="240">
                  <c:v>1.0401129008376899</c:v>
                </c:pt>
              </c:numCache>
            </c:numRef>
          </c:yVal>
          <c:smooth val="0"/>
        </c:ser>
        <c:ser>
          <c:idx val="2"/>
          <c:order val="2"/>
          <c:tx>
            <c:strRef>
              <c:f>Microsoft_Excel_Worksheet2!$D$1</c:f>
              <c:strCache>
                <c:ptCount val="1"/>
                <c:pt idx="0">
                  <c:v>upper</c:v>
                </c:pt>
              </c:strCache>
            </c:strRef>
          </c:tx>
          <c:spPr>
            <a:ln w="41275">
              <a:solidFill>
                <a:srgbClr val="00FF00"/>
              </a:solidFill>
              <a:prstDash val="sysDash"/>
            </a:ln>
          </c:spPr>
          <c:marker>
            <c:symbol val="none"/>
          </c:marker>
          <c:xVal>
            <c:numRef>
              <c:f>Microsoft_Excel_Worksheet2!$A$2:$A$10002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Microsoft_Excel_Worksheet2!$D$2:$D$10002</c:f>
              <c:numCache>
                <c:formatCode>General</c:formatCode>
                <c:ptCount val="10001"/>
                <c:pt idx="0">
                  <c:v>0.96726903171419398</c:v>
                </c:pt>
                <c:pt idx="1">
                  <c:v>0.96756170660544605</c:v>
                </c:pt>
                <c:pt idx="2">
                  <c:v>0.96785447005385195</c:v>
                </c:pt>
                <c:pt idx="3">
                  <c:v>0.96814732208620802</c:v>
                </c:pt>
                <c:pt idx="4">
                  <c:v>0.96844026272931505</c:v>
                </c:pt>
                <c:pt idx="5">
                  <c:v>0.96873329200998604</c:v>
                </c:pt>
                <c:pt idx="6">
                  <c:v>0.96902640995504197</c:v>
                </c:pt>
                <c:pt idx="7">
                  <c:v>0.96931961659130905</c:v>
                </c:pt>
                <c:pt idx="8">
                  <c:v>0.96961291194562405</c:v>
                </c:pt>
                <c:pt idx="9">
                  <c:v>0.96990629604483203</c:v>
                </c:pt>
                <c:pt idx="10">
                  <c:v>0.97019976891578397</c:v>
                </c:pt>
                <c:pt idx="11">
                  <c:v>0.97049333058534104</c:v>
                </c:pt>
                <c:pt idx="12">
                  <c:v>0.97078698108037198</c:v>
                </c:pt>
                <c:pt idx="13">
                  <c:v>0.97108072042775195</c:v>
                </c:pt>
                <c:pt idx="14">
                  <c:v>0.97137454865436701</c:v>
                </c:pt>
                <c:pt idx="15">
                  <c:v>0.97166846578711197</c:v>
                </c:pt>
                <c:pt idx="16">
                  <c:v>0.97196247185288398</c:v>
                </c:pt>
                <c:pt idx="17">
                  <c:v>0.97225656687859396</c:v>
                </c:pt>
                <c:pt idx="18">
                  <c:v>0.97255075089116105</c:v>
                </c:pt>
                <c:pt idx="19">
                  <c:v>0.97284502391750804</c:v>
                </c:pt>
                <c:pt idx="20">
                  <c:v>0.97313938598457095</c:v>
                </c:pt>
                <c:pt idx="21">
                  <c:v>0.97343383711928999</c:v>
                </c:pt>
                <c:pt idx="22">
                  <c:v>0.97372837734861495</c:v>
                </c:pt>
                <c:pt idx="23">
                  <c:v>0.97402300669950603</c:v>
                </c:pt>
                <c:pt idx="24">
                  <c:v>0.97431772519892701</c:v>
                </c:pt>
                <c:pt idx="25">
                  <c:v>0.97461253287385297</c:v>
                </c:pt>
                <c:pt idx="26">
                  <c:v>0.97490742975126798</c:v>
                </c:pt>
                <c:pt idx="27">
                  <c:v>0.97520241585816103</c:v>
                </c:pt>
                <c:pt idx="28">
                  <c:v>0.97549749122153195</c:v>
                </c:pt>
                <c:pt idx="29">
                  <c:v>0.97579265586838804</c:v>
                </c:pt>
                <c:pt idx="30">
                  <c:v>0.976087909825744</c:v>
                </c:pt>
                <c:pt idx="31">
                  <c:v>0.97638325312062302</c:v>
                </c:pt>
                <c:pt idx="32">
                  <c:v>0.97667868578005801</c:v>
                </c:pt>
                <c:pt idx="33">
                  <c:v>0.97697420783108702</c:v>
                </c:pt>
                <c:pt idx="34">
                  <c:v>0.97726981930075896</c:v>
                </c:pt>
                <c:pt idx="35">
                  <c:v>0.97756552021613097</c:v>
                </c:pt>
                <c:pt idx="36">
                  <c:v>0.97786131060426595</c:v>
                </c:pt>
                <c:pt idx="37">
                  <c:v>0.97815719049223704</c:v>
                </c:pt>
                <c:pt idx="38">
                  <c:v>0.978453159907125</c:v>
                </c:pt>
                <c:pt idx="39">
                  <c:v>0.97874921887601796</c:v>
                </c:pt>
                <c:pt idx="40">
                  <c:v>0.979045367426014</c:v>
                </c:pt>
                <c:pt idx="41">
                  <c:v>0.97934160558421801</c:v>
                </c:pt>
                <c:pt idx="42">
                  <c:v>0.97963793337774296</c:v>
                </c:pt>
                <c:pt idx="43">
                  <c:v>0.97993435083371305</c:v>
                </c:pt>
                <c:pt idx="44">
                  <c:v>0.98023085797925502</c:v>
                </c:pt>
                <c:pt idx="45">
                  <c:v>0.98052745484150805</c:v>
                </c:pt>
                <c:pt idx="46">
                  <c:v>0.98082414144761998</c:v>
                </c:pt>
                <c:pt idx="47">
                  <c:v>0.98112091782474398</c:v>
                </c:pt>
                <c:pt idx="48">
                  <c:v>0.98141778400004198</c:v>
                </c:pt>
                <c:pt idx="49">
                  <c:v>0.98171474000068804</c:v>
                </c:pt>
                <c:pt idx="50">
                  <c:v>0.98201178585385795</c:v>
                </c:pt>
                <c:pt idx="51">
                  <c:v>0.98230892158674099</c:v>
                </c:pt>
                <c:pt idx="52">
                  <c:v>0.98260614722653306</c:v>
                </c:pt>
                <c:pt idx="53">
                  <c:v>0.98290346280043694</c:v>
                </c:pt>
                <c:pt idx="54">
                  <c:v>0.983200868335665</c:v>
                </c:pt>
                <c:pt idx="55">
                  <c:v>0.98349836385943901</c:v>
                </c:pt>
                <c:pt idx="56">
                  <c:v>0.98379594939898596</c:v>
                </c:pt>
                <c:pt idx="57">
                  <c:v>0.98409362498154396</c:v>
                </c:pt>
                <c:pt idx="58">
                  <c:v>0.98439139063435599</c:v>
                </c:pt>
                <c:pt idx="59">
                  <c:v>0.98468924638467803</c:v>
                </c:pt>
                <c:pt idx="60">
                  <c:v>0.98498719225977005</c:v>
                </c:pt>
                <c:pt idx="61">
                  <c:v>0.98528522828690202</c:v>
                </c:pt>
                <c:pt idx="62">
                  <c:v>0.98558335449335199</c:v>
                </c:pt>
                <c:pt idx="63">
                  <c:v>0.98588157090640705</c:v>
                </c:pt>
                <c:pt idx="64">
                  <c:v>0.98617987755336101</c:v>
                </c:pt>
                <c:pt idx="65">
                  <c:v>0.98647827446151604</c:v>
                </c:pt>
                <c:pt idx="66">
                  <c:v>0.98677676165818595</c:v>
                </c:pt>
                <c:pt idx="67">
                  <c:v>0.98707533917068702</c:v>
                </c:pt>
                <c:pt idx="68">
                  <c:v>0.98737400702634803</c:v>
                </c:pt>
                <c:pt idx="69">
                  <c:v>0.98767276525250602</c:v>
                </c:pt>
                <c:pt idx="70">
                  <c:v>0.98797161387650401</c:v>
                </c:pt>
                <c:pt idx="71">
                  <c:v>0.98827055292569399</c:v>
                </c:pt>
                <c:pt idx="72">
                  <c:v>0.98856958242743898</c:v>
                </c:pt>
                <c:pt idx="73">
                  <c:v>0.98886870240910496</c:v>
                </c:pt>
                <c:pt idx="74">
                  <c:v>0.98916791289807005</c:v>
                </c:pt>
                <c:pt idx="75">
                  <c:v>0.98946721392172199</c:v>
                </c:pt>
                <c:pt idx="76">
                  <c:v>0.98976660550745199</c:v>
                </c:pt>
                <c:pt idx="77">
                  <c:v>0.99006608768266402</c:v>
                </c:pt>
                <c:pt idx="78">
                  <c:v>0.99036566047476604</c:v>
                </c:pt>
                <c:pt idx="79">
                  <c:v>0.99066532391118001</c:v>
                </c:pt>
                <c:pt idx="80">
                  <c:v>0.99096507801933098</c:v>
                </c:pt>
                <c:pt idx="81">
                  <c:v>0.99126492282665402</c:v>
                </c:pt>
                <c:pt idx="82">
                  <c:v>0.99156485836059405</c:v>
                </c:pt>
                <c:pt idx="83">
                  <c:v>0.99186488464860301</c:v>
                </c:pt>
                <c:pt idx="84">
                  <c:v>0.99216500171814004</c:v>
                </c:pt>
                <c:pt idx="85">
                  <c:v>0.99246520959667395</c:v>
                </c:pt>
                <c:pt idx="86">
                  <c:v>0.99276550831168198</c:v>
                </c:pt>
                <c:pt idx="87">
                  <c:v>0.99306589789064903</c:v>
                </c:pt>
                <c:pt idx="88">
                  <c:v>0.993366378361068</c:v>
                </c:pt>
                <c:pt idx="89">
                  <c:v>0.99366694975044301</c:v>
                </c:pt>
                <c:pt idx="90">
                  <c:v>0.99396761208628104</c:v>
                </c:pt>
                <c:pt idx="91">
                  <c:v>0.99426836539610297</c:v>
                </c:pt>
                <c:pt idx="92">
                  <c:v>0.99456920970743501</c:v>
                </c:pt>
                <c:pt idx="93">
                  <c:v>0.99487014504781102</c:v>
                </c:pt>
                <c:pt idx="94">
                  <c:v>0.99517117144477596</c:v>
                </c:pt>
                <c:pt idx="95">
                  <c:v>0.99547228892588002</c:v>
                </c:pt>
                <c:pt idx="96">
                  <c:v>0.99577349751868505</c:v>
                </c:pt>
                <c:pt idx="97">
                  <c:v>0.99607479725075898</c:v>
                </c:pt>
                <c:pt idx="98">
                  <c:v>0.99637618814967799</c:v>
                </c:pt>
                <c:pt idx="99">
                  <c:v>0.996677670243027</c:v>
                </c:pt>
                <c:pt idx="100">
                  <c:v>0.99697924355840095</c:v>
                </c:pt>
                <c:pt idx="101">
                  <c:v>0.99728090812340098</c:v>
                </c:pt>
                <c:pt idx="102">
                  <c:v>0.997582663965636</c:v>
                </c:pt>
                <c:pt idx="103">
                  <c:v>0.99788451111272702</c:v>
                </c:pt>
                <c:pt idx="104">
                  <c:v>0.99818644959229796</c:v>
                </c:pt>
                <c:pt idx="105">
                  <c:v>0.99848847943198604</c:v>
                </c:pt>
                <c:pt idx="106">
                  <c:v>0.99879060065943603</c:v>
                </c:pt>
                <c:pt idx="107">
                  <c:v>0.99909281330229704</c:v>
                </c:pt>
                <c:pt idx="108">
                  <c:v>0.99939511738823095</c:v>
                </c:pt>
                <c:pt idx="109">
                  <c:v>0.99969751294490605</c:v>
                </c:pt>
                <c:pt idx="110">
                  <c:v>1</c:v>
                </c:pt>
                <c:pt idx="111">
                  <c:v>1.00311875563981</c:v>
                </c:pt>
                <c:pt idx="112">
                  <c:v>1.0062472379163601</c:v>
                </c:pt>
                <c:pt idx="113">
                  <c:v>1.00938547716466</c:v>
                </c:pt>
                <c:pt idx="114">
                  <c:v>1.01253350381431</c:v>
                </c:pt>
                <c:pt idx="115">
                  <c:v>1.01569134838982</c:v>
                </c:pt>
                <c:pt idx="116">
                  <c:v>1.01885904151092</c:v>
                </c:pt>
                <c:pt idx="117">
                  <c:v>1.0220366138928101</c:v>
                </c:pt>
                <c:pt idx="118">
                  <c:v>1.02522409634648</c:v>
                </c:pt>
                <c:pt idx="119">
                  <c:v>1.0284215197790301</c:v>
                </c:pt>
                <c:pt idx="120">
                  <c:v>1.03162891519394</c:v>
                </c:pt>
                <c:pt idx="121">
                  <c:v>1.0348463136913899</c:v>
                </c:pt>
                <c:pt idx="122">
                  <c:v>1.0380737464685501</c:v>
                </c:pt>
                <c:pt idx="123">
                  <c:v>1.04131124481989</c:v>
                </c:pt>
                <c:pt idx="124">
                  <c:v>1.0445588401374699</c:v>
                </c:pt>
                <c:pt idx="125">
                  <c:v>1.04781656391126</c:v>
                </c:pt>
                <c:pt idx="126">
                  <c:v>1.0510844477294501</c:v>
                </c:pt>
                <c:pt idx="127">
                  <c:v>1.0543625232787199</c:v>
                </c:pt>
                <c:pt idx="128">
                  <c:v>1.0576508223446</c:v>
                </c:pt>
                <c:pt idx="129">
                  <c:v>1.06094937681174</c:v>
                </c:pt>
                <c:pt idx="130">
                  <c:v>1.06425821866422</c:v>
                </c:pt>
                <c:pt idx="131">
                  <c:v>1.0675773799859001</c:v>
                </c:pt>
                <c:pt idx="132">
                  <c:v>1.07090689296066</c:v>
                </c:pt>
                <c:pt idx="133">
                  <c:v>1.0742467898727901</c:v>
                </c:pt>
                <c:pt idx="134">
                  <c:v>1.07759710310726</c:v>
                </c:pt>
                <c:pt idx="135">
                  <c:v>1.08095786515002</c:v>
                </c:pt>
                <c:pt idx="136">
                  <c:v>1.08432910858835</c:v>
                </c:pt>
                <c:pt idx="137">
                  <c:v>1.0877108661111701</c:v>
                </c:pt>
                <c:pt idx="138">
                  <c:v>1.0911031705093399</c:v>
                </c:pt>
                <c:pt idx="139">
                  <c:v>1.0945060546759799</c:v>
                </c:pt>
                <c:pt idx="140">
                  <c:v>1.0979195516068001</c:v>
                </c:pt>
                <c:pt idx="141">
                  <c:v>1.10134369440044</c:v>
                </c:pt>
                <c:pt idx="142">
                  <c:v>1.10477851625872</c:v>
                </c:pt>
                <c:pt idx="143">
                  <c:v>1.10822405048704</c:v>
                </c:pt>
                <c:pt idx="144">
                  <c:v>1.1116803304946701</c:v>
                </c:pt>
                <c:pt idx="145">
                  <c:v>1.1151473897950701</c:v>
                </c:pt>
                <c:pt idx="146">
                  <c:v>1.11862526200621</c:v>
                </c:pt>
                <c:pt idx="147">
                  <c:v>1.1221139808509299</c:v>
                </c:pt>
                <c:pt idx="148">
                  <c:v>1.12561358015721</c:v>
                </c:pt>
                <c:pt idx="149">
                  <c:v>1.12912409385858</c:v>
                </c:pt>
                <c:pt idx="150">
                  <c:v>1.13264555599434</c:v>
                </c:pt>
                <c:pt idx="151">
                  <c:v>1.13617800071001</c:v>
                </c:pt>
                <c:pt idx="152">
                  <c:v>1.13972146225755</c:v>
                </c:pt>
                <c:pt idx="153">
                  <c:v>1.1432759749957799</c:v>
                </c:pt>
                <c:pt idx="154">
                  <c:v>1.1468415733906601</c:v>
                </c:pt>
                <c:pt idx="155">
                  <c:v>1.1504182920156401</c:v>
                </c:pt>
                <c:pt idx="156">
                  <c:v>1.154006165552</c:v>
                </c:pt>
                <c:pt idx="157">
                  <c:v>1.15760522878919</c:v>
                </c:pt>
                <c:pt idx="158">
                  <c:v>1.1612155166251501</c:v>
                </c:pt>
                <c:pt idx="159">
                  <c:v>1.1648370640666601</c:v>
                </c:pt>
                <c:pt idx="160">
                  <c:v>1.1684699062296799</c:v>
                </c:pt>
                <c:pt idx="161">
                  <c:v>1.17211407833968</c:v>
                </c:pt>
                <c:pt idx="162">
                  <c:v>1.1757696157320101</c:v>
                </c:pt>
                <c:pt idx="163">
                  <c:v>1.17943655385219</c:v>
                </c:pt>
                <c:pt idx="164">
                  <c:v>1.18311492825631</c:v>
                </c:pt>
                <c:pt idx="165">
                  <c:v>1.1868047746113599</c:v>
                </c:pt>
                <c:pt idx="166">
                  <c:v>1.1905061286955301</c:v>
                </c:pt>
                <c:pt idx="167">
                  <c:v>1.1942190263986301</c:v>
                </c:pt>
                <c:pt idx="168">
                  <c:v>1.19794350372238</c:v>
                </c:pt>
                <c:pt idx="169">
                  <c:v>1.2016795967807801</c:v>
                </c:pt>
                <c:pt idx="170">
                  <c:v>1.2054273418004899</c:v>
                </c:pt>
                <c:pt idx="171">
                  <c:v>1.2091867751211101</c:v>
                </c:pt>
                <c:pt idx="172">
                  <c:v>1.2129579331956</c:v>
                </c:pt>
                <c:pt idx="173">
                  <c:v>1.21674085259061</c:v>
                </c:pt>
                <c:pt idx="174">
                  <c:v>1.2205355699868099</c:v>
                </c:pt>
                <c:pt idx="175">
                  <c:v>1.2243421221793001</c:v>
                </c:pt>
                <c:pt idx="176">
                  <c:v>1.2281605460778999</c:v>
                </c:pt>
                <c:pt idx="177">
                  <c:v>1.23199087870758</c:v>
                </c:pt>
                <c:pt idx="178">
                  <c:v>1.23583315720874</c:v>
                </c:pt>
                <c:pt idx="179">
                  <c:v>1.2396874188376501</c:v>
                </c:pt>
                <c:pt idx="180">
                  <c:v>1.2435537009667501</c:v>
                </c:pt>
                <c:pt idx="181">
                  <c:v>1.2474320410850499</c:v>
                </c:pt>
                <c:pt idx="182">
                  <c:v>1.2513224767984601</c:v>
                </c:pt>
                <c:pt idx="183">
                  <c:v>1.2552250458301999</c:v>
                </c:pt>
                <c:pt idx="184">
                  <c:v>1.25913978602111</c:v>
                </c:pt>
                <c:pt idx="185">
                  <c:v>1.26306673533008</c:v>
                </c:pt>
                <c:pt idx="186">
                  <c:v>1.2670059318343401</c:v>
                </c:pt>
                <c:pt idx="187">
                  <c:v>1.27095741372992</c:v>
                </c:pt>
                <c:pt idx="188">
                  <c:v>1.2749212193319499</c:v>
                </c:pt>
                <c:pt idx="189">
                  <c:v>1.27889738707506</c:v>
                </c:pt>
                <c:pt idx="190">
                  <c:v>1.28288595551374</c:v>
                </c:pt>
                <c:pt idx="191">
                  <c:v>1.28688696332273</c:v>
                </c:pt>
                <c:pt idx="192">
                  <c:v>1.2909004492973899</c:v>
                </c:pt>
                <c:pt idx="193">
                  <c:v>1.29492645235407</c:v>
                </c:pt>
                <c:pt idx="194">
                  <c:v>1.29896501153049</c:v>
                </c:pt>
                <c:pt idx="195">
                  <c:v>1.3030161659861199</c:v>
                </c:pt>
                <c:pt idx="196">
                  <c:v>1.30707995500255</c:v>
                </c:pt>
                <c:pt idx="197">
                  <c:v>1.3111564179838899</c:v>
                </c:pt>
                <c:pt idx="198">
                  <c:v>1.3152455944571599</c:v>
                </c:pt>
                <c:pt idx="199">
                  <c:v>1.3193475240726</c:v>
                </c:pt>
                <c:pt idx="200">
                  <c:v>1.3234622466041801</c:v>
                </c:pt>
                <c:pt idx="201">
                  <c:v>1.32758980194985</c:v>
                </c:pt>
                <c:pt idx="202">
                  <c:v>1.33173023013203</c:v>
                </c:pt>
                <c:pt idx="203">
                  <c:v>1.33588357129796</c:v>
                </c:pt>
                <c:pt idx="204">
                  <c:v>1.3400498657200799</c:v>
                </c:pt>
                <c:pt idx="205">
                  <c:v>1.3442291537964199</c:v>
                </c:pt>
                <c:pt idx="206">
                  <c:v>1.34842147605102</c:v>
                </c:pt>
                <c:pt idx="207">
                  <c:v>1.3526268731343001</c:v>
                </c:pt>
                <c:pt idx="208">
                  <c:v>1.3568453858234399</c:v>
                </c:pt>
                <c:pt idx="209">
                  <c:v>1.3610770550228299</c:v>
                </c:pt>
                <c:pt idx="210">
                  <c:v>1.3653219217643999</c:v>
                </c:pt>
                <c:pt idx="211">
                  <c:v>1.36958002720806</c:v>
                </c:pt>
                <c:pt idx="212">
                  <c:v>1.37385141264208</c:v>
                </c:pt>
                <c:pt idx="213">
                  <c:v>1.37813611948352</c:v>
                </c:pt>
                <c:pt idx="214">
                  <c:v>1.3824341892785901</c:v>
                </c:pt>
                <c:pt idx="215">
                  <c:v>1.38674566370307</c:v>
                </c:pt>
                <c:pt idx="216">
                  <c:v>1.39107058456272</c:v>
                </c:pt>
                <c:pt idx="217">
                  <c:v>1.3954089937937</c:v>
                </c:pt>
                <c:pt idx="218">
                  <c:v>1.3997609334629399</c:v>
                </c:pt>
                <c:pt idx="219">
                  <c:v>1.40412644576856</c:v>
                </c:pt>
                <c:pt idx="220">
                  <c:v>1.40850557304031</c:v>
                </c:pt>
                <c:pt idx="221">
                  <c:v>1.4128983577399301</c:v>
                </c:pt>
                <c:pt idx="222">
                  <c:v>1.4173048424616099</c:v>
                </c:pt>
                <c:pt idx="223">
                  <c:v>1.42172506993237</c:v>
                </c:pt>
                <c:pt idx="224">
                  <c:v>1.42615908301248</c:v>
                </c:pt>
                <c:pt idx="225">
                  <c:v>1.4306069246958899</c:v>
                </c:pt>
                <c:pt idx="226">
                  <c:v>1.4350686381106399</c:v>
                </c:pt>
                <c:pt idx="227">
                  <c:v>1.4395442665192599</c:v>
                </c:pt>
                <c:pt idx="228">
                  <c:v>1.4440338533192301</c:v>
                </c:pt>
                <c:pt idx="229">
                  <c:v>1.4485374420433399</c:v>
                </c:pt>
                <c:pt idx="230">
                  <c:v>1.4530550763601899</c:v>
                </c:pt>
                <c:pt idx="231">
                  <c:v>1.45758680007454</c:v>
                </c:pt>
                <c:pt idx="232">
                  <c:v>1.4621326571277899</c:v>
                </c:pt>
                <c:pt idx="233">
                  <c:v>1.46669269159836</c:v>
                </c:pt>
                <c:pt idx="234">
                  <c:v>1.4712669477021501</c:v>
                </c:pt>
                <c:pt idx="235">
                  <c:v>1.47585546979296</c:v>
                </c:pt>
                <c:pt idx="236">
                  <c:v>1.4804583023629201</c:v>
                </c:pt>
                <c:pt idx="237">
                  <c:v>1.4850754900429199</c:v>
                </c:pt>
                <c:pt idx="238">
                  <c:v>1.4897070776030401</c:v>
                </c:pt>
                <c:pt idx="239">
                  <c:v>1.4943531099529801</c:v>
                </c:pt>
                <c:pt idx="240">
                  <c:v>1.49901363214251</c:v>
                </c:pt>
              </c:numCache>
            </c:numRef>
          </c:yVal>
          <c:smooth val="1"/>
        </c:ser>
        <c:dLbls>
          <c:showLegendKey val="0"/>
          <c:showVal val="0"/>
          <c:showCatName val="0"/>
          <c:showSerName val="0"/>
          <c:showPercent val="0"/>
          <c:showBubbleSize val="0"/>
        </c:dLbls>
        <c:axId val="722940736"/>
        <c:axId val="722941128"/>
      </c:scatterChart>
      <c:valAx>
        <c:axId val="722940736"/>
        <c:scaling>
          <c:orientation val="minMax"/>
          <c:max val="2.5"/>
          <c:min val="0.5"/>
        </c:scaling>
        <c:delete val="0"/>
        <c:axPos val="b"/>
        <c:title>
          <c:tx>
            <c:rich>
              <a:bodyPr/>
              <a:lstStyle/>
              <a:p>
                <a:pPr>
                  <a:defRPr sz="1700"/>
                </a:pPr>
                <a:r>
                  <a:rPr lang="en-US" sz="1700" dirty="0" smtClean="0"/>
                  <a:t>Recipient pre-transplant creatinine (mg/dL)</a:t>
                </a:r>
                <a:endParaRPr lang="en-US" sz="1700" dirty="0"/>
              </a:p>
            </c:rich>
          </c:tx>
          <c:layout>
            <c:manualLayout>
              <c:xMode val="edge"/>
              <c:yMode val="edge"/>
              <c:x val="0.27609144542772862"/>
              <c:y val="0.88582020997375333"/>
            </c:manualLayout>
          </c:layout>
          <c:overlay val="0"/>
        </c:title>
        <c:numFmt formatCode="#,##0.0" sourceLinked="0"/>
        <c:majorTickMark val="out"/>
        <c:minorTickMark val="none"/>
        <c:tickLblPos val="nextTo"/>
        <c:txPr>
          <a:bodyPr rot="0"/>
          <a:lstStyle/>
          <a:p>
            <a:pPr>
              <a:defRPr sz="1500" b="1"/>
            </a:pPr>
            <a:endParaRPr lang="en-US"/>
          </a:p>
        </c:txPr>
        <c:crossAx val="722941128"/>
        <c:crosses val="autoZero"/>
        <c:crossBetween val="midCat"/>
        <c:majorUnit val="0.5"/>
      </c:valAx>
      <c:valAx>
        <c:axId val="722941128"/>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smtClean="0">
                    <a:solidFill>
                      <a:schemeClr val="tx1"/>
                    </a:solidFill>
                  </a:rPr>
                  <a:t>Hazard Ratio of 5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722940736"/>
        <c:crossesAt val="0.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Microsoft_Excel_Worksheet3!$B$1</c:f>
              <c:strCache>
                <c:ptCount val="1"/>
                <c:pt idx="0">
                  <c:v>yhat</c:v>
                </c:pt>
              </c:strCache>
            </c:strRef>
          </c:tx>
          <c:spPr>
            <a:ln w="38100">
              <a:solidFill>
                <a:srgbClr val="00FF00"/>
              </a:solidFill>
            </a:ln>
          </c:spPr>
          <c:marker>
            <c:symbol val="none"/>
          </c:marker>
          <c:xVal>
            <c:numRef>
              <c:f>Microsoft_Excel_Worksheet3!$A$2:$A$10002</c:f>
              <c:numCache>
                <c:formatCode>General</c:formatCode>
                <c:ptCount val="10001"/>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pt idx="41">
                  <c:v>51</c:v>
                </c:pt>
                <c:pt idx="42">
                  <c:v>52</c:v>
                </c:pt>
                <c:pt idx="43">
                  <c:v>53</c:v>
                </c:pt>
                <c:pt idx="44">
                  <c:v>54</c:v>
                </c:pt>
                <c:pt idx="45">
                  <c:v>55</c:v>
                </c:pt>
                <c:pt idx="46">
                  <c:v>56</c:v>
                </c:pt>
                <c:pt idx="47">
                  <c:v>57</c:v>
                </c:pt>
                <c:pt idx="48">
                  <c:v>58</c:v>
                </c:pt>
                <c:pt idx="49">
                  <c:v>59</c:v>
                </c:pt>
                <c:pt idx="50">
                  <c:v>60</c:v>
                </c:pt>
                <c:pt idx="51">
                  <c:v>61</c:v>
                </c:pt>
                <c:pt idx="52">
                  <c:v>62</c:v>
                </c:pt>
                <c:pt idx="53">
                  <c:v>63</c:v>
                </c:pt>
                <c:pt idx="54">
                  <c:v>64</c:v>
                </c:pt>
                <c:pt idx="55">
                  <c:v>65</c:v>
                </c:pt>
                <c:pt idx="56">
                  <c:v>66</c:v>
                </c:pt>
                <c:pt idx="57">
                  <c:v>67</c:v>
                </c:pt>
                <c:pt idx="58">
                  <c:v>68</c:v>
                </c:pt>
                <c:pt idx="59">
                  <c:v>69</c:v>
                </c:pt>
                <c:pt idx="60">
                  <c:v>70</c:v>
                </c:pt>
                <c:pt idx="61">
                  <c:v>71</c:v>
                </c:pt>
                <c:pt idx="62">
                  <c:v>72</c:v>
                </c:pt>
                <c:pt idx="63">
                  <c:v>73</c:v>
                </c:pt>
                <c:pt idx="64">
                  <c:v>74</c:v>
                </c:pt>
                <c:pt idx="65">
                  <c:v>75</c:v>
                </c:pt>
              </c:numCache>
            </c:numRef>
          </c:xVal>
          <c:yVal>
            <c:numRef>
              <c:f>Microsoft_Excel_Worksheet3!$B$2:$B$10002</c:f>
              <c:numCache>
                <c:formatCode>General</c:formatCode>
                <c:ptCount val="10001"/>
                <c:pt idx="0">
                  <c:v>0.90307378931488203</c:v>
                </c:pt>
                <c:pt idx="1">
                  <c:v>0.92258681182112101</c:v>
                </c:pt>
                <c:pt idx="2">
                  <c:v>0.94112755871870202</c:v>
                </c:pt>
                <c:pt idx="3">
                  <c:v>0.95814829647851596</c:v>
                </c:pt>
                <c:pt idx="4">
                  <c:v>0.97307365108383803</c:v>
                </c:pt>
                <c:pt idx="5">
                  <c:v>0.98531066178965099</c:v>
                </c:pt>
                <c:pt idx="6">
                  <c:v>0.99426210646717605</c:v>
                </c:pt>
                <c:pt idx="7">
                  <c:v>0.99934300683676502</c:v>
                </c:pt>
                <c:pt idx="8">
                  <c:v>1</c:v>
                </c:pt>
                <c:pt idx="9">
                  <c:v>0.99588931716750795</c:v>
                </c:pt>
                <c:pt idx="10">
                  <c:v>0.98735743855580405</c:v>
                </c:pt>
                <c:pt idx="11">
                  <c:v>0.97495542564277005</c:v>
                </c:pt>
                <c:pt idx="12">
                  <c:v>0.959261296971745</c:v>
                </c:pt>
                <c:pt idx="13">
                  <c:v>0.94086142485540503</c:v>
                </c:pt>
                <c:pt idx="14">
                  <c:v>0.92033461405636396</c:v>
                </c:pt>
                <c:pt idx="15">
                  <c:v>0.89823914404349503</c:v>
                </c:pt>
                <c:pt idx="16">
                  <c:v>0.87510285333559601</c:v>
                </c:pt>
                <c:pt idx="17">
                  <c:v>0.85141618011766096</c:v>
                </c:pt>
                <c:pt idx="18">
                  <c:v>0.82762795095397901</c:v>
                </c:pt>
                <c:pt idx="19">
                  <c:v>0.80414362829968999</c:v>
                </c:pt>
                <c:pt idx="20">
                  <c:v>0.781267284126967</c:v>
                </c:pt>
                <c:pt idx="21">
                  <c:v>0.75904172807752301</c:v>
                </c:pt>
                <c:pt idx="22">
                  <c:v>0.73744844647722596</c:v>
                </c:pt>
                <c:pt idx="23">
                  <c:v>0.71646945233046599</c:v>
                </c:pt>
                <c:pt idx="24">
                  <c:v>0.696087270337169</c:v>
                </c:pt>
                <c:pt idx="25">
                  <c:v>0.67628492233603599</c:v>
                </c:pt>
                <c:pt idx="26">
                  <c:v>0.65704591316189698</c:v>
                </c:pt>
                <c:pt idx="27">
                  <c:v>0.63835421690540295</c:v>
                </c:pt>
                <c:pt idx="28">
                  <c:v>0.62019426356359197</c:v>
                </c:pt>
                <c:pt idx="29">
                  <c:v>0.60255092607022898</c:v>
                </c:pt>
                <c:pt idx="30">
                  <c:v>0.58540950769510303</c:v>
                </c:pt>
                <c:pt idx="31">
                  <c:v>0.568755729801801</c:v>
                </c:pt>
                <c:pt idx="32">
                  <c:v>0.55257571995372801</c:v>
                </c:pt>
                <c:pt idx="33">
                  <c:v>0.53685600035851</c:v>
                </c:pt>
                <c:pt idx="34">
                  <c:v>0.52158347664112303</c:v>
                </c:pt>
                <c:pt idx="35">
                  <c:v>0.50674542693639801</c:v>
                </c:pt>
                <c:pt idx="36">
                  <c:v>0.49232949129183901</c:v>
                </c:pt>
                <c:pt idx="37">
                  <c:v>0.47832366137189403</c:v>
                </c:pt>
                <c:pt idx="38">
                  <c:v>0.46471627045512698</c:v>
                </c:pt>
                <c:pt idx="39">
                  <c:v>0.45149598371596</c:v>
                </c:pt>
                <c:pt idx="40">
                  <c:v>0.43865178878286398</c:v>
                </c:pt>
                <c:pt idx="41">
                  <c:v>0.426172986565161</c:v>
                </c:pt>
                <c:pt idx="42">
                  <c:v>0.41404918234078902</c:v>
                </c:pt>
                <c:pt idx="43">
                  <c:v>0.402270277097592</c:v>
                </c:pt>
                <c:pt idx="44">
                  <c:v>0.39082645912094599</c:v>
                </c:pt>
                <c:pt idx="45">
                  <c:v>0.37970819582069099</c:v>
                </c:pt>
                <c:pt idx="46">
                  <c:v>0.36890622579058102</c:v>
                </c:pt>
                <c:pt idx="47">
                  <c:v>0.358411551093612</c:v>
                </c:pt>
                <c:pt idx="48">
                  <c:v>0.348215429766837</c:v>
                </c:pt>
                <c:pt idx="49">
                  <c:v>0.33830936853938798</c:v>
                </c:pt>
                <c:pt idx="50">
                  <c:v>0.32868511575767101</c:v>
                </c:pt>
                <c:pt idx="51">
                  <c:v>0.31933465451180698</c:v>
                </c:pt>
                <c:pt idx="52">
                  <c:v>0.31025019595763598</c:v>
                </c:pt>
                <c:pt idx="53">
                  <c:v>0.30142417282867301</c:v>
                </c:pt>
                <c:pt idx="54">
                  <c:v>0.29284923313265399</c:v>
                </c:pt>
                <c:pt idx="55">
                  <c:v>0.28451823402740101</c:v>
                </c:pt>
                <c:pt idx="56">
                  <c:v>0.27642423587089099</c:v>
                </c:pt>
                <c:pt idx="57">
                  <c:v>0.26856049644061403</c:v>
                </c:pt>
                <c:pt idx="58">
                  <c:v>0.26092046531736601</c:v>
                </c:pt>
                <c:pt idx="59">
                  <c:v>0.25349777842879301</c:v>
                </c:pt>
                <c:pt idx="60">
                  <c:v>0.246286252748217</c:v>
                </c:pt>
                <c:pt idx="61">
                  <c:v>0.23927988114418899</c:v>
                </c:pt>
                <c:pt idx="62">
                  <c:v>0.23247282737664399</c:v>
                </c:pt>
                <c:pt idx="63">
                  <c:v>0.22585942123535999</c:v>
                </c:pt>
                <c:pt idx="64">
                  <c:v>0.219434153816705</c:v>
                </c:pt>
                <c:pt idx="65">
                  <c:v>0.21319167293480501</c:v>
                </c:pt>
              </c:numCache>
            </c:numRef>
          </c:yVal>
          <c:smooth val="0"/>
        </c:ser>
        <c:ser>
          <c:idx val="1"/>
          <c:order val="1"/>
          <c:tx>
            <c:strRef>
              <c:f>Microsoft_Excel_Worksheet3!$C$1</c:f>
              <c:strCache>
                <c:ptCount val="1"/>
                <c:pt idx="0">
                  <c:v>lower</c:v>
                </c:pt>
              </c:strCache>
            </c:strRef>
          </c:tx>
          <c:spPr>
            <a:ln w="41275">
              <a:solidFill>
                <a:srgbClr val="00FF00"/>
              </a:solidFill>
              <a:prstDash val="sysDash"/>
            </a:ln>
          </c:spPr>
          <c:marker>
            <c:symbol val="none"/>
          </c:marker>
          <c:xVal>
            <c:numRef>
              <c:f>Microsoft_Excel_Worksheet3!$A$2:$A$10002</c:f>
              <c:numCache>
                <c:formatCode>General</c:formatCode>
                <c:ptCount val="10001"/>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pt idx="41">
                  <c:v>51</c:v>
                </c:pt>
                <c:pt idx="42">
                  <c:v>52</c:v>
                </c:pt>
                <c:pt idx="43">
                  <c:v>53</c:v>
                </c:pt>
                <c:pt idx="44">
                  <c:v>54</c:v>
                </c:pt>
                <c:pt idx="45">
                  <c:v>55</c:v>
                </c:pt>
                <c:pt idx="46">
                  <c:v>56</c:v>
                </c:pt>
                <c:pt idx="47">
                  <c:v>57</c:v>
                </c:pt>
                <c:pt idx="48">
                  <c:v>58</c:v>
                </c:pt>
                <c:pt idx="49">
                  <c:v>59</c:v>
                </c:pt>
                <c:pt idx="50">
                  <c:v>60</c:v>
                </c:pt>
                <c:pt idx="51">
                  <c:v>61</c:v>
                </c:pt>
                <c:pt idx="52">
                  <c:v>62</c:v>
                </c:pt>
                <c:pt idx="53">
                  <c:v>63</c:v>
                </c:pt>
                <c:pt idx="54">
                  <c:v>64</c:v>
                </c:pt>
                <c:pt idx="55">
                  <c:v>65</c:v>
                </c:pt>
                <c:pt idx="56">
                  <c:v>66</c:v>
                </c:pt>
                <c:pt idx="57">
                  <c:v>67</c:v>
                </c:pt>
                <c:pt idx="58">
                  <c:v>68</c:v>
                </c:pt>
                <c:pt idx="59">
                  <c:v>69</c:v>
                </c:pt>
                <c:pt idx="60">
                  <c:v>70</c:v>
                </c:pt>
                <c:pt idx="61">
                  <c:v>71</c:v>
                </c:pt>
                <c:pt idx="62">
                  <c:v>72</c:v>
                </c:pt>
                <c:pt idx="63">
                  <c:v>73</c:v>
                </c:pt>
                <c:pt idx="64">
                  <c:v>74</c:v>
                </c:pt>
                <c:pt idx="65">
                  <c:v>75</c:v>
                </c:pt>
              </c:numCache>
            </c:numRef>
          </c:xVal>
          <c:yVal>
            <c:numRef>
              <c:f>Microsoft_Excel_Worksheet3!$C$2:$C$10002</c:f>
              <c:numCache>
                <c:formatCode>General</c:formatCode>
                <c:ptCount val="10001"/>
                <c:pt idx="0">
                  <c:v>0.79680211211423202</c:v>
                </c:pt>
                <c:pt idx="1">
                  <c:v>0.83179601303739503</c:v>
                </c:pt>
                <c:pt idx="2">
                  <c:v>0.86600771846946101</c:v>
                </c:pt>
                <c:pt idx="3">
                  <c:v>0.89846298474383701</c:v>
                </c:pt>
                <c:pt idx="4">
                  <c:v>0.92811685218578299</c:v>
                </c:pt>
                <c:pt idx="5">
                  <c:v>0.95391363847071897</c:v>
                </c:pt>
                <c:pt idx="6">
                  <c:v>0.97488856639846799</c:v>
                </c:pt>
                <c:pt idx="7">
                  <c:v>0.99032964950518798</c:v>
                </c:pt>
                <c:pt idx="8">
                  <c:v>1</c:v>
                </c:pt>
                <c:pt idx="9">
                  <c:v>0.98738191672477904</c:v>
                </c:pt>
                <c:pt idx="10">
                  <c:v>0.96979413447020602</c:v>
                </c:pt>
                <c:pt idx="11">
                  <c:v>0.94710917890379398</c:v>
                </c:pt>
                <c:pt idx="12">
                  <c:v>0.91974700695386802</c:v>
                </c:pt>
                <c:pt idx="13">
                  <c:v>0.88849052852915</c:v>
                </c:pt>
                <c:pt idx="14">
                  <c:v>0.85429350316314701</c:v>
                </c:pt>
                <c:pt idx="15">
                  <c:v>0.81814596451659705</c:v>
                </c:pt>
                <c:pt idx="16">
                  <c:v>0.78099304979713402</c:v>
                </c:pt>
                <c:pt idx="17">
                  <c:v>0.74368999497721699</c:v>
                </c:pt>
                <c:pt idx="18">
                  <c:v>0.70698026214043597</c:v>
                </c:pt>
                <c:pt idx="19">
                  <c:v>0.67148868408060103</c:v>
                </c:pt>
                <c:pt idx="20">
                  <c:v>0.63764256572899902</c:v>
                </c:pt>
                <c:pt idx="21">
                  <c:v>0.60546591258914395</c:v>
                </c:pt>
                <c:pt idx="22">
                  <c:v>0.574887842733523</c:v>
                </c:pt>
                <c:pt idx="23">
                  <c:v>0.54583626396932206</c:v>
                </c:pt>
                <c:pt idx="24">
                  <c:v>0.51823983585882105</c:v>
                </c:pt>
                <c:pt idx="25">
                  <c:v>0.49202900306409603</c:v>
                </c:pt>
                <c:pt idx="26">
                  <c:v>0.46713653838368902</c:v>
                </c:pt>
                <c:pt idx="27">
                  <c:v>0.44349781471220601</c:v>
                </c:pt>
                <c:pt idx="28">
                  <c:v>0.42105092169283498</c:v>
                </c:pt>
                <c:pt idx="29">
                  <c:v>0.399736691066788</c:v>
                </c:pt>
                <c:pt idx="30">
                  <c:v>0.37949866750510602</c:v>
                </c:pt>
                <c:pt idx="31">
                  <c:v>0.36028304677052397</c:v>
                </c:pt>
                <c:pt idx="32">
                  <c:v>0.342038594547661</c:v>
                </c:pt>
                <c:pt idx="33">
                  <c:v>0.32471655427163698</c:v>
                </c:pt>
                <c:pt idx="34">
                  <c:v>0.30827054925184999</c:v>
                </c:pt>
                <c:pt idx="35">
                  <c:v>0.29265648250340898</c:v>
                </c:pt>
                <c:pt idx="36">
                  <c:v>0.27783243650212203</c:v>
                </c:pt>
                <c:pt idx="37">
                  <c:v>0.263758574303884</c:v>
                </c:pt>
                <c:pt idx="38">
                  <c:v>0.25039704295908699</c:v>
                </c:pt>
                <c:pt idx="39">
                  <c:v>0.23771187981169301</c:v>
                </c:pt>
                <c:pt idx="40">
                  <c:v>0.22566892204217201</c:v>
                </c:pt>
                <c:pt idx="41">
                  <c:v>0.21423571965635799</c:v>
                </c:pt>
                <c:pt idx="42">
                  <c:v>0.20338145201434901</c:v>
                </c:pt>
                <c:pt idx="43">
                  <c:v>0.193076847919355</c:v>
                </c:pt>
                <c:pt idx="44">
                  <c:v>0.183294109235351</c:v>
                </c:pt>
                <c:pt idx="45">
                  <c:v>0.17400683796754501</c:v>
                </c:pt>
                <c:pt idx="46">
                  <c:v>0.16518996671625</c:v>
                </c:pt>
                <c:pt idx="47">
                  <c:v>0.156819692399355</c:v>
                </c:pt>
                <c:pt idx="48">
                  <c:v>0.148873413129056</c:v>
                </c:pt>
                <c:pt idx="49">
                  <c:v>0.14132966812296999</c:v>
                </c:pt>
                <c:pt idx="50">
                  <c:v>0.134168080527337</c:v>
                </c:pt>
                <c:pt idx="51">
                  <c:v>0.12736930302954599</c:v>
                </c:pt>
                <c:pt idx="52">
                  <c:v>0.120914966138447</c:v>
                </c:pt>
                <c:pt idx="53">
                  <c:v>0.11478762901303501</c:v>
                </c:pt>
                <c:pt idx="54">
                  <c:v>0.108970732723115</c:v>
                </c:pt>
                <c:pt idx="55">
                  <c:v>0.103448555828972</c:v>
                </c:pt>
                <c:pt idx="56">
                  <c:v>9.8206172170867703E-2</c:v>
                </c:pt>
                <c:pt idx="57">
                  <c:v>9.3229410763244702E-2</c:v>
                </c:pt>
                <c:pt idx="58">
                  <c:v>8.8504817692501597E-2</c:v>
                </c:pt>
                <c:pt idx="59">
                  <c:v>8.40196199214433E-2</c:v>
                </c:pt>
                <c:pt idx="60">
                  <c:v>7.9761690907593094E-2</c:v>
                </c:pt>
                <c:pt idx="61">
                  <c:v>7.5719517946540596E-2</c:v>
                </c:pt>
                <c:pt idx="62">
                  <c:v>7.1882171155607494E-2</c:v>
                </c:pt>
                <c:pt idx="63">
                  <c:v>6.8239274016829998E-2</c:v>
                </c:pt>
                <c:pt idx="64">
                  <c:v>6.4780975402095806E-2</c:v>
                </c:pt>
                <c:pt idx="65">
                  <c:v>6.1497923006890602E-2</c:v>
                </c:pt>
              </c:numCache>
            </c:numRef>
          </c:yVal>
          <c:smooth val="0"/>
        </c:ser>
        <c:ser>
          <c:idx val="2"/>
          <c:order val="2"/>
          <c:tx>
            <c:strRef>
              <c:f>Microsoft_Excel_Worksheet3!$D$1</c:f>
              <c:strCache>
                <c:ptCount val="1"/>
                <c:pt idx="0">
                  <c:v>upper</c:v>
                </c:pt>
              </c:strCache>
            </c:strRef>
          </c:tx>
          <c:spPr>
            <a:ln w="41275">
              <a:solidFill>
                <a:srgbClr val="00FF00"/>
              </a:solidFill>
              <a:prstDash val="sysDash"/>
            </a:ln>
          </c:spPr>
          <c:marker>
            <c:symbol val="none"/>
          </c:marker>
          <c:xVal>
            <c:numRef>
              <c:f>Microsoft_Excel_Worksheet3!$A$2:$A$10002</c:f>
              <c:numCache>
                <c:formatCode>General</c:formatCode>
                <c:ptCount val="10001"/>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pt idx="41">
                  <c:v>51</c:v>
                </c:pt>
                <c:pt idx="42">
                  <c:v>52</c:v>
                </c:pt>
                <c:pt idx="43">
                  <c:v>53</c:v>
                </c:pt>
                <c:pt idx="44">
                  <c:v>54</c:v>
                </c:pt>
                <c:pt idx="45">
                  <c:v>55</c:v>
                </c:pt>
                <c:pt idx="46">
                  <c:v>56</c:v>
                </c:pt>
                <c:pt idx="47">
                  <c:v>57</c:v>
                </c:pt>
                <c:pt idx="48">
                  <c:v>58</c:v>
                </c:pt>
                <c:pt idx="49">
                  <c:v>59</c:v>
                </c:pt>
                <c:pt idx="50">
                  <c:v>60</c:v>
                </c:pt>
                <c:pt idx="51">
                  <c:v>61</c:v>
                </c:pt>
                <c:pt idx="52">
                  <c:v>62</c:v>
                </c:pt>
                <c:pt idx="53">
                  <c:v>63</c:v>
                </c:pt>
                <c:pt idx="54">
                  <c:v>64</c:v>
                </c:pt>
                <c:pt idx="55">
                  <c:v>65</c:v>
                </c:pt>
                <c:pt idx="56">
                  <c:v>66</c:v>
                </c:pt>
                <c:pt idx="57">
                  <c:v>67</c:v>
                </c:pt>
                <c:pt idx="58">
                  <c:v>68</c:v>
                </c:pt>
                <c:pt idx="59">
                  <c:v>69</c:v>
                </c:pt>
                <c:pt idx="60">
                  <c:v>70</c:v>
                </c:pt>
                <c:pt idx="61">
                  <c:v>71</c:v>
                </c:pt>
                <c:pt idx="62">
                  <c:v>72</c:v>
                </c:pt>
                <c:pt idx="63">
                  <c:v>73</c:v>
                </c:pt>
                <c:pt idx="64">
                  <c:v>74</c:v>
                </c:pt>
                <c:pt idx="65">
                  <c:v>75</c:v>
                </c:pt>
              </c:numCache>
            </c:numRef>
          </c:xVal>
          <c:yVal>
            <c:numRef>
              <c:f>Microsoft_Excel_Worksheet3!$D$2:$D$10002</c:f>
              <c:numCache>
                <c:formatCode>General</c:formatCode>
                <c:ptCount val="10001"/>
                <c:pt idx="0">
                  <c:v>1.0235192107907201</c:v>
                </c:pt>
                <c:pt idx="1">
                  <c:v>1.0232874551034801</c:v>
                </c:pt>
                <c:pt idx="2">
                  <c:v>1.0227634960866201</c:v>
                </c:pt>
                <c:pt idx="3">
                  <c:v>1.02179853108409</c:v>
                </c:pt>
                <c:pt idx="4">
                  <c:v>1.02020810009394</c:v>
                </c:pt>
                <c:pt idx="5">
                  <c:v>1.0177410837659999</c:v>
                </c:pt>
                <c:pt idx="6">
                  <c:v>1.0140206485430201</c:v>
                </c:pt>
                <c:pt idx="7">
                  <c:v>1.00843839807536</c:v>
                </c:pt>
                <c:pt idx="8">
                  <c:v>1</c:v>
                </c:pt>
                <c:pt idx="9">
                  <c:v>1.0044700183878399</c:v>
                </c:pt>
                <c:pt idx="10">
                  <c:v>1.00523882009665</c:v>
                </c:pt>
                <c:pt idx="11">
                  <c:v>1.0036203884017401</c:v>
                </c:pt>
                <c:pt idx="12">
                  <c:v>1.0004732050343801</c:v>
                </c:pt>
                <c:pt idx="13">
                  <c:v>0.99631925423715995</c:v>
                </c:pt>
                <c:pt idx="14">
                  <c:v>0.99148102928803095</c:v>
                </c:pt>
                <c:pt idx="15">
                  <c:v>0.98617312177138094</c:v>
                </c:pt>
                <c:pt idx="16">
                  <c:v>0.98055290519553595</c:v>
                </c:pt>
                <c:pt idx="17">
                  <c:v>0.97474689274037796</c:v>
                </c:pt>
                <c:pt idx="18">
                  <c:v>0.96886442504984605</c:v>
                </c:pt>
                <c:pt idx="19">
                  <c:v>0.96300502192434601</c:v>
                </c:pt>
                <c:pt idx="20">
                  <c:v>0.957242508660472</c:v>
                </c:pt>
                <c:pt idx="21">
                  <c:v>0.95157189361686201</c:v>
                </c:pt>
                <c:pt idx="22">
                  <c:v>0.94597619011358103</c:v>
                </c:pt>
                <c:pt idx="23">
                  <c:v>0.94044406721860696</c:v>
                </c:pt>
                <c:pt idx="24">
                  <c:v>0.93496766245782903</c:v>
                </c:pt>
                <c:pt idx="25">
                  <c:v>0.92954133461819199</c:v>
                </c:pt>
                <c:pt idx="26">
                  <c:v>0.924160917697603</c:v>
                </c:pt>
                <c:pt idx="27">
                  <c:v>0.91882325622132499</c:v>
                </c:pt>
                <c:pt idx="28">
                  <c:v>0.91352590563330804</c:v>
                </c:pt>
                <c:pt idx="29">
                  <c:v>0.90826693326339802</c:v>
                </c:pt>
                <c:pt idx="30">
                  <c:v>0.90304478261498</c:v>
                </c:pt>
                <c:pt idx="31">
                  <c:v>0.89785817867921003</c:v>
                </c:pt>
                <c:pt idx="32">
                  <c:v>0.89270606051398005</c:v>
                </c:pt>
                <c:pt idx="33">
                  <c:v>0.88758753235547905</c:v>
                </c:pt>
                <c:pt idx="34">
                  <c:v>0.88250182758387097</c:v>
                </c:pt>
                <c:pt idx="35">
                  <c:v>0.87744828176823797</c:v>
                </c:pt>
                <c:pt idx="36">
                  <c:v>0.87242631223093203</c:v>
                </c:pt>
                <c:pt idx="37">
                  <c:v>0.86743540236388395</c:v>
                </c:pt>
                <c:pt idx="38">
                  <c:v>0.86247508945626505</c:v>
                </c:pt>
                <c:pt idx="39">
                  <c:v>0.85754495514958995</c:v>
                </c:pt>
                <c:pt idx="40">
                  <c:v>0.85264461788162604</c:v>
                </c:pt>
                <c:pt idx="41">
                  <c:v>0.847773726851898</c:v>
                </c:pt>
                <c:pt idx="42">
                  <c:v>0.84293195716284197</c:v>
                </c:pt>
                <c:pt idx="43">
                  <c:v>0.83811900587771804</c:v>
                </c:pt>
                <c:pt idx="44">
                  <c:v>0.83333458879952504</c:v>
                </c:pt>
                <c:pt idx="45">
                  <c:v>0.82857843782148299</c:v>
                </c:pt>
                <c:pt idx="46">
                  <c:v>0.82385029873405602</c:v>
                </c:pt>
                <c:pt idx="47">
                  <c:v>0.81914992939915399</c:v>
                </c:pt>
                <c:pt idx="48">
                  <c:v>0.81447709822162995</c:v>
                </c:pt>
                <c:pt idx="49">
                  <c:v>0.80983158286294499</c:v>
                </c:pt>
                <c:pt idx="50">
                  <c:v>0.80521316915330998</c:v>
                </c:pt>
                <c:pt idx="51">
                  <c:v>0.80062165016730902</c:v>
                </c:pt>
                <c:pt idx="52">
                  <c:v>0.79605682543499201</c:v>
                </c:pt>
                <c:pt idx="53">
                  <c:v>0.79151850026567006</c:v>
                </c:pt>
                <c:pt idx="54">
                  <c:v>0.78700648516600702</c:v>
                </c:pt>
                <c:pt idx="55">
                  <c:v>0.78252059533730201</c:v>
                </c:pt>
                <c:pt idx="56">
                  <c:v>0.77806065023958304</c:v>
                </c:pt>
                <c:pt idx="57">
                  <c:v>0.77362647321229305</c:v>
                </c:pt>
                <c:pt idx="58">
                  <c:v>0.76921789114310002</c:v>
                </c:pt>
                <c:pt idx="59">
                  <c:v>0.76483473417776004</c:v>
                </c:pt>
                <c:pt idx="60">
                  <c:v>0.76047683546518297</c:v>
                </c:pt>
                <c:pt idx="61">
                  <c:v>0.75614403093268601</c:v>
                </c:pt>
                <c:pt idx="62">
                  <c:v>0.75183615908734602</c:v>
                </c:pt>
                <c:pt idx="63">
                  <c:v>0.74755306083986695</c:v>
                </c:pt>
                <c:pt idx="64">
                  <c:v>0.74329457934798904</c:v>
                </c:pt>
                <c:pt idx="65">
                  <c:v>0.73906055987692998</c:v>
                </c:pt>
              </c:numCache>
            </c:numRef>
          </c:yVal>
          <c:smooth val="1"/>
        </c:ser>
        <c:dLbls>
          <c:showLegendKey val="0"/>
          <c:showVal val="0"/>
          <c:showCatName val="0"/>
          <c:showSerName val="0"/>
          <c:showPercent val="0"/>
          <c:showBubbleSize val="0"/>
        </c:dLbls>
        <c:axId val="722941912"/>
        <c:axId val="722942304"/>
      </c:scatterChart>
      <c:valAx>
        <c:axId val="722941912"/>
        <c:scaling>
          <c:orientation val="minMax"/>
          <c:max val="40"/>
          <c:min val="10"/>
        </c:scaling>
        <c:delete val="0"/>
        <c:axPos val="b"/>
        <c:title>
          <c:tx>
            <c:rich>
              <a:bodyPr/>
              <a:lstStyle/>
              <a:p>
                <a:pPr>
                  <a:defRPr sz="1700"/>
                </a:pPr>
                <a:r>
                  <a:rPr lang="en-US" sz="1700" dirty="0" smtClean="0"/>
                  <a:t>Pulmonary Capillary Wedge Pressure (mmHg)</a:t>
                </a:r>
                <a:endParaRPr lang="en-US" sz="1700" dirty="0"/>
              </a:p>
            </c:rich>
          </c:tx>
          <c:layout>
            <c:manualLayout>
              <c:xMode val="edge"/>
              <c:yMode val="edge"/>
              <c:x val="0.25076696165191742"/>
              <c:y val="0.89388472610278558"/>
            </c:manualLayout>
          </c:layout>
          <c:overlay val="0"/>
        </c:title>
        <c:numFmt formatCode="#,##0" sourceLinked="0"/>
        <c:majorTickMark val="out"/>
        <c:minorTickMark val="none"/>
        <c:tickLblPos val="nextTo"/>
        <c:txPr>
          <a:bodyPr rot="0"/>
          <a:lstStyle/>
          <a:p>
            <a:pPr>
              <a:defRPr sz="1500" b="1"/>
            </a:pPr>
            <a:endParaRPr lang="en-US"/>
          </a:p>
        </c:txPr>
        <c:crossAx val="722942304"/>
        <c:crosses val="autoZero"/>
        <c:crossBetween val="midCat"/>
        <c:majorUnit val="5"/>
      </c:valAx>
      <c:valAx>
        <c:axId val="722942304"/>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smtClean="0">
                    <a:solidFill>
                      <a:schemeClr val="tx1"/>
                    </a:solidFill>
                  </a:rPr>
                  <a:t>Hazard Ratio of 5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722941912"/>
        <c:crossesAt val="1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Microsoft_Excel_Worksheet4!$B$1</c:f>
              <c:strCache>
                <c:ptCount val="1"/>
                <c:pt idx="0">
                  <c:v>yhat</c:v>
                </c:pt>
              </c:strCache>
            </c:strRef>
          </c:tx>
          <c:spPr>
            <a:ln w="38100">
              <a:solidFill>
                <a:srgbClr val="00FF00"/>
              </a:solidFill>
            </a:ln>
          </c:spPr>
          <c:marker>
            <c:symbol val="none"/>
          </c:marker>
          <c:xVal>
            <c:numRef>
              <c:f>Microsoft_Excel_Worksheet4!$A$2:$A$10002</c:f>
              <c:numCache>
                <c:formatCode>General</c:formatCode>
                <c:ptCount val="1000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pt idx="81">
                  <c:v>131</c:v>
                </c:pt>
                <c:pt idx="82">
                  <c:v>132</c:v>
                </c:pt>
                <c:pt idx="83">
                  <c:v>133</c:v>
                </c:pt>
                <c:pt idx="84">
                  <c:v>134</c:v>
                </c:pt>
                <c:pt idx="85">
                  <c:v>135</c:v>
                </c:pt>
                <c:pt idx="86">
                  <c:v>136</c:v>
                </c:pt>
                <c:pt idx="87">
                  <c:v>137</c:v>
                </c:pt>
                <c:pt idx="88">
                  <c:v>138</c:v>
                </c:pt>
                <c:pt idx="89">
                  <c:v>139</c:v>
                </c:pt>
                <c:pt idx="90">
                  <c:v>140</c:v>
                </c:pt>
                <c:pt idx="91">
                  <c:v>141</c:v>
                </c:pt>
                <c:pt idx="92">
                  <c:v>142</c:v>
                </c:pt>
                <c:pt idx="93">
                  <c:v>143</c:v>
                </c:pt>
                <c:pt idx="94">
                  <c:v>144</c:v>
                </c:pt>
                <c:pt idx="95">
                  <c:v>145</c:v>
                </c:pt>
                <c:pt idx="96">
                  <c:v>146</c:v>
                </c:pt>
                <c:pt idx="97">
                  <c:v>147</c:v>
                </c:pt>
                <c:pt idx="98">
                  <c:v>148</c:v>
                </c:pt>
                <c:pt idx="99">
                  <c:v>149</c:v>
                </c:pt>
                <c:pt idx="100">
                  <c:v>150</c:v>
                </c:pt>
                <c:pt idx="101">
                  <c:v>151</c:v>
                </c:pt>
                <c:pt idx="102">
                  <c:v>152</c:v>
                </c:pt>
                <c:pt idx="103">
                  <c:v>153</c:v>
                </c:pt>
                <c:pt idx="104">
                  <c:v>154</c:v>
                </c:pt>
                <c:pt idx="105">
                  <c:v>155</c:v>
                </c:pt>
                <c:pt idx="106">
                  <c:v>156</c:v>
                </c:pt>
                <c:pt idx="107">
                  <c:v>157</c:v>
                </c:pt>
                <c:pt idx="108">
                  <c:v>158</c:v>
                </c:pt>
                <c:pt idx="109">
                  <c:v>159</c:v>
                </c:pt>
                <c:pt idx="110">
                  <c:v>160</c:v>
                </c:pt>
                <c:pt idx="111">
                  <c:v>161</c:v>
                </c:pt>
                <c:pt idx="112">
                  <c:v>162</c:v>
                </c:pt>
                <c:pt idx="113">
                  <c:v>163</c:v>
                </c:pt>
                <c:pt idx="114">
                  <c:v>164</c:v>
                </c:pt>
                <c:pt idx="115">
                  <c:v>165</c:v>
                </c:pt>
                <c:pt idx="116">
                  <c:v>166</c:v>
                </c:pt>
                <c:pt idx="117">
                  <c:v>167</c:v>
                </c:pt>
                <c:pt idx="118">
                  <c:v>168</c:v>
                </c:pt>
                <c:pt idx="119">
                  <c:v>169</c:v>
                </c:pt>
                <c:pt idx="120">
                  <c:v>170</c:v>
                </c:pt>
                <c:pt idx="121">
                  <c:v>171</c:v>
                </c:pt>
                <c:pt idx="122">
                  <c:v>172</c:v>
                </c:pt>
                <c:pt idx="123">
                  <c:v>173</c:v>
                </c:pt>
                <c:pt idx="124">
                  <c:v>174</c:v>
                </c:pt>
                <c:pt idx="125">
                  <c:v>175</c:v>
                </c:pt>
                <c:pt idx="126">
                  <c:v>176</c:v>
                </c:pt>
                <c:pt idx="127">
                  <c:v>177</c:v>
                </c:pt>
                <c:pt idx="128">
                  <c:v>178</c:v>
                </c:pt>
                <c:pt idx="129">
                  <c:v>179</c:v>
                </c:pt>
                <c:pt idx="130">
                  <c:v>180</c:v>
                </c:pt>
                <c:pt idx="131">
                  <c:v>181</c:v>
                </c:pt>
                <c:pt idx="132">
                  <c:v>182</c:v>
                </c:pt>
                <c:pt idx="133">
                  <c:v>183</c:v>
                </c:pt>
                <c:pt idx="134">
                  <c:v>184</c:v>
                </c:pt>
                <c:pt idx="135">
                  <c:v>185</c:v>
                </c:pt>
                <c:pt idx="136">
                  <c:v>186</c:v>
                </c:pt>
                <c:pt idx="137">
                  <c:v>187</c:v>
                </c:pt>
                <c:pt idx="138">
                  <c:v>188</c:v>
                </c:pt>
                <c:pt idx="139">
                  <c:v>189</c:v>
                </c:pt>
                <c:pt idx="140">
                  <c:v>190</c:v>
                </c:pt>
                <c:pt idx="141">
                  <c:v>191</c:v>
                </c:pt>
                <c:pt idx="142">
                  <c:v>192</c:v>
                </c:pt>
                <c:pt idx="143">
                  <c:v>193</c:v>
                </c:pt>
                <c:pt idx="144">
                  <c:v>194</c:v>
                </c:pt>
                <c:pt idx="145">
                  <c:v>195</c:v>
                </c:pt>
                <c:pt idx="146">
                  <c:v>196</c:v>
                </c:pt>
                <c:pt idx="147">
                  <c:v>197</c:v>
                </c:pt>
                <c:pt idx="148">
                  <c:v>198</c:v>
                </c:pt>
                <c:pt idx="149">
                  <c:v>199</c:v>
                </c:pt>
                <c:pt idx="150">
                  <c:v>200</c:v>
                </c:pt>
              </c:numCache>
            </c:numRef>
          </c:xVal>
          <c:yVal>
            <c:numRef>
              <c:f>Microsoft_Excel_Worksheet4!$B$2:$B$10002</c:f>
              <c:numCache>
                <c:formatCode>General</c:formatCode>
                <c:ptCount val="10001"/>
                <c:pt idx="0">
                  <c:v>28.107902038336899</c:v>
                </c:pt>
                <c:pt idx="1">
                  <c:v>27.340279560512801</c:v>
                </c:pt>
                <c:pt idx="2">
                  <c:v>26.593620734392601</c:v>
                </c:pt>
                <c:pt idx="3">
                  <c:v>25.867353045875401</c:v>
                </c:pt>
                <c:pt idx="4">
                  <c:v>25.160919616132201</c:v>
                </c:pt>
                <c:pt idx="5">
                  <c:v>24.473778774609201</c:v>
                </c:pt>
                <c:pt idx="6">
                  <c:v>23.8054036436918</c:v>
                </c:pt>
                <c:pt idx="7">
                  <c:v>23.1552817347123</c:v>
                </c:pt>
                <c:pt idx="8">
                  <c:v>22.5229145549892</c:v>
                </c:pt>
                <c:pt idx="9">
                  <c:v>21.9078172255997</c:v>
                </c:pt>
                <c:pt idx="10">
                  <c:v>21.3095181095896</c:v>
                </c:pt>
                <c:pt idx="11">
                  <c:v>20.727558450337501</c:v>
                </c:pt>
                <c:pt idx="12">
                  <c:v>20.161492019794501</c:v>
                </c:pt>
                <c:pt idx="13">
                  <c:v>19.610884776331201</c:v>
                </c:pt>
                <c:pt idx="14">
                  <c:v>19.0753145319281</c:v>
                </c:pt>
                <c:pt idx="15">
                  <c:v>18.554370628455601</c:v>
                </c:pt>
                <c:pt idx="16">
                  <c:v>18.0476536227944</c:v>
                </c:pt>
                <c:pt idx="17">
                  <c:v>17.5547749805555</c:v>
                </c:pt>
                <c:pt idx="18">
                  <c:v>17.075356778163801</c:v>
                </c:pt>
                <c:pt idx="19">
                  <c:v>16.6090314130794</c:v>
                </c:pt>
                <c:pt idx="20">
                  <c:v>16.155441321930699</c:v>
                </c:pt>
                <c:pt idx="21">
                  <c:v>15.7142387063471</c:v>
                </c:pt>
                <c:pt idx="22">
                  <c:v>15.2850852662776</c:v>
                </c:pt>
                <c:pt idx="23">
                  <c:v>14.867651940594</c:v>
                </c:pt>
                <c:pt idx="24">
                  <c:v>14.4616186547763</c:v>
                </c:pt>
                <c:pt idx="25">
                  <c:v>14.0666740754909</c:v>
                </c:pt>
                <c:pt idx="26">
                  <c:v>13.682515371869201</c:v>
                </c:pt>
                <c:pt idx="27">
                  <c:v>13.308847983307199</c:v>
                </c:pt>
                <c:pt idx="28">
                  <c:v>12.945385393605701</c:v>
                </c:pt>
                <c:pt idx="29">
                  <c:v>12.5918489112786</c:v>
                </c:pt>
                <c:pt idx="30">
                  <c:v>12.247967455861501</c:v>
                </c:pt>
                <c:pt idx="31">
                  <c:v>11.913477350055899</c:v>
                </c:pt>
                <c:pt idx="32">
                  <c:v>11.5881221175494</c:v>
                </c:pt>
                <c:pt idx="33">
                  <c:v>11.2716522863586</c:v>
                </c:pt>
                <c:pt idx="34">
                  <c:v>10.9638251975411</c:v>
                </c:pt>
                <c:pt idx="35">
                  <c:v>10.664404819133299</c:v>
                </c:pt>
                <c:pt idx="36">
                  <c:v>10.3731615651681</c:v>
                </c:pt>
                <c:pt idx="37">
                  <c:v>10.089872119635499</c:v>
                </c:pt>
                <c:pt idx="38">
                  <c:v>9.8143192652516902</c:v>
                </c:pt>
                <c:pt idx="39">
                  <c:v>9.5462917169033794</c:v>
                </c:pt>
                <c:pt idx="40">
                  <c:v>9.2855839596411407</c:v>
                </c:pt>
                <c:pt idx="41">
                  <c:v>9.0319960910971897</c:v>
                </c:pt>
                <c:pt idx="42">
                  <c:v>8.7853336682066505</c:v>
                </c:pt>
                <c:pt idx="43">
                  <c:v>8.5454075581148103</c:v>
                </c:pt>
                <c:pt idx="44">
                  <c:v>8.3120337931561004</c:v>
                </c:pt>
                <c:pt idx="45">
                  <c:v>8.0850334297935795</c:v>
                </c:pt>
                <c:pt idx="46">
                  <c:v>7.86423241141076</c:v>
                </c:pt>
                <c:pt idx="47">
                  <c:v>7.6494614348505596</c:v>
                </c:pt>
                <c:pt idx="48">
                  <c:v>7.4405558205990401</c:v>
                </c:pt>
                <c:pt idx="49">
                  <c:v>7.2373553865144498</c:v>
                </c:pt>
                <c:pt idx="50">
                  <c:v>7.0397043250046698</c:v>
                </c:pt>
                <c:pt idx="51">
                  <c:v>6.84745108355893</c:v>
                </c:pt>
                <c:pt idx="52">
                  <c:v>6.6604482485422096</c:v>
                </c:pt>
                <c:pt idx="53">
                  <c:v>6.47855243216316</c:v>
                </c:pt>
                <c:pt idx="54">
                  <c:v>6.3016241625289604</c:v>
                </c:pt>
                <c:pt idx="55">
                  <c:v>6.1295277767026697</c:v>
                </c:pt>
                <c:pt idx="56">
                  <c:v>5.9621313166813197</c:v>
                </c:pt>
                <c:pt idx="57">
                  <c:v>5.7993064282146696</c:v>
                </c:pt>
                <c:pt idx="58">
                  <c:v>5.6409282623872796</c:v>
                </c:pt>
                <c:pt idx="59">
                  <c:v>5.4868753798883896</c:v>
                </c:pt>
                <c:pt idx="60">
                  <c:v>5.3370296578961396</c:v>
                </c:pt>
                <c:pt idx="61">
                  <c:v>5.1912761995047001</c:v>
                </c:pt>
                <c:pt idx="62">
                  <c:v>5.0495032456251101</c:v>
                </c:pt>
                <c:pt idx="63">
                  <c:v>4.9116020892918701</c:v>
                </c:pt>
                <c:pt idx="64">
                  <c:v>4.7774669923100301</c:v>
                </c:pt>
                <c:pt idx="65">
                  <c:v>4.6469951041784201</c:v>
                </c:pt>
                <c:pt idx="66">
                  <c:v>4.52008638322725</c:v>
                </c:pt>
                <c:pt idx="67">
                  <c:v>4.3966435199093201</c:v>
                </c:pt>
                <c:pt idx="68">
                  <c:v>4.2765718621862003</c:v>
                </c:pt>
                <c:pt idx="69">
                  <c:v>4.1597793429520298</c:v>
                </c:pt>
                <c:pt idx="70">
                  <c:v>4.0461764094394796</c:v>
                </c:pt>
                <c:pt idx="71">
                  <c:v>3.9356759545534699</c:v>
                </c:pt>
                <c:pt idx="72">
                  <c:v>3.8281932500803002</c:v>
                </c:pt>
                <c:pt idx="73">
                  <c:v>3.7236458817207501</c:v>
                </c:pt>
                <c:pt idx="74">
                  <c:v>3.62195368589739</c:v>
                </c:pt>
                <c:pt idx="75">
                  <c:v>3.5230386882878002</c:v>
                </c:pt>
                <c:pt idx="76">
                  <c:v>3.4268250440362502</c:v>
                </c:pt>
                <c:pt idx="77">
                  <c:v>3.3332389795983901</c:v>
                </c:pt>
                <c:pt idx="78">
                  <c:v>3.24220873617397</c:v>
                </c:pt>
                <c:pt idx="79">
                  <c:v>3.1536645146845701</c:v>
                </c:pt>
                <c:pt idx="80">
                  <c:v>3.0675384222538198</c:v>
                </c:pt>
                <c:pt idx="81">
                  <c:v>2.9837644201493698</c:v>
                </c:pt>
                <c:pt idx="82">
                  <c:v>2.90227827314648</c:v>
                </c:pt>
                <c:pt idx="83">
                  <c:v>2.8230175002745201</c:v>
                </c:pt>
                <c:pt idx="84">
                  <c:v>2.7459213269085399</c:v>
                </c:pt>
                <c:pt idx="85">
                  <c:v>2.6709306381692399</c:v>
                </c:pt>
                <c:pt idx="86">
                  <c:v>2.59798793359557</c:v>
                </c:pt>
                <c:pt idx="87">
                  <c:v>2.5270372830552401</c:v>
                </c:pt>
                <c:pt idx="88">
                  <c:v>2.4580242838592499</c:v>
                </c:pt>
                <c:pt idx="89">
                  <c:v>2.3908960190476498</c:v>
                </c:pt>
                <c:pt idx="90">
                  <c:v>2.3256010168145398</c:v>
                </c:pt>
                <c:pt idx="91">
                  <c:v>2.2620892110411002</c:v>
                </c:pt>
                <c:pt idx="92">
                  <c:v>2.2003119029065301</c:v>
                </c:pt>
                <c:pt idx="93">
                  <c:v>2.14022172354731</c:v>
                </c:pt>
                <c:pt idx="94">
                  <c:v>2.0817725977362902</c:v>
                </c:pt>
                <c:pt idx="95">
                  <c:v>2.0249197085536998</c:v>
                </c:pt>
                <c:pt idx="96">
                  <c:v>1.96961946302293</c:v>
                </c:pt>
                <c:pt idx="97">
                  <c:v>1.9158294586848501</c:v>
                </c:pt>
                <c:pt idx="98">
                  <c:v>1.86350845108498</c:v>
                </c:pt>
                <c:pt idx="99">
                  <c:v>1.8126163221485401</c:v>
                </c:pt>
                <c:pt idx="100">
                  <c:v>1.7631140494191599</c:v>
                </c:pt>
                <c:pt idx="101">
                  <c:v>1.71496367613781</c:v>
                </c:pt>
                <c:pt idx="102">
                  <c:v>1.6681282821386501</c:v>
                </c:pt>
                <c:pt idx="103">
                  <c:v>1.6225719555399101</c:v>
                </c:pt>
                <c:pt idx="104">
                  <c:v>1.5782597652077801</c:v>
                </c:pt>
                <c:pt idx="105">
                  <c:v>1.5351577339723499</c:v>
                </c:pt>
                <c:pt idx="106">
                  <c:v>1.4932328125749601</c:v>
                </c:pt>
                <c:pt idx="107">
                  <c:v>1.45245285432714</c:v>
                </c:pt>
                <c:pt idx="108">
                  <c:v>1.41278659046153</c:v>
                </c:pt>
                <c:pt idx="109">
                  <c:v>1.3742036061559899</c:v>
                </c:pt>
                <c:pt idx="110">
                  <c:v>1.33667431721249</c:v>
                </c:pt>
                <c:pt idx="111">
                  <c:v>1.3002157075720899</c:v>
                </c:pt>
                <c:pt idx="112">
                  <c:v>1.2650296491757</c:v>
                </c:pt>
                <c:pt idx="113">
                  <c:v>1.2313426766925499</c:v>
                </c:pt>
                <c:pt idx="114">
                  <c:v>1.1993543938340701</c:v>
                </c:pt>
                <c:pt idx="115">
                  <c:v>1.1692407439625401</c:v>
                </c:pt>
                <c:pt idx="116">
                  <c:v>1.1411575346917699</c:v>
                </c:pt>
                <c:pt idx="117">
                  <c:v>1.1152441532222499</c:v>
                </c:pt>
                <c:pt idx="118">
                  <c:v>1.0916274291400001</c:v>
                </c:pt>
                <c:pt idx="119">
                  <c:v>1.07042562123561</c:v>
                </c:pt>
                <c:pt idx="120">
                  <c:v>1.0517525248942401</c:v>
                </c:pt>
                <c:pt idx="121">
                  <c:v>1.0357217168969099</c:v>
                </c:pt>
                <c:pt idx="122">
                  <c:v>1.0224509753897399</c:v>
                </c:pt>
                <c:pt idx="123">
                  <c:v>1.0120669348636999</c:v>
                </c:pt>
                <c:pt idx="124">
                  <c:v>1.00471006001427</c:v>
                </c:pt>
                <c:pt idx="125">
                  <c:v>1.00054004935014</c:v>
                </c:pt>
                <c:pt idx="126">
                  <c:v>0.99970393887208697</c:v>
                </c:pt>
                <c:pt idx="127">
                  <c:v>1.00203858173854</c:v>
                </c:pt>
                <c:pt idx="128">
                  <c:v>1.0072288383293</c:v>
                </c:pt>
                <c:pt idx="129">
                  <c:v>1.0149773892465099</c:v>
                </c:pt>
                <c:pt idx="130">
                  <c:v>1.02499779465804</c:v>
                </c:pt>
                <c:pt idx="131">
                  <c:v>1.0370069857300499</c:v>
                </c:pt>
                <c:pt idx="132">
                  <c:v>1.05071869731697</c:v>
                </c:pt>
                <c:pt idx="133">
                  <c:v>1.0658377705170701</c:v>
                </c:pt>
                <c:pt idx="134">
                  <c:v>1.0820553078752599</c:v>
                </c:pt>
                <c:pt idx="135">
                  <c:v>1.0990447103044201</c:v>
                </c:pt>
                <c:pt idx="136">
                  <c:v>1.1164708822952001</c:v>
                </c:pt>
                <c:pt idx="137">
                  <c:v>1.1341780724745101</c:v>
                </c:pt>
                <c:pt idx="138">
                  <c:v>1.15216609808716</c:v>
                </c:pt>
                <c:pt idx="139">
                  <c:v>1.17043941317357</c:v>
                </c:pt>
                <c:pt idx="140">
                  <c:v>1.1890025424150801</c:v>
                </c:pt>
                <c:pt idx="141">
                  <c:v>1.20786008225431</c:v>
                </c:pt>
                <c:pt idx="142">
                  <c:v>1.22701670203333</c:v>
                </c:pt>
                <c:pt idx="143">
                  <c:v>1.24647714514979</c:v>
                </c:pt>
                <c:pt idx="144">
                  <c:v>1.2662462302314901</c:v>
                </c:pt>
                <c:pt idx="145">
                  <c:v>1.28632885232947</c:v>
                </c:pt>
                <c:pt idx="146">
                  <c:v>1.3067299841301601</c:v>
                </c:pt>
                <c:pt idx="147">
                  <c:v>1.3274546771865801</c:v>
                </c:pt>
                <c:pt idx="148">
                  <c:v>1.3485080631692301</c:v>
                </c:pt>
                <c:pt idx="149">
                  <c:v>1.3698953551367401</c:v>
                </c:pt>
                <c:pt idx="150">
                  <c:v>1.3916218488266501</c:v>
                </c:pt>
              </c:numCache>
            </c:numRef>
          </c:yVal>
          <c:smooth val="0"/>
        </c:ser>
        <c:ser>
          <c:idx val="1"/>
          <c:order val="1"/>
          <c:tx>
            <c:strRef>
              <c:f>Microsoft_Excel_Worksheet4!$C$1</c:f>
              <c:strCache>
                <c:ptCount val="1"/>
                <c:pt idx="0">
                  <c:v>lower</c:v>
                </c:pt>
              </c:strCache>
            </c:strRef>
          </c:tx>
          <c:spPr>
            <a:ln w="41275">
              <a:solidFill>
                <a:srgbClr val="00FF00"/>
              </a:solidFill>
              <a:prstDash val="sysDash"/>
            </a:ln>
          </c:spPr>
          <c:marker>
            <c:symbol val="none"/>
          </c:marker>
          <c:xVal>
            <c:numRef>
              <c:f>Microsoft_Excel_Worksheet4!$A$2:$A$10002</c:f>
              <c:numCache>
                <c:formatCode>General</c:formatCode>
                <c:ptCount val="1000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pt idx="81">
                  <c:v>131</c:v>
                </c:pt>
                <c:pt idx="82">
                  <c:v>132</c:v>
                </c:pt>
                <c:pt idx="83">
                  <c:v>133</c:v>
                </c:pt>
                <c:pt idx="84">
                  <c:v>134</c:v>
                </c:pt>
                <c:pt idx="85">
                  <c:v>135</c:v>
                </c:pt>
                <c:pt idx="86">
                  <c:v>136</c:v>
                </c:pt>
                <c:pt idx="87">
                  <c:v>137</c:v>
                </c:pt>
                <c:pt idx="88">
                  <c:v>138</c:v>
                </c:pt>
                <c:pt idx="89">
                  <c:v>139</c:v>
                </c:pt>
                <c:pt idx="90">
                  <c:v>140</c:v>
                </c:pt>
                <c:pt idx="91">
                  <c:v>141</c:v>
                </c:pt>
                <c:pt idx="92">
                  <c:v>142</c:v>
                </c:pt>
                <c:pt idx="93">
                  <c:v>143</c:v>
                </c:pt>
                <c:pt idx="94">
                  <c:v>144</c:v>
                </c:pt>
                <c:pt idx="95">
                  <c:v>145</c:v>
                </c:pt>
                <c:pt idx="96">
                  <c:v>146</c:v>
                </c:pt>
                <c:pt idx="97">
                  <c:v>147</c:v>
                </c:pt>
                <c:pt idx="98">
                  <c:v>148</c:v>
                </c:pt>
                <c:pt idx="99">
                  <c:v>149</c:v>
                </c:pt>
                <c:pt idx="100">
                  <c:v>150</c:v>
                </c:pt>
                <c:pt idx="101">
                  <c:v>151</c:v>
                </c:pt>
                <c:pt idx="102">
                  <c:v>152</c:v>
                </c:pt>
                <c:pt idx="103">
                  <c:v>153</c:v>
                </c:pt>
                <c:pt idx="104">
                  <c:v>154</c:v>
                </c:pt>
                <c:pt idx="105">
                  <c:v>155</c:v>
                </c:pt>
                <c:pt idx="106">
                  <c:v>156</c:v>
                </c:pt>
                <c:pt idx="107">
                  <c:v>157</c:v>
                </c:pt>
                <c:pt idx="108">
                  <c:v>158</c:v>
                </c:pt>
                <c:pt idx="109">
                  <c:v>159</c:v>
                </c:pt>
                <c:pt idx="110">
                  <c:v>160</c:v>
                </c:pt>
                <c:pt idx="111">
                  <c:v>161</c:v>
                </c:pt>
                <c:pt idx="112">
                  <c:v>162</c:v>
                </c:pt>
                <c:pt idx="113">
                  <c:v>163</c:v>
                </c:pt>
                <c:pt idx="114">
                  <c:v>164</c:v>
                </c:pt>
                <c:pt idx="115">
                  <c:v>165</c:v>
                </c:pt>
                <c:pt idx="116">
                  <c:v>166</c:v>
                </c:pt>
                <c:pt idx="117">
                  <c:v>167</c:v>
                </c:pt>
                <c:pt idx="118">
                  <c:v>168</c:v>
                </c:pt>
                <c:pt idx="119">
                  <c:v>169</c:v>
                </c:pt>
                <c:pt idx="120">
                  <c:v>170</c:v>
                </c:pt>
                <c:pt idx="121">
                  <c:v>171</c:v>
                </c:pt>
                <c:pt idx="122">
                  <c:v>172</c:v>
                </c:pt>
                <c:pt idx="123">
                  <c:v>173</c:v>
                </c:pt>
                <c:pt idx="124">
                  <c:v>174</c:v>
                </c:pt>
                <c:pt idx="125">
                  <c:v>175</c:v>
                </c:pt>
                <c:pt idx="126">
                  <c:v>176</c:v>
                </c:pt>
                <c:pt idx="127">
                  <c:v>177</c:v>
                </c:pt>
                <c:pt idx="128">
                  <c:v>178</c:v>
                </c:pt>
                <c:pt idx="129">
                  <c:v>179</c:v>
                </c:pt>
                <c:pt idx="130">
                  <c:v>180</c:v>
                </c:pt>
                <c:pt idx="131">
                  <c:v>181</c:v>
                </c:pt>
                <c:pt idx="132">
                  <c:v>182</c:v>
                </c:pt>
                <c:pt idx="133">
                  <c:v>183</c:v>
                </c:pt>
                <c:pt idx="134">
                  <c:v>184</c:v>
                </c:pt>
                <c:pt idx="135">
                  <c:v>185</c:v>
                </c:pt>
                <c:pt idx="136">
                  <c:v>186</c:v>
                </c:pt>
                <c:pt idx="137">
                  <c:v>187</c:v>
                </c:pt>
                <c:pt idx="138">
                  <c:v>188</c:v>
                </c:pt>
                <c:pt idx="139">
                  <c:v>189</c:v>
                </c:pt>
                <c:pt idx="140">
                  <c:v>190</c:v>
                </c:pt>
                <c:pt idx="141">
                  <c:v>191</c:v>
                </c:pt>
                <c:pt idx="142">
                  <c:v>192</c:v>
                </c:pt>
                <c:pt idx="143">
                  <c:v>193</c:v>
                </c:pt>
                <c:pt idx="144">
                  <c:v>194</c:v>
                </c:pt>
                <c:pt idx="145">
                  <c:v>195</c:v>
                </c:pt>
                <c:pt idx="146">
                  <c:v>196</c:v>
                </c:pt>
                <c:pt idx="147">
                  <c:v>197</c:v>
                </c:pt>
                <c:pt idx="148">
                  <c:v>198</c:v>
                </c:pt>
                <c:pt idx="149">
                  <c:v>199</c:v>
                </c:pt>
                <c:pt idx="150">
                  <c:v>200</c:v>
                </c:pt>
              </c:numCache>
            </c:numRef>
          </c:xVal>
          <c:yVal>
            <c:numRef>
              <c:f>Microsoft_Excel_Worksheet4!$C$2:$C$10002</c:f>
              <c:numCache>
                <c:formatCode>General</c:formatCode>
                <c:ptCount val="10001"/>
                <c:pt idx="0">
                  <c:v>4.0854077723069304</c:v>
                </c:pt>
                <c:pt idx="1">
                  <c:v>4.0377046493819897</c:v>
                </c:pt>
                <c:pt idx="2">
                  <c:v>3.99055829843565</c:v>
                </c:pt>
                <c:pt idx="3">
                  <c:v>3.9439622179257801</c:v>
                </c:pt>
                <c:pt idx="4">
                  <c:v>3.8979099821376502</c:v>
                </c:pt>
                <c:pt idx="5">
                  <c:v>3.8523952402960799</c:v>
                </c:pt>
                <c:pt idx="6">
                  <c:v>3.8074117156877598</c:v>
                </c:pt>
                <c:pt idx="7">
                  <c:v>3.7629532047937002</c:v>
                </c:pt>
                <c:pt idx="8">
                  <c:v>3.7190135764316801</c:v>
                </c:pt>
                <c:pt idx="9">
                  <c:v>3.67558677090849</c:v>
                </c:pt>
                <c:pt idx="10">
                  <c:v>3.6326667991819699</c:v>
                </c:pt>
                <c:pt idx="11">
                  <c:v>3.5902477420325001</c:v>
                </c:pt>
                <c:pt idx="12">
                  <c:v>3.5483237492441901</c:v>
                </c:pt>
                <c:pt idx="13">
                  <c:v>3.5068890387952001</c:v>
                </c:pt>
                <c:pt idx="14">
                  <c:v>3.4659378960574299</c:v>
                </c:pt>
                <c:pt idx="15">
                  <c:v>3.42546467300525</c:v>
                </c:pt>
                <c:pt idx="16">
                  <c:v>3.3854637874332698</c:v>
                </c:pt>
                <c:pt idx="17">
                  <c:v>3.3459297221829098</c:v>
                </c:pt>
                <c:pt idx="18">
                  <c:v>3.30685702437775</c:v>
                </c:pt>
                <c:pt idx="19">
                  <c:v>3.2682403046675201</c:v>
                </c:pt>
                <c:pt idx="20">
                  <c:v>3.2300742364805402</c:v>
                </c:pt>
                <c:pt idx="21">
                  <c:v>3.1923535552846101</c:v>
                </c:pt>
                <c:pt idx="22">
                  <c:v>3.1550730578560602</c:v>
                </c:pt>
                <c:pt idx="23">
                  <c:v>3.11822760155703</c:v>
                </c:pt>
                <c:pt idx="24">
                  <c:v>3.08181210362071</c:v>
                </c:pt>
                <c:pt idx="25">
                  <c:v>3.0458215404445199</c:v>
                </c:pt>
                <c:pt idx="26">
                  <c:v>3.01025094689094</c:v>
                </c:pt>
                <c:pt idx="27">
                  <c:v>2.97509541559615</c:v>
                </c:pt>
                <c:pt idx="28">
                  <c:v>2.9403500962860201</c:v>
                </c:pt>
                <c:pt idx="29">
                  <c:v>2.90601019509957</c:v>
                </c:pt>
                <c:pt idx="30">
                  <c:v>2.8720709739196799</c:v>
                </c:pt>
                <c:pt idx="31">
                  <c:v>2.8385277497108699</c:v>
                </c:pt>
                <c:pt idx="32">
                  <c:v>2.80537589386409</c:v>
                </c:pt>
                <c:pt idx="33">
                  <c:v>2.77261083154837</c:v>
                </c:pt>
                <c:pt idx="34">
                  <c:v>2.74022804106911</c:v>
                </c:pt>
                <c:pt idx="35">
                  <c:v>2.7082230532329699</c:v>
                </c:pt>
                <c:pt idx="36">
                  <c:v>2.6765914507191599</c:v>
                </c:pt>
                <c:pt idx="37">
                  <c:v>2.64532886745689</c:v>
                </c:pt>
                <c:pt idx="38">
                  <c:v>2.6144309880090399</c:v>
                </c:pt>
                <c:pt idx="39">
                  <c:v>2.5838935469615798</c:v>
                </c:pt>
                <c:pt idx="40">
                  <c:v>2.5537123283188201</c:v>
                </c:pt>
                <c:pt idx="41">
                  <c:v>2.5238831649041802</c:v>
                </c:pt>
                <c:pt idx="42">
                  <c:v>2.4944019377662898</c:v>
                </c:pt>
                <c:pt idx="43">
                  <c:v>2.4652645755902101</c:v>
                </c:pt>
                <c:pt idx="44">
                  <c:v>2.4364670541136402</c:v>
                </c:pt>
                <c:pt idx="45">
                  <c:v>2.4080053955477498</c:v>
                </c:pt>
                <c:pt idx="46">
                  <c:v>2.37987566800243</c:v>
                </c:pt>
                <c:pt idx="47">
                  <c:v>2.3520739849158101</c:v>
                </c:pt>
                <c:pt idx="48">
                  <c:v>2.3245965044875301</c:v>
                </c:pt>
                <c:pt idx="49">
                  <c:v>2.2974394291157099</c:v>
                </c:pt>
                <c:pt idx="50">
                  <c:v>2.2705990048370199</c:v>
                </c:pt>
                <c:pt idx="51">
                  <c:v>2.2440715207697801</c:v>
                </c:pt>
                <c:pt idx="52">
                  <c:v>2.2178533085593601</c:v>
                </c:pt>
                <c:pt idx="53">
                  <c:v>2.1919407418257801</c:v>
                </c:pt>
                <c:pt idx="54">
                  <c:v>2.1663302356127598</c:v>
                </c:pt>
                <c:pt idx="55">
                  <c:v>2.1410182458378602</c:v>
                </c:pt>
                <c:pt idx="56">
                  <c:v>2.1160012687430401</c:v>
                </c:pt>
                <c:pt idx="57">
                  <c:v>2.09127584034507</c:v>
                </c:pt>
                <c:pt idx="58">
                  <c:v>2.0668385358849899</c:v>
                </c:pt>
                <c:pt idx="59">
                  <c:v>2.0426859692758499</c:v>
                </c:pt>
                <c:pt idx="60">
                  <c:v>2.0188147925479401</c:v>
                </c:pt>
                <c:pt idx="61">
                  <c:v>1.9952216952902599</c:v>
                </c:pt>
                <c:pt idx="62">
                  <c:v>1.97190340408739</c:v>
                </c:pt>
                <c:pt idx="63">
                  <c:v>1.94885668195022</c:v>
                </c:pt>
                <c:pt idx="64">
                  <c:v>1.9260783277393301</c:v>
                </c:pt>
                <c:pt idx="65">
                  <c:v>1.9035651755791301</c:v>
                </c:pt>
                <c:pt idx="66">
                  <c:v>1.88131409426111</c:v>
                </c:pt>
                <c:pt idx="67">
                  <c:v>1.8593219866339299</c:v>
                </c:pt>
                <c:pt idx="68">
                  <c:v>1.8375857889779299</c:v>
                </c:pt>
                <c:pt idx="69">
                  <c:v>1.8161024703612501</c:v>
                </c:pt>
                <c:pt idx="70">
                  <c:v>1.7948690319743099</c:v>
                </c:pt>
                <c:pt idx="71">
                  <c:v>1.7738825064388899</c:v>
                </c:pt>
                <c:pt idx="72">
                  <c:v>1.75313995708742</c:v>
                </c:pt>
                <c:pt idx="73">
                  <c:v>1.7326384772075101</c:v>
                </c:pt>
                <c:pt idx="74">
                  <c:v>1.71237518924569</c:v>
                </c:pt>
                <c:pt idx="75">
                  <c:v>1.6923472439634999</c:v>
                </c:pt>
                <c:pt idx="76">
                  <c:v>1.67255181953772</c:v>
                </c:pt>
                <c:pt idx="77">
                  <c:v>1.6529861205952201</c:v>
                </c:pt>
                <c:pt idx="78">
                  <c:v>1.6336473771709901</c:v>
                </c:pt>
                <c:pt idx="79">
                  <c:v>1.61453284357579</c:v>
                </c:pt>
                <c:pt idx="80">
                  <c:v>1.5956397971574601</c:v>
                </c:pt>
                <c:pt idx="81">
                  <c:v>1.57696553693632</c:v>
                </c:pt>
                <c:pt idx="82">
                  <c:v>1.55850738209165</c:v>
                </c:pt>
                <c:pt idx="83">
                  <c:v>1.54026267027101</c:v>
                </c:pt>
                <c:pt idx="84">
                  <c:v>1.52222875568836</c:v>
                </c:pt>
                <c:pt idx="85">
                  <c:v>1.5044030069693199</c:v>
                </c:pt>
                <c:pt idx="86">
                  <c:v>1.4867828046926601</c:v>
                </c:pt>
                <c:pt idx="87">
                  <c:v>1.46936553856493</c:v>
                </c:pt>
                <c:pt idx="88">
                  <c:v>1.45214860415053</c:v>
                </c:pt>
                <c:pt idx="89">
                  <c:v>1.4351293990596601</c:v>
                </c:pt>
                <c:pt idx="90">
                  <c:v>1.41830531847236</c:v>
                </c:pt>
                <c:pt idx="91">
                  <c:v>1.4016737498443299</c:v>
                </c:pt>
                <c:pt idx="92">
                  <c:v>1.38523206659855</c:v>
                </c:pt>
                <c:pt idx="93">
                  <c:v>1.3689776205511099</c:v>
                </c:pt>
                <c:pt idx="94">
                  <c:v>1.3529077327469201</c:v>
                </c:pt>
                <c:pt idx="95">
                  <c:v>1.33701968228221</c:v>
                </c:pt>
                <c:pt idx="96">
                  <c:v>1.3213106925579701</c:v>
                </c:pt>
                <c:pt idx="97">
                  <c:v>1.3057779142272199</c:v>
                </c:pt>
                <c:pt idx="98">
                  <c:v>1.2904184038472299</c:v>
                </c:pt>
                <c:pt idx="99">
                  <c:v>1.27522909689716</c:v>
                </c:pt>
                <c:pt idx="100">
                  <c:v>1.2602067733239</c:v>
                </c:pt>
                <c:pt idx="101">
                  <c:v>1.24534801306424</c:v>
                </c:pt>
                <c:pt idx="102">
                  <c:v>1.2306491379498401</c:v>
                </c:pt>
                <c:pt idx="103">
                  <c:v>1.21610613485855</c:v>
                </c:pt>
                <c:pt idx="104">
                  <c:v>1.2017145526492199</c:v>
                </c:pt>
                <c:pt idx="105">
                  <c:v>1.1874693618438801</c:v>
                </c:pt>
                <c:pt idx="106">
                  <c:v>1.17336476041549</c:v>
                </c:pt>
                <c:pt idx="107">
                  <c:v>1.1593939000458</c:v>
                </c:pt>
                <c:pt idx="108">
                  <c:v>1.1455484924219601</c:v>
                </c:pt>
                <c:pt idx="109">
                  <c:v>1.13181823012413</c:v>
                </c:pt>
                <c:pt idx="110">
                  <c:v>1.11818991305798</c:v>
                </c:pt>
                <c:pt idx="111">
                  <c:v>1.1046680814812799</c:v>
                </c:pt>
                <c:pt idx="112">
                  <c:v>1.0913455861277701</c:v>
                </c:pt>
                <c:pt idx="113">
                  <c:v>1.07833642901017</c:v>
                </c:pt>
                <c:pt idx="114">
                  <c:v>1.06575271195346</c:v>
                </c:pt>
                <c:pt idx="115">
                  <c:v>1.0537068071922899</c:v>
                </c:pt>
                <c:pt idx="116">
                  <c:v>1.0423143269934401</c:v>
                </c:pt>
                <c:pt idx="117">
                  <c:v>1.0316982178088101</c:v>
                </c:pt>
                <c:pt idx="118">
                  <c:v>1.0219944119755799</c:v>
                </c:pt>
                <c:pt idx="119">
                  <c:v>1.0133595550846699</c:v>
                </c:pt>
                <c:pt idx="120">
                  <c:v>1.0059813025650901</c:v>
                </c:pt>
                <c:pt idx="121">
                  <c:v>1.0000913813888801</c:v>
                </c:pt>
                <c:pt idx="122">
                  <c:v>0.99598083186522202</c:v>
                </c:pt>
                <c:pt idx="123">
                  <c:v>0.99401551071572103</c:v>
                </c:pt>
                <c:pt idx="124">
                  <c:v>0.99464852473307597</c:v>
                </c:pt>
                <c:pt idx="125">
                  <c:v>0.99842608463481997</c:v>
                </c:pt>
                <c:pt idx="126">
                  <c:v>0.99350632813981199</c:v>
                </c:pt>
                <c:pt idx="127">
                  <c:v>0.98688886842941703</c:v>
                </c:pt>
                <c:pt idx="128">
                  <c:v>0.98226762660289402</c:v>
                </c:pt>
                <c:pt idx="129">
                  <c:v>0.97922640687116902</c:v>
                </c:pt>
                <c:pt idx="130">
                  <c:v>0.977436915186914</c:v>
                </c:pt>
                <c:pt idx="131">
                  <c:v>0.97663103083785796</c:v>
                </c:pt>
                <c:pt idx="132">
                  <c:v>0.97658084987441496</c:v>
                </c:pt>
                <c:pt idx="133">
                  <c:v>0.97708484527371697</c:v>
                </c:pt>
                <c:pt idx="134">
                  <c:v>0.97795841266058603</c:v>
                </c:pt>
                <c:pt idx="135">
                  <c:v>0.97902742568851797</c:v>
                </c:pt>
                <c:pt idx="136">
                  <c:v>0.98012965124830598</c:v>
                </c:pt>
                <c:pt idx="137">
                  <c:v>0.98119924232928302</c:v>
                </c:pt>
                <c:pt idx="138">
                  <c:v>0.98224379704342502</c:v>
                </c:pt>
                <c:pt idx="139">
                  <c:v>0.983269858489487</c:v>
                </c:pt>
                <c:pt idx="140">
                  <c:v>0.98428194393162305</c:v>
                </c:pt>
                <c:pt idx="141">
                  <c:v>0.98528327093224699</c:v>
                </c:pt>
                <c:pt idx="142">
                  <c:v>0.98627619263616295</c:v>
                </c:pt>
                <c:pt idx="143">
                  <c:v>0.98726246938652695</c:v>
                </c:pt>
                <c:pt idx="144">
                  <c:v>0.98824344412897203</c:v>
                </c:pt>
                <c:pt idx="145">
                  <c:v>0.98922015909550998</c:v>
                </c:pt>
                <c:pt idx="146">
                  <c:v>0.99019343546347705</c:v>
                </c:pt>
                <c:pt idx="147">
                  <c:v>0.99116392899303396</c:v>
                </c:pt>
                <c:pt idx="148">
                  <c:v>0.99213216968182105</c:v>
                </c:pt>
                <c:pt idx="149">
                  <c:v>0.99309859054390903</c:v>
                </c:pt>
                <c:pt idx="150">
                  <c:v>0.99406354883810599</c:v>
                </c:pt>
              </c:numCache>
            </c:numRef>
          </c:yVal>
          <c:smooth val="0"/>
        </c:ser>
        <c:ser>
          <c:idx val="2"/>
          <c:order val="2"/>
          <c:tx>
            <c:strRef>
              <c:f>Microsoft_Excel_Worksheet4!$D$1</c:f>
              <c:strCache>
                <c:ptCount val="1"/>
                <c:pt idx="0">
                  <c:v>upper</c:v>
                </c:pt>
              </c:strCache>
            </c:strRef>
          </c:tx>
          <c:spPr>
            <a:ln w="41275">
              <a:solidFill>
                <a:srgbClr val="00FF00"/>
              </a:solidFill>
              <a:prstDash val="sysDash"/>
            </a:ln>
          </c:spPr>
          <c:marker>
            <c:symbol val="none"/>
          </c:marker>
          <c:xVal>
            <c:numRef>
              <c:f>Microsoft_Excel_Worksheet4!$A$2:$A$10002</c:f>
              <c:numCache>
                <c:formatCode>General</c:formatCode>
                <c:ptCount val="1000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pt idx="81">
                  <c:v>131</c:v>
                </c:pt>
                <c:pt idx="82">
                  <c:v>132</c:v>
                </c:pt>
                <c:pt idx="83">
                  <c:v>133</c:v>
                </c:pt>
                <c:pt idx="84">
                  <c:v>134</c:v>
                </c:pt>
                <c:pt idx="85">
                  <c:v>135</c:v>
                </c:pt>
                <c:pt idx="86">
                  <c:v>136</c:v>
                </c:pt>
                <c:pt idx="87">
                  <c:v>137</c:v>
                </c:pt>
                <c:pt idx="88">
                  <c:v>138</c:v>
                </c:pt>
                <c:pt idx="89">
                  <c:v>139</c:v>
                </c:pt>
                <c:pt idx="90">
                  <c:v>140</c:v>
                </c:pt>
                <c:pt idx="91">
                  <c:v>141</c:v>
                </c:pt>
                <c:pt idx="92">
                  <c:v>142</c:v>
                </c:pt>
                <c:pt idx="93">
                  <c:v>143</c:v>
                </c:pt>
                <c:pt idx="94">
                  <c:v>144</c:v>
                </c:pt>
                <c:pt idx="95">
                  <c:v>145</c:v>
                </c:pt>
                <c:pt idx="96">
                  <c:v>146</c:v>
                </c:pt>
                <c:pt idx="97">
                  <c:v>147</c:v>
                </c:pt>
                <c:pt idx="98">
                  <c:v>148</c:v>
                </c:pt>
                <c:pt idx="99">
                  <c:v>149</c:v>
                </c:pt>
                <c:pt idx="100">
                  <c:v>150</c:v>
                </c:pt>
                <c:pt idx="101">
                  <c:v>151</c:v>
                </c:pt>
                <c:pt idx="102">
                  <c:v>152</c:v>
                </c:pt>
                <c:pt idx="103">
                  <c:v>153</c:v>
                </c:pt>
                <c:pt idx="104">
                  <c:v>154</c:v>
                </c:pt>
                <c:pt idx="105">
                  <c:v>155</c:v>
                </c:pt>
                <c:pt idx="106">
                  <c:v>156</c:v>
                </c:pt>
                <c:pt idx="107">
                  <c:v>157</c:v>
                </c:pt>
                <c:pt idx="108">
                  <c:v>158</c:v>
                </c:pt>
                <c:pt idx="109">
                  <c:v>159</c:v>
                </c:pt>
                <c:pt idx="110">
                  <c:v>160</c:v>
                </c:pt>
                <c:pt idx="111">
                  <c:v>161</c:v>
                </c:pt>
                <c:pt idx="112">
                  <c:v>162</c:v>
                </c:pt>
                <c:pt idx="113">
                  <c:v>163</c:v>
                </c:pt>
                <c:pt idx="114">
                  <c:v>164</c:v>
                </c:pt>
                <c:pt idx="115">
                  <c:v>165</c:v>
                </c:pt>
                <c:pt idx="116">
                  <c:v>166</c:v>
                </c:pt>
                <c:pt idx="117">
                  <c:v>167</c:v>
                </c:pt>
                <c:pt idx="118">
                  <c:v>168</c:v>
                </c:pt>
                <c:pt idx="119">
                  <c:v>169</c:v>
                </c:pt>
                <c:pt idx="120">
                  <c:v>170</c:v>
                </c:pt>
                <c:pt idx="121">
                  <c:v>171</c:v>
                </c:pt>
                <c:pt idx="122">
                  <c:v>172</c:v>
                </c:pt>
                <c:pt idx="123">
                  <c:v>173</c:v>
                </c:pt>
                <c:pt idx="124">
                  <c:v>174</c:v>
                </c:pt>
                <c:pt idx="125">
                  <c:v>175</c:v>
                </c:pt>
                <c:pt idx="126">
                  <c:v>176</c:v>
                </c:pt>
                <c:pt idx="127">
                  <c:v>177</c:v>
                </c:pt>
                <c:pt idx="128">
                  <c:v>178</c:v>
                </c:pt>
                <c:pt idx="129">
                  <c:v>179</c:v>
                </c:pt>
                <c:pt idx="130">
                  <c:v>180</c:v>
                </c:pt>
                <c:pt idx="131">
                  <c:v>181</c:v>
                </c:pt>
                <c:pt idx="132">
                  <c:v>182</c:v>
                </c:pt>
                <c:pt idx="133">
                  <c:v>183</c:v>
                </c:pt>
                <c:pt idx="134">
                  <c:v>184</c:v>
                </c:pt>
                <c:pt idx="135">
                  <c:v>185</c:v>
                </c:pt>
                <c:pt idx="136">
                  <c:v>186</c:v>
                </c:pt>
                <c:pt idx="137">
                  <c:v>187</c:v>
                </c:pt>
                <c:pt idx="138">
                  <c:v>188</c:v>
                </c:pt>
                <c:pt idx="139">
                  <c:v>189</c:v>
                </c:pt>
                <c:pt idx="140">
                  <c:v>190</c:v>
                </c:pt>
                <c:pt idx="141">
                  <c:v>191</c:v>
                </c:pt>
                <c:pt idx="142">
                  <c:v>192</c:v>
                </c:pt>
                <c:pt idx="143">
                  <c:v>193</c:v>
                </c:pt>
                <c:pt idx="144">
                  <c:v>194</c:v>
                </c:pt>
                <c:pt idx="145">
                  <c:v>195</c:v>
                </c:pt>
                <c:pt idx="146">
                  <c:v>196</c:v>
                </c:pt>
                <c:pt idx="147">
                  <c:v>197</c:v>
                </c:pt>
                <c:pt idx="148">
                  <c:v>198</c:v>
                </c:pt>
                <c:pt idx="149">
                  <c:v>199</c:v>
                </c:pt>
                <c:pt idx="150">
                  <c:v>200</c:v>
                </c:pt>
              </c:numCache>
            </c:numRef>
          </c:xVal>
          <c:yVal>
            <c:numRef>
              <c:f>Microsoft_Excel_Worksheet4!$D$2:$D$10002</c:f>
              <c:numCache>
                <c:formatCode>General</c:formatCode>
                <c:ptCount val="10001"/>
                <c:pt idx="0">
                  <c:v>193.38440641155901</c:v>
                </c:pt>
                <c:pt idx="1">
                  <c:v>185.12767806367501</c:v>
                </c:pt>
                <c:pt idx="2">
                  <c:v>177.22348876395401</c:v>
                </c:pt>
                <c:pt idx="3">
                  <c:v>169.65678589889299</c:v>
                </c:pt>
                <c:pt idx="4">
                  <c:v>162.41315957283501</c:v>
                </c:pt>
                <c:pt idx="5">
                  <c:v>155.478815164998</c:v>
                </c:pt>
                <c:pt idx="6">
                  <c:v>148.840547058287</c:v>
                </c:pt>
                <c:pt idx="7">
                  <c:v>142.485713489837</c:v>
                </c:pt>
                <c:pt idx="8">
                  <c:v>136.40221247540299</c:v>
                </c:pt>
                <c:pt idx="9">
                  <c:v>130.57845876174201</c:v>
                </c:pt>
                <c:pt idx="10">
                  <c:v>125.003361763095</c:v>
                </c:pt>
                <c:pt idx="11">
                  <c:v>119.66630443974201</c:v>
                </c:pt>
                <c:pt idx="12">
                  <c:v>114.557123078418</c:v>
                </c:pt>
                <c:pt idx="13">
                  <c:v>109.666087936065</c:v>
                </c:pt>
                <c:pt idx="14">
                  <c:v>104.983884710079</c:v>
                </c:pt>
                <c:pt idx="15">
                  <c:v>100.501596799731</c:v>
                </c:pt>
                <c:pt idx="16">
                  <c:v>96.210688325014203</c:v>
                </c:pt>
                <c:pt idx="17">
                  <c:v>92.102987870553207</c:v>
                </c:pt>
                <c:pt idx="18">
                  <c:v>88.170672923619904</c:v>
                </c:pt>
                <c:pt idx="19">
                  <c:v>84.406254976627494</c:v>
                </c:pt>
                <c:pt idx="20">
                  <c:v>80.802565265721796</c:v>
                </c:pt>
                <c:pt idx="21">
                  <c:v>77.352741118312693</c:v>
                </c:pt>
                <c:pt idx="22">
                  <c:v>74.050212883544802</c:v>
                </c:pt>
                <c:pt idx="23">
                  <c:v>70.888691420816201</c:v>
                </c:pt>
                <c:pt idx="24">
                  <c:v>67.8621561225183</c:v>
                </c:pt>
                <c:pt idx="25">
                  <c:v>64.964843448185107</c:v>
                </c:pt>
                <c:pt idx="26">
                  <c:v>62.191235948216701</c:v>
                </c:pt>
                <c:pt idx="27">
                  <c:v>59.5360517562723</c:v>
                </c:pt>
                <c:pt idx="28">
                  <c:v>56.994234530321698</c:v>
                </c:pt>
                <c:pt idx="29">
                  <c:v>54.560943823197803</c:v>
                </c:pt>
                <c:pt idx="30">
                  <c:v>52.2315458643114</c:v>
                </c:pt>
                <c:pt idx="31">
                  <c:v>50.001604734972801</c:v>
                </c:pt>
                <c:pt idx="32">
                  <c:v>47.866873920512802</c:v>
                </c:pt>
                <c:pt idx="33">
                  <c:v>45.823288223115199</c:v>
                </c:pt>
                <c:pt idx="34">
                  <c:v>43.866956019959197</c:v>
                </c:pt>
                <c:pt idx="35">
                  <c:v>41.994151851926901</c:v>
                </c:pt>
                <c:pt idx="36">
                  <c:v>40.201309328761702</c:v>
                </c:pt>
                <c:pt idx="37">
                  <c:v>38.4850143371659</c:v>
                </c:pt>
                <c:pt idx="38">
                  <c:v>36.841998538902502</c:v>
                </c:pt>
                <c:pt idx="39">
                  <c:v>35.269133146518598</c:v>
                </c:pt>
                <c:pt idx="40">
                  <c:v>33.763422964836103</c:v>
                </c:pt>
                <c:pt idx="41">
                  <c:v>32.322000686862999</c:v>
                </c:pt>
                <c:pt idx="42">
                  <c:v>30.942121433260699</c:v>
                </c:pt>
                <c:pt idx="43">
                  <c:v>29.621157524969899</c:v>
                </c:pt>
                <c:pt idx="44">
                  <c:v>28.356593479037599</c:v>
                </c:pt>
                <c:pt idx="45">
                  <c:v>27.146021218117198</c:v>
                </c:pt>
                <c:pt idx="46">
                  <c:v>25.9871354845166</c:v>
                </c:pt>
                <c:pt idx="47">
                  <c:v>24.877729450062599</c:v>
                </c:pt>
                <c:pt idx="48">
                  <c:v>23.815690513418801</c:v>
                </c:pt>
                <c:pt idx="49">
                  <c:v>22.798996276855299</c:v>
                </c:pt>
                <c:pt idx="50">
                  <c:v>21.825710694806901</c:v>
                </c:pt>
                <c:pt idx="51">
                  <c:v>20.893980386885701</c:v>
                </c:pt>
                <c:pt idx="52">
                  <c:v>20.002031108326399</c:v>
                </c:pt>
                <c:pt idx="53">
                  <c:v>19.148164371143999</c:v>
                </c:pt>
                <c:pt idx="54">
                  <c:v>18.330754209565999</c:v>
                </c:pt>
                <c:pt idx="55">
                  <c:v>17.548244083583999</c:v>
                </c:pt>
                <c:pt idx="56">
                  <c:v>16.799143914723601</c:v>
                </c:pt>
                <c:pt idx="57">
                  <c:v>16.082027248391299</c:v>
                </c:pt>
                <c:pt idx="58">
                  <c:v>15.3955285373924</c:v>
                </c:pt>
                <c:pt idx="59">
                  <c:v>14.7383405414481</c:v>
                </c:pt>
                <c:pt idx="60">
                  <c:v>14.1092118377603</c:v>
                </c:pt>
                <c:pt idx="61">
                  <c:v>13.5069444378829</c:v>
                </c:pt>
                <c:pt idx="62">
                  <c:v>12.9303915063623</c:v>
                </c:pt>
                <c:pt idx="63">
                  <c:v>12.3784551768042</c:v>
                </c:pt>
                <c:pt idx="64">
                  <c:v>11.850084461207199</c:v>
                </c:pt>
                <c:pt idx="65">
                  <c:v>11.3442732485839</c:v>
                </c:pt>
                <c:pt idx="66">
                  <c:v>10.860058389059599</c:v>
                </c:pt>
                <c:pt idx="67">
                  <c:v>10.3965178598012</c:v>
                </c:pt>
                <c:pt idx="68">
                  <c:v>9.95276900928536</c:v>
                </c:pt>
                <c:pt idx="69">
                  <c:v>9.5279668765653192</c:v>
                </c:pt>
                <c:pt idx="70">
                  <c:v>9.1213025823372895</c:v>
                </c:pt>
                <c:pt idx="71">
                  <c:v>8.7320017887464196</c:v>
                </c:pt>
                <c:pt idx="72">
                  <c:v>8.35932322500231</c:v>
                </c:pt>
                <c:pt idx="73">
                  <c:v>8.0025572760007897</c:v>
                </c:pt>
                <c:pt idx="74">
                  <c:v>7.6610246312693198</c:v>
                </c:pt>
                <c:pt idx="75">
                  <c:v>7.3340749916689596</c:v>
                </c:pt>
                <c:pt idx="76">
                  <c:v>7.0210858313972997</c:v>
                </c:pt>
                <c:pt idx="77">
                  <c:v>6.7214612129431099</c:v>
                </c:pt>
                <c:pt idx="78">
                  <c:v>6.4346306527461801</c:v>
                </c:pt>
                <c:pt idx="79">
                  <c:v>6.1600480354141398</c:v>
                </c:pt>
                <c:pt idx="80">
                  <c:v>5.8971905744432096</c:v>
                </c:pt>
                <c:pt idx="81">
                  <c:v>5.6455578174812304</c:v>
                </c:pt>
                <c:pt idx="82">
                  <c:v>5.4046706942596998</c:v>
                </c:pt>
                <c:pt idx="83">
                  <c:v>5.1740706054078398</c:v>
                </c:pt>
                <c:pt idx="84">
                  <c:v>4.9533185504444797</c:v>
                </c:pt>
                <c:pt idx="85">
                  <c:v>4.7419942933260897</c:v>
                </c:pt>
                <c:pt idx="86">
                  <c:v>4.5396955640090599</c:v>
                </c:pt>
                <c:pt idx="87">
                  <c:v>4.3460372945646197</c:v>
                </c:pt>
                <c:pt idx="88">
                  <c:v>4.1606508884647502</c:v>
                </c:pt>
                <c:pt idx="89">
                  <c:v>3.9831835217391802</c:v>
                </c:pt>
                <c:pt idx="90">
                  <c:v>3.8132974747878499</c:v>
                </c:pt>
                <c:pt idx="91">
                  <c:v>3.6506694937226598</c:v>
                </c:pt>
                <c:pt idx="92">
                  <c:v>3.4949901802087302</c:v>
                </c:pt>
                <c:pt idx="93">
                  <c:v>3.3459634088830801</c:v>
                </c:pt>
                <c:pt idx="94">
                  <c:v>3.2033057715521198</c:v>
                </c:pt>
                <c:pt idx="95">
                  <c:v>3.0667460475153701</c:v>
                </c:pt>
                <c:pt idx="96">
                  <c:v>2.9360246995416901</c:v>
                </c:pt>
                <c:pt idx="97">
                  <c:v>2.8108933952500501</c:v>
                </c:pt>
                <c:pt idx="98">
                  <c:v>2.69111455393988</c:v>
                </c:pt>
                <c:pt idx="99">
                  <c:v>2.5764609193074701</c:v>
                </c:pt>
                <c:pt idx="100">
                  <c:v>2.4667151590211902</c:v>
                </c:pt>
                <c:pt idx="101">
                  <c:v>2.3616694928796602</c:v>
                </c:pt>
                <c:pt idx="102">
                  <c:v>2.2611253523538801</c:v>
                </c:pt>
                <c:pt idx="103">
                  <c:v>2.1648930758916198</c:v>
                </c:pt>
                <c:pt idx="104">
                  <c:v>2.0727916467204701</c:v>
                </c:pt>
                <c:pt idx="105">
                  <c:v>1.9846484834906899</c:v>
                </c:pt>
                <c:pt idx="106">
                  <c:v>1.90029929973435</c:v>
                </c:pt>
                <c:pt idx="107">
                  <c:v>1.81958805713893</c:v>
                </c:pt>
                <c:pt idx="108">
                  <c:v>1.7423670524571</c:v>
                </c:pt>
                <c:pt idx="109">
                  <c:v>1.6684972029166101</c:v>
                </c:pt>
                <c:pt idx="110">
                  <c:v>1.59784863861746</c:v>
                </c:pt>
                <c:pt idx="111">
                  <c:v>1.5303790473879499</c:v>
                </c:pt>
                <c:pt idx="112">
                  <c:v>1.46635496000094</c:v>
                </c:pt>
                <c:pt idx="113">
                  <c:v>1.40605913577096</c:v>
                </c:pt>
                <c:pt idx="114">
                  <c:v>1.34970424740698</c:v>
                </c:pt>
                <c:pt idx="115">
                  <c:v>1.2974424270684199</c:v>
                </c:pt>
                <c:pt idx="116">
                  <c:v>1.24937409499122</c:v>
                </c:pt>
                <c:pt idx="117">
                  <c:v>1.2055555586186899</c:v>
                </c:pt>
                <c:pt idx="118">
                  <c:v>1.1660048529495</c:v>
                </c:pt>
                <c:pt idx="119">
                  <c:v>1.13070529097828</c:v>
                </c:pt>
                <c:pt idx="120">
                  <c:v>1.09960629566456</c:v>
                </c:pt>
                <c:pt idx="121">
                  <c:v>1.0726214572133801</c:v>
                </c:pt>
                <c:pt idx="122">
                  <c:v>1.04962461488103</c:v>
                </c:pt>
                <c:pt idx="123">
                  <c:v>1.0304461747351299</c:v>
                </c:pt>
                <c:pt idx="124">
                  <c:v>1.0148733744563501</c:v>
                </c:pt>
                <c:pt idx="125">
                  <c:v>1.0026584899569599</c:v>
                </c:pt>
                <c:pt idx="126">
                  <c:v>1.00594021103781</c:v>
                </c:pt>
                <c:pt idx="127">
                  <c:v>1.0174208580248001</c:v>
                </c:pt>
                <c:pt idx="128">
                  <c:v>1.0328243599667499</c:v>
                </c:pt>
                <c:pt idx="129">
                  <c:v>1.0520336190414801</c:v>
                </c:pt>
                <c:pt idx="130">
                  <c:v>1.0748729280937199</c:v>
                </c:pt>
                <c:pt idx="131">
                  <c:v>1.10111542076472</c:v>
                </c:pt>
                <c:pt idx="132">
                  <c:v>1.1304847735171599</c:v>
                </c:pt>
                <c:pt idx="133">
                  <c:v>1.16265251534277</c:v>
                </c:pt>
                <c:pt idx="134">
                  <c:v>1.19723259613432</c:v>
                </c:pt>
                <c:pt idx="135">
                  <c:v>1.2337747069737699</c:v>
                </c:pt>
                <c:pt idx="136">
                  <c:v>1.2717779014495201</c:v>
                </c:pt>
                <c:pt idx="137">
                  <c:v>1.3110078408013</c:v>
                </c:pt>
                <c:pt idx="138">
                  <c:v>1.35148394072547</c:v>
                </c:pt>
                <c:pt idx="139">
                  <c:v>1.39323748011009</c:v>
                </c:pt>
                <c:pt idx="140">
                  <c:v>1.43630293594792</c:v>
                </c:pt>
                <c:pt idx="141">
                  <c:v>1.4807172935383299</c:v>
                </c:pt>
                <c:pt idx="142">
                  <c:v>1.5265196486641199</c:v>
                </c:pt>
                <c:pt idx="143">
                  <c:v>1.5737509745976901</c:v>
                </c:pt>
                <c:pt idx="144">
                  <c:v>1.6224539865161001</c:v>
                </c:pt>
                <c:pt idx="145">
                  <c:v>1.67267306587057</c:v>
                </c:pt>
                <c:pt idx="146">
                  <c:v>1.7244542230534601</c:v>
                </c:pt>
                <c:pt idx="147">
                  <c:v>1.77784508539849</c:v>
                </c:pt>
                <c:pt idx="148">
                  <c:v>1.83289490251649</c:v>
                </c:pt>
                <c:pt idx="149">
                  <c:v>1.8896545639012701</c:v>
                </c:pt>
                <c:pt idx="150">
                  <c:v>1.9481766255238799</c:v>
                </c:pt>
              </c:numCache>
            </c:numRef>
          </c:yVal>
          <c:smooth val="1"/>
        </c:ser>
        <c:dLbls>
          <c:showLegendKey val="0"/>
          <c:showVal val="0"/>
          <c:showCatName val="0"/>
          <c:showSerName val="0"/>
          <c:showPercent val="0"/>
          <c:showBubbleSize val="0"/>
        </c:dLbls>
        <c:axId val="722943088"/>
        <c:axId val="722943480"/>
      </c:scatterChart>
      <c:valAx>
        <c:axId val="722943088"/>
        <c:scaling>
          <c:orientation val="minMax"/>
          <c:max val="200"/>
          <c:min val="150"/>
        </c:scaling>
        <c:delete val="0"/>
        <c:axPos val="b"/>
        <c:title>
          <c:tx>
            <c:rich>
              <a:bodyPr/>
              <a:lstStyle/>
              <a:p>
                <a:pPr>
                  <a:defRPr sz="1700"/>
                </a:pPr>
                <a:r>
                  <a:rPr lang="en-US" sz="1700" dirty="0" smtClean="0"/>
                  <a:t>Recipient height (cm)</a:t>
                </a:r>
                <a:endParaRPr lang="en-US" sz="1700" dirty="0"/>
              </a:p>
            </c:rich>
          </c:tx>
          <c:layout>
            <c:manualLayout>
              <c:xMode val="edge"/>
              <c:yMode val="edge"/>
              <c:x val="0.40497415975657908"/>
              <c:y val="0.88582020997375333"/>
            </c:manualLayout>
          </c:layout>
          <c:overlay val="0"/>
        </c:title>
        <c:numFmt formatCode="#,##0" sourceLinked="0"/>
        <c:majorTickMark val="out"/>
        <c:minorTickMark val="none"/>
        <c:tickLblPos val="nextTo"/>
        <c:txPr>
          <a:bodyPr rot="0"/>
          <a:lstStyle/>
          <a:p>
            <a:pPr>
              <a:defRPr sz="1500" b="1"/>
            </a:pPr>
            <a:endParaRPr lang="en-US"/>
          </a:p>
        </c:txPr>
        <c:crossAx val="722943480"/>
        <c:crosses val="autoZero"/>
        <c:crossBetween val="midCat"/>
        <c:majorUnit val="10"/>
      </c:valAx>
      <c:valAx>
        <c:axId val="722943480"/>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smtClean="0">
                    <a:solidFill>
                      <a:schemeClr val="tx1"/>
                    </a:solidFill>
                  </a:rPr>
                  <a:t>Hazard Ratio of 5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722943088"/>
        <c:crossesAt val="15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FF00"/>
              </a:solidFill>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Microsoft_Excel_Worksheet1!$B$2:$B$10002</c:f>
              <c:numCache>
                <c:formatCode>General</c:formatCode>
                <c:ptCount val="10001"/>
                <c:pt idx="0">
                  <c:v>2.1564078223952299</c:v>
                </c:pt>
                <c:pt idx="1">
                  <c:v>2.1524104620506899</c:v>
                </c:pt>
                <c:pt idx="2">
                  <c:v>2.1484205116633701</c:v>
                </c:pt>
                <c:pt idx="3">
                  <c:v>2.1444379574973498</c:v>
                </c:pt>
                <c:pt idx="4">
                  <c:v>2.1404627858421499</c:v>
                </c:pt>
                <c:pt idx="5">
                  <c:v>2.1364949830127302</c:v>
                </c:pt>
                <c:pt idx="6">
                  <c:v>2.1325345353493899</c:v>
                </c:pt>
                <c:pt idx="7">
                  <c:v>2.12858142921778</c:v>
                </c:pt>
                <c:pt idx="8">
                  <c:v>2.12463565100879</c:v>
                </c:pt>
                <c:pt idx="9">
                  <c:v>2.12069718713858</c:v>
                </c:pt>
                <c:pt idx="10">
                  <c:v>2.1167660240484598</c:v>
                </c:pt>
                <c:pt idx="11">
                  <c:v>2.11284214820488</c:v>
                </c:pt>
                <c:pt idx="12">
                  <c:v>2.1089255460993801</c:v>
                </c:pt>
                <c:pt idx="13">
                  <c:v>2.1050162042485399</c:v>
                </c:pt>
                <c:pt idx="14">
                  <c:v>2.10111410919394</c:v>
                </c:pt>
                <c:pt idx="15">
                  <c:v>2.0972192475020899</c:v>
                </c:pt>
                <c:pt idx="16">
                  <c:v>2.09333160576442</c:v>
                </c:pt>
                <c:pt idx="17">
                  <c:v>2.0894511705972101</c:v>
                </c:pt>
                <c:pt idx="18">
                  <c:v>2.0855779286415599</c:v>
                </c:pt>
                <c:pt idx="19">
                  <c:v>2.0817118665633099</c:v>
                </c:pt>
                <c:pt idx="20">
                  <c:v>2.0778529710530398</c:v>
                </c:pt>
                <c:pt idx="21">
                  <c:v>2.0740012288259799</c:v>
                </c:pt>
                <c:pt idx="22">
                  <c:v>2.0701566266220102</c:v>
                </c:pt>
                <c:pt idx="23">
                  <c:v>2.0663191512055699</c:v>
                </c:pt>
                <c:pt idx="24">
                  <c:v>2.06248878936566</c:v>
                </c:pt>
                <c:pt idx="25">
                  <c:v>2.05866552791574</c:v>
                </c:pt>
                <c:pt idx="26">
                  <c:v>2.0548493536937298</c:v>
                </c:pt>
                <c:pt idx="27">
                  <c:v>2.0510402535619399</c:v>
                </c:pt>
                <c:pt idx="28">
                  <c:v>2.0472382144070602</c:v>
                </c:pt>
                <c:pt idx="29">
                  <c:v>2.0434432231400499</c:v>
                </c:pt>
                <c:pt idx="30">
                  <c:v>2.03965526669616</c:v>
                </c:pt>
                <c:pt idx="31">
                  <c:v>2.0358743320348398</c:v>
                </c:pt>
                <c:pt idx="32">
                  <c:v>2.0321004061397301</c:v>
                </c:pt>
                <c:pt idx="33">
                  <c:v>2.0283334760186</c:v>
                </c:pt>
                <c:pt idx="34">
                  <c:v>2.02457352870328</c:v>
                </c:pt>
                <c:pt idx="35">
                  <c:v>2.02082055124967</c:v>
                </c:pt>
                <c:pt idx="36">
                  <c:v>2.0170745307376401</c:v>
                </c:pt>
                <c:pt idx="37">
                  <c:v>2.0133354542710098</c:v>
                </c:pt>
                <c:pt idx="38">
                  <c:v>2.0096033089775398</c:v>
                </c:pt>
                <c:pt idx="39">
                  <c:v>2.00587808200881</c:v>
                </c:pt>
                <c:pt idx="40">
                  <c:v>2.0021597605402399</c:v>
                </c:pt>
                <c:pt idx="41">
                  <c:v>1.99844833177101</c:v>
                </c:pt>
                <c:pt idx="42">
                  <c:v>1.99474378292405</c:v>
                </c:pt>
                <c:pt idx="43">
                  <c:v>1.9910461012459499</c:v>
                </c:pt>
                <c:pt idx="44">
                  <c:v>1.98735527400696</c:v>
                </c:pt>
                <c:pt idx="45">
                  <c:v>1.98367128850091</c:v>
                </c:pt>
                <c:pt idx="46">
                  <c:v>1.9799941320451999</c:v>
                </c:pt>
                <c:pt idx="47">
                  <c:v>1.9763237919807299</c:v>
                </c:pt>
                <c:pt idx="48">
                  <c:v>1.97266025567188</c:v>
                </c:pt>
                <c:pt idx="49">
                  <c:v>1.9690035105064401</c:v>
                </c:pt>
                <c:pt idx="50">
                  <c:v>1.9653535438955601</c:v>
                </c:pt>
                <c:pt idx="51">
                  <c:v>1.9617103432737799</c:v>
                </c:pt>
                <c:pt idx="52">
                  <c:v>1.9580738960988799</c:v>
                </c:pt>
                <c:pt idx="53">
                  <c:v>1.95444418985192</c:v>
                </c:pt>
                <c:pt idx="54">
                  <c:v>1.95082121203715</c:v>
                </c:pt>
                <c:pt idx="55">
                  <c:v>1.9472049501819899</c:v>
                </c:pt>
                <c:pt idx="56">
                  <c:v>1.9435953918369899</c:v>
                </c:pt>
                <c:pt idx="57">
                  <c:v>1.9399925245757601</c:v>
                </c:pt>
                <c:pt idx="58">
                  <c:v>1.9363963359949601</c:v>
                </c:pt>
                <c:pt idx="59">
                  <c:v>1.93280681371423</c:v>
                </c:pt>
                <c:pt idx="60">
                  <c:v>1.9292239453761699</c:v>
                </c:pt>
                <c:pt idx="61">
                  <c:v>1.9256477186462899</c:v>
                </c:pt>
                <c:pt idx="62">
                  <c:v>1.9220781212129401</c:v>
                </c:pt>
                <c:pt idx="63">
                  <c:v>1.91851514078732</c:v>
                </c:pt>
                <c:pt idx="64">
                  <c:v>1.9149587651033999</c:v>
                </c:pt>
                <c:pt idx="65">
                  <c:v>1.9114089819178799</c:v>
                </c:pt>
                <c:pt idx="66">
                  <c:v>1.9078657790101701</c:v>
                </c:pt>
                <c:pt idx="67">
                  <c:v>1.90432914418232</c:v>
                </c:pt>
                <c:pt idx="68">
                  <c:v>1.9007990652590101</c:v>
                </c:pt>
                <c:pt idx="69">
                  <c:v>1.89727553008746</c:v>
                </c:pt>
                <c:pt idx="70">
                  <c:v>1.8937585265374499</c:v>
                </c:pt>
                <c:pt idx="71">
                  <c:v>1.89024804250122</c:v>
                </c:pt>
                <c:pt idx="72">
                  <c:v>1.88674406589347</c:v>
                </c:pt>
                <c:pt idx="73">
                  <c:v>1.88324658465129</c:v>
                </c:pt>
                <c:pt idx="74">
                  <c:v>1.87975558673416</c:v>
                </c:pt>
                <c:pt idx="75">
                  <c:v>1.8762710601238399</c:v>
                </c:pt>
                <c:pt idx="76">
                  <c:v>1.87279299282439</c:v>
                </c:pt>
                <c:pt idx="77">
                  <c:v>1.8693213728621001</c:v>
                </c:pt>
                <c:pt idx="78">
                  <c:v>1.8658561882854701</c:v>
                </c:pt>
                <c:pt idx="79">
                  <c:v>1.86239742716515</c:v>
                </c:pt>
                <c:pt idx="80">
                  <c:v>1.8589450775938801</c:v>
                </c:pt>
                <c:pt idx="81">
                  <c:v>1.8554991276865</c:v>
                </c:pt>
                <c:pt idx="82">
                  <c:v>1.8520595655798699</c:v>
                </c:pt>
                <c:pt idx="83">
                  <c:v>1.8486263794328499</c:v>
                </c:pt>
                <c:pt idx="84">
                  <c:v>1.8451995574262301</c:v>
                </c:pt>
                <c:pt idx="85">
                  <c:v>1.84177908776274</c:v>
                </c:pt>
                <c:pt idx="86">
                  <c:v>1.8383649586669499</c:v>
                </c:pt>
                <c:pt idx="87">
                  <c:v>1.83495715838527</c:v>
                </c:pt>
                <c:pt idx="88">
                  <c:v>1.8315556751859099</c:v>
                </c:pt>
                <c:pt idx="89">
                  <c:v>1.8281604973587899</c:v>
                </c:pt>
                <c:pt idx="90">
                  <c:v>1.82477161321559</c:v>
                </c:pt>
                <c:pt idx="91">
                  <c:v>1.82138901108961</c:v>
                </c:pt>
                <c:pt idx="92">
                  <c:v>1.8180126793358</c:v>
                </c:pt>
                <c:pt idx="93">
                  <c:v>1.81464260633069</c:v>
                </c:pt>
                <c:pt idx="94">
                  <c:v>1.81127878047237</c:v>
                </c:pt>
                <c:pt idx="95">
                  <c:v>1.80792119018042</c:v>
                </c:pt>
                <c:pt idx="96">
                  <c:v>1.8045698238958801</c:v>
                </c:pt>
                <c:pt idx="97">
                  <c:v>1.80122467008124</c:v>
                </c:pt>
                <c:pt idx="98">
                  <c:v>1.7978857172203699</c:v>
                </c:pt>
                <c:pt idx="99">
                  <c:v>1.7945529538184799</c:v>
                </c:pt>
                <c:pt idx="100">
                  <c:v>1.7912263684020899</c:v>
                </c:pt>
                <c:pt idx="101">
                  <c:v>1.78790594951898</c:v>
                </c:pt>
                <c:pt idx="102">
                  <c:v>1.78459168573819</c:v>
                </c:pt>
                <c:pt idx="103">
                  <c:v>1.78128356564992</c:v>
                </c:pt>
                <c:pt idx="104">
                  <c:v>1.7779815778655299</c:v>
                </c:pt>
                <c:pt idx="105">
                  <c:v>1.7746857110174901</c:v>
                </c:pt>
                <c:pt idx="106">
                  <c:v>1.77139595375935</c:v>
                </c:pt>
                <c:pt idx="107">
                  <c:v>1.76811229476567</c:v>
                </c:pt>
                <c:pt idx="108">
                  <c:v>1.76483472273204</c:v>
                </c:pt>
                <c:pt idx="109">
                  <c:v>1.7615632263749701</c:v>
                </c:pt>
                <c:pt idx="110">
                  <c:v>1.75829779443191</c:v>
                </c:pt>
                <c:pt idx="111">
                  <c:v>1.75503841566118</c:v>
                </c:pt>
                <c:pt idx="112">
                  <c:v>1.75178507884193</c:v>
                </c:pt>
                <c:pt idx="113">
                  <c:v>1.74853777277413</c:v>
                </c:pt>
                <c:pt idx="114">
                  <c:v>1.7452964862784901</c:v>
                </c:pt>
                <c:pt idx="115">
                  <c:v>1.7420612081964499</c:v>
                </c:pt>
                <c:pt idx="116">
                  <c:v>1.73883192739016</c:v>
                </c:pt>
                <c:pt idx="117">
                  <c:v>1.7356086327423701</c:v>
                </c:pt>
                <c:pt idx="118">
                  <c:v>1.7323913131564701</c:v>
                </c:pt>
                <c:pt idx="119">
                  <c:v>1.72917995755642</c:v>
                </c:pt>
                <c:pt idx="120">
                  <c:v>1.7259745548867</c:v>
                </c:pt>
                <c:pt idx="121">
                  <c:v>1.7227750941122899</c:v>
                </c:pt>
                <c:pt idx="122">
                  <c:v>1.7195815642186201</c:v>
                </c:pt>
                <c:pt idx="123">
                  <c:v>1.7163939542115401</c:v>
                </c:pt>
                <c:pt idx="124">
                  <c:v>1.71321225311728</c:v>
                </c:pt>
                <c:pt idx="125">
                  <c:v>1.7100364499824201</c:v>
                </c:pt>
                <c:pt idx="126">
                  <c:v>1.70686653387384</c:v>
                </c:pt>
                <c:pt idx="127">
                  <c:v>1.70370249387868</c:v>
                </c:pt>
                <c:pt idx="128">
                  <c:v>1.7005443191043199</c:v>
                </c:pt>
                <c:pt idx="129">
                  <c:v>1.6973919986783199</c:v>
                </c:pt>
                <c:pt idx="130">
                  <c:v>1.6942455217484</c:v>
                </c:pt>
                <c:pt idx="131">
                  <c:v>1.69110487748241</c:v>
                </c:pt>
                <c:pt idx="132">
                  <c:v>1.6879700550682499</c:v>
                </c:pt>
                <c:pt idx="133">
                  <c:v>1.6848410437138901</c:v>
                </c:pt>
                <c:pt idx="134">
                  <c:v>1.6817178326472899</c:v>
                </c:pt>
                <c:pt idx="135">
                  <c:v>1.6786004111163999</c:v>
                </c:pt>
                <c:pt idx="136">
                  <c:v>1.67548876838906</c:v>
                </c:pt>
                <c:pt idx="137">
                  <c:v>1.6723828937530401</c:v>
                </c:pt>
                <c:pt idx="138">
                  <c:v>1.6692827765159599</c:v>
                </c:pt>
                <c:pt idx="139">
                  <c:v>1.6661884060052601</c:v>
                </c:pt>
                <c:pt idx="140">
                  <c:v>1.6630997715681499</c:v>
                </c:pt>
                <c:pt idx="141">
                  <c:v>1.6600168625716101</c:v>
                </c:pt>
                <c:pt idx="142">
                  <c:v>1.6569396684022999</c:v>
                </c:pt>
                <c:pt idx="143">
                  <c:v>1.6538681784665901</c:v>
                </c:pt>
                <c:pt idx="144">
                  <c:v>1.65080238219047</c:v>
                </c:pt>
                <c:pt idx="145">
                  <c:v>1.64774226901952</c:v>
                </c:pt>
                <c:pt idx="146">
                  <c:v>1.6446878284189099</c:v>
                </c:pt>
                <c:pt idx="147">
                  <c:v>1.64163904987332</c:v>
                </c:pt>
                <c:pt idx="148">
                  <c:v>1.63859592288692</c:v>
                </c:pt>
                <c:pt idx="149">
                  <c:v>1.63555843698334</c:v>
                </c:pt>
                <c:pt idx="150">
                  <c:v>1.63252658170566</c:v>
                </c:pt>
                <c:pt idx="151">
                  <c:v>1.6295003466162901</c:v>
                </c:pt>
                <c:pt idx="152">
                  <c:v>1.6264797212970299</c:v>
                </c:pt>
                <c:pt idx="153">
                  <c:v>1.62346469534897</c:v>
                </c:pt>
                <c:pt idx="154">
                  <c:v>1.62045525839249</c:v>
                </c:pt>
                <c:pt idx="155">
                  <c:v>1.61745140006721</c:v>
                </c:pt>
                <c:pt idx="156">
                  <c:v>1.6144531100319499</c:v>
                </c:pt>
                <c:pt idx="157">
                  <c:v>1.6114603779646901</c:v>
                </c:pt>
                <c:pt idx="158">
                  <c:v>1.60847319356257</c:v>
                </c:pt>
                <c:pt idx="159">
                  <c:v>1.6054915465418</c:v>
                </c:pt>
                <c:pt idx="160">
                  <c:v>1.60251542663767</c:v>
                </c:pt>
                <c:pt idx="161">
                  <c:v>1.5995448236045</c:v>
                </c:pt>
                <c:pt idx="162">
                  <c:v>1.5965797272155999</c:v>
                </c:pt>
                <c:pt idx="163">
                  <c:v>1.59362012726322</c:v>
                </c:pt>
                <c:pt idx="164">
                  <c:v>1.59066601355855</c:v>
                </c:pt>
                <c:pt idx="165">
                  <c:v>1.5877173759316701</c:v>
                </c:pt>
                <c:pt idx="166">
                  <c:v>1.5847742042315101</c:v>
                </c:pt>
                <c:pt idx="167">
                  <c:v>1.5818364883258</c:v>
                </c:pt>
                <c:pt idx="168">
                  <c:v>1.57890421810107</c:v>
                </c:pt>
                <c:pt idx="169">
                  <c:v>1.5759773834625901</c:v>
                </c:pt>
                <c:pt idx="170">
                  <c:v>1.57305597433436</c:v>
                </c:pt>
                <c:pt idx="171">
                  <c:v>1.5701399806590199</c:v>
                </c:pt>
                <c:pt idx="172">
                  <c:v>1.5672293923978899</c:v>
                </c:pt>
                <c:pt idx="173">
                  <c:v>1.5643241995308901</c:v>
                </c:pt>
                <c:pt idx="174">
                  <c:v>1.5614243920565001</c:v>
                </c:pt>
                <c:pt idx="175">
                  <c:v>1.5585299599917599</c:v>
                </c:pt>
                <c:pt idx="176">
                  <c:v>1.5556408933721899</c:v>
                </c:pt>
                <c:pt idx="177">
                  <c:v>1.55275718225181</c:v>
                </c:pt>
                <c:pt idx="178">
                  <c:v>1.5498788167030599</c:v>
                </c:pt>
                <c:pt idx="179">
                  <c:v>1.5470057868167899</c:v>
                </c:pt>
                <c:pt idx="180">
                  <c:v>1.54413808270221</c:v>
                </c:pt>
                <c:pt idx="181">
                  <c:v>1.54127569448687</c:v>
                </c:pt>
                <c:pt idx="182">
                  <c:v>1.5384186123166199</c:v>
                </c:pt>
                <c:pt idx="183">
                  <c:v>1.53556682635558</c:v>
                </c:pt>
                <c:pt idx="184">
                  <c:v>1.5327203267861</c:v>
                </c:pt>
                <c:pt idx="185">
                  <c:v>1.52987910380874</c:v>
                </c:pt>
                <c:pt idx="186">
                  <c:v>1.52704314764219</c:v>
                </c:pt>
                <c:pt idx="187">
                  <c:v>1.5242124485233099</c:v>
                </c:pt>
                <c:pt idx="188">
                  <c:v>1.5213869967070499</c:v>
                </c:pt>
                <c:pt idx="189">
                  <c:v>1.51856678246642</c:v>
                </c:pt>
                <c:pt idx="190">
                  <c:v>1.51575179609245</c:v>
                </c:pt>
                <c:pt idx="191">
                  <c:v>1.5129420278941801</c:v>
                </c:pt>
                <c:pt idx="192">
                  <c:v>1.5101374681986099</c:v>
                </c:pt>
                <c:pt idx="193">
                  <c:v>1.50733810735068</c:v>
                </c:pt>
                <c:pt idx="194">
                  <c:v>1.50454393571321</c:v>
                </c:pt>
                <c:pt idx="195">
                  <c:v>1.50175494366691</c:v>
                </c:pt>
                <c:pt idx="196">
                  <c:v>1.4989711216103001</c:v>
                </c:pt>
                <c:pt idx="197">
                  <c:v>1.4961924599597001</c:v>
                </c:pt>
                <c:pt idx="198">
                  <c:v>1.49341894914921</c:v>
                </c:pt>
                <c:pt idx="199">
                  <c:v>1.49065057963065</c:v>
                </c:pt>
                <c:pt idx="200">
                  <c:v>1.4878873418735299</c:v>
                </c:pt>
                <c:pt idx="201">
                  <c:v>1.48512922636505</c:v>
                </c:pt>
                <c:pt idx="202">
                  <c:v>1.48237622361004</c:v>
                </c:pt>
                <c:pt idx="203">
                  <c:v>1.4796283241309101</c:v>
                </c:pt>
                <c:pt idx="204">
                  <c:v>1.4768855184676599</c:v>
                </c:pt>
                <c:pt idx="205">
                  <c:v>1.4741477971778101</c:v>
                </c:pt>
                <c:pt idx="206">
                  <c:v>1.4714151508364199</c:v>
                </c:pt>
                <c:pt idx="207">
                  <c:v>1.4686875700359601</c:v>
                </c:pt>
                <c:pt idx="208">
                  <c:v>1.4659650453863999</c:v>
                </c:pt>
                <c:pt idx="209">
                  <c:v>1.46324756751507</c:v>
                </c:pt>
                <c:pt idx="210">
                  <c:v>1.46053512706671</c:v>
                </c:pt>
                <c:pt idx="211">
                  <c:v>1.45782771470337</c:v>
                </c:pt>
                <c:pt idx="212">
                  <c:v>1.4551253211044399</c:v>
                </c:pt>
                <c:pt idx="213">
                  <c:v>1.45242793696657</c:v>
                </c:pt>
                <c:pt idx="214">
                  <c:v>1.44973555300364</c:v>
                </c:pt>
                <c:pt idx="215">
                  <c:v>1.4470481599467899</c:v>
                </c:pt>
                <c:pt idx="216">
                  <c:v>1.4443657485443</c:v>
                </c:pt>
                <c:pt idx="217">
                  <c:v>1.44168830956162</c:v>
                </c:pt>
                <c:pt idx="218">
                  <c:v>1.4390158337812999</c:v>
                </c:pt>
                <c:pt idx="219">
                  <c:v>1.4363483120030101</c:v>
                </c:pt>
                <c:pt idx="220">
                  <c:v>1.43368573504343</c:v>
                </c:pt>
                <c:pt idx="221">
                  <c:v>1.43102809373631</c:v>
                </c:pt>
                <c:pt idx="222">
                  <c:v>1.4283753789323601</c:v>
                </c:pt>
                <c:pt idx="223">
                  <c:v>1.42572758149926</c:v>
                </c:pt>
                <c:pt idx="224">
                  <c:v>1.4230846923216101</c:v>
                </c:pt>
                <c:pt idx="225">
                  <c:v>1.42044670230092</c:v>
                </c:pt>
                <c:pt idx="226">
                  <c:v>1.4178136023555601</c:v>
                </c:pt>
                <c:pt idx="227">
                  <c:v>1.41518538342075</c:v>
                </c:pt>
                <c:pt idx="228">
                  <c:v>1.4125620364484801</c:v>
                </c:pt>
                <c:pt idx="229">
                  <c:v>1.4099435524075301</c:v>
                </c:pt>
                <c:pt idx="230">
                  <c:v>1.4073299222834399</c:v>
                </c:pt>
                <c:pt idx="231">
                  <c:v>1.40472113707844</c:v>
                </c:pt>
                <c:pt idx="232">
                  <c:v>1.40211718781143</c:v>
                </c:pt>
                <c:pt idx="233">
                  <c:v>1.39951806551798</c:v>
                </c:pt>
                <c:pt idx="234">
                  <c:v>1.3969237612502701</c:v>
                </c:pt>
                <c:pt idx="235">
                  <c:v>1.3943342660770499</c:v>
                </c:pt>
                <c:pt idx="236">
                  <c:v>1.39174957108366</c:v>
                </c:pt>
                <c:pt idx="237">
                  <c:v>1.38916966737194</c:v>
                </c:pt>
                <c:pt idx="238">
                  <c:v>1.38659454606023</c:v>
                </c:pt>
                <c:pt idx="239">
                  <c:v>1.3840241982833299</c:v>
                </c:pt>
                <c:pt idx="240">
                  <c:v>1.3814586151924899</c:v>
                </c:pt>
                <c:pt idx="241">
                  <c:v>1.3788977879553299</c:v>
                </c:pt>
                <c:pt idx="242">
                  <c:v>1.3763417077558899</c:v>
                </c:pt>
                <c:pt idx="243">
                  <c:v>1.3737903657945101</c:v>
                </c:pt>
                <c:pt idx="244">
                  <c:v>1.3712437532878701</c:v>
                </c:pt>
                <c:pt idx="245">
                  <c:v>1.3687018614688999</c:v>
                </c:pt>
                <c:pt idx="246">
                  <c:v>1.36616468158682</c:v>
                </c:pt>
                <c:pt idx="247">
                  <c:v>1.3636322049070599</c:v>
                </c:pt>
                <c:pt idx="248">
                  <c:v>1.3611044227112099</c:v>
                </c:pt>
                <c:pt idx="249">
                  <c:v>1.3585813262970601</c:v>
                </c:pt>
                <c:pt idx="250">
                  <c:v>1.3560629069785199</c:v>
                </c:pt>
                <c:pt idx="251">
                  <c:v>1.3535491560855899</c:v>
                </c:pt>
                <c:pt idx="252">
                  <c:v>1.3510400649643599</c:v>
                </c:pt>
                <c:pt idx="253">
                  <c:v>1.34853562497695</c:v>
                </c:pt>
                <c:pt idx="254">
                  <c:v>1.3460358275014901</c:v>
                </c:pt>
                <c:pt idx="255">
                  <c:v>1.3435406639320999</c:v>
                </c:pt>
                <c:pt idx="256">
                  <c:v>1.3410501256788501</c:v>
                </c:pt>
                <c:pt idx="257">
                  <c:v>1.3385642041677299</c:v>
                </c:pt>
                <c:pt idx="258">
                  <c:v>1.3360828908406399</c:v>
                </c:pt>
                <c:pt idx="259">
                  <c:v>1.33360617715531</c:v>
                </c:pt>
                <c:pt idx="260">
                  <c:v>1.3311340545853501</c:v>
                </c:pt>
                <c:pt idx="261">
                  <c:v>1.32866651462013</c:v>
                </c:pt>
                <c:pt idx="262">
                  <c:v>1.32620354876483</c:v>
                </c:pt>
                <c:pt idx="263">
                  <c:v>1.32374514854036</c:v>
                </c:pt>
                <c:pt idx="264">
                  <c:v>1.3212913054833499</c:v>
                </c:pt>
                <c:pt idx="265">
                  <c:v>1.3188420111461301</c:v>
                </c:pt>
                <c:pt idx="266">
                  <c:v>1.31639725709668</c:v>
                </c:pt>
                <c:pt idx="267">
                  <c:v>1.31395703491861</c:v>
                </c:pt>
                <c:pt idx="268">
                  <c:v>1.31152133621112</c:v>
                </c:pt>
                <c:pt idx="269">
                  <c:v>1.30909015258902</c:v>
                </c:pt>
                <c:pt idx="270">
                  <c:v>1.3066634756826201</c:v>
                </c:pt>
                <c:pt idx="271">
                  <c:v>1.3042412971377599</c:v>
                </c:pt>
                <c:pt idx="272">
                  <c:v>1.3018236086157899</c:v>
                </c:pt>
                <c:pt idx="273">
                  <c:v>1.29941040179349</c:v>
                </c:pt>
                <c:pt idx="274">
                  <c:v>1.2970016683630801</c:v>
                </c:pt>
                <c:pt idx="275">
                  <c:v>1.2945974000321601</c:v>
                </c:pt>
                <c:pt idx="276">
                  <c:v>1.29219758852374</c:v>
                </c:pt>
                <c:pt idx="277">
                  <c:v>1.2898022255761401</c:v>
                </c:pt>
                <c:pt idx="278">
                  <c:v>1.2874113029430101</c:v>
                </c:pt>
                <c:pt idx="279">
                  <c:v>1.2850248123932899</c:v>
                </c:pt>
                <c:pt idx="280">
                  <c:v>1.28264274571116</c:v>
                </c:pt>
                <c:pt idx="281">
                  <c:v>1.2802650946960401</c:v>
                </c:pt>
                <c:pt idx="282">
                  <c:v>1.2778918511625701</c:v>
                </c:pt>
                <c:pt idx="283">
                  <c:v>1.2755230069405199</c:v>
                </c:pt>
                <c:pt idx="284">
                  <c:v>1.27315855387485</c:v>
                </c:pt>
                <c:pt idx="285">
                  <c:v>1.2707984838256201</c:v>
                </c:pt>
                <c:pt idx="286">
                  <c:v>1.2684427886679599</c:v>
                </c:pt>
                <c:pt idx="287">
                  <c:v>1.2660914602920901</c:v>
                </c:pt>
                <c:pt idx="288">
                  <c:v>1.26374449060325</c:v>
                </c:pt>
                <c:pt idx="289">
                  <c:v>1.2614018715216899</c:v>
                </c:pt>
                <c:pt idx="290">
                  <c:v>1.2590635949826301</c:v>
                </c:pt>
                <c:pt idx="291">
                  <c:v>1.2567296529362499</c:v>
                </c:pt>
                <c:pt idx="292">
                  <c:v>1.2544000373476401</c:v>
                </c:pt>
                <c:pt idx="293">
                  <c:v>1.25207474019679</c:v>
                </c:pt>
                <c:pt idx="294">
                  <c:v>1.2497537534785601</c:v>
                </c:pt>
                <c:pt idx="295">
                  <c:v>1.24743706920265</c:v>
                </c:pt>
                <c:pt idx="296">
                  <c:v>1.24512467939356</c:v>
                </c:pt>
                <c:pt idx="297">
                  <c:v>1.24281657609059</c:v>
                </c:pt>
                <c:pt idx="298">
                  <c:v>1.24051275134779</c:v>
                </c:pt>
                <c:pt idx="299">
                  <c:v>1.2382131972339301</c:v>
                </c:pt>
                <c:pt idx="300">
                  <c:v>1.23591790583251</c:v>
                </c:pt>
                <c:pt idx="301">
                  <c:v>1.2336268692416701</c:v>
                </c:pt>
                <c:pt idx="302">
                  <c:v>1.23134007957421</c:v>
                </c:pt>
                <c:pt idx="303">
                  <c:v>1.22905752895757</c:v>
                </c:pt>
                <c:pt idx="304">
                  <c:v>1.22677920953377</c:v>
                </c:pt>
                <c:pt idx="305">
                  <c:v>1.2245051134593701</c:v>
                </c:pt>
                <c:pt idx="306">
                  <c:v>1.2222352329055199</c:v>
                </c:pt>
                <c:pt idx="307">
                  <c:v>1.21996956005784</c:v>
                </c:pt>
                <c:pt idx="308">
                  <c:v>1.2177080871164701</c:v>
                </c:pt>
                <c:pt idx="309">
                  <c:v>1.2154508062959699</c:v>
                </c:pt>
                <c:pt idx="310">
                  <c:v>1.2131977098253599</c:v>
                </c:pt>
                <c:pt idx="311">
                  <c:v>1.21094878994806</c:v>
                </c:pt>
                <c:pt idx="312">
                  <c:v>1.2087040389218699</c:v>
                </c:pt>
                <c:pt idx="313">
                  <c:v>1.2064634490189301</c:v>
                </c:pt>
                <c:pt idx="314">
                  <c:v>1.20422701252572</c:v>
                </c:pt>
                <c:pt idx="315">
                  <c:v>1.20199472174301</c:v>
                </c:pt>
                <c:pt idx="316">
                  <c:v>1.1997665689858501</c:v>
                </c:pt>
                <c:pt idx="317">
                  <c:v>1.1975425465835099</c:v>
                </c:pt>
                <c:pt idx="318">
                  <c:v>1.1953226468795299</c:v>
                </c:pt>
                <c:pt idx="319">
                  <c:v>1.1931068622315799</c:v>
                </c:pt>
                <c:pt idx="320">
                  <c:v>1.1908951850115499</c:v>
                </c:pt>
                <c:pt idx="321">
                  <c:v>1.18868760760545</c:v>
                </c:pt>
                <c:pt idx="322">
                  <c:v>1.18648412241339</c:v>
                </c:pt>
                <c:pt idx="323">
                  <c:v>1.18428472184958</c:v>
                </c:pt>
                <c:pt idx="324">
                  <c:v>1.18208939834231</c:v>
                </c:pt>
                <c:pt idx="325">
                  <c:v>1.1798981443338801</c:v>
                </c:pt>
                <c:pt idx="326">
                  <c:v>1.17771095228061</c:v>
                </c:pt>
                <c:pt idx="327">
                  <c:v>1.1755278146527901</c:v>
                </c:pt>
                <c:pt idx="328">
                  <c:v>1.1733487239347</c:v>
                </c:pt>
                <c:pt idx="329">
                  <c:v>1.1711736726245301</c:v>
                </c:pt>
                <c:pt idx="330">
                  <c:v>1.16900265323436</c:v>
                </c:pt>
                <c:pt idx="331">
                  <c:v>1.16683565829019</c:v>
                </c:pt>
                <c:pt idx="332">
                  <c:v>1.1646726803318499</c:v>
                </c:pt>
                <c:pt idx="333">
                  <c:v>1.16251371191299</c:v>
                </c:pt>
                <c:pt idx="334">
                  <c:v>1.16035874560108</c:v>
                </c:pt>
                <c:pt idx="335">
                  <c:v>1.15820777397738</c:v>
                </c:pt>
                <c:pt idx="336">
                  <c:v>1.15606078963687</c:v>
                </c:pt>
                <c:pt idx="337">
                  <c:v>1.15391778518828</c:v>
                </c:pt>
                <c:pt idx="338">
                  <c:v>1.15177875325402</c:v>
                </c:pt>
                <c:pt idx="339">
                  <c:v>1.14964368647021</c:v>
                </c:pt>
                <c:pt idx="340">
                  <c:v>1.1475125774866</c:v>
                </c:pt>
                <c:pt idx="341">
                  <c:v>1.14538541896655</c:v>
                </c:pt>
                <c:pt idx="342">
                  <c:v>1.1432622035870399</c:v>
                </c:pt>
                <c:pt idx="343">
                  <c:v>1.1411429240386299</c:v>
                </c:pt>
                <c:pt idx="344">
                  <c:v>1.13902757302542</c:v>
                </c:pt>
                <c:pt idx="345">
                  <c:v>1.1369161432650301</c:v>
                </c:pt>
                <c:pt idx="346">
                  <c:v>1.13480862748858</c:v>
                </c:pt>
                <c:pt idx="347">
                  <c:v>1.13270501844067</c:v>
                </c:pt>
                <c:pt idx="348">
                  <c:v>1.13060530887935</c:v>
                </c:pt>
                <c:pt idx="349">
                  <c:v>1.1285094915761</c:v>
                </c:pt>
                <c:pt idx="350">
                  <c:v>1.1264175593157899</c:v>
                </c:pt>
                <c:pt idx="351">
                  <c:v>1.1243295403192599</c:v>
                </c:pt>
                <c:pt idx="352">
                  <c:v>1.1222456039858499</c:v>
                </c:pt>
                <c:pt idx="353">
                  <c:v>1.1201659537097699</c:v>
                </c:pt>
                <c:pt idx="354">
                  <c:v>1.1180907913337099</c:v>
                </c:pt>
                <c:pt idx="355">
                  <c:v>1.11602031715702</c:v>
                </c:pt>
                <c:pt idx="356">
                  <c:v>1.11395472994432</c:v>
                </c:pt>
                <c:pt idx="357">
                  <c:v>1.1118942269344401</c:v>
                </c:pt>
                <c:pt idx="358">
                  <c:v>1.1098390038497301</c:v>
                </c:pt>
                <c:pt idx="359">
                  <c:v>1.10778925490566</c:v>
                </c:pt>
                <c:pt idx="360">
                  <c:v>1.1057451728208301</c:v>
                </c:pt>
                <c:pt idx="361">
                  <c:v>1.1037069488272799</c:v>
                </c:pt>
                <c:pt idx="362">
                  <c:v>1.1016747726811</c:v>
                </c:pt>
                <c:pt idx="363">
                  <c:v>1.0996488326734599</c:v>
                </c:pt>
                <c:pt idx="364">
                  <c:v>1.0976293156418599</c:v>
                </c:pt>
                <c:pt idx="365">
                  <c:v>1.09561640698174</c:v>
                </c:pt>
                <c:pt idx="366">
                  <c:v>1.09361029065842</c:v>
                </c:pt>
                <c:pt idx="367">
                  <c:v>1.0916111492193401</c:v>
                </c:pt>
                <c:pt idx="368">
                  <c:v>1.08961916380655</c:v>
                </c:pt>
                <c:pt idx="369">
                  <c:v>1.08763451416957</c:v>
                </c:pt>
                <c:pt idx="370">
                  <c:v>1.08565737867853</c:v>
                </c:pt>
                <c:pt idx="371">
                  <c:v>1.08368793433758</c:v>
                </c:pt>
                <c:pt idx="372">
                  <c:v>1.08172635679858</c:v>
                </c:pt>
                <c:pt idx="373">
                  <c:v>1.07977282037509</c:v>
                </c:pt>
                <c:pt idx="374">
                  <c:v>1.07782749805665</c:v>
                </c:pt>
                <c:pt idx="375">
                  <c:v>1.0758905615233401</c:v>
                </c:pt>
                <c:pt idx="376">
                  <c:v>1.07396218116054</c:v>
                </c:pt>
                <c:pt idx="377">
                  <c:v>1.07204252607404</c:v>
                </c:pt>
                <c:pt idx="378">
                  <c:v>1.07013176410539</c:v>
                </c:pt>
                <c:pt idx="379">
                  <c:v>1.06823006184749</c:v>
                </c:pt>
                <c:pt idx="380">
                  <c:v>1.0663375846604499</c:v>
                </c:pt>
                <c:pt idx="381">
                  <c:v>1.0644544966876901</c:v>
                </c:pt>
                <c:pt idx="382">
                  <c:v>1.06258096087232</c:v>
                </c:pt>
                <c:pt idx="383">
                  <c:v>1.06071713897373</c:v>
                </c:pt>
                <c:pt idx="384">
                  <c:v>1.05886319158446</c:v>
                </c:pt>
                <c:pt idx="385">
                  <c:v>1.05701927814726</c:v>
                </c:pt>
                <c:pt idx="386">
                  <c:v>1.05518555697243</c:v>
                </c:pt>
                <c:pt idx="387">
                  <c:v>1.0533621852553801</c:v>
                </c:pt>
                <c:pt idx="388">
                  <c:v>1.0515493190944101</c:v>
                </c:pt>
                <c:pt idx="389">
                  <c:v>1.0497471135087399</c:v>
                </c:pt>
                <c:pt idx="390">
                  <c:v>1.0479557224567499</c:v>
                </c:pt>
                <c:pt idx="391">
                  <c:v>1.04617529885441</c:v>
                </c:pt>
                <c:pt idx="392">
                  <c:v>1.0444059945940201</c:v>
                </c:pt>
                <c:pt idx="393">
                  <c:v>1.0426479605630701</c:v>
                </c:pt>
                <c:pt idx="394">
                  <c:v>1.0409013466633701</c:v>
                </c:pt>
                <c:pt idx="395">
                  <c:v>1.03916630183039</c:v>
                </c:pt>
                <c:pt idx="396">
                  <c:v>1.03744297405277</c:v>
                </c:pt>
                <c:pt idx="397">
                  <c:v>1.0357315103921001</c:v>
                </c:pt>
                <c:pt idx="398">
                  <c:v>1.0340320570028501</c:v>
                </c:pt>
                <c:pt idx="399">
                  <c:v>1.0323447591525401</c:v>
                </c:pt>
                <c:pt idx="400">
                  <c:v>1.0306697612421101</c:v>
                </c:pt>
                <c:pt idx="401">
                  <c:v>1.02900720682646</c:v>
                </c:pt>
                <c:pt idx="402">
                  <c:v>1.0273572386352501</c:v>
                </c:pt>
                <c:pt idx="403">
                  <c:v>1.0257199985937899</c:v>
                </c:pt>
                <c:pt idx="404">
                  <c:v>1.0240956278442901</c:v>
                </c:pt>
                <c:pt idx="405">
                  <c:v>1.0224842667671299</c:v>
                </c:pt>
                <c:pt idx="406">
                  <c:v>1.0208860550024501</c:v>
                </c:pt>
                <c:pt idx="407">
                  <c:v>1.0193011314718601</c:v>
                </c:pt>
                <c:pt idx="408">
                  <c:v>1.0177296344004101</c:v>
                </c:pt>
                <c:pt idx="409">
                  <c:v>1.01617170133866</c:v>
                </c:pt>
                <c:pt idx="410">
                  <c:v>1.0146274691850199</c:v>
                </c:pt>
                <c:pt idx="411">
                  <c:v>1.0130970742082599</c:v>
                </c:pt>
                <c:pt idx="412">
                  <c:v>1.01158065207016</c:v>
                </c:pt>
                <c:pt idx="413">
                  <c:v>1.0100783378484199</c:v>
                </c:pt>
                <c:pt idx="414">
                  <c:v>1.0085902660596999</c:v>
                </c:pt>
                <c:pt idx="415">
                  <c:v>1.0071165706828999</c:v>
                </c:pt>
                <c:pt idx="416">
                  <c:v>1.0056573851825601</c:v>
                </c:pt>
                <c:pt idx="417">
                  <c:v>1.0042128425325201</c:v>
                </c:pt>
                <c:pt idx="418">
                  <c:v>1.00278307523972</c:v>
                </c:pt>
                <c:pt idx="419">
                  <c:v>1.00136821536818</c:v>
                </c:pt>
                <c:pt idx="420">
                  <c:v>0.99996839456322895</c:v>
                </c:pt>
                <c:pt idx="421">
                  <c:v>0.99858374407583905</c:v>
                </c:pt>
                <c:pt idx="422">
                  <c:v>0.99721439478721696</c:v>
                </c:pt>
                <c:pt idx="423">
                  <c:v>0.99586047723354398</c:v>
                </c:pt>
                <c:pt idx="424">
                  <c:v>0.99452212163092202</c:v>
                </c:pt>
                <c:pt idx="425">
                  <c:v>0.99319945790050501</c:v>
                </c:pt>
                <c:pt idx="426">
                  <c:v>0.99189261569382403</c:v>
                </c:pt>
                <c:pt idx="427">
                  <c:v>0.99060172441830396</c:v>
                </c:pt>
                <c:pt idx="428">
                  <c:v>0.98932691326297395</c:v>
                </c:pt>
                <c:pt idx="429">
                  <c:v>0.988068311224374</c:v>
                </c:pt>
                <c:pt idx="430">
                  <c:v>0.98682604713265198</c:v>
                </c:pt>
                <c:pt idx="431">
                  <c:v>0.98560024967787296</c:v>
                </c:pt>
                <c:pt idx="432">
                  <c:v>0.98439104743650496</c:v>
                </c:pt>
                <c:pt idx="433">
                  <c:v>0.98319856889813495</c:v>
                </c:pt>
                <c:pt idx="434">
                  <c:v>0.982022942492357</c:v>
                </c:pt>
                <c:pt idx="435">
                  <c:v>0.98086429661589203</c:v>
                </c:pt>
                <c:pt idx="436">
                  <c:v>0.97972275965990296</c:v>
                </c:pt>
                <c:pt idx="437">
                  <c:v>0.97859846003751505</c:v>
                </c:pt>
                <c:pt idx="438">
                  <c:v>0.97749152621156199</c:v>
                </c:pt>
                <c:pt idx="439">
                  <c:v>0.97640208672252904</c:v>
                </c:pt>
                <c:pt idx="440">
                  <c:v>0.97533027021673502</c:v>
                </c:pt>
                <c:pt idx="441">
                  <c:v>0.97427620547471205</c:v>
                </c:pt>
                <c:pt idx="442">
                  <c:v>0.97324002143982502</c:v>
                </c:pt>
                <c:pt idx="443">
                  <c:v>0.97222184724711103</c:v>
                </c:pt>
                <c:pt idx="444">
                  <c:v>0.97122181225234405</c:v>
                </c:pt>
                <c:pt idx="445">
                  <c:v>0.97024004606133796</c:v>
                </c:pt>
                <c:pt idx="446">
                  <c:v>0.96927667855949196</c:v>
                </c:pt>
                <c:pt idx="447">
                  <c:v>0.96833183994155603</c:v>
                </c:pt>
                <c:pt idx="448">
                  <c:v>0.96740566074166001</c:v>
                </c:pt>
                <c:pt idx="449">
                  <c:v>0.96649827186358295</c:v>
                </c:pt>
                <c:pt idx="450">
                  <c:v>0.965609804611268</c:v>
                </c:pt>
                <c:pt idx="451">
                  <c:v>0.96474039071960604</c:v>
                </c:pt>
                <c:pt idx="452">
                  <c:v>0.96389016238546699</c:v>
                </c:pt>
                <c:pt idx="453">
                  <c:v>0.96305925229900202</c:v>
                </c:pt>
                <c:pt idx="454">
                  <c:v>0.96224779367521895</c:v>
                </c:pt>
                <c:pt idx="455">
                  <c:v>0.96145592028582105</c:v>
                </c:pt>
                <c:pt idx="456">
                  <c:v>0.96068376649133602</c:v>
                </c:pt>
                <c:pt idx="457">
                  <c:v>0.95993146727352296</c:v>
                </c:pt>
                <c:pt idx="458">
                  <c:v>0.959199158268073</c:v>
                </c:pt>
                <c:pt idx="459">
                  <c:v>0.9584869757976</c:v>
                </c:pt>
                <c:pt idx="460">
                  <c:v>0.95779505690494005</c:v>
                </c:pt>
                <c:pt idx="461">
                  <c:v>0.95712353938674899</c:v>
                </c:pt>
                <c:pt idx="462">
                  <c:v>0.95647256182741802</c:v>
                </c:pt>
                <c:pt idx="463">
                  <c:v>0.95584226363330904</c:v>
                </c:pt>
                <c:pt idx="464">
                  <c:v>0.95523278506730702</c:v>
                </c:pt>
                <c:pt idx="465">
                  <c:v>0.95464426728372198</c:v>
                </c:pt>
                <c:pt idx="466">
                  <c:v>0.95407685236350304</c:v>
                </c:pt>
                <c:pt idx="467">
                  <c:v>0.95353068334982505</c:v>
                </c:pt>
                <c:pt idx="468">
                  <c:v>0.953005904284007</c:v>
                </c:pt>
                <c:pt idx="469">
                  <c:v>0.95250266024180297</c:v>
                </c:pt>
                <c:pt idx="470">
                  <c:v>0.95202109737005303</c:v>
                </c:pt>
                <c:pt idx="471">
                  <c:v>0.95156136292371496</c:v>
                </c:pt>
                <c:pt idx="472">
                  <c:v>0.951123605303269</c:v>
                </c:pt>
                <c:pt idx="473">
                  <c:v>0.95070797409252705</c:v>
                </c:pt>
                <c:pt idx="474">
                  <c:v>0.95031462009683099</c:v>
                </c:pt>
                <c:pt idx="475">
                  <c:v>0.94994369538165702</c:v>
                </c:pt>
                <c:pt idx="476">
                  <c:v>0.94959535331164802</c:v>
                </c:pt>
                <c:pt idx="477">
                  <c:v>0.94926974859005897</c:v>
                </c:pt>
                <c:pt idx="478">
                  <c:v>0.94896703729863996</c:v>
                </c:pt>
                <c:pt idx="479">
                  <c:v>0.94868737693797001</c:v>
                </c:pt>
                <c:pt idx="480">
                  <c:v>0.94843092646823102</c:v>
                </c:pt>
                <c:pt idx="481">
                  <c:v>0.948197846350461</c:v>
                </c:pt>
                <c:pt idx="482">
                  <c:v>0.94798829858826295</c:v>
                </c:pt>
                <c:pt idx="483">
                  <c:v>0.94780244677001202</c:v>
                </c:pt>
                <c:pt idx="484">
                  <c:v>0.94764045611154901</c:v>
                </c:pt>
                <c:pt idx="485">
                  <c:v>0.94750249349938098</c:v>
                </c:pt>
                <c:pt idx="486">
                  <c:v>0.94738872753439596</c:v>
                </c:pt>
                <c:pt idx="487">
                  <c:v>0.94729932857611099</c:v>
                </c:pt>
                <c:pt idx="488">
                  <c:v>0.94723446878744699</c:v>
                </c:pt>
                <c:pt idx="489">
                  <c:v>0.94719432218006805</c:v>
                </c:pt>
                <c:pt idx="490">
                  <c:v>0.94717906466027901</c:v>
                </c:pt>
                <c:pt idx="491">
                  <c:v>0.94718887407548702</c:v>
                </c:pt>
                <c:pt idx="492">
                  <c:v>0.94722393026127305</c:v>
                </c:pt>
                <c:pt idx="493">
                  <c:v>0.94728441508904204</c:v>
                </c:pt>
                <c:pt idx="494">
                  <c:v>0.94737051251430904</c:v>
                </c:pt>
                <c:pt idx="495">
                  <c:v>0.94748240862558897</c:v>
                </c:pt>
                <c:pt idx="496">
                  <c:v>0.94762029169395201</c:v>
                </c:pt>
                <c:pt idx="497">
                  <c:v>0.947784352223217</c:v>
                </c:pt>
                <c:pt idx="498">
                  <c:v>0.94797478300083104</c:v>
                </c:pt>
                <c:pt idx="499">
                  <c:v>0.94819177914941799</c:v>
                </c:pt>
                <c:pt idx="500">
                  <c:v>0.94843553817904103</c:v>
                </c:pt>
                <c:pt idx="501">
                  <c:v>0.94870626004017899</c:v>
                </c:pt>
                <c:pt idx="502">
                  <c:v>0.94900414717742898</c:v>
                </c:pt>
                <c:pt idx="503">
                  <c:v>0.94932940458396198</c:v>
                </c:pt>
                <c:pt idx="504">
                  <c:v>0.94968223985674804</c:v>
                </c:pt>
                <c:pt idx="505">
                  <c:v>0.95006286325255496</c:v>
                </c:pt>
                <c:pt idx="506">
                  <c:v>0.95047148774475299</c:v>
                </c:pt>
                <c:pt idx="507">
                  <c:v>0.95090832908093403</c:v>
                </c:pt>
                <c:pt idx="508">
                  <c:v>0.95137360584136998</c:v>
                </c:pt>
                <c:pt idx="509">
                  <c:v>0.95186753949832104</c:v>
                </c:pt>
                <c:pt idx="510">
                  <c:v>0.952390354476221</c:v>
                </c:pt>
                <c:pt idx="511">
                  <c:v>0.95294227821275601</c:v>
                </c:pt>
                <c:pt idx="512">
                  <c:v>0.95352354122084904</c:v>
                </c:pt>
                <c:pt idx="513">
                  <c:v>0.954134377151591</c:v>
                </c:pt>
                <c:pt idx="514">
                  <c:v>0.954775022858109</c:v>
                </c:pt>
                <c:pt idx="515">
                  <c:v>0.95544571846042603</c:v>
                </c:pt>
                <c:pt idx="516">
                  <c:v>0.95614670741130503</c:v>
                </c:pt>
                <c:pt idx="517">
                  <c:v>0.95687823656312399</c:v>
                </c:pt>
                <c:pt idx="518">
                  <c:v>0.95764055623577604</c:v>
                </c:pt>
                <c:pt idx="519">
                  <c:v>0.95843392028565799</c:v>
                </c:pt>
                <c:pt idx="520">
                  <c:v>0.95925858617572801</c:v>
                </c:pt>
                <c:pt idx="521">
                  <c:v>0.96011481504668095</c:v>
                </c:pt>
                <c:pt idx="522">
                  <c:v>0.96100287178927701</c:v>
                </c:pt>
                <c:pt idx="523">
                  <c:v>0.96192302511780803</c:v>
                </c:pt>
                <c:pt idx="524">
                  <c:v>0.96287554764477901</c:v>
                </c:pt>
                <c:pt idx="525">
                  <c:v>0.96386071595678502</c:v>
                </c:pt>
                <c:pt idx="526">
                  <c:v>0.96487881069165105</c:v>
                </c:pt>
                <c:pt idx="527">
                  <c:v>0.96593011661682204</c:v>
                </c:pt>
                <c:pt idx="528">
                  <c:v>0.96701492270907397</c:v>
                </c:pt>
                <c:pt idx="529">
                  <c:v>0.96813352223553395</c:v>
                </c:pt>
                <c:pt idx="530">
                  <c:v>0.96928621283607497</c:v>
                </c:pt>
                <c:pt idx="531">
                  <c:v>0.97047329660709203</c:v>
                </c:pt>
                <c:pt idx="532">
                  <c:v>0.97169508018669404</c:v>
                </c:pt>
                <c:pt idx="533">
                  <c:v>0.97295187484135703</c:v>
                </c:pt>
                <c:pt idx="534">
                  <c:v>0.97424399655405802</c:v>
                </c:pt>
                <c:pt idx="535">
                  <c:v>0.97557176611392105</c:v>
                </c:pt>
                <c:pt idx="536">
                  <c:v>0.976935509207424</c:v>
                </c:pt>
                <c:pt idx="537">
                  <c:v>0.97833555651118398</c:v>
                </c:pt>
                <c:pt idx="538">
                  <c:v>0.97977224378637295</c:v>
                </c:pt>
                <c:pt idx="539">
                  <c:v>0.98124591197478295</c:v>
                </c:pt>
                <c:pt idx="540">
                  <c:v>0.98275690729659104</c:v>
                </c:pt>
                <c:pt idx="541">
                  <c:v>0.98430558134986601</c:v>
                </c:pt>
                <c:pt idx="542">
                  <c:v>0.98589229121183097</c:v>
                </c:pt>
                <c:pt idx="543">
                  <c:v>0.98751739954195505</c:v>
                </c:pt>
                <c:pt idx="544">
                  <c:v>0.98918127468689199</c:v>
                </c:pt>
                <c:pt idx="545">
                  <c:v>0.99088429078731299</c:v>
                </c:pt>
                <c:pt idx="546">
                  <c:v>0.99262682788668199</c:v>
                </c:pt>
                <c:pt idx="547">
                  <c:v>0.99440927204200702</c:v>
                </c:pt>
                <c:pt idx="548">
                  <c:v>0.99623201543662698</c:v>
                </c:pt>
                <c:pt idx="549">
                  <c:v>0.99809545649506504</c:v>
                </c:pt>
                <c:pt idx="550">
                  <c:v>1</c:v>
                </c:pt>
                <c:pt idx="551">
                  <c:v>1.0019459554960199</c:v>
                </c:pt>
                <c:pt idx="552">
                  <c:v>1.0039332306505999</c:v>
                </c:pt>
                <c:pt idx="553">
                  <c:v>1.0059616335845101</c:v>
                </c:pt>
                <c:pt idx="554">
                  <c:v>1.0080309740672999</c:v>
                </c:pt>
                <c:pt idx="555">
                  <c:v>1.0101410633890999</c:v>
                </c:pt>
                <c:pt idx="556">
                  <c:v>1.01229171423321</c:v>
                </c:pt>
                <c:pt idx="557">
                  <c:v>1.01448274054954</c:v>
                </c:pt>
                <c:pt idx="558">
                  <c:v>1.0167139574287201</c:v>
                </c:pt>
                <c:pt idx="559">
                  <c:v>1.0189851809769499</c:v>
                </c:pt>
                <c:pt idx="560">
                  <c:v>1.0212962281915401</c:v>
                </c:pt>
                <c:pt idx="561">
                  <c:v>1.0236469168371101</c:v>
                </c:pt>
                <c:pt idx="562">
                  <c:v>1.0260370653223601</c:v>
                </c:pt>
                <c:pt idx="563">
                  <c:v>1.02846649257749</c:v>
                </c:pt>
                <c:pt idx="564">
                  <c:v>1.0309350179321199</c:v>
                </c:pt>
                <c:pt idx="565">
                  <c:v>1.03344246099385</c:v>
                </c:pt>
                <c:pt idx="566">
                  <c:v>1.0359886415272099</c:v>
                </c:pt>
                <c:pt idx="567">
                  <c:v>1.0385733793331999</c:v>
                </c:pt>
                <c:pt idx="568">
                  <c:v>1.04119649412926</c:v>
                </c:pt>
                <c:pt idx="569">
                  <c:v>1.0438578054296801</c:v>
                </c:pt>
                <c:pt idx="570">
                  <c:v>1.04655713242645</c:v>
                </c:pt>
                <c:pt idx="571">
                  <c:v>1.0492942938705201</c:v>
                </c:pt>
                <c:pt idx="572">
                  <c:v>1.0520691079534601</c:v>
                </c:pt>
                <c:pt idx="573">
                  <c:v>1.05488139218944</c:v>
                </c:pt>
                <c:pt idx="574">
                  <c:v>1.0577309632976599</c:v>
                </c:pt>
                <c:pt idx="575">
                  <c:v>1.06061763708504</c:v>
                </c:pt>
                <c:pt idx="576">
                  <c:v>1.06354122832928</c:v>
                </c:pt>
                <c:pt idx="577">
                  <c:v>1.0665015506622</c:v>
                </c:pt>
                <c:pt idx="578">
                  <c:v>1.06949841645346</c:v>
                </c:pt>
                <c:pt idx="579">
                  <c:v>1.0725316366944999</c:v>
                </c:pt>
                <c:pt idx="580">
                  <c:v>1.0756010208828</c:v>
                </c:pt>
                <c:pt idx="581">
                  <c:v>1.07870637690639</c:v>
                </c:pt>
                <c:pt idx="582">
                  <c:v>1.08184751092868</c:v>
                </c:pt>
                <c:pt idx="583">
                  <c:v>1.08502422727347</c:v>
                </c:pt>
                <c:pt idx="584">
                  <c:v>1.08823632831036</c:v>
                </c:pt>
                <c:pt idx="585">
                  <c:v>1.09148361434021</c:v>
                </c:pt>
                <c:pt idx="586">
                  <c:v>1.0947658834810501</c:v>
                </c:pt>
                <c:pt idx="587">
                  <c:v>1.0980829315541201</c:v>
                </c:pt>
                <c:pt idx="588">
                  <c:v>1.10143455197018</c:v>
                </c:pt>
                <c:pt idx="589">
                  <c:v>1.1048205356161001</c:v>
                </c:pt>
                <c:pt idx="590">
                  <c:v>1.1082406707416601</c:v>
                </c:pt>
                <c:pt idx="591">
                  <c:v>1.11169474284661</c:v>
                </c:pt>
                <c:pt idx="592">
                  <c:v>1.115182534568</c:v>
                </c:pt>
                <c:pt idx="593">
                  <c:v>1.11870382556774</c:v>
                </c:pt>
                <c:pt idx="594">
                  <c:v>1.1222583924204801</c:v>
                </c:pt>
                <c:pt idx="595">
                  <c:v>1.12584600850165</c:v>
                </c:pt>
                <c:pt idx="596">
                  <c:v>1.1294664438758999</c:v>
                </c:pt>
                <c:pt idx="597">
                  <c:v>1.1331194651857499</c:v>
                </c:pt>
                <c:pt idx="598">
                  <c:v>1.13680483554053</c:v>
                </c:pt>
                <c:pt idx="599">
                  <c:v>1.1405223144057099</c:v>
                </c:pt>
                <c:pt idx="600">
                  <c:v>1.1442716574923799</c:v>
                </c:pt>
                <c:pt idx="601">
                  <c:v>1.14805261664726</c:v>
                </c:pt>
                <c:pt idx="602">
                  <c:v>1.1518649397428999</c:v>
                </c:pt>
                <c:pt idx="603">
                  <c:v>1.15570837056829</c:v>
                </c:pt>
                <c:pt idx="604">
                  <c:v>1.1595826487198599</c:v>
                </c:pt>
                <c:pt idx="605">
                  <c:v>1.1634875094928201</c:v>
                </c:pt>
                <c:pt idx="606">
                  <c:v>1.16742268377298</c:v>
                </c:pt>
                <c:pt idx="607">
                  <c:v>1.1713878979289101</c:v>
                </c:pt>
                <c:pt idx="608">
                  <c:v>1.1753828737046099</c:v>
                </c:pt>
                <c:pt idx="609">
                  <c:v>1.1794073281126001</c:v>
                </c:pt>
                <c:pt idx="610">
                  <c:v>1.1834609733275701</c:v>
                </c:pt>
                <c:pt idx="611">
                  <c:v>1.18754351658045</c:v>
                </c:pt>
                <c:pt idx="612">
                  <c:v>1.19165466005307</c:v>
                </c:pt>
                <c:pt idx="613">
                  <c:v>1.1957941007733801</c:v>
                </c:pt>
                <c:pt idx="614">
                  <c:v>1.1999615305112601</c:v>
                </c:pt>
                <c:pt idx="615">
                  <c:v>1.2041566356749001</c:v>
                </c:pt>
                <c:pt idx="616">
                  <c:v>1.2083790972078801</c:v>
                </c:pt>
                <c:pt idx="617">
                  <c:v>1.2126285904869201</c:v>
                </c:pt>
                <c:pt idx="618">
                  <c:v>1.2169047852202699</c:v>
                </c:pt>
                <c:pt idx="619">
                  <c:v>1.2212073453469099</c:v>
                </c:pt>
                <c:pt idx="620">
                  <c:v>1.22553592893648</c:v>
                </c:pt>
                <c:pt idx="621">
                  <c:v>1.2298901880900199</c:v>
                </c:pt>
                <c:pt idx="622">
                  <c:v>1.23426976884155</c:v>
                </c:pt>
                <c:pt idx="623">
                  <c:v>1.2386743110604801</c:v>
                </c:pt>
                <c:pt idx="624">
                  <c:v>1.2431034483550301</c:v>
                </c:pt>
                <c:pt idx="625">
                  <c:v>1.2475568079765</c:v>
                </c:pt>
                <c:pt idx="626">
                  <c:v>1.25203401072454</c:v>
                </c:pt>
                <c:pt idx="627">
                  <c:v>1.2565346708535099</c:v>
                </c:pt>
                <c:pt idx="628">
                  <c:v>1.26105839597983</c:v>
                </c:pt>
                <c:pt idx="629">
                  <c:v>1.2656047869904801</c:v>
                </c:pt>
                <c:pt idx="630">
                  <c:v>1.2701734379526599</c:v>
                </c:pt>
                <c:pt idx="631">
                  <c:v>1.2747639360246099</c:v>
                </c:pt>
                <c:pt idx="632">
                  <c:v>1.2793758613677</c:v>
                </c:pt>
                <c:pt idx="633">
                  <c:v>1.28400878705982</c:v>
                </c:pt>
                <c:pt idx="634">
                  <c:v>1.2886622790100499</c:v>
                </c:pt>
                <c:pt idx="635">
                  <c:v>1.2933358958747601</c:v>
                </c:pt>
                <c:pt idx="636">
                  <c:v>1.2980291889751301</c:v>
                </c:pt>
                <c:pt idx="637">
                  <c:v>1.30274170221617</c:v>
                </c:pt>
                <c:pt idx="638">
                  <c:v>1.3074729720072</c:v>
                </c:pt>
                <c:pt idx="639">
                  <c:v>1.31222252718403</c:v>
                </c:pt>
                <c:pt idx="640">
                  <c:v>1.3169898889326399</c:v>
                </c:pt>
                <c:pt idx="641">
                  <c:v>1.3217746632551599</c:v>
                </c:pt>
                <c:pt idx="642">
                  <c:v>1.32657682120797</c:v>
                </c:pt>
                <c:pt idx="643">
                  <c:v>1.33139642594777</c:v>
                </c:pt>
                <c:pt idx="644">
                  <c:v>1.33623354086073</c:v>
                </c:pt>
                <c:pt idx="645">
                  <c:v>1.3410882295633</c:v>
                </c:pt>
                <c:pt idx="646">
                  <c:v>1.3459605559030701</c:v>
                </c:pt>
                <c:pt idx="647">
                  <c:v>1.3508505839595699</c:v>
                </c:pt>
                <c:pt idx="648">
                  <c:v>1.3557583780451701</c:v>
                </c:pt>
                <c:pt idx="649">
                  <c:v>1.36068400270586</c:v>
                </c:pt>
                <c:pt idx="650">
                  <c:v>1.3656275227221699</c:v>
                </c:pt>
                <c:pt idx="651">
                  <c:v>1.3705890031099599</c:v>
                </c:pt>
                <c:pt idx="652">
                  <c:v>1.3755685091212999</c:v>
                </c:pt>
                <c:pt idx="653">
                  <c:v>1.38056610624533</c:v>
                </c:pt>
                <c:pt idx="654">
                  <c:v>1.3855818602091401</c:v>
                </c:pt>
                <c:pt idx="655">
                  <c:v>1.3906158369785899</c:v>
                </c:pt>
                <c:pt idx="656">
                  <c:v>1.3956681027591999</c:v>
                </c:pt>
                <c:pt idx="657">
                  <c:v>1.4007387239970399</c:v>
                </c:pt>
                <c:pt idx="658">
                  <c:v>1.40582776737958</c:v>
                </c:pt>
                <c:pt idx="659">
                  <c:v>1.4109352998365701</c:v>
                </c:pt>
                <c:pt idx="660">
                  <c:v>1.4160613885409199</c:v>
                </c:pt>
                <c:pt idx="661">
                  <c:v>1.42120610090959</c:v>
                </c:pt>
                <c:pt idx="662">
                  <c:v>1.42636950460447</c:v>
                </c:pt>
                <c:pt idx="663">
                  <c:v>1.4315516675333</c:v>
                </c:pt>
                <c:pt idx="664">
                  <c:v>1.4367526578504899</c:v>
                </c:pt>
                <c:pt idx="665">
                  <c:v>1.4419725439580999</c:v>
                </c:pt>
                <c:pt idx="666">
                  <c:v>1.44721139450668</c:v>
                </c:pt>
                <c:pt idx="667">
                  <c:v>1.4524692783962101</c:v>
                </c:pt>
                <c:pt idx="668">
                  <c:v>1.4577462647769901</c:v>
                </c:pt>
                <c:pt idx="669">
                  <c:v>1.4630424230505501</c:v>
                </c:pt>
                <c:pt idx="670">
                  <c:v>1.4683578228705501</c:v>
                </c:pt>
                <c:pt idx="671">
                  <c:v>1.4736925341437199</c:v>
                </c:pt>
                <c:pt idx="672">
                  <c:v>1.47904662703078</c:v>
                </c:pt>
                <c:pt idx="673">
                  <c:v>1.48442017194734</c:v>
                </c:pt>
                <c:pt idx="674">
                  <c:v>1.48981323956483</c:v>
                </c:pt>
                <c:pt idx="675">
                  <c:v>1.4952259008114599</c:v>
                </c:pt>
                <c:pt idx="676">
                  <c:v>1.5006582268730999</c:v>
                </c:pt>
                <c:pt idx="677">
                  <c:v>1.5061102891942799</c:v>
                </c:pt>
                <c:pt idx="678">
                  <c:v>1.5115821594790799</c:v>
                </c:pt>
                <c:pt idx="679">
                  <c:v>1.51707390969207</c:v>
                </c:pt>
                <c:pt idx="680">
                  <c:v>1.52258561205931</c:v>
                </c:pt>
                <c:pt idx="681">
                  <c:v>1.52811733906925</c:v>
                </c:pt>
                <c:pt idx="682">
                  <c:v>1.5336691634736901</c:v>
                </c:pt>
                <c:pt idx="683">
                  <c:v>1.53924115828876</c:v>
                </c:pt>
                <c:pt idx="684">
                  <c:v>1.5448333967958601</c:v>
                </c:pt>
                <c:pt idx="685">
                  <c:v>1.55044595254263</c:v>
                </c:pt>
                <c:pt idx="686">
                  <c:v>1.5560788993439201</c:v>
                </c:pt>
                <c:pt idx="687">
                  <c:v>1.5617323112827399</c:v>
                </c:pt>
                <c:pt idx="688">
                  <c:v>1.5674062627112699</c:v>
                </c:pt>
                <c:pt idx="689">
                  <c:v>1.5731008282518399</c:v>
                </c:pt>
                <c:pt idx="690">
                  <c:v>1.5788160827978399</c:v>
                </c:pt>
                <c:pt idx="691">
                  <c:v>1.5845521015147901</c:v>
                </c:pt>
                <c:pt idx="692">
                  <c:v>1.5903089598413001</c:v>
                </c:pt>
                <c:pt idx="693">
                  <c:v>1.5960867334900299</c:v>
                </c:pt>
                <c:pt idx="694">
                  <c:v>1.6018854984487401</c:v>
                </c:pt>
                <c:pt idx="695">
                  <c:v>1.6077053309812599</c:v>
                </c:pt>
                <c:pt idx="696">
                  <c:v>1.61354630762846</c:v>
                </c:pt>
                <c:pt idx="697">
                  <c:v>1.6194085052093401</c:v>
                </c:pt>
                <c:pt idx="698">
                  <c:v>1.62529200082196</c:v>
                </c:pt>
                <c:pt idx="699">
                  <c:v>1.6311968718445</c:v>
                </c:pt>
                <c:pt idx="700">
                  <c:v>1.63712319593625</c:v>
                </c:pt>
              </c:numCache>
            </c:numRef>
          </c:yVal>
          <c:smooth val="0"/>
        </c:ser>
        <c:ser>
          <c:idx val="1"/>
          <c:order val="1"/>
          <c:tx>
            <c:strRef>
              <c:f>Microsoft_Excel_Worksheet1!$C$1</c:f>
              <c:strCache>
                <c:ptCount val="1"/>
                <c:pt idx="0">
                  <c:v>lower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Microsoft_Excel_Worksheet1!$C$2:$C$10002</c:f>
              <c:numCache>
                <c:formatCode>General</c:formatCode>
                <c:ptCount val="10001"/>
                <c:pt idx="0">
                  <c:v>1.68944296929184</c:v>
                </c:pt>
                <c:pt idx="1">
                  <c:v>1.6871770381228</c:v>
                </c:pt>
                <c:pt idx="2">
                  <c:v>1.6849141217108701</c:v>
                </c:pt>
                <c:pt idx="3">
                  <c:v>1.6826542159233899</c:v>
                </c:pt>
                <c:pt idx="4">
                  <c:v>1.6803973166324</c:v>
                </c:pt>
                <c:pt idx="5">
                  <c:v>1.6781434197146901</c:v>
                </c:pt>
                <c:pt idx="6">
                  <c:v>1.6758925210517099</c:v>
                </c:pt>
                <c:pt idx="7">
                  <c:v>1.6736446165296299</c:v>
                </c:pt>
                <c:pt idx="8">
                  <c:v>1.6713997020392699</c:v>
                </c:pt>
                <c:pt idx="9">
                  <c:v>1.6691577734761101</c:v>
                </c:pt>
                <c:pt idx="10">
                  <c:v>1.6669188267402799</c:v>
                </c:pt>
                <c:pt idx="11">
                  <c:v>1.66468285773651</c:v>
                </c:pt>
                <c:pt idx="12">
                  <c:v>1.6624498623741799</c:v>
                </c:pt>
                <c:pt idx="13">
                  <c:v>1.66021983656723</c:v>
                </c:pt>
                <c:pt idx="14">
                  <c:v>1.6579927762341999</c:v>
                </c:pt>
                <c:pt idx="15">
                  <c:v>1.6557686772981901</c:v>
                </c:pt>
                <c:pt idx="16">
                  <c:v>1.6535475356868301</c:v>
                </c:pt>
                <c:pt idx="17">
                  <c:v>1.6513293473323201</c:v>
                </c:pt>
                <c:pt idx="18">
                  <c:v>1.6491141081713601</c:v>
                </c:pt>
                <c:pt idx="19">
                  <c:v>1.6469018141451399</c:v>
                </c:pt>
                <c:pt idx="20">
                  <c:v>1.6446924611993401</c:v>
                </c:pt>
                <c:pt idx="21">
                  <c:v>1.6424860452841401</c:v>
                </c:pt>
                <c:pt idx="22">
                  <c:v>1.6402825623541399</c:v>
                </c:pt>
                <c:pt idx="23">
                  <c:v>1.63808200836838</c:v>
                </c:pt>
                <c:pt idx="24">
                  <c:v>1.6358843792903399</c:v>
                </c:pt>
                <c:pt idx="25">
                  <c:v>1.6336896710878901</c:v>
                </c:pt>
                <c:pt idx="26">
                  <c:v>1.6314978797333</c:v>
                </c:pt>
                <c:pt idx="27">
                  <c:v>1.6293090012032101</c:v>
                </c:pt>
                <c:pt idx="28">
                  <c:v>1.6271230314786</c:v>
                </c:pt>
                <c:pt idx="29">
                  <c:v>1.6249399665448001</c:v>
                </c:pt>
                <c:pt idx="30">
                  <c:v>1.62275980239146</c:v>
                </c:pt>
                <c:pt idx="31">
                  <c:v>1.62058253501254</c:v>
                </c:pt>
                <c:pt idx="32">
                  <c:v>1.6184081604062801</c:v>
                </c:pt>
                <c:pt idx="33">
                  <c:v>1.6162366745751799</c:v>
                </c:pt>
                <c:pt idx="34">
                  <c:v>1.61406807352601</c:v>
                </c:pt>
                <c:pt idx="35">
                  <c:v>1.61190235326977</c:v>
                </c:pt>
                <c:pt idx="36">
                  <c:v>1.60973950982167</c:v>
                </c:pt>
                <c:pt idx="37">
                  <c:v>1.6075795392011001</c:v>
                </c:pt>
                <c:pt idx="38">
                  <c:v>1.6054224374316799</c:v>
                </c:pt>
                <c:pt idx="39">
                  <c:v>1.6032682005411401</c:v>
                </c:pt>
                <c:pt idx="40">
                  <c:v>1.60111682456139</c:v>
                </c:pt>
                <c:pt idx="41">
                  <c:v>1.59896830552845</c:v>
                </c:pt>
                <c:pt idx="42">
                  <c:v>1.5968226394824401</c:v>
                </c:pt>
                <c:pt idx="43">
                  <c:v>1.59467982246757</c:v>
                </c:pt>
                <c:pt idx="44">
                  <c:v>1.59253985053214</c:v>
                </c:pt>
                <c:pt idx="45">
                  <c:v>1.59040271972848</c:v>
                </c:pt>
                <c:pt idx="46">
                  <c:v>1.58826842611295</c:v>
                </c:pt>
                <c:pt idx="47">
                  <c:v>1.5861369657459199</c:v>
                </c:pt>
                <c:pt idx="48">
                  <c:v>1.5840083346917599</c:v>
                </c:pt>
                <c:pt idx="49">
                  <c:v>1.5818825290188101</c:v>
                </c:pt>
                <c:pt idx="50">
                  <c:v>1.57975954479935</c:v>
                </c:pt>
                <c:pt idx="51">
                  <c:v>1.5776393781096201</c:v>
                </c:pt>
                <c:pt idx="52">
                  <c:v>1.5755220250297299</c:v>
                </c:pt>
                <c:pt idx="53">
                  <c:v>1.57340748164371</c:v>
                </c:pt>
                <c:pt idx="54">
                  <c:v>1.5712957440394599</c:v>
                </c:pt>
                <c:pt idx="55">
                  <c:v>1.5691868083087099</c:v>
                </c:pt>
                <c:pt idx="56">
                  <c:v>1.5670806705470299</c:v>
                </c:pt>
                <c:pt idx="57">
                  <c:v>1.5649773268538001</c:v>
                </c:pt>
                <c:pt idx="58">
                  <c:v>1.56287677333218</c:v>
                </c:pt>
                <c:pt idx="59">
                  <c:v>1.56077900608911</c:v>
                </c:pt>
                <c:pt idx="60">
                  <c:v>1.55868402123523</c:v>
                </c:pt>
                <c:pt idx="61">
                  <c:v>1.55659181488495</c:v>
                </c:pt>
                <c:pt idx="62">
                  <c:v>1.55450238315635</c:v>
                </c:pt>
                <c:pt idx="63">
                  <c:v>1.5524157221711801</c:v>
                </c:pt>
                <c:pt idx="64">
                  <c:v>1.5503318280548699</c:v>
                </c:pt>
                <c:pt idx="65">
                  <c:v>1.54825069693646</c:v>
                </c:pt>
                <c:pt idx="66">
                  <c:v>1.5461723249485899</c:v>
                </c:pt>
                <c:pt idx="67">
                  <c:v>1.5440967082274999</c:v>
                </c:pt>
                <c:pt idx="68">
                  <c:v>1.54202384291299</c:v>
                </c:pt>
                <c:pt idx="69">
                  <c:v>1.5399537251483799</c:v>
                </c:pt>
                <c:pt idx="70">
                  <c:v>1.5378863510805201</c:v>
                </c:pt>
                <c:pt idx="71">
                  <c:v>1.5358217168597299</c:v>
                </c:pt>
                <c:pt idx="72">
                  <c:v>1.53375981863982</c:v>
                </c:pt>
                <c:pt idx="73">
                  <c:v>1.5317006525779999</c:v>
                </c:pt>
                <c:pt idx="74">
                  <c:v>1.5296442148349301</c:v>
                </c:pt>
                <c:pt idx="75">
                  <c:v>1.5275905015746301</c:v>
                </c:pt>
                <c:pt idx="76">
                  <c:v>1.5255395089645101</c:v>
                </c:pt>
                <c:pt idx="77">
                  <c:v>1.5234912331752899</c:v>
                </c:pt>
                <c:pt idx="78">
                  <c:v>1.52144567038102</c:v>
                </c:pt>
                <c:pt idx="79">
                  <c:v>1.5194028167590301</c:v>
                </c:pt>
                <c:pt idx="80">
                  <c:v>1.51736266848989</c:v>
                </c:pt>
                <c:pt idx="81">
                  <c:v>1.51532522175743</c:v>
                </c:pt>
                <c:pt idx="82">
                  <c:v>1.51329047274867</c:v>
                </c:pt>
                <c:pt idx="83">
                  <c:v>1.51125841765379</c:v>
                </c:pt>
                <c:pt idx="84">
                  <c:v>1.50922905266615</c:v>
                </c:pt>
                <c:pt idx="85">
                  <c:v>1.50720237398219</c:v>
                </c:pt>
                <c:pt idx="86">
                  <c:v>1.50517837780148</c:v>
                </c:pt>
                <c:pt idx="87">
                  <c:v>1.50315706032664</c:v>
                </c:pt>
                <c:pt idx="88">
                  <c:v>1.5011384177633</c:v>
                </c:pt>
                <c:pt idx="89">
                  <c:v>1.49912244632013</c:v>
                </c:pt>
                <c:pt idx="90">
                  <c:v>1.4971091422087399</c:v>
                </c:pt>
                <c:pt idx="91">
                  <c:v>1.4950985016437199</c:v>
                </c:pt>
                <c:pt idx="92">
                  <c:v>1.49309052084254</c:v>
                </c:pt>
                <c:pt idx="93">
                  <c:v>1.49108519602557</c:v>
                </c:pt>
                <c:pt idx="94">
                  <c:v>1.4890825234160301</c:v>
                </c:pt>
                <c:pt idx="95">
                  <c:v>1.4870824992399501</c:v>
                </c:pt>
                <c:pt idx="96">
                  <c:v>1.4850851197261601</c:v>
                </c:pt>
                <c:pt idx="97">
                  <c:v>1.4830903811062399</c:v>
                </c:pt>
                <c:pt idx="98">
                  <c:v>1.48109827961449</c:v>
                </c:pt>
                <c:pt idx="99">
                  <c:v>1.4791088114878901</c:v>
                </c:pt>
                <c:pt idx="100">
                  <c:v>1.4771219729661</c:v>
                </c:pt>
                <c:pt idx="101">
                  <c:v>1.47513776029138</c:v>
                </c:pt>
                <c:pt idx="102">
                  <c:v>1.47315616970859</c:v>
                </c:pt>
                <c:pt idx="103">
                  <c:v>1.47117719746513</c:v>
                </c:pt>
                <c:pt idx="104">
                  <c:v>1.46920083981092</c:v>
                </c:pt>
                <c:pt idx="105">
                  <c:v>1.4672270929983799</c:v>
                </c:pt>
                <c:pt idx="106">
                  <c:v>1.4652559532823399</c:v>
                </c:pt>
                <c:pt idx="107">
                  <c:v>1.46328741692007</c:v>
                </c:pt>
                <c:pt idx="108">
                  <c:v>1.4613214801712</c:v>
                </c:pt>
                <c:pt idx="109">
                  <c:v>1.45935813929768</c:v>
                </c:pt>
                <c:pt idx="110">
                  <c:v>1.45739739056378</c:v>
                </c:pt>
                <c:pt idx="111">
                  <c:v>1.455439230236</c:v>
                </c:pt>
                <c:pt idx="112">
                  <c:v>1.4534836545830701</c:v>
                </c:pt>
                <c:pt idx="113">
                  <c:v>1.4515306598759099</c:v>
                </c:pt>
                <c:pt idx="114">
                  <c:v>1.4495802423875599</c:v>
                </c:pt>
                <c:pt idx="115">
                  <c:v>1.44763239839317</c:v>
                </c:pt>
                <c:pt idx="116">
                  <c:v>1.4456871241699201</c:v>
                </c:pt>
                <c:pt idx="117">
                  <c:v>1.4437444159970301</c:v>
                </c:pt>
                <c:pt idx="118">
                  <c:v>1.4418042701556899</c:v>
                </c:pt>
                <c:pt idx="119">
                  <c:v>1.4398666829290001</c:v>
                </c:pt>
                <c:pt idx="120">
                  <c:v>1.4379316506019599</c:v>
                </c:pt>
                <c:pt idx="121">
                  <c:v>1.4359991694614</c:v>
                </c:pt>
                <c:pt idx="122">
                  <c:v>1.4340692357959599</c:v>
                </c:pt>
                <c:pt idx="123">
                  <c:v>1.43214184589601</c:v>
                </c:pt>
                <c:pt idx="124">
                  <c:v>1.4302169960536399</c:v>
                </c:pt>
                <c:pt idx="125">
                  <c:v>1.42829468256259</c:v>
                </c:pt>
                <c:pt idx="126">
                  <c:v>1.4263749017182199</c:v>
                </c:pt>
                <c:pt idx="127">
                  <c:v>1.4244576498174299</c:v>
                </c:pt>
                <c:pt idx="128">
                  <c:v>1.4225429231586499</c:v>
                </c:pt>
                <c:pt idx="129">
                  <c:v>1.4206307180417701</c:v>
                </c:pt>
                <c:pt idx="130">
                  <c:v>1.41872103076808</c:v>
                </c:pt>
                <c:pt idx="131">
                  <c:v>1.41681385764026</c:v>
                </c:pt>
                <c:pt idx="132">
                  <c:v>1.4149091949622801</c:v>
                </c:pt>
                <c:pt idx="133">
                  <c:v>1.4130070390393601</c:v>
                </c:pt>
                <c:pt idx="134">
                  <c:v>1.41110738617795</c:v>
                </c:pt>
                <c:pt idx="135">
                  <c:v>1.40921023268562</c:v>
                </c:pt>
                <c:pt idx="136">
                  <c:v>1.40731557487107</c:v>
                </c:pt>
                <c:pt idx="137">
                  <c:v>1.4054234090440001</c:v>
                </c:pt>
                <c:pt idx="138">
                  <c:v>1.4035337315151299</c:v>
                </c:pt>
                <c:pt idx="139">
                  <c:v>1.4016465385960799</c:v>
                </c:pt>
                <c:pt idx="140">
                  <c:v>1.3997618265993601</c:v>
                </c:pt>
                <c:pt idx="141">
                  <c:v>1.39787959183826</c:v>
                </c:pt>
                <c:pt idx="142">
                  <c:v>1.39599983062684</c:v>
                </c:pt>
                <c:pt idx="143">
                  <c:v>1.39412253927983</c:v>
                </c:pt>
                <c:pt idx="144">
                  <c:v>1.3922477141126199</c:v>
                </c:pt>
                <c:pt idx="145">
                  <c:v>1.3903753514411099</c:v>
                </c:pt>
                <c:pt idx="146">
                  <c:v>1.38850544758174</c:v>
                </c:pt>
                <c:pt idx="147">
                  <c:v>1.38663799885136</c:v>
                </c:pt>
                <c:pt idx="148">
                  <c:v>1.3847730015672099</c:v>
                </c:pt>
                <c:pt idx="149">
                  <c:v>1.3829104520467901</c:v>
                </c:pt>
                <c:pt idx="150">
                  <c:v>1.3810503466078801</c:v>
                </c:pt>
                <c:pt idx="151">
                  <c:v>1.3791926815683799</c:v>
                </c:pt>
                <c:pt idx="152">
                  <c:v>1.3773374532463101</c:v>
                </c:pt>
                <c:pt idx="153">
                  <c:v>1.3754846579597</c:v>
                </c:pt>
                <c:pt idx="154">
                  <c:v>1.3736342920265201</c:v>
                </c:pt>
                <c:pt idx="155">
                  <c:v>1.37178635176463</c:v>
                </c:pt>
                <c:pt idx="156">
                  <c:v>1.3699408334916801</c:v>
                </c:pt>
                <c:pt idx="157">
                  <c:v>1.3680977335250399</c:v>
                </c:pt>
                <c:pt idx="158">
                  <c:v>1.36625704818173</c:v>
                </c:pt>
                <c:pt idx="159">
                  <c:v>1.36441877377833</c:v>
                </c:pt>
                <c:pt idx="160">
                  <c:v>1.3625829066309001</c:v>
                </c:pt>
                <c:pt idx="161">
                  <c:v>1.3607494430549301</c:v>
                </c:pt>
                <c:pt idx="162">
                  <c:v>1.35891837936519</c:v>
                </c:pt>
                <c:pt idx="163">
                  <c:v>1.3570897118757099</c:v>
                </c:pt>
                <c:pt idx="164">
                  <c:v>1.3552634368996801</c:v>
                </c:pt>
                <c:pt idx="165">
                  <c:v>1.35343955074934</c:v>
                </c:pt>
                <c:pt idx="166">
                  <c:v>1.3516180497358901</c:v>
                </c:pt>
                <c:pt idx="167">
                  <c:v>1.34979893016943</c:v>
                </c:pt>
                <c:pt idx="168">
                  <c:v>1.3479821883588601</c:v>
                </c:pt>
                <c:pt idx="169">
                  <c:v>1.34616782061176</c:v>
                </c:pt>
                <c:pt idx="170">
                  <c:v>1.34435582323431</c:v>
                </c:pt>
                <c:pt idx="171">
                  <c:v>1.3425461925312101</c:v>
                </c:pt>
                <c:pt idx="172">
                  <c:v>1.3407389248055599</c:v>
                </c:pt>
                <c:pt idx="173">
                  <c:v>1.33893401635876</c:v>
                </c:pt>
                <c:pt idx="174">
                  <c:v>1.3371314634904401</c:v>
                </c:pt>
                <c:pt idx="175">
                  <c:v>1.33533126249828</c:v>
                </c:pt>
                <c:pt idx="176">
                  <c:v>1.33353340967801</c:v>
                </c:pt>
                <c:pt idx="177">
                  <c:v>1.33173790132321</c:v>
                </c:pt>
                <c:pt idx="178">
                  <c:v>1.3299447337252399</c:v>
                </c:pt>
                <c:pt idx="179">
                  <c:v>1.32815390317314</c:v>
                </c:pt>
                <c:pt idx="180">
                  <c:v>1.32636540595349</c:v>
                </c:pt>
                <c:pt idx="181">
                  <c:v>1.3245792383502999</c:v>
                </c:pt>
                <c:pt idx="182">
                  <c:v>1.3227953966449</c:v>
                </c:pt>
                <c:pt idx="183">
                  <c:v>1.32101387711582</c:v>
                </c:pt>
                <c:pt idx="184">
                  <c:v>1.31923467603866</c:v>
                </c:pt>
                <c:pt idx="185">
                  <c:v>1.31745778968598</c:v>
                </c:pt>
                <c:pt idx="186">
                  <c:v>1.31568321432713</c:v>
                </c:pt>
                <c:pt idx="187">
                  <c:v>1.3139109462281899</c:v>
                </c:pt>
                <c:pt idx="188">
                  <c:v>1.31214098165177</c:v>
                </c:pt>
                <c:pt idx="189">
                  <c:v>1.31037331685692</c:v>
                </c:pt>
                <c:pt idx="190">
                  <c:v>1.3086079480989601</c:v>
                </c:pt>
                <c:pt idx="191">
                  <c:v>1.3068448716294001</c:v>
                </c:pt>
                <c:pt idx="192">
                  <c:v>1.3050840836957001</c:v>
                </c:pt>
                <c:pt idx="193">
                  <c:v>1.3033255805412201</c:v>
                </c:pt>
                <c:pt idx="194">
                  <c:v>1.3015693584050101</c:v>
                </c:pt>
                <c:pt idx="195">
                  <c:v>1.2998154135216899</c:v>
                </c:pt>
                <c:pt idx="196">
                  <c:v>1.2980637421212999</c:v>
                </c:pt>
                <c:pt idx="197">
                  <c:v>1.2963143404291</c:v>
                </c:pt>
                <c:pt idx="198">
                  <c:v>1.2945672046654599</c:v>
                </c:pt>
                <c:pt idx="199">
                  <c:v>1.2928223310456799</c:v>
                </c:pt>
                <c:pt idx="200">
                  <c:v>1.2910797157798</c:v>
                </c:pt>
                <c:pt idx="201">
                  <c:v>1.2893393550724801</c:v>
                </c:pt>
                <c:pt idx="202">
                  <c:v>1.2876012451227601</c:v>
                </c:pt>
                <c:pt idx="203">
                  <c:v>1.2858653821239601</c:v>
                </c:pt>
                <c:pt idx="204">
                  <c:v>1.2841317622634301</c:v>
                </c:pt>
                <c:pt idx="205">
                  <c:v>1.2824003817224101</c:v>
                </c:pt>
                <c:pt idx="206">
                  <c:v>1.2806712366758299</c:v>
                </c:pt>
                <c:pt idx="207">
                  <c:v>1.2789443232921001</c:v>
                </c:pt>
                <c:pt idx="208">
                  <c:v>1.2772196377329501</c:v>
                </c:pt>
                <c:pt idx="209">
                  <c:v>1.2754971761532199</c:v>
                </c:pt>
                <c:pt idx="210">
                  <c:v>1.27377693470062</c:v>
                </c:pt>
                <c:pt idx="211">
                  <c:v>1.2720589095155601</c:v>
                </c:pt>
                <c:pt idx="212">
                  <c:v>1.2703430967309499</c:v>
                </c:pt>
                <c:pt idx="213">
                  <c:v>1.2686294924719399</c:v>
                </c:pt>
                <c:pt idx="214">
                  <c:v>1.26691809285572</c:v>
                </c:pt>
                <c:pt idx="215">
                  <c:v>1.2652088939913</c:v>
                </c:pt>
                <c:pt idx="216">
                  <c:v>1.26350189197928</c:v>
                </c:pt>
                <c:pt idx="217">
                  <c:v>1.2617970829116001</c:v>
                </c:pt>
                <c:pt idx="218">
                  <c:v>1.26009446287132</c:v>
                </c:pt>
                <c:pt idx="219">
                  <c:v>1.25839402793234</c:v>
                </c:pt>
                <c:pt idx="220">
                  <c:v>1.2566957741592</c:v>
                </c:pt>
                <c:pt idx="221">
                  <c:v>1.2549996976067599</c:v>
                </c:pt>
                <c:pt idx="222">
                  <c:v>1.2533057943200101</c:v>
                </c:pt>
                <c:pt idx="223">
                  <c:v>1.25161406033373</c:v>
                </c:pt>
                <c:pt idx="224">
                  <c:v>1.24992449167229</c:v>
                </c:pt>
                <c:pt idx="225">
                  <c:v>1.24823708434929</c:v>
                </c:pt>
                <c:pt idx="226">
                  <c:v>1.2465518343673501</c:v>
                </c:pt>
                <c:pt idx="227">
                  <c:v>1.2448687377177701</c:v>
                </c:pt>
                <c:pt idx="228">
                  <c:v>1.24318779038024</c:v>
                </c:pt>
                <c:pt idx="229">
                  <c:v>1.2415089883225601</c:v>
                </c:pt>
                <c:pt idx="230">
                  <c:v>1.2398323275002801</c:v>
                </c:pt>
                <c:pt idx="231">
                  <c:v>1.23815780385644</c:v>
                </c:pt>
                <c:pt idx="232">
                  <c:v>1.2364854133212</c:v>
                </c:pt>
                <c:pt idx="233">
                  <c:v>1.2348151518115</c:v>
                </c:pt>
                <c:pt idx="234">
                  <c:v>1.23314701523078</c:v>
                </c:pt>
                <c:pt idx="235">
                  <c:v>1.23148099946856</c:v>
                </c:pt>
                <c:pt idx="236">
                  <c:v>1.2298171004001299</c:v>
                </c:pt>
                <c:pt idx="237">
                  <c:v>1.2281553138861401</c:v>
                </c:pt>
                <c:pt idx="238">
                  <c:v>1.22649563577229</c:v>
                </c:pt>
                <c:pt idx="239">
                  <c:v>1.2248380618888901</c:v>
                </c:pt>
                <c:pt idx="240">
                  <c:v>1.2231825880505001</c:v>
                </c:pt>
                <c:pt idx="241">
                  <c:v>1.22152921005551</c:v>
                </c:pt>
                <c:pt idx="242">
                  <c:v>1.21987792368577</c:v>
                </c:pt>
                <c:pt idx="243">
                  <c:v>1.2182287247061001</c:v>
                </c:pt>
                <c:pt idx="244">
                  <c:v>1.2165816088639401</c:v>
                </c:pt>
                <c:pt idx="245">
                  <c:v>1.2149365718888601</c:v>
                </c:pt>
                <c:pt idx="246">
                  <c:v>1.2132936094921301</c:v>
                </c:pt>
                <c:pt idx="247">
                  <c:v>1.2116527173662399</c:v>
                </c:pt>
                <c:pt idx="248">
                  <c:v>1.21001389118446</c:v>
                </c:pt>
                <c:pt idx="249">
                  <c:v>1.20837712660033</c:v>
                </c:pt>
                <c:pt idx="250">
                  <c:v>1.2067424192471901</c:v>
                </c:pt>
                <c:pt idx="251">
                  <c:v>1.2051097647376301</c:v>
                </c:pt>
                <c:pt idx="252">
                  <c:v>1.20347915866304</c:v>
                </c:pt>
                <c:pt idx="253">
                  <c:v>1.201850596593</c:v>
                </c:pt>
                <c:pt idx="254">
                  <c:v>1.20022407407481</c:v>
                </c:pt>
                <c:pt idx="255">
                  <c:v>1.19859958663288</c:v>
                </c:pt>
                <c:pt idx="256">
                  <c:v>1.1969771297681799</c:v>
                </c:pt>
                <c:pt idx="257">
                  <c:v>1.1953566989576301</c:v>
                </c:pt>
                <c:pt idx="258">
                  <c:v>1.19373828965357</c:v>
                </c:pt>
                <c:pt idx="259">
                  <c:v>1.1921218972830301</c:v>
                </c:pt>
                <c:pt idx="260">
                  <c:v>1.1905075172472199</c:v>
                </c:pt>
                <c:pt idx="261">
                  <c:v>1.1888951449208001</c:v>
                </c:pt>
                <c:pt idx="262">
                  <c:v>1.1872847756512399</c:v>
                </c:pt>
                <c:pt idx="263">
                  <c:v>1.1856764047581601</c:v>
                </c:pt>
                <c:pt idx="264">
                  <c:v>1.1840700275326099</c:v>
                </c:pt>
                <c:pt idx="265">
                  <c:v>1.18246563923635</c:v>
                </c:pt>
                <c:pt idx="266">
                  <c:v>1.1808632351011601</c:v>
                </c:pt>
                <c:pt idx="267">
                  <c:v>1.17926281032803</c:v>
                </c:pt>
                <c:pt idx="268">
                  <c:v>1.1776643600864301</c:v>
                </c:pt>
                <c:pt idx="269">
                  <c:v>1.17606787951349</c:v>
                </c:pt>
                <c:pt idx="270">
                  <c:v>1.1744733637132201</c:v>
                </c:pt>
                <c:pt idx="271">
                  <c:v>1.1728808077556401</c:v>
                </c:pt>
                <c:pt idx="272">
                  <c:v>1.1712902066759401</c:v>
                </c:pt>
                <c:pt idx="273">
                  <c:v>1.1697015554736401</c:v>
                </c:pt>
                <c:pt idx="274">
                  <c:v>1.1681148491116</c:v>
                </c:pt>
                <c:pt idx="275">
                  <c:v>1.1665300825151901</c:v>
                </c:pt>
                <c:pt idx="276">
                  <c:v>1.1649472505712899</c:v>
                </c:pt>
                <c:pt idx="277">
                  <c:v>1.1633663481273</c:v>
                </c:pt>
                <c:pt idx="278">
                  <c:v>1.1617873699901899</c:v>
                </c:pt>
                <c:pt idx="279">
                  <c:v>1.16021031092543</c:v>
                </c:pt>
                <c:pt idx="280">
                  <c:v>1.1586351656559299</c:v>
                </c:pt>
                <c:pt idx="281">
                  <c:v>1.15706192886101</c:v>
                </c:pt>
                <c:pt idx="282">
                  <c:v>1.1554905951752199</c:v>
                </c:pt>
                <c:pt idx="283">
                  <c:v>1.15392115918722</c:v>
                </c:pt>
                <c:pt idx="284">
                  <c:v>1.15235361543861</c:v>
                </c:pt>
                <c:pt idx="285">
                  <c:v>1.1507879584227101</c:v>
                </c:pt>
                <c:pt idx="286">
                  <c:v>1.14922418258335</c:v>
                </c:pt>
                <c:pt idx="287">
                  <c:v>1.1476622823135201</c:v>
                </c:pt>
                <c:pt idx="288">
                  <c:v>1.1461022519541499</c:v>
                </c:pt>
                <c:pt idx="289">
                  <c:v>1.1445440857926601</c:v>
                </c:pt>
                <c:pt idx="290">
                  <c:v>1.1429877780616799</c:v>
                </c:pt>
                <c:pt idx="291">
                  <c:v>1.14143332293752</c:v>
                </c:pt>
                <c:pt idx="292">
                  <c:v>1.1398807145387799</c:v>
                </c:pt>
                <c:pt idx="293">
                  <c:v>1.1383299469248001</c:v>
                </c:pt>
                <c:pt idx="294">
                  <c:v>1.1367810140941299</c:v>
                </c:pt>
                <c:pt idx="295">
                  <c:v>1.1352339099829001</c:v>
                </c:pt>
                <c:pt idx="296">
                  <c:v>1.1336886284632199</c:v>
                </c:pt>
                <c:pt idx="297">
                  <c:v>1.1321451633414601</c:v>
                </c:pt>
                <c:pt idx="298">
                  <c:v>1.13060350835652</c:v>
                </c:pt>
                <c:pt idx="299">
                  <c:v>1.1290636571780399</c:v>
                </c:pt>
                <c:pt idx="300">
                  <c:v>1.12752560340457</c:v>
                </c:pt>
                <c:pt idx="301">
                  <c:v>1.1259893405616399</c:v>
                </c:pt>
                <c:pt idx="302">
                  <c:v>1.12445486209985</c:v>
                </c:pt>
                <c:pt idx="303">
                  <c:v>1.12292216139283</c:v>
                </c:pt>
                <c:pt idx="304">
                  <c:v>1.12139123173518</c:v>
                </c:pt>
                <c:pt idx="305">
                  <c:v>1.11986206634034</c:v>
                </c:pt>
                <c:pt idx="306">
                  <c:v>1.1183346583384099</c:v>
                </c:pt>
                <c:pt idx="307">
                  <c:v>1.11680900077386</c:v>
                </c:pt>
                <c:pt idx="308">
                  <c:v>1.11528508660322</c:v>
                </c:pt>
                <c:pt idx="309">
                  <c:v>1.1137629086926899</c:v>
                </c:pt>
                <c:pt idx="310">
                  <c:v>1.11224245981564</c:v>
                </c:pt>
                <c:pt idx="311">
                  <c:v>1.1107237326501</c:v>
                </c:pt>
                <c:pt idx="312">
                  <c:v>1.10920671977611</c:v>
                </c:pt>
                <c:pt idx="313">
                  <c:v>1.1076914136730101</c:v>
                </c:pt>
                <c:pt idx="314">
                  <c:v>1.1061778067166901</c:v>
                </c:pt>
                <c:pt idx="315">
                  <c:v>1.10466589117668</c:v>
                </c:pt>
                <c:pt idx="316">
                  <c:v>1.1031556592131899</c:v>
                </c:pt>
                <c:pt idx="317">
                  <c:v>1.10164710287408</c:v>
                </c:pt>
                <c:pt idx="318">
                  <c:v>1.10014021409169</c:v>
                </c:pt>
                <c:pt idx="319">
                  <c:v>1.09863498467959</c:v>
                </c:pt>
                <c:pt idx="320">
                  <c:v>1.0971314063292401</c:v>
                </c:pt>
                <c:pt idx="321">
                  <c:v>1.0956294706065499</c:v>
                </c:pt>
                <c:pt idx="322">
                  <c:v>1.09412916894826</c:v>
                </c:pt>
                <c:pt idx="323">
                  <c:v>1.0926304926583199</c:v>
                </c:pt>
                <c:pt idx="324">
                  <c:v>1.09113343290408</c:v>
                </c:pt>
                <c:pt idx="325">
                  <c:v>1.08963798071236</c:v>
                </c:pt>
                <c:pt idx="326">
                  <c:v>1.0881441269654</c:v>
                </c:pt>
                <c:pt idx="327">
                  <c:v>1.0866518623967201</c:v>
                </c:pt>
                <c:pt idx="328">
                  <c:v>1.08516117758681</c:v>
                </c:pt>
                <c:pt idx="329">
                  <c:v>1.08367206295865</c:v>
                </c:pt>
                <c:pt idx="330">
                  <c:v>1.0821845087731701</c:v>
                </c:pt>
                <c:pt idx="331">
                  <c:v>1.08069850512448</c:v>
                </c:pt>
                <c:pt idx="332">
                  <c:v>1.0792140419349801</c:v>
                </c:pt>
                <c:pt idx="333">
                  <c:v>1.0777311089503301</c:v>
                </c:pt>
                <c:pt idx="334">
                  <c:v>1.0762496957342</c:v>
                </c:pt>
                <c:pt idx="335">
                  <c:v>1.07476979166291</c:v>
                </c:pt>
                <c:pt idx="336">
                  <c:v>1.0732913859198701</c:v>
                </c:pt>
                <c:pt idx="337">
                  <c:v>1.0718144674897701</c:v>
                </c:pt>
                <c:pt idx="338">
                  <c:v>1.0703390251527201</c:v>
                </c:pt>
                <c:pt idx="339">
                  <c:v>1.0688650474780499</c:v>
                </c:pt>
                <c:pt idx="340">
                  <c:v>1.0673925228179999</c:v>
                </c:pt>
                <c:pt idx="341">
                  <c:v>1.06592143930116</c:v>
                </c:pt>
                <c:pt idx="342">
                  <c:v>1.06445178482567</c:v>
                </c:pt>
                <c:pt idx="343">
                  <c:v>1.0629835470522799</c:v>
                </c:pt>
                <c:pt idx="344">
                  <c:v>1.06151671339704</c:v>
                </c:pt>
                <c:pt idx="345">
                  <c:v>1.0600512710238801</c:v>
                </c:pt>
                <c:pt idx="346">
                  <c:v>1.05858720683684</c:v>
                </c:pt>
                <c:pt idx="347">
                  <c:v>1.05712450747213</c:v>
                </c:pt>
                <c:pt idx="348">
                  <c:v>1.0556631592897801</c:v>
                </c:pt>
                <c:pt idx="349">
                  <c:v>1.0542031483652099</c:v>
                </c:pt>
                <c:pt idx="350">
                  <c:v>1.05274446048028</c:v>
                </c:pt>
                <c:pt idx="351">
                  <c:v>1.0512871107778901</c:v>
                </c:pt>
                <c:pt idx="352">
                  <c:v>1.04983123255983</c:v>
                </c:pt>
                <c:pt idx="353">
                  <c:v>1.0483769879727001</c:v>
                </c:pt>
                <c:pt idx="354">
                  <c:v>1.0469245383047501</c:v>
                </c:pt>
                <c:pt idx="355">
                  <c:v>1.0454740439933701</c:v>
                </c:pt>
                <c:pt idx="356">
                  <c:v>1.04402566463297</c:v>
                </c:pt>
                <c:pt idx="357">
                  <c:v>1.0425795589832201</c:v>
                </c:pt>
                <c:pt idx="358">
                  <c:v>1.0411358849776999</c:v>
                </c:pt>
                <c:pt idx="359">
                  <c:v>1.03969479973292</c:v>
                </c:pt>
                <c:pt idx="360">
                  <c:v>1.0382564595577199</c:v>
                </c:pt>
                <c:pt idx="361">
                  <c:v>1.0368210199630301</c:v>
                </c:pt>
                <c:pt idx="362">
                  <c:v>1.03538863567211</c:v>
                </c:pt>
                <c:pt idx="363">
                  <c:v>1.03395946063107</c:v>
                </c:pt>
                <c:pt idx="364">
                  <c:v>1.0325336480199101</c:v>
                </c:pt>
                <c:pt idx="365">
                  <c:v>1.03111135026384</c:v>
                </c:pt>
                <c:pt idx="366">
                  <c:v>1.0296927190451199</c:v>
                </c:pt>
                <c:pt idx="367">
                  <c:v>1.02827790531523</c:v>
                </c:pt>
                <c:pt idx="368">
                  <c:v>1.02686705930749</c:v>
                </c:pt>
                <c:pt idx="369">
                  <c:v>1.02546033055012</c:v>
                </c:pt>
                <c:pt idx="370">
                  <c:v>1.0240578678796599</c:v>
                </c:pt>
                <c:pt idx="371">
                  <c:v>1.0226598194548999</c:v>
                </c:pt>
                <c:pt idx="372">
                  <c:v>1.02126633277117</c:v>
                </c:pt>
                <c:pt idx="373">
                  <c:v>1.01987755467513</c:v>
                </c:pt>
                <c:pt idx="374">
                  <c:v>1.01849363137992</c:v>
                </c:pt>
                <c:pt idx="375">
                  <c:v>1.01711470848088</c:v>
                </c:pt>
                <c:pt idx="376">
                  <c:v>1.0157409309716099</c:v>
                </c:pt>
                <c:pt idx="377">
                  <c:v>1.0143724432605401</c:v>
                </c:pt>
                <c:pt idx="378">
                  <c:v>1.0130093891879599</c:v>
                </c:pt>
                <c:pt idx="379">
                  <c:v>1.0116519120435199</c:v>
                </c:pt>
                <c:pt idx="380">
                  <c:v>1.0103001545841599</c:v>
                </c:pt>
                <c:pt idx="381">
                  <c:v>1.0089542590526099</c:v>
                </c:pt>
                <c:pt idx="382">
                  <c:v>1.0076143671962701</c:v>
                </c:pt>
                <c:pt idx="383">
                  <c:v>1.0062806202866601</c:v>
                </c:pt>
                <c:pt idx="384">
                  <c:v>1.0049531591393199</c:v>
                </c:pt>
                <c:pt idx="385">
                  <c:v>1.0036321241342001</c:v>
                </c:pt>
                <c:pt idx="386">
                  <c:v>1.0023176552366</c:v>
                </c:pt>
                <c:pt idx="387">
                  <c:v>1.0010098920185999</c:v>
                </c:pt>
                <c:pt idx="388">
                  <c:v>0.99970897368094602</c:v>
                </c:pt>
                <c:pt idx="389">
                  <c:v>0.99841503907556295</c:v>
                </c:pt>
                <c:pt idx="390">
                  <c:v>0.997128226728484</c:v>
                </c:pt>
                <c:pt idx="391">
                  <c:v>0.99584867486337103</c:v>
                </c:pt>
                <c:pt idx="392">
                  <c:v>0.99457652142553699</c:v>
                </c:pt>
                <c:pt idx="393">
                  <c:v>0.99331190410650905</c:v>
                </c:pt>
                <c:pt idx="394">
                  <c:v>0.99205496036913099</c:v>
                </c:pt>
                <c:pt idx="395">
                  <c:v>0.99080582747318902</c:v>
                </c:pt>
                <c:pt idx="396">
                  <c:v>0.98956464250160203</c:v>
                </c:pt>
                <c:pt idx="397">
                  <c:v>0.98833154238712895</c:v>
                </c:pt>
                <c:pt idx="398">
                  <c:v>0.98710666393964197</c:v>
                </c:pt>
                <c:pt idx="399">
                  <c:v>0.98589014387393004</c:v>
                </c:pt>
                <c:pt idx="400">
                  <c:v>0.98468211883805701</c:v>
                </c:pt>
                <c:pt idx="401">
                  <c:v>0.98348272544225401</c:v>
                </c:pt>
                <c:pt idx="402">
                  <c:v>0.982292100288369</c:v>
                </c:pt>
                <c:pt idx="403">
                  <c:v>0.98111037999984096</c:v>
                </c:pt>
                <c:pt idx="404">
                  <c:v>0.97993770125223401</c:v>
                </c:pt>
                <c:pt idx="405">
                  <c:v>0.97877420080428401</c:v>
                </c:pt>
                <c:pt idx="406">
                  <c:v>0.97762001552949696</c:v>
                </c:pt>
                <c:pt idx="407">
                  <c:v>0.97647528244826398</c:v>
                </c:pt>
                <c:pt idx="408">
                  <c:v>0.97534013876049097</c:v>
                </c:pt>
                <c:pt idx="409">
                  <c:v>0.97421472187875602</c:v>
                </c:pt>
                <c:pt idx="410">
                  <c:v>0.97309916946195796</c:v>
                </c:pt>
                <c:pt idx="411">
                  <c:v>0.97199361944947005</c:v>
                </c:pt>
                <c:pt idx="412">
                  <c:v>0.97089821009577004</c:v>
                </c:pt>
                <c:pt idx="413">
                  <c:v>0.969813080005549</c:v>
                </c:pt>
                <c:pt idx="414">
                  <c:v>0.96873836816928405</c:v>
                </c:pt>
                <c:pt idx="415">
                  <c:v>0.96767421399924702</c:v>
                </c:pt>
                <c:pt idx="416">
                  <c:v>0.96662075736595499</c:v>
                </c:pt>
                <c:pt idx="417">
                  <c:v>0.96557813863502895</c:v>
                </c:pt>
                <c:pt idx="418">
                  <c:v>0.96454649870445097</c:v>
                </c:pt>
                <c:pt idx="419">
                  <c:v>0.96352597904220005</c:v>
                </c:pt>
                <c:pt idx="420">
                  <c:v>0.96251672172423797</c:v>
                </c:pt>
                <c:pt idx="421">
                  <c:v>0.96151886947284104</c:v>
                </c:pt>
                <c:pt idx="422">
                  <c:v>0.96053256569522905</c:v>
                </c:pt>
                <c:pt idx="423">
                  <c:v>0.95955795452248804</c:v>
                </c:pt>
                <c:pt idx="424">
                  <c:v>0.95859518084875595</c:v>
                </c:pt>
                <c:pt idx="425">
                  <c:v>0.95764439037062798</c:v>
                </c:pt>
                <c:pt idx="426">
                  <c:v>0.95670572962677902</c:v>
                </c:pt>
                <c:pt idx="427">
                  <c:v>0.95577934603775105</c:v>
                </c:pt>
                <c:pt idx="428">
                  <c:v>0.95486538794588505</c:v>
                </c:pt>
                <c:pt idx="429">
                  <c:v>0.95396400465536302</c:v>
                </c:pt>
                <c:pt idx="430">
                  <c:v>0.95307534647232095</c:v>
                </c:pt>
                <c:pt idx="431">
                  <c:v>0.95219956474501199</c:v>
                </c:pt>
                <c:pt idx="432">
                  <c:v>0.95133681190396702</c:v>
                </c:pt>
                <c:pt idx="433">
                  <c:v>0.95048724150213104</c:v>
                </c:pt>
                <c:pt idx="434">
                  <c:v>0.94965100825492599</c:v>
                </c:pt>
                <c:pt idx="435">
                  <c:v>0.94882826808021303</c:v>
                </c:pt>
                <c:pt idx="436">
                  <c:v>0.94801917813811698</c:v>
                </c:pt>
                <c:pt idx="437">
                  <c:v>0.94722389687065101</c:v>
                </c:pt>
                <c:pt idx="438">
                  <c:v>0.94644258404114801</c:v>
                </c:pt>
                <c:pt idx="439">
                  <c:v>0.94567540077340895</c:v>
                </c:pt>
                <c:pt idx="440">
                  <c:v>0.944922509590571</c:v>
                </c:pt>
                <c:pt idx="441">
                  <c:v>0.94418407445363695</c:v>
                </c:pt>
                <c:pt idx="442">
                  <c:v>0.94346026079963097</c:v>
                </c:pt>
                <c:pt idx="443">
                  <c:v>0.94275123557935003</c:v>
                </c:pt>
                <c:pt idx="444">
                  <c:v>0.94205716729466904</c:v>
                </c:pt>
                <c:pt idx="445">
                  <c:v>0.94137822603537102</c:v>
                </c:pt>
                <c:pt idx="446">
                  <c:v>0.940714583515466</c:v>
                </c:pt>
                <c:pt idx="447">
                  <c:v>0.94006641310896699</c:v>
                </c:pt>
                <c:pt idx="448">
                  <c:v>0.93943388988509702</c:v>
                </c:pt>
                <c:pt idx="449">
                  <c:v>0.93881719064289404</c:v>
                </c:pt>
                <c:pt idx="450">
                  <c:v>0.93821649394520301</c:v>
                </c:pt>
                <c:pt idx="451">
                  <c:v>0.937631980152005</c:v>
                </c:pt>
                <c:pt idx="452">
                  <c:v>0.93706383145309702</c:v>
                </c:pt>
                <c:pt idx="453">
                  <c:v>0.93651223190008304</c:v>
                </c:pt>
                <c:pt idx="454">
                  <c:v>0.93597736743766402</c:v>
                </c:pt>
                <c:pt idx="455">
                  <c:v>0.93545942593423104</c:v>
                </c:pt>
                <c:pt idx="456">
                  <c:v>0.93495859721174202</c:v>
                </c:pt>
                <c:pt idx="457">
                  <c:v>0.93447507307487798</c:v>
                </c:pt>
                <c:pt idx="458">
                  <c:v>0.93400904733948897</c:v>
                </c:pt>
                <c:pt idx="459">
                  <c:v>0.93356071586032396</c:v>
                </c:pt>
                <c:pt idx="460">
                  <c:v>0.93313027655806502</c:v>
                </c:pt>
                <c:pt idx="461">
                  <c:v>0.93271792944566501</c:v>
                </c:pt>
                <c:pt idx="462">
                  <c:v>0.93232387665401695</c:v>
                </c:pt>
                <c:pt idx="463">
                  <c:v>0.93194832245697201</c:v>
                </c:pt>
                <c:pt idx="464">
                  <c:v>0.931591473295725</c:v>
                </c:pt>
                <c:pt idx="465">
                  <c:v>0.93125353780262099</c:v>
                </c:pt>
                <c:pt idx="466">
                  <c:v>0.93093472682437695</c:v>
                </c:pt>
                <c:pt idx="467">
                  <c:v>0.93063525344480102</c:v>
                </c:pt>
                <c:pt idx="468">
                  <c:v>0.930355333007025</c:v>
                </c:pt>
                <c:pt idx="469">
                  <c:v>0.93009518313529704</c:v>
                </c:pt>
                <c:pt idx="470">
                  <c:v>0.92985502375640305</c:v>
                </c:pt>
                <c:pt idx="471">
                  <c:v>0.92963507712075399</c:v>
                </c:pt>
                <c:pt idx="472">
                  <c:v>0.92943556782320802</c:v>
                </c:pt>
                <c:pt idx="473">
                  <c:v>0.92925672282368299</c:v>
                </c:pt>
                <c:pt idx="474">
                  <c:v>0.92909877146763098</c:v>
                </c:pt>
                <c:pt idx="475">
                  <c:v>0.92896194550643996</c:v>
                </c:pt>
                <c:pt idx="476">
                  <c:v>0.92884647911783202</c:v>
                </c:pt>
                <c:pt idx="477">
                  <c:v>0.92875260892634104</c:v>
                </c:pt>
                <c:pt idx="478">
                  <c:v>0.928680574023933</c:v>
                </c:pt>
                <c:pt idx="479">
                  <c:v>0.92863061599086205</c:v>
                </c:pt>
                <c:pt idx="480">
                  <c:v>0.92860297891683496</c:v>
                </c:pt>
                <c:pt idx="481">
                  <c:v>0.92859790942256404</c:v>
                </c:pt>
                <c:pt idx="482">
                  <c:v>0.92861565668180401</c:v>
                </c:pt>
                <c:pt idx="483">
                  <c:v>0.92865647244394001</c:v>
                </c:pt>
                <c:pt idx="484">
                  <c:v>0.92872061105722903</c:v>
                </c:pt>
                <c:pt idx="485">
                  <c:v>0.92880832949277203</c:v>
                </c:pt>
                <c:pt idx="486">
                  <c:v>0.92891988736929998</c:v>
                </c:pt>
                <c:pt idx="487">
                  <c:v>0.92905554697886705</c:v>
                </c:pt>
                <c:pt idx="488">
                  <c:v>0.92921557331353499</c:v>
                </c:pt>
                <c:pt idx="489">
                  <c:v>0.929400234093124</c:v>
                </c:pt>
                <c:pt idx="490">
                  <c:v>0.92960979979413505</c:v>
                </c:pt>
                <c:pt idx="491">
                  <c:v>0.92984454367989</c:v>
                </c:pt>
                <c:pt idx="492">
                  <c:v>0.93010474183202396</c:v>
                </c:pt>
                <c:pt idx="493">
                  <c:v>0.93039067318334701</c:v>
                </c:pt>
                <c:pt idx="494">
                  <c:v>0.930702619552215</c:v>
                </c:pt>
                <c:pt idx="495">
                  <c:v>0.93104086567842903</c:v>
                </c:pt>
                <c:pt idx="496">
                  <c:v>0.93140569926078798</c:v>
                </c:pt>
                <c:pt idx="497">
                  <c:v>0.93179741099632496</c:v>
                </c:pt>
                <c:pt idx="498">
                  <c:v>0.93221629462132005</c:v>
                </c:pt>
                <c:pt idx="499">
                  <c:v>0.93266264695415602</c:v>
                </c:pt>
                <c:pt idx="500">
                  <c:v>0.93313676794006495</c:v>
                </c:pt>
                <c:pt idx="501">
                  <c:v>0.93363896069784602</c:v>
                </c:pt>
                <c:pt idx="502">
                  <c:v>0.93416953156860405</c:v>
                </c:pt>
                <c:pt idx="503">
                  <c:v>0.93472879016656596</c:v>
                </c:pt>
                <c:pt idx="504">
                  <c:v>0.93531704943203597</c:v>
                </c:pt>
                <c:pt idx="505">
                  <c:v>0.93593462568652497</c:v>
                </c:pt>
                <c:pt idx="506">
                  <c:v>0.93658183869012901</c:v>
                </c:pt>
                <c:pt idx="507">
                  <c:v>0.93725901170117198</c:v>
                </c:pt>
                <c:pt idx="508">
                  <c:v>0.93796647153818502</c:v>
                </c:pt>
                <c:pt idx="509">
                  <c:v>0.93870454864424901</c:v>
                </c:pt>
                <c:pt idx="510">
                  <c:v>0.93947357715373503</c:v>
                </c:pt>
                <c:pt idx="511">
                  <c:v>0.94027389496150304</c:v>
                </c:pt>
                <c:pt idx="512">
                  <c:v>0.94110584379455997</c:v>
                </c:pt>
                <c:pt idx="513">
                  <c:v>0.94196976928624898</c:v>
                </c:pt>
                <c:pt idx="514">
                  <c:v>0.94286602105296902</c:v>
                </c:pt>
                <c:pt idx="515">
                  <c:v>0.94379495277347203</c:v>
                </c:pt>
                <c:pt idx="516">
                  <c:v>0.94475692227076802</c:v>
                </c:pt>
                <c:pt idx="517">
                  <c:v>0.94575229159665097</c:v>
                </c:pt>
                <c:pt idx="518">
                  <c:v>0.94678142711889202</c:v>
                </c:pt>
                <c:pt idx="519">
                  <c:v>0.94784469961110496</c:v>
                </c:pt>
                <c:pt idx="520">
                  <c:v>0.94894248434532802</c:v>
                </c:pt>
                <c:pt idx="521">
                  <c:v>0.95007516118732904</c:v>
                </c:pt>
                <c:pt idx="522">
                  <c:v>0.95124311469467104</c:v>
                </c:pt>
                <c:pt idx="523">
                  <c:v>0.952446734217547</c:v>
                </c:pt>
                <c:pt idx="524">
                  <c:v>0.95368641400243304</c:v>
                </c:pt>
                <c:pt idx="525">
                  <c:v>0.95496255329854296</c:v>
                </c:pt>
                <c:pt idx="526">
                  <c:v>0.95627555646715301</c:v>
                </c:pt>
                <c:pt idx="527">
                  <c:v>0.95762583309378102</c:v>
                </c:pt>
                <c:pt idx="528">
                  <c:v>0.95901379810327403</c:v>
                </c:pt>
                <c:pt idx="529">
                  <c:v>0.96043987187780899</c:v>
                </c:pt>
                <c:pt idx="530">
                  <c:v>0.96190448037784404</c:v>
                </c:pt>
                <c:pt idx="531">
                  <c:v>0.96340805526604401</c:v>
                </c:pt>
                <c:pt idx="532">
                  <c:v>0.96495103403420601</c:v>
                </c:pt>
                <c:pt idx="533">
                  <c:v>0.96653386013321596</c:v>
                </c:pt>
                <c:pt idx="534">
                  <c:v>0.96815698310606602</c:v>
                </c:pt>
                <c:pt idx="535">
                  <c:v>0.96982085872396295</c:v>
                </c:pt>
                <c:pt idx="536">
                  <c:v>0.971525949125572</c:v>
                </c:pt>
                <c:pt idx="537">
                  <c:v>0.97327272295940404</c:v>
                </c:pt>
                <c:pt idx="538">
                  <c:v>0.97506165552942303</c:v>
                </c:pt>
                <c:pt idx="539">
                  <c:v>0.97689322894387398</c:v>
                </c:pt>
                <c:pt idx="540">
                  <c:v>0.978767932267397</c:v>
                </c:pt>
                <c:pt idx="541">
                  <c:v>0.98068626167646</c:v>
                </c:pt>
                <c:pt idx="542">
                  <c:v>0.982648720618156</c:v>
                </c:pt>
                <c:pt idx="543">
                  <c:v>0.98465581997241902</c:v>
                </c:pt>
                <c:pt idx="544">
                  <c:v>0.98670807821770001</c:v>
                </c:pt>
                <c:pt idx="545">
                  <c:v>0.98880602160015596</c:v>
                </c:pt>
                <c:pt idx="546">
                  <c:v>0.99095018430641402</c:v>
                </c:pt>
                <c:pt idx="547">
                  <c:v>0.99314110863995797</c:v>
                </c:pt>
                <c:pt idx="548">
                  <c:v>0.99537934520121396</c:v>
                </c:pt>
                <c:pt idx="549">
                  <c:v>0.99766545307136401</c:v>
                </c:pt>
                <c:pt idx="550">
                  <c:v>1</c:v>
                </c:pt>
                <c:pt idx="551">
                  <c:v>1.0015086563645901</c:v>
                </c:pt>
                <c:pt idx="552">
                  <c:v>1.0030514490365099</c:v>
                </c:pt>
                <c:pt idx="553">
                  <c:v>1.00462812974708</c:v>
                </c:pt>
                <c:pt idx="554">
                  <c:v>1.00623845339433</c:v>
                </c:pt>
                <c:pt idx="555">
                  <c:v>1.0078821778576399</c:v>
                </c:pt>
                <c:pt idx="556">
                  <c:v>1.00955906381759</c:v>
                </c:pt>
                <c:pt idx="557">
                  <c:v>1.0112688745807901</c:v>
                </c:pt>
                <c:pt idx="558">
                  <c:v>1.0130113759094199</c:v>
                </c:pt>
                <c:pt idx="559">
                  <c:v>1.0147863358553699</c:v>
                </c:pt>
                <c:pt idx="560">
                  <c:v>1.0165935245986499</c:v>
                </c:pt>
                <c:pt idx="561">
                  <c:v>1.01843271429003</c:v>
                </c:pt>
                <c:pt idx="562">
                  <c:v>1.0203036788975199</c:v>
                </c:pt>
                <c:pt idx="563">
                  <c:v>1.0222061940567799</c:v>
                </c:pt>
                <c:pt idx="564">
                  <c:v>1.02414003692497</c:v>
                </c:pt>
                <c:pt idx="565">
                  <c:v>1.0261049860382401</c:v>
                </c:pt>
                <c:pt idx="566">
                  <c:v>1.0281008211723399</c:v>
                </c:pt>
                <c:pt idx="567">
                  <c:v>1.0301273232065</c:v>
                </c:pt>
                <c:pt idx="568">
                  <c:v>1.03218427399026</c:v>
                </c:pt>
                <c:pt idx="569">
                  <c:v>1.03427145621322</c:v>
                </c:pt>
                <c:pt idx="570">
                  <c:v>1.03638865327746</c:v>
                </c:pt>
                <c:pt idx="571">
                  <c:v>1.03853564917269</c:v>
                </c:pt>
                <c:pt idx="572">
                  <c:v>1.0407122283538299</c:v>
                </c:pt>
                <c:pt idx="573">
                  <c:v>1.04291817562101</c:v>
                </c:pt>
                <c:pt idx="574">
                  <c:v>1.04515327600193</c:v>
                </c:pt>
                <c:pt idx="575">
                  <c:v>1.0474173146363299</c:v>
                </c:pt>
                <c:pt idx="576">
                  <c:v>1.0497100766626399</c:v>
                </c:pt>
                <c:pt idx="577">
                  <c:v>1.0520313471065701</c:v>
                </c:pt>
                <c:pt idx="578">
                  <c:v>1.0543809107717399</c:v>
                </c:pt>
                <c:pt idx="579">
                  <c:v>1.0567585521321099</c:v>
                </c:pt>
                <c:pt idx="580">
                  <c:v>1.0591640552261199</c:v>
                </c:pt>
                <c:pt idx="581">
                  <c:v>1.0615972035526899</c:v>
                </c:pt>
                <c:pt idx="582">
                  <c:v>1.0640577799687401</c:v>
                </c:pt>
                <c:pt idx="583">
                  <c:v>1.0665455665883601</c:v>
                </c:pt>
                <c:pt idx="584">
                  <c:v>1.0690603446834199</c:v>
                </c:pt>
                <c:pt idx="585">
                  <c:v>1.0716018945857599</c:v>
                </c:pt>
                <c:pt idx="586">
                  <c:v>1.07416999559069</c:v>
                </c:pt>
                <c:pt idx="587">
                  <c:v>1.07676442586187</c:v>
                </c:pt>
                <c:pt idx="588">
                  <c:v>1.07938496233755</c:v>
                </c:pt>
                <c:pt idx="589">
                  <c:v>1.0820313806380399</c:v>
                </c:pt>
                <c:pt idx="590">
                  <c:v>1.0847034549744199</c:v>
                </c:pt>
                <c:pt idx="591">
                  <c:v>1.0874009580584401</c:v>
                </c:pt>
                <c:pt idx="592">
                  <c:v>1.0901236610135601</c:v>
                </c:pt>
                <c:pt idx="593">
                  <c:v>1.09287133328714</c:v>
                </c:pt>
                <c:pt idx="594">
                  <c:v>1.09564374256373</c:v>
                </c:pt>
                <c:pt idx="595">
                  <c:v>1.0984406546793499</c:v>
                </c:pt>
                <c:pt idx="596">
                  <c:v>1.10126183353688</c:v>
                </c:pt>
                <c:pt idx="597">
                  <c:v>1.10410704102246</c:v>
                </c:pt>
                <c:pt idx="598">
                  <c:v>1.1069760369228201</c:v>
                </c:pt>
                <c:pt idx="599">
                  <c:v>1.10986857884362</c:v>
                </c:pt>
                <c:pt idx="600">
                  <c:v>1.11278442212875</c:v>
                </c:pt>
                <c:pt idx="601">
                  <c:v>1.1157233197805401</c:v>
                </c:pt>
                <c:pt idx="602">
                  <c:v>1.11868502238089</c:v>
                </c:pt>
                <c:pt idx="603">
                  <c:v>1.1216692780133199</c:v>
                </c:pt>
                <c:pt idx="604">
                  <c:v>1.1246758321858901</c:v>
                </c:pt>
                <c:pt idx="605">
                  <c:v>1.1277044277550501</c:v>
                </c:pt>
                <c:pt idx="606">
                  <c:v>1.13075480485028</c:v>
                </c:pt>
                <c:pt idx="607">
                  <c:v>1.1338267007996901</c:v>
                </c:pt>
                <c:pt idx="608">
                  <c:v>1.1369198500564199</c:v>
                </c:pt>
                <c:pt idx="609">
                  <c:v>1.1400339841259099</c:v>
                </c:pt>
                <c:pt idx="610">
                  <c:v>1.14316883149408</c:v>
                </c:pt>
                <c:pt idx="611">
                  <c:v>1.14632411755624</c:v>
                </c:pt>
                <c:pt idx="612">
                  <c:v>1.1494995645469599</c:v>
                </c:pt>
                <c:pt idx="613">
                  <c:v>1.15269489147076</c:v>
                </c:pt>
                <c:pt idx="614">
                  <c:v>1.1559098140336399</c:v>
                </c:pt>
                <c:pt idx="615">
                  <c:v>1.1591440445754799</c:v>
                </c:pt>
                <c:pt idx="616">
                  <c:v>1.1623972920032699</c:v>
                </c:pt>
                <c:pt idx="617">
                  <c:v>1.16566926172526</c:v>
                </c:pt>
                <c:pt idx="618">
                  <c:v>1.1689596555859401</c:v>
                </c:pt>
                <c:pt idx="619">
                  <c:v>1.1722681718018899</c:v>
                </c:pt>
                <c:pt idx="620">
                  <c:v>1.1755945048985701</c:v>
                </c:pt>
                <c:pt idx="621">
                  <c:v>1.1789383456479401</c:v>
                </c:pt>
                <c:pt idx="622">
                  <c:v>1.1822993810070099</c:v>
                </c:pt>
                <c:pt idx="623">
                  <c:v>1.1856772940573299</c:v>
                </c:pt>
                <c:pt idx="624">
                  <c:v>1.1890717639453701</c:v>
                </c:pt>
                <c:pt idx="625">
                  <c:v>1.19248246582385</c:v>
                </c:pt>
                <c:pt idx="626">
                  <c:v>1.1959090707940601</c:v>
                </c:pt>
                <c:pt idx="627">
                  <c:v>1.1993512458490401</c:v>
                </c:pt>
                <c:pt idx="628">
                  <c:v>1.2028086538178999</c:v>
                </c:pt>
                <c:pt idx="629">
                  <c:v>1.20628095331098</c:v>
                </c:pt>
                <c:pt idx="630">
                  <c:v>1.2097677986661199</c:v>
                </c:pt>
                <c:pt idx="631">
                  <c:v>1.2132688398959399</c:v>
                </c:pt>
                <c:pt idx="632">
                  <c:v>1.21678372263615</c:v>
                </c:pt>
                <c:pt idx="633">
                  <c:v>1.2203120880949001</c:v>
                </c:pt>
                <c:pt idx="634">
                  <c:v>1.22385357300331</c:v>
                </c:pt>
                <c:pt idx="635">
                  <c:v>1.22740780956701</c:v>
                </c:pt>
                <c:pt idx="636">
                  <c:v>1.23097442541881</c:v>
                </c:pt>
                <c:pt idx="637">
                  <c:v>1.2345530435726</c:v>
                </c:pt>
                <c:pt idx="638">
                  <c:v>1.2381432823783101</c:v>
                </c:pt>
                <c:pt idx="639">
                  <c:v>1.24174475547811</c:v>
                </c:pt>
                <c:pt idx="640">
                  <c:v>1.24535707176385</c:v>
                </c:pt>
                <c:pt idx="641">
                  <c:v>1.24897990731405</c:v>
                </c:pt>
                <c:pt idx="642">
                  <c:v>1.25261322290585</c:v>
                </c:pt>
                <c:pt idx="643">
                  <c:v>1.2562570508903399</c:v>
                </c:pt>
                <c:pt idx="644">
                  <c:v>1.25991142362196</c:v>
                </c:pt>
                <c:pt idx="645">
                  <c:v>1.26357637346392</c:v>
                </c:pt>
                <c:pt idx="646">
                  <c:v>1.2672519327932901</c:v>
                </c:pt>
                <c:pt idx="647">
                  <c:v>1.2709381340057</c:v>
                </c:pt>
                <c:pt idx="648">
                  <c:v>1.2746350095197501</c:v>
                </c:pt>
                <c:pt idx="649">
                  <c:v>1.2783425917811799</c:v>
                </c:pt>
                <c:pt idx="650">
                  <c:v>1.28206091326668</c:v>
                </c:pt>
                <c:pt idx="651">
                  <c:v>1.28579000648755</c:v>
                </c:pt>
                <c:pt idx="652">
                  <c:v>1.2895299039930901</c:v>
                </c:pt>
                <c:pt idx="653">
                  <c:v>1.29328063837378</c:v>
                </c:pt>
                <c:pt idx="654">
                  <c:v>1.29704224226429</c:v>
                </c:pt>
                <c:pt idx="655">
                  <c:v>1.3008147483463</c:v>
                </c:pt>
                <c:pt idx="656">
                  <c:v>1.30459818935116</c:v>
                </c:pt>
                <c:pt idx="657">
                  <c:v>1.30839259806243</c:v>
                </c:pt>
                <c:pt idx="658">
                  <c:v>1.31219800731819</c:v>
                </c:pt>
                <c:pt idx="659">
                  <c:v>1.3160144500133399</c:v>
                </c:pt>
                <c:pt idx="660">
                  <c:v>1.3198419591017001</c:v>
                </c:pt>
                <c:pt idx="661">
                  <c:v>1.3236805675979999</c:v>
                </c:pt>
                <c:pt idx="662">
                  <c:v>1.32753030857982</c:v>
                </c:pt>
                <c:pt idx="663">
                  <c:v>1.3313912151893801</c:v>
                </c:pt>
                <c:pt idx="664">
                  <c:v>1.33526332063524</c:v>
                </c:pt>
                <c:pt idx="665">
                  <c:v>1.3391466581939899</c:v>
                </c:pt>
                <c:pt idx="666">
                  <c:v>1.3430412612117499</c:v>
                </c:pt>
                <c:pt idx="667">
                  <c:v>1.34694716310568</c:v>
                </c:pt>
                <c:pt idx="668">
                  <c:v>1.3508643973654</c:v>
                </c:pt>
                <c:pt idx="669">
                  <c:v>1.35479299755435</c:v>
                </c:pt>
                <c:pt idx="670">
                  <c:v>1.35873299731104</c:v>
                </c:pt>
                <c:pt idx="671">
                  <c:v>1.36268443035035</c:v>
                </c:pt>
                <c:pt idx="672">
                  <c:v>1.36664733046468</c:v>
                </c:pt>
                <c:pt idx="673">
                  <c:v>1.3706217315250999</c:v>
                </c:pt>
                <c:pt idx="674">
                  <c:v>1.3746076674824399</c:v>
                </c:pt>
                <c:pt idx="675">
                  <c:v>1.3786051723683299</c:v>
                </c:pt>
                <c:pt idx="676">
                  <c:v>1.38261428029624</c:v>
                </c:pt>
                <c:pt idx="677">
                  <c:v>1.38663502546243</c:v>
                </c:pt>
                <c:pt idx="678">
                  <c:v>1.3906674421468901</c:v>
                </c:pt>
                <c:pt idx="679">
                  <c:v>1.39471156471428</c:v>
                </c:pt>
                <c:pt idx="680">
                  <c:v>1.3987674276147399</c:v>
                </c:pt>
                <c:pt idx="681">
                  <c:v>1.4028350653847901</c:v>
                </c:pt>
                <c:pt idx="682">
                  <c:v>1.4069145126481399</c:v>
                </c:pt>
                <c:pt idx="683">
                  <c:v>1.4110058041164699</c:v>
                </c:pt>
                <c:pt idx="684">
                  <c:v>1.4151089745902099</c:v>
                </c:pt>
                <c:pt idx="685">
                  <c:v>1.4192240589592799</c:v>
                </c:pt>
                <c:pt idx="686">
                  <c:v>1.42335109220381</c:v>
                </c:pt>
                <c:pt idx="687">
                  <c:v>1.42749010939486</c:v>
                </c:pt>
                <c:pt idx="688">
                  <c:v>1.4316411456951199</c:v>
                </c:pt>
                <c:pt idx="689">
                  <c:v>1.43580423635953</c:v>
                </c:pt>
                <c:pt idx="690">
                  <c:v>1.4399794167359701</c:v>
                </c:pt>
                <c:pt idx="691">
                  <c:v>1.4441667222659</c:v>
                </c:pt>
                <c:pt idx="692">
                  <c:v>1.4483661884849499</c:v>
                </c:pt>
                <c:pt idx="693">
                  <c:v>1.4525778510235601</c:v>
                </c:pt>
                <c:pt idx="694">
                  <c:v>1.4568017456075599</c:v>
                </c:pt>
                <c:pt idx="695">
                  <c:v>1.4610379080587299</c:v>
                </c:pt>
                <c:pt idx="696">
                  <c:v>1.4652863742954101</c:v>
                </c:pt>
                <c:pt idx="697">
                  <c:v>1.46954718033304</c:v>
                </c:pt>
                <c:pt idx="698">
                  <c:v>1.4738203622846999</c:v>
                </c:pt>
                <c:pt idx="699">
                  <c:v>1.4781059563616601</c:v>
                </c:pt>
                <c:pt idx="700">
                  <c:v>1.48240399887389</c:v>
                </c:pt>
              </c:numCache>
            </c:numRef>
          </c:yVal>
          <c:smooth val="0"/>
        </c:ser>
        <c:ser>
          <c:idx val="2"/>
          <c:order val="2"/>
          <c:tx>
            <c:strRef>
              <c:f>Microsoft_Excel_Worksheet1!$D$1</c:f>
              <c:strCache>
                <c:ptCount val="1"/>
                <c:pt idx="0">
                  <c:v>upper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Microsoft_Excel_Worksheet1!$D$2:$D$10002</c:f>
              <c:numCache>
                <c:formatCode>General</c:formatCode>
                <c:ptCount val="10001"/>
                <c:pt idx="0">
                  <c:v>2.7524425393516001</c:v>
                </c:pt>
                <c:pt idx="1">
                  <c:v>2.74593044622035</c:v>
                </c:pt>
                <c:pt idx="2">
                  <c:v>2.7394337998954401</c:v>
                </c:pt>
                <c:pt idx="3">
                  <c:v>2.7329525638943202</c:v>
                </c:pt>
                <c:pt idx="4">
                  <c:v>2.7264867018217198</c:v>
                </c:pt>
                <c:pt idx="5">
                  <c:v>2.7200361773695199</c:v>
                </c:pt>
                <c:pt idx="6">
                  <c:v>2.7136009543165098</c:v>
                </c:pt>
                <c:pt idx="7">
                  <c:v>2.7071809965282299</c:v>
                </c:pt>
                <c:pt idx="8">
                  <c:v>2.7007762679566998</c:v>
                </c:pt>
                <c:pt idx="9">
                  <c:v>2.6943867326403299</c:v>
                </c:pt>
                <c:pt idx="10">
                  <c:v>2.6880123547036199</c:v>
                </c:pt>
                <c:pt idx="11">
                  <c:v>2.6816530983570699</c:v>
                </c:pt>
                <c:pt idx="12">
                  <c:v>2.6753089278968698</c:v>
                </c:pt>
                <c:pt idx="13">
                  <c:v>2.6689798077048201</c:v>
                </c:pt>
                <c:pt idx="14">
                  <c:v>2.66266570224805</c:v>
                </c:pt>
                <c:pt idx="15">
                  <c:v>2.6563665760788702</c:v>
                </c:pt>
                <c:pt idx="16">
                  <c:v>2.6500823938345901</c:v>
                </c:pt>
                <c:pt idx="17">
                  <c:v>2.6438131202372901</c:v>
                </c:pt>
                <c:pt idx="18">
                  <c:v>2.6375587200936499</c:v>
                </c:pt>
                <c:pt idx="19">
                  <c:v>2.6313191582947701</c:v>
                </c:pt>
                <c:pt idx="20">
                  <c:v>2.6250943998159602</c:v>
                </c:pt>
                <c:pt idx="21">
                  <c:v>2.6188844097165802</c:v>
                </c:pt>
                <c:pt idx="22">
                  <c:v>2.6126891531398</c:v>
                </c:pt>
                <c:pt idx="23">
                  <c:v>2.6065085953124898</c:v>
                </c:pt>
                <c:pt idx="24">
                  <c:v>2.6003427015449501</c:v>
                </c:pt>
                <c:pt idx="25">
                  <c:v>2.5941914372307799</c:v>
                </c:pt>
                <c:pt idx="26">
                  <c:v>2.5880547678466801</c:v>
                </c:pt>
                <c:pt idx="27">
                  <c:v>2.58193265895226</c:v>
                </c:pt>
                <c:pt idx="28">
                  <c:v>2.5758250761898398</c:v>
                </c:pt>
                <c:pt idx="29">
                  <c:v>2.5697319852843199</c:v>
                </c:pt>
                <c:pt idx="30">
                  <c:v>2.5636533520429201</c:v>
                </c:pt>
                <c:pt idx="31">
                  <c:v>2.5575891423550599</c:v>
                </c:pt>
                <c:pt idx="32">
                  <c:v>2.5515393221921499</c:v>
                </c:pt>
                <c:pt idx="33">
                  <c:v>2.54550385760741</c:v>
                </c:pt>
                <c:pt idx="34">
                  <c:v>2.5394827147357</c:v>
                </c:pt>
                <c:pt idx="35">
                  <c:v>2.5334758597933198</c:v>
                </c:pt>
                <c:pt idx="36">
                  <c:v>2.5274832590778602</c:v>
                </c:pt>
                <c:pt idx="37">
                  <c:v>2.5215048789679702</c:v>
                </c:pt>
                <c:pt idx="38">
                  <c:v>2.5155406859232601</c:v>
                </c:pt>
                <c:pt idx="39">
                  <c:v>2.5095906464840301</c:v>
                </c:pt>
                <c:pt idx="40">
                  <c:v>2.5036547272711802</c:v>
                </c:pt>
                <c:pt idx="41">
                  <c:v>2.4977328949859499</c:v>
                </c:pt>
                <c:pt idx="42">
                  <c:v>2.4918251164098102</c:v>
                </c:pt>
                <c:pt idx="43">
                  <c:v>2.4859313584042702</c:v>
                </c:pt>
                <c:pt idx="44">
                  <c:v>2.4800515879106699</c:v>
                </c:pt>
                <c:pt idx="45">
                  <c:v>2.4741857719500402</c:v>
                </c:pt>
                <c:pt idx="46">
                  <c:v>2.46833387762292</c:v>
                </c:pt>
                <c:pt idx="47">
                  <c:v>2.4624958721091899</c:v>
                </c:pt>
                <c:pt idx="48">
                  <c:v>2.4566717226678598</c:v>
                </c:pt>
                <c:pt idx="49">
                  <c:v>2.4508613966369701</c:v>
                </c:pt>
                <c:pt idx="50">
                  <c:v>2.4450648614333601</c:v>
                </c:pt>
                <c:pt idx="51">
                  <c:v>2.4392820845525001</c:v>
                </c:pt>
                <c:pt idx="52">
                  <c:v>2.4335130335683499</c:v>
                </c:pt>
                <c:pt idx="53">
                  <c:v>2.42775767613319</c:v>
                </c:pt>
                <c:pt idx="54">
                  <c:v>2.4220159799774299</c:v>
                </c:pt>
                <c:pt idx="55">
                  <c:v>2.4162879129094299</c:v>
                </c:pt>
                <c:pt idx="56">
                  <c:v>2.4105734428153802</c:v>
                </c:pt>
                <c:pt idx="57">
                  <c:v>2.4048725376590898</c:v>
                </c:pt>
                <c:pt idx="58">
                  <c:v>2.3991851654818399</c:v>
                </c:pt>
                <c:pt idx="59">
                  <c:v>2.3935112944022299</c:v>
                </c:pt>
                <c:pt idx="60">
                  <c:v>2.38785089261598</c:v>
                </c:pt>
                <c:pt idx="61">
                  <c:v>2.3822039283957901</c:v>
                </c:pt>
                <c:pt idx="62">
                  <c:v>2.37657037009116</c:v>
                </c:pt>
                <c:pt idx="63">
                  <c:v>2.3709501861282498</c:v>
                </c:pt>
                <c:pt idx="64">
                  <c:v>2.3653433450097099</c:v>
                </c:pt>
                <c:pt idx="65">
                  <c:v>2.3597498153144998</c:v>
                </c:pt>
                <c:pt idx="66">
                  <c:v>2.3541695656977399</c:v>
                </c:pt>
                <c:pt idx="67">
                  <c:v>2.3486025648905602</c:v>
                </c:pt>
                <c:pt idx="68">
                  <c:v>2.3430487816999199</c:v>
                </c:pt>
                <c:pt idx="69">
                  <c:v>2.33750818500849</c:v>
                </c:pt>
                <c:pt idx="70">
                  <c:v>2.33198074377442</c:v>
                </c:pt>
                <c:pt idx="71">
                  <c:v>2.3264664270312601</c:v>
                </c:pt>
                <c:pt idx="72">
                  <c:v>2.3209652038877602</c:v>
                </c:pt>
                <c:pt idx="73">
                  <c:v>2.3154770435277099</c:v>
                </c:pt>
                <c:pt idx="74">
                  <c:v>2.3100019152098001</c:v>
                </c:pt>
                <c:pt idx="75">
                  <c:v>2.3045397882674798</c:v>
                </c:pt>
                <c:pt idx="76">
                  <c:v>2.2990906321087698</c:v>
                </c:pt>
                <c:pt idx="77">
                  <c:v>2.2936544162161199</c:v>
                </c:pt>
                <c:pt idx="78">
                  <c:v>2.28823111014627</c:v>
                </c:pt>
                <c:pt idx="79">
                  <c:v>2.2828206835300699</c:v>
                </c:pt>
                <c:pt idx="80">
                  <c:v>2.2774231060723702</c:v>
                </c:pt>
                <c:pt idx="81">
                  <c:v>2.27203834755182</c:v>
                </c:pt>
                <c:pt idx="82">
                  <c:v>2.2666663778207599</c:v>
                </c:pt>
                <c:pt idx="83">
                  <c:v>2.2613071668050599</c:v>
                </c:pt>
                <c:pt idx="84">
                  <c:v>2.2559606845039499</c:v>
                </c:pt>
                <c:pt idx="85">
                  <c:v>2.2506269009899</c:v>
                </c:pt>
                <c:pt idx="86">
                  <c:v>2.2453057864084398</c:v>
                </c:pt>
                <c:pt idx="87">
                  <c:v>2.23999731097806</c:v>
                </c:pt>
                <c:pt idx="88">
                  <c:v>2.23470144499003</c:v>
                </c:pt>
                <c:pt idx="89">
                  <c:v>2.2294181588082602</c:v>
                </c:pt>
                <c:pt idx="90">
                  <c:v>2.2241474228691498</c:v>
                </c:pt>
                <c:pt idx="91">
                  <c:v>2.2188892076814599</c:v>
                </c:pt>
                <c:pt idx="92">
                  <c:v>2.2136434838261798</c:v>
                </c:pt>
                <c:pt idx="93">
                  <c:v>2.2084102219563402</c:v>
                </c:pt>
                <c:pt idx="94">
                  <c:v>2.2031893927969302</c:v>
                </c:pt>
                <c:pt idx="95">
                  <c:v>2.1979809671446899</c:v>
                </c:pt>
                <c:pt idx="96">
                  <c:v>2.1927849158680401</c:v>
                </c:pt>
                <c:pt idx="97">
                  <c:v>2.18760120990689</c:v>
                </c:pt>
                <c:pt idx="98">
                  <c:v>2.1824298202725401</c:v>
                </c:pt>
                <c:pt idx="99">
                  <c:v>2.1772707180475002</c:v>
                </c:pt>
                <c:pt idx="100">
                  <c:v>2.1721238743854001</c:v>
                </c:pt>
                <c:pt idx="101">
                  <c:v>2.1669892605108099</c:v>
                </c:pt>
                <c:pt idx="102">
                  <c:v>2.1618668477191298</c:v>
                </c:pt>
                <c:pt idx="103">
                  <c:v>2.1567566073764701</c:v>
                </c:pt>
                <c:pt idx="104">
                  <c:v>2.1516585109194799</c:v>
                </c:pt>
                <c:pt idx="105">
                  <c:v>2.1465725298552298</c:v>
                </c:pt>
                <c:pt idx="106">
                  <c:v>2.1414986357611201</c:v>
                </c:pt>
                <c:pt idx="107">
                  <c:v>2.1364368002846601</c:v>
                </c:pt>
                <c:pt idx="108">
                  <c:v>2.1313869951434499</c:v>
                </c:pt>
                <c:pt idx="109">
                  <c:v>2.12634919212495</c:v>
                </c:pt>
                <c:pt idx="110">
                  <c:v>2.1213233630864199</c:v>
                </c:pt>
                <c:pt idx="111">
                  <c:v>2.1163094799547602</c:v>
                </c:pt>
                <c:pt idx="112">
                  <c:v>2.11130751472639</c:v>
                </c:pt>
                <c:pt idx="113">
                  <c:v>2.10631743946715</c:v>
                </c:pt>
                <c:pt idx="114">
                  <c:v>2.1013392263121302</c:v>
                </c:pt>
                <c:pt idx="115">
                  <c:v>2.0963728474655698</c:v>
                </c:pt>
                <c:pt idx="116">
                  <c:v>2.09141827520074</c:v>
                </c:pt>
                <c:pt idx="117">
                  <c:v>2.0864754818598299</c:v>
                </c:pt>
                <c:pt idx="118">
                  <c:v>2.0815444398537899</c:v>
                </c:pt>
                <c:pt idx="119">
                  <c:v>2.0766251216622398</c:v>
                </c:pt>
                <c:pt idx="120">
                  <c:v>2.0717174998333698</c:v>
                </c:pt>
                <c:pt idx="121">
                  <c:v>2.0668215469837699</c:v>
                </c:pt>
                <c:pt idx="122">
                  <c:v>2.0619372357983399</c:v>
                </c:pt>
                <c:pt idx="123">
                  <c:v>2.0570645390301898</c:v>
                </c:pt>
                <c:pt idx="124">
                  <c:v>2.0522034295005098</c:v>
                </c:pt>
                <c:pt idx="125">
                  <c:v>2.0473538800984401</c:v>
                </c:pt>
                <c:pt idx="126">
                  <c:v>2.0425158637809901</c:v>
                </c:pt>
                <c:pt idx="127">
                  <c:v>2.0376893535729002</c:v>
                </c:pt>
                <c:pt idx="128">
                  <c:v>2.03287432256655</c:v>
                </c:pt>
                <c:pt idx="129">
                  <c:v>2.0280707439218402</c:v>
                </c:pt>
                <c:pt idx="130">
                  <c:v>2.02327859086608</c:v>
                </c:pt>
                <c:pt idx="131">
                  <c:v>2.0184978366938799</c:v>
                </c:pt>
                <c:pt idx="132">
                  <c:v>2.0137284547670702</c:v>
                </c:pt>
                <c:pt idx="133">
                  <c:v>2.0089704185145401</c:v>
                </c:pt>
                <c:pt idx="134">
                  <c:v>2.00422370143222</c:v>
                </c:pt>
                <c:pt idx="135">
                  <c:v>1.9994882770828699</c:v>
                </c:pt>
                <c:pt idx="136">
                  <c:v>1.9947641190960801</c:v>
                </c:pt>
                <c:pt idx="137">
                  <c:v>1.99005120116811</c:v>
                </c:pt>
                <c:pt idx="138">
                  <c:v>1.98534949706181</c:v>
                </c:pt>
                <c:pt idx="139">
                  <c:v>1.9806589806065</c:v>
                </c:pt>
                <c:pt idx="140">
                  <c:v>1.9759796256979201</c:v>
                </c:pt>
                <c:pt idx="141">
                  <c:v>1.9713114062980901</c:v>
                </c:pt>
                <c:pt idx="142">
                  <c:v>1.96665429643524</c:v>
                </c:pt>
                <c:pt idx="143">
                  <c:v>1.9620082702037001</c:v>
                </c:pt>
                <c:pt idx="144">
                  <c:v>1.95737330176381</c:v>
                </c:pt>
                <c:pt idx="145">
                  <c:v>1.9527493653418699</c:v>
                </c:pt>
                <c:pt idx="146">
                  <c:v>1.9481364352299899</c:v>
                </c:pt>
                <c:pt idx="147">
                  <c:v>1.9435344857860299</c:v>
                </c:pt>
                <c:pt idx="148">
                  <c:v>1.9389434914335399</c:v>
                </c:pt>
                <c:pt idx="149">
                  <c:v>1.9343634266616201</c:v>
                </c:pt>
                <c:pt idx="150">
                  <c:v>1.9297942660248799</c:v>
                </c:pt>
                <c:pt idx="151">
                  <c:v>1.92523598414335</c:v>
                </c:pt>
                <c:pt idx="152">
                  <c:v>1.9206885557023801</c:v>
                </c:pt>
                <c:pt idx="153">
                  <c:v>1.9161519554525901</c:v>
                </c:pt>
                <c:pt idx="154">
                  <c:v>1.91162615820978</c:v>
                </c:pt>
                <c:pt idx="155">
                  <c:v>1.9071111388548401</c:v>
                </c:pt>
                <c:pt idx="156">
                  <c:v>1.90260687233369</c:v>
                </c:pt>
                <c:pt idx="157">
                  <c:v>1.89811333365722</c:v>
                </c:pt>
                <c:pt idx="158">
                  <c:v>1.89363049790118</c:v>
                </c:pt>
                <c:pt idx="159">
                  <c:v>1.88915834020615</c:v>
                </c:pt>
                <c:pt idx="160">
                  <c:v>1.88469683577747</c:v>
                </c:pt>
                <c:pt idx="161">
                  <c:v>1.88024595988513</c:v>
                </c:pt>
                <c:pt idx="162">
                  <c:v>1.8758056878637701</c:v>
                </c:pt>
                <c:pt idx="163">
                  <c:v>1.8713759951125699</c:v>
                </c:pt>
                <c:pt idx="164">
                  <c:v>1.86695685709519</c:v>
                </c:pt>
                <c:pt idx="165">
                  <c:v>1.8625482493397501</c:v>
                </c:pt>
                <c:pt idx="166">
                  <c:v>1.8581501474387501</c:v>
                </c:pt>
                <c:pt idx="167">
                  <c:v>1.8537625270489799</c:v>
                </c:pt>
                <c:pt idx="168">
                  <c:v>1.8493853638915301</c:v>
                </c:pt>
                <c:pt idx="169">
                  <c:v>1.8450186337517001</c:v>
                </c:pt>
                <c:pt idx="170">
                  <c:v>1.8406623124789501</c:v>
                </c:pt>
                <c:pt idx="171">
                  <c:v>1.8363163759868899</c:v>
                </c:pt>
                <c:pt idx="172">
                  <c:v>1.8319808002531699</c:v>
                </c:pt>
                <c:pt idx="173">
                  <c:v>1.82765556131951</c:v>
                </c:pt>
                <c:pt idx="174">
                  <c:v>1.82334063529158</c:v>
                </c:pt>
                <c:pt idx="175">
                  <c:v>1.8190359983390501</c:v>
                </c:pt>
                <c:pt idx="176">
                  <c:v>1.8147416266954699</c:v>
                </c:pt>
                <c:pt idx="177">
                  <c:v>1.81045749665829</c:v>
                </c:pt>
                <c:pt idx="178">
                  <c:v>1.8061835845888199</c:v>
                </c:pt>
                <c:pt idx="179">
                  <c:v>1.8019198669121801</c:v>
                </c:pt>
                <c:pt idx="180">
                  <c:v>1.79766632011727</c:v>
                </c:pt>
                <c:pt idx="181">
                  <c:v>1.79342292075678</c:v>
                </c:pt>
                <c:pt idx="182">
                  <c:v>1.7891896454471401</c:v>
                </c:pt>
                <c:pt idx="183">
                  <c:v>1.78496647086851</c:v>
                </c:pt>
                <c:pt idx="184">
                  <c:v>1.7807533737647501</c:v>
                </c:pt>
                <c:pt idx="185">
                  <c:v>1.7765503309434301</c:v>
                </c:pt>
                <c:pt idx="186">
                  <c:v>1.77235731927577</c:v>
                </c:pt>
                <c:pt idx="187">
                  <c:v>1.76817431569671</c:v>
                </c:pt>
                <c:pt idx="188">
                  <c:v>1.76400129720481</c:v>
                </c:pt>
                <c:pt idx="189">
                  <c:v>1.7598382408623301</c:v>
                </c:pt>
                <c:pt idx="190">
                  <c:v>1.7556851237951701</c:v>
                </c:pt>
                <c:pt idx="191">
                  <c:v>1.7515419231929099</c:v>
                </c:pt>
                <c:pt idx="192">
                  <c:v>1.7474086163087701</c:v>
                </c:pt>
                <c:pt idx="193">
                  <c:v>1.7432851804596901</c:v>
                </c:pt>
                <c:pt idx="194">
                  <c:v>1.7391715930262599</c:v>
                </c:pt>
                <c:pt idx="195">
                  <c:v>1.7350678314528001</c:v>
                </c:pt>
                <c:pt idx="196">
                  <c:v>1.7309738732473401</c:v>
                </c:pt>
                <c:pt idx="197">
                  <c:v>1.72688969598166</c:v>
                </c:pt>
                <c:pt idx="198">
                  <c:v>1.7228152772912899</c:v>
                </c:pt>
                <c:pt idx="199">
                  <c:v>1.7187505948755699</c:v>
                </c:pt>
                <c:pt idx="200">
                  <c:v>1.7146956264976601</c:v>
                </c:pt>
                <c:pt idx="201">
                  <c:v>1.7106503499846</c:v>
                </c:pt>
                <c:pt idx="202">
                  <c:v>1.70661474322731</c:v>
                </c:pt>
                <c:pt idx="203">
                  <c:v>1.70258878418066</c:v>
                </c:pt>
                <c:pt idx="204">
                  <c:v>1.6985724508635101</c:v>
                </c:pt>
                <c:pt idx="205">
                  <c:v>1.6945657213587799</c:v>
                </c:pt>
                <c:pt idx="206">
                  <c:v>1.6905685738134499</c:v>
                </c:pt>
                <c:pt idx="207">
                  <c:v>1.68658098643868</c:v>
                </c:pt>
                <c:pt idx="208">
                  <c:v>1.6826029375098599</c:v>
                </c:pt>
                <c:pt idx="209">
                  <c:v>1.67863440536664</c:v>
                </c:pt>
                <c:pt idx="210">
                  <c:v>1.67467536841303</c:v>
                </c:pt>
                <c:pt idx="211">
                  <c:v>1.67072580511749</c:v>
                </c:pt>
                <c:pt idx="212">
                  <c:v>1.6667856940129899</c:v>
                </c:pt>
                <c:pt idx="213">
                  <c:v>1.6628550136970901</c:v>
                </c:pt>
                <c:pt idx="214">
                  <c:v>1.6589337428320501</c:v>
                </c:pt>
                <c:pt idx="215">
                  <c:v>1.65502186014493</c:v>
                </c:pt>
                <c:pt idx="216">
                  <c:v>1.65111934442766</c:v>
                </c:pt>
                <c:pt idx="217">
                  <c:v>1.6472261745371599</c:v>
                </c:pt>
                <c:pt idx="218">
                  <c:v>1.6433423293954801</c:v>
                </c:pt>
                <c:pt idx="219">
                  <c:v>1.63946778798986</c:v>
                </c:pt>
                <c:pt idx="220">
                  <c:v>1.63560252937291</c:v>
                </c:pt>
                <c:pt idx="221">
                  <c:v>1.6317465326627101</c:v>
                </c:pt>
                <c:pt idx="222">
                  <c:v>1.62789977704294</c:v>
                </c:pt>
                <c:pt idx="223">
                  <c:v>1.6240622417630199</c:v>
                </c:pt>
                <c:pt idx="224">
                  <c:v>1.62023390613827</c:v>
                </c:pt>
                <c:pt idx="225">
                  <c:v>1.61641474955006</c:v>
                </c:pt>
                <c:pt idx="226">
                  <c:v>1.61260475144596</c:v>
                </c:pt>
                <c:pt idx="227">
                  <c:v>1.6088038913398901</c:v>
                </c:pt>
                <c:pt idx="228">
                  <c:v>1.6050121488123501</c:v>
                </c:pt>
                <c:pt idx="229">
                  <c:v>1.60122950351052</c:v>
                </c:pt>
                <c:pt idx="230">
                  <c:v>1.59745593514851</c:v>
                </c:pt>
                <c:pt idx="231">
                  <c:v>1.5936914235075399</c:v>
                </c:pt>
                <c:pt idx="232">
                  <c:v>1.58993594843609</c:v>
                </c:pt>
                <c:pt idx="233">
                  <c:v>1.5861894898502</c:v>
                </c:pt>
                <c:pt idx="234">
                  <c:v>1.5824520277336001</c:v>
                </c:pt>
                <c:pt idx="235">
                  <c:v>1.5787235421379799</c:v>
                </c:pt>
                <c:pt idx="236">
                  <c:v>1.5750040131832299</c:v>
                </c:pt>
                <c:pt idx="237">
                  <c:v>1.5712934210576399</c:v>
                </c:pt>
                <c:pt idx="238">
                  <c:v>1.5675917460181901</c:v>
                </c:pt>
                <c:pt idx="239">
                  <c:v>1.5638989683908</c:v>
                </c:pt>
                <c:pt idx="240">
                  <c:v>1.56021506857058</c:v>
                </c:pt>
                <c:pt idx="241">
                  <c:v>1.5565400270221199</c:v>
                </c:pt>
                <c:pt idx="242">
                  <c:v>1.5528738242797899</c:v>
                </c:pt>
                <c:pt idx="243">
                  <c:v>1.54921644094801</c:v>
                </c:pt>
                <c:pt idx="244">
                  <c:v>1.5455678577015901</c:v>
                </c:pt>
                <c:pt idx="245">
                  <c:v>1.541928055286</c:v>
                </c:pt>
                <c:pt idx="246">
                  <c:v>1.5382970145177699</c:v>
                </c:pt>
                <c:pt idx="247">
                  <c:v>1.5346747162847401</c:v>
                </c:pt>
                <c:pt idx="248">
                  <c:v>1.5310611415465001</c:v>
                </c:pt>
                <c:pt idx="249">
                  <c:v>1.52745627133469</c:v>
                </c:pt>
                <c:pt idx="250">
                  <c:v>1.5238600867534</c:v>
                </c:pt>
                <c:pt idx="251">
                  <c:v>1.52027256897955</c:v>
                </c:pt>
                <c:pt idx="252">
                  <c:v>1.51669369926328</c:v>
                </c:pt>
                <c:pt idx="253">
                  <c:v>1.5131234589283999</c:v>
                </c:pt>
                <c:pt idx="254">
                  <c:v>1.5095618293727699</c:v>
                </c:pt>
                <c:pt idx="255">
                  <c:v>1.5060087920687599</c:v>
                </c:pt>
                <c:pt idx="256">
                  <c:v>1.50246432856371</c:v>
                </c:pt>
                <c:pt idx="257">
                  <c:v>1.4989284204803699</c:v>
                </c:pt>
                <c:pt idx="258">
                  <c:v>1.4954010495174199</c:v>
                </c:pt>
                <c:pt idx="259">
                  <c:v>1.4918821974499401</c:v>
                </c:pt>
                <c:pt idx="260">
                  <c:v>1.48837184612994</c:v>
                </c:pt>
                <c:pt idx="261">
                  <c:v>1.4848699774868701</c:v>
                </c:pt>
                <c:pt idx="262">
                  <c:v>1.4813765735281901</c:v>
                </c:pt>
                <c:pt idx="263">
                  <c:v>1.4778916163399101</c:v>
                </c:pt>
                <c:pt idx="264">
                  <c:v>1.4744150880872</c:v>
                </c:pt>
                <c:pt idx="265">
                  <c:v>1.4709469710149601</c:v>
                </c:pt>
                <c:pt idx="266">
                  <c:v>1.4674872474484399</c:v>
                </c:pt>
                <c:pt idx="267">
                  <c:v>1.46403589979391</c:v>
                </c:pt>
                <c:pt idx="268">
                  <c:v>1.4605929105392701</c:v>
                </c:pt>
                <c:pt idx="269">
                  <c:v>1.4571582622547701</c:v>
                </c:pt>
                <c:pt idx="270">
                  <c:v>1.4537319375936699</c:v>
                </c:pt>
                <c:pt idx="271">
                  <c:v>1.4503139192929899</c:v>
                </c:pt>
                <c:pt idx="272">
                  <c:v>1.4469041901742199</c:v>
                </c:pt>
                <c:pt idx="273">
                  <c:v>1.4435027331441199</c:v>
                </c:pt>
                <c:pt idx="274">
                  <c:v>1.4401095311954899</c:v>
                </c:pt>
                <c:pt idx="275">
                  <c:v>1.43672456740798</c:v>
                </c:pt>
                <c:pt idx="276">
                  <c:v>1.43334782494891</c:v>
                </c:pt>
                <c:pt idx="277">
                  <c:v>1.4299792870741801</c:v>
                </c:pt>
                <c:pt idx="278">
                  <c:v>1.42661893712911</c:v>
                </c:pt>
                <c:pt idx="279">
                  <c:v>1.4232667585493901</c:v>
                </c:pt>
                <c:pt idx="280">
                  <c:v>1.419922734862</c:v>
                </c:pt>
                <c:pt idx="281">
                  <c:v>1.41658684968621</c:v>
                </c:pt>
                <c:pt idx="282">
                  <c:v>1.41325908673455</c:v>
                </c:pt>
                <c:pt idx="283">
                  <c:v>1.4099394298138801</c:v>
                </c:pt>
                <c:pt idx="284">
                  <c:v>1.4066278628264199</c:v>
                </c:pt>
                <c:pt idx="285">
                  <c:v>1.4033243697708899</c:v>
                </c:pt>
                <c:pt idx="286">
                  <c:v>1.4000289347435999</c:v>
                </c:pt>
                <c:pt idx="287">
                  <c:v>1.3967415419396401</c:v>
                </c:pt>
                <c:pt idx="288">
                  <c:v>1.3934621756540899</c:v>
                </c:pt>
                <c:pt idx="289">
                  <c:v>1.39019082028324</c:v>
                </c:pt>
                <c:pt idx="290">
                  <c:v>1.3869274603258701</c:v>
                </c:pt>
                <c:pt idx="291">
                  <c:v>1.3836720803846001</c:v>
                </c:pt>
                <c:pt idx="292">
                  <c:v>1.3804246651672101</c:v>
                </c:pt>
                <c:pt idx="293">
                  <c:v>1.37718519948805</c:v>
                </c:pt>
                <c:pt idx="294">
                  <c:v>1.3739536682694999</c:v>
                </c:pt>
                <c:pt idx="295">
                  <c:v>1.3707300565434399</c:v>
                </c:pt>
                <c:pt idx="296">
                  <c:v>1.3675143494527999</c:v>
                </c:pt>
                <c:pt idx="297">
                  <c:v>1.36430653225313</c:v>
                </c:pt>
                <c:pt idx="298">
                  <c:v>1.3611065903142401</c:v>
                </c:pt>
                <c:pt idx="299">
                  <c:v>1.35791450912189</c:v>
                </c:pt>
                <c:pt idx="300">
                  <c:v>1.35473027427949</c:v>
                </c:pt>
                <c:pt idx="301">
                  <c:v>1.35155387150993</c:v>
                </c:pt>
                <c:pt idx="302">
                  <c:v>1.34838528665742</c:v>
                </c:pt>
                <c:pt idx="303">
                  <c:v>1.3452245056893699</c:v>
                </c:pt>
                <c:pt idx="304">
                  <c:v>1.3420715146983699</c:v>
                </c:pt>
                <c:pt idx="305">
                  <c:v>1.33892629990421</c:v>
                </c:pt>
                <c:pt idx="306">
                  <c:v>1.33578884765598</c:v>
                </c:pt>
                <c:pt idx="307">
                  <c:v>1.33265914443422</c:v>
                </c:pt>
                <c:pt idx="308">
                  <c:v>1.3295371768531301</c:v>
                </c:pt>
                <c:pt idx="309">
                  <c:v>1.32642293166286</c:v>
                </c:pt>
                <c:pt idx="310">
                  <c:v>1.3233163957519301</c:v>
                </c:pt>
                <c:pt idx="311">
                  <c:v>1.3202175561495999</c:v>
                </c:pt>
                <c:pt idx="312">
                  <c:v>1.31712640002842</c:v>
                </c:pt>
                <c:pt idx="313">
                  <c:v>1.31404291470687</c:v>
                </c:pt>
                <c:pt idx="314">
                  <c:v>1.3109670876519699</c:v>
                </c:pt>
                <c:pt idx="315">
                  <c:v>1.30789890648211</c:v>
                </c:pt>
                <c:pt idx="316">
                  <c:v>1.30483835896988</c:v>
                </c:pt>
                <c:pt idx="317">
                  <c:v>1.30178543304502</c:v>
                </c:pt>
                <c:pt idx="318">
                  <c:v>1.2987401167975099</c:v>
                </c:pt>
                <c:pt idx="319">
                  <c:v>1.2957023984806499</c:v>
                </c:pt>
                <c:pt idx="320">
                  <c:v>1.29267226651435</c:v>
                </c:pt>
                <c:pt idx="321">
                  <c:v>1.28964970948849</c:v>
                </c:pt>
                <c:pt idx="322">
                  <c:v>1.2866347161663501</c:v>
                </c:pt>
                <c:pt idx="323">
                  <c:v>1.2836272754882101</c:v>
                </c:pt>
                <c:pt idx="324">
                  <c:v>1.28062737657505</c:v>
                </c:pt>
                <c:pt idx="325">
                  <c:v>1.27763500873235</c:v>
                </c:pt>
                <c:pt idx="326">
                  <c:v>1.27465016145403</c:v>
                </c:pt>
                <c:pt idx="327">
                  <c:v>1.2716728244265201</c:v>
                </c:pt>
                <c:pt idx="328">
                  <c:v>1.26870298753299</c:v>
                </c:pt>
                <c:pt idx="329">
                  <c:v>1.2657406408576599</c:v>
                </c:pt>
                <c:pt idx="330">
                  <c:v>1.2627857746903099</c:v>
                </c:pt>
                <c:pt idx="331">
                  <c:v>1.25983837953091</c:v>
                </c:pt>
                <c:pt idx="332">
                  <c:v>1.2568984460944299</c:v>
                </c:pt>
                <c:pt idx="333">
                  <c:v>1.25396596531575</c:v>
                </c:pt>
                <c:pt idx="334">
                  <c:v>1.25104092835484</c:v>
                </c:pt>
                <c:pt idx="335">
                  <c:v>1.24812332660198</c:v>
                </c:pt>
                <c:pt idx="336">
                  <c:v>1.2452131516833</c:v>
                </c:pt>
                <c:pt idx="337">
                  <c:v>1.2423103954663901</c:v>
                </c:pt>
                <c:pt idx="338">
                  <c:v>1.2394150500661301</c:v>
                </c:pt>
                <c:pt idx="339">
                  <c:v>1.23652710785078</c:v>
                </c:pt>
                <c:pt idx="340">
                  <c:v>1.23364656144819</c:v>
                </c:pt>
                <c:pt idx="341">
                  <c:v>1.23077340375224</c:v>
                </c:pt>
                <c:pt idx="342">
                  <c:v>1.22790762792958</c:v>
                </c:pt>
                <c:pt idx="343">
                  <c:v>1.2250492274264699</c:v>
                </c:pt>
                <c:pt idx="344">
                  <c:v>1.22219819597595</c:v>
                </c:pt>
                <c:pt idx="345">
                  <c:v>1.21935452760521</c:v>
                </c:pt>
                <c:pt idx="346">
                  <c:v>1.21651821664324</c:v>
                </c:pt>
                <c:pt idx="347">
                  <c:v>1.2136892577287099</c:v>
                </c:pt>
                <c:pt idx="348">
                  <c:v>1.21086764581816</c:v>
                </c:pt>
                <c:pt idx="349">
                  <c:v>1.2080533761943999</c:v>
                </c:pt>
                <c:pt idx="350">
                  <c:v>1.2052464444753099</c:v>
                </c:pt>
                <c:pt idx="351">
                  <c:v>1.2024468884614601</c:v>
                </c:pt>
                <c:pt idx="352">
                  <c:v>1.19965491271835</c:v>
                </c:pt>
                <c:pt idx="353">
                  <c:v>1.1968707614204099</c:v>
                </c:pt>
                <c:pt idx="354">
                  <c:v>1.1940946762882501</c:v>
                </c:pt>
                <c:pt idx="355">
                  <c:v>1.19132689660074</c:v>
                </c:pt>
                <c:pt idx="356">
                  <c:v>1.1885676592074499</c:v>
                </c:pt>
                <c:pt idx="357">
                  <c:v>1.18581719854152</c:v>
                </c:pt>
                <c:pt idx="358">
                  <c:v>1.1830757466327699</c:v>
                </c:pt>
                <c:pt idx="359">
                  <c:v>1.18034353312114</c:v>
                </c:pt>
                <c:pt idx="360">
                  <c:v>1.17762078527054</c:v>
                </c:pt>
                <c:pt idx="361">
                  <c:v>1.1749077279828399</c:v>
                </c:pt>
                <c:pt idx="362">
                  <c:v>1.1722045838122499</c:v>
                </c:pt>
                <c:pt idx="363">
                  <c:v>1.1695115729799099</c:v>
                </c:pt>
                <c:pt idx="364">
                  <c:v>1.1668289133887699</c:v>
                </c:pt>
                <c:pt idx="365">
                  <c:v>1.1641568206386399</c:v>
                </c:pt>
                <c:pt idx="366">
                  <c:v>1.1614955080415501</c:v>
                </c:pt>
                <c:pt idx="367">
                  <c:v>1.15884518663723</c:v>
                </c:pt>
                <c:pt idx="368">
                  <c:v>1.15620606520883</c:v>
                </c:pt>
                <c:pt idx="369">
                  <c:v>1.1535783502988</c:v>
                </c:pt>
                <c:pt idx="370">
                  <c:v>1.15096224622498</c:v>
                </c:pt>
                <c:pt idx="371">
                  <c:v>1.14835795509676</c:v>
                </c:pt>
                <c:pt idx="372">
                  <c:v>1.1457656768314299</c:v>
                </c:pt>
                <c:pt idx="373">
                  <c:v>1.14318560917066</c:v>
                </c:pt>
                <c:pt idx="374">
                  <c:v>1.1406179476970399</c:v>
                </c:pt>
                <c:pt idx="375">
                  <c:v>1.13806288585077</c:v>
                </c:pt>
                <c:pt idx="376">
                  <c:v>1.1355206149463899</c:v>
                </c:pt>
                <c:pt idx="377">
                  <c:v>1.1329913241896099</c:v>
                </c:pt>
                <c:pt idx="378">
                  <c:v>1.1304752006941501</c:v>
                </c:pt>
                <c:pt idx="379">
                  <c:v>1.1279724294986699</c:v>
                </c:pt>
                <c:pt idx="380">
                  <c:v>1.1254831935837</c:v>
                </c:pt>
                <c:pt idx="381">
                  <c:v>1.1230076738885799</c:v>
                </c:pt>
                <c:pt idx="382">
                  <c:v>1.12054604932843</c:v>
                </c:pt>
                <c:pt idx="383">
                  <c:v>1.1180984968110701</c:v>
                </c:pt>
                <c:pt idx="384">
                  <c:v>1.1156651912539599</c:v>
                </c:pt>
                <c:pt idx="385">
                  <c:v>1.11324630560108</c:v>
                </c:pt>
                <c:pt idx="386">
                  <c:v>1.1108420108397601</c:v>
                </c:pt>
                <c:pt idx="387">
                  <c:v>1.1084524760174701</c:v>
                </c:pt>
                <c:pt idx="388">
                  <c:v>1.10607786825851</c:v>
                </c:pt>
                <c:pt idx="389">
                  <c:v>1.10371835278068</c:v>
                </c:pt>
                <c:pt idx="390">
                  <c:v>1.1013740929118101</c:v>
                </c:pt>
                <c:pt idx="391">
                  <c:v>1.09904525010617</c:v>
                </c:pt>
                <c:pt idx="392">
                  <c:v>1.09673198396086</c:v>
                </c:pt>
                <c:pt idx="393">
                  <c:v>1.09443445223199</c:v>
                </c:pt>
                <c:pt idx="394">
                  <c:v>1.0921528108508001</c:v>
                </c:pt>
                <c:pt idx="395">
                  <c:v>1.0898872139395801</c:v>
                </c:pt>
                <c:pt idx="396">
                  <c:v>1.08763781382752</c:v>
                </c:pt>
                <c:pt idx="397">
                  <c:v>1.0854047610664099</c:v>
                </c:pt>
                <c:pt idx="398">
                  <c:v>1.0831882044460801</c:v>
                </c:pt>
                <c:pt idx="399">
                  <c:v>1.0809882910098301</c:v>
                </c:pt>
                <c:pt idx="400">
                  <c:v>1.0788051660696101</c:v>
                </c:pt>
                <c:pt idx="401">
                  <c:v>1.0766389732210599</c:v>
                </c:pt>
                <c:pt idx="402">
                  <c:v>1.0744898543583801</c:v>
                </c:pt>
                <c:pt idx="403">
                  <c:v>1.0723579496890301</c:v>
                </c:pt>
                <c:pt idx="404">
                  <c:v>1.07024339774824</c:v>
                </c:pt>
                <c:pt idx="405">
                  <c:v>1.06814633541344</c:v>
                </c:pt>
                <c:pt idx="406">
                  <c:v>1.06606689791839</c:v>
                </c:pt>
                <c:pt idx="407">
                  <c:v>1.06400521886724</c:v>
                </c:pt>
                <c:pt idx="408">
                  <c:v>1.0619614302484199</c:v>
                </c:pt>
                <c:pt idx="409">
                  <c:v>1.05993566244836</c:v>
                </c:pt>
                <c:pt idx="410">
                  <c:v>1.0579280442650201</c:v>
                </c:pt>
                <c:pt idx="411">
                  <c:v>1.05593870292139</c:v>
                </c:pt>
                <c:pt idx="412">
                  <c:v>1.0539677640787499</c:v>
                </c:pt>
                <c:pt idx="413">
                  <c:v>1.0520153518498501</c:v>
                </c:pt>
                <c:pt idx="414">
                  <c:v>1.0500815888120401</c:v>
                </c:pt>
                <c:pt idx="415">
                  <c:v>1.04816659602017</c:v>
                </c:pt>
                <c:pt idx="416">
                  <c:v>1.0462704930195701</c:v>
                </c:pt>
                <c:pt idx="417">
                  <c:v>1.04439339785884</c:v>
                </c:pt>
                <c:pt idx="418">
                  <c:v>1.0425354271026701</c:v>
                </c:pt>
                <c:pt idx="419">
                  <c:v>1.04069669584461</c:v>
                </c:pt>
                <c:pt idx="420">
                  <c:v>1.0388773177198301</c:v>
                </c:pt>
                <c:pt idx="421">
                  <c:v>1.0370774049179301</c:v>
                </c:pt>
                <c:pt idx="422">
                  <c:v>1.0352970681957701</c:v>
                </c:pt>
                <c:pt idx="423">
                  <c:v>1.03353641689037</c:v>
                </c:pt>
                <c:pt idx="424">
                  <c:v>1.0317955589318999</c:v>
                </c:pt>
                <c:pt idx="425">
                  <c:v>1.03007460085688</c:v>
                </c:pt>
                <c:pt idx="426">
                  <c:v>1.0283736478214101</c:v>
                </c:pt>
                <c:pt idx="427">
                  <c:v>1.0266928036146901</c:v>
                </c:pt>
                <c:pt idx="428">
                  <c:v>1.0250321706727401</c:v>
                </c:pt>
                <c:pt idx="429">
                  <c:v>1.02339185009238</c:v>
                </c:pt>
                <c:pt idx="430">
                  <c:v>1.02177194164547</c:v>
                </c:pt>
                <c:pt idx="431">
                  <c:v>1.02017254379361</c:v>
                </c:pt>
                <c:pt idx="432">
                  <c:v>1.0185937537030301</c:v>
                </c:pt>
                <c:pt idx="433">
                  <c:v>1.01703566726011</c:v>
                </c:pt>
                <c:pt idx="434">
                  <c:v>1.0154983790871399</c:v>
                </c:pt>
                <c:pt idx="435">
                  <c:v>1.0139819825587799</c:v>
                </c:pt>
                <c:pt idx="436">
                  <c:v>1.01248656981892</c:v>
                </c:pt>
                <c:pt idx="437">
                  <c:v>1.01101223179821</c:v>
                </c:pt>
                <c:pt idx="438">
                  <c:v>1.0095590582321701</c:v>
                </c:pt>
                <c:pt idx="439">
                  <c:v>1.00812713768003</c:v>
                </c:pt>
                <c:pt idx="440">
                  <c:v>1.0067165575442001</c:v>
                </c:pt>
                <c:pt idx="441">
                  <c:v>1.0053274040906499</c:v>
                </c:pt>
                <c:pt idx="442">
                  <c:v>1.0039597624699099</c:v>
                </c:pt>
                <c:pt idx="443">
                  <c:v>1.0026137167390901</c:v>
                </c:pt>
                <c:pt idx="444">
                  <c:v>1.00128934988473</c:v>
                </c:pt>
                <c:pt idx="445">
                  <c:v>0.99998674384650299</c:v>
                </c:pt>
                <c:pt idx="446">
                  <c:v>0.99870597954206597</c:v>
                </c:pt>
                <c:pt idx="447">
                  <c:v>0.99744713689277398</c:v>
                </c:pt>
                <c:pt idx="448">
                  <c:v>0.99621029485052603</c:v>
                </c:pt>
                <c:pt idx="449">
                  <c:v>0.99499553142568098</c:v>
                </c:pt>
                <c:pt idx="450">
                  <c:v>0.99380292371610102</c:v>
                </c:pt>
                <c:pt idx="451">
                  <c:v>0.99263254793734002</c:v>
                </c:pt>
                <c:pt idx="452">
                  <c:v>0.99148447945403895</c:v>
                </c:pt>
                <c:pt idx="453">
                  <c:v>0.99035879281250805</c:v>
                </c:pt>
                <c:pt idx="454">
                  <c:v>0.98925556177456797</c:v>
                </c:pt>
                <c:pt idx="455">
                  <c:v>0.98817485935263505</c:v>
                </c:pt>
                <c:pt idx="456">
                  <c:v>0.98711675784608599</c:v>
                </c:pt>
                <c:pt idx="457">
                  <c:v>0.98608132887891597</c:v>
                </c:pt>
                <c:pt idx="458">
                  <c:v>0.98506864343869605</c:v>
                </c:pt>
                <c:pt idx="459">
                  <c:v>0.98407877191683601</c:v>
                </c:pt>
                <c:pt idx="460">
                  <c:v>0.98311178415016698</c:v>
                </c:pt>
                <c:pt idx="461">
                  <c:v>0.982167749463837</c:v>
                </c:pt>
                <c:pt idx="462">
                  <c:v>0.981246736715506</c:v>
                </c:pt>
                <c:pt idx="463">
                  <c:v>0.98034881434086196</c:v>
                </c:pt>
                <c:pt idx="464">
                  <c:v>0.97947405040040503</c:v>
                </c:pt>
                <c:pt idx="465">
                  <c:v>0.97862251262752697</c:v>
                </c:pt>
                <c:pt idx="466">
                  <c:v>0.97779426847783002</c:v>
                </c:pt>
                <c:pt idx="467">
                  <c:v>0.97698938517969303</c:v>
                </c:pt>
                <c:pt idx="468">
                  <c:v>0.976207929786027</c:v>
                </c:pt>
                <c:pt idx="469">
                  <c:v>0.97544996922722005</c:v>
                </c:pt>
                <c:pt idx="470">
                  <c:v>0.97471557036521195</c:v>
                </c:pt>
                <c:pt idx="471">
                  <c:v>0.97400480004867795</c:v>
                </c:pt>
                <c:pt idx="472">
                  <c:v>0.97331772516926396</c:v>
                </c:pt>
                <c:pt idx="473">
                  <c:v>0.972654412718856</c:v>
                </c:pt>
                <c:pt idx="474">
                  <c:v>0.97201492984779703</c:v>
                </c:pt>
                <c:pt idx="475">
                  <c:v>0.97139934392404403</c:v>
                </c:pt>
                <c:pt idx="476">
                  <c:v>0.97080772259317705</c:v>
                </c:pt>
                <c:pt idx="477">
                  <c:v>0.97024013383923702</c:v>
                </c:pt>
                <c:pt idx="478">
                  <c:v>0.96969664604629802</c:v>
                </c:pt>
                <c:pt idx="479">
                  <c:v>0.96917732806076395</c:v>
                </c:pt>
                <c:pt idx="480">
                  <c:v>0.96868224925428403</c:v>
                </c:pt>
                <c:pt idx="481">
                  <c:v>0.96821147958725495</c:v>
                </c:pt>
                <c:pt idx="482">
                  <c:v>0.96776508967284003</c:v>
                </c:pt>
                <c:pt idx="483">
                  <c:v>0.96734315084144296</c:v>
                </c:pt>
                <c:pt idx="484">
                  <c:v>0.96694573520557503</c:v>
                </c:pt>
                <c:pt idx="485">
                  <c:v>0.966572915725052</c:v>
                </c:pt>
                <c:pt idx="486">
                  <c:v>0.96622476627246101</c:v>
                </c:pt>
                <c:pt idx="487">
                  <c:v>0.965901361698842</c:v>
                </c:pt>
                <c:pt idx="488">
                  <c:v>0.96560277789951199</c:v>
                </c:pt>
                <c:pt idx="489">
                  <c:v>0.96532909187998295</c:v>
                </c:pt>
                <c:pt idx="490">
                  <c:v>0.96508038182191902</c:v>
                </c:pt>
                <c:pt idx="491">
                  <c:v>0.96485672714905801</c:v>
                </c:pt>
                <c:pt idx="492">
                  <c:v>0.96465820859308304</c:v>
                </c:pt>
                <c:pt idx="493">
                  <c:v>0.96448490825934396</c:v>
                </c:pt>
                <c:pt idx="494">
                  <c:v>0.96433690969242203</c:v>
                </c:pt>
                <c:pt idx="495">
                  <c:v>0.96421429794147295</c:v>
                </c:pt>
                <c:pt idx="496">
                  <c:v>0.96411715962530298</c:v>
                </c:pt>
                <c:pt idx="497">
                  <c:v>0.96404558299714704</c:v>
                </c:pt>
                <c:pt idx="498">
                  <c:v>0.96399965800911003</c:v>
                </c:pt>
                <c:pt idx="499">
                  <c:v>0.96397947637623205</c:v>
                </c:pt>
                <c:pt idx="500">
                  <c:v>0.96398513164014998</c:v>
                </c:pt>
                <c:pt idx="501">
                  <c:v>0.96401671923233401</c:v>
                </c:pt>
                <c:pt idx="502">
                  <c:v>0.96407433653686803</c:v>
                </c:pt>
                <c:pt idx="503">
                  <c:v>0.96415808295274996</c:v>
                </c:pt>
                <c:pt idx="504">
                  <c:v>0.96426805995571196</c:v>
                </c:pt>
                <c:pt idx="505">
                  <c:v>0.96440437115952904</c:v>
                </c:pt>
                <c:pt idx="506">
                  <c:v>0.96456712237681497</c:v>
                </c:pt>
                <c:pt idx="507">
                  <c:v>0.96475642167929399</c:v>
                </c:pt>
                <c:pt idx="508">
                  <c:v>0.96497237945755499</c:v>
                </c:pt>
                <c:pt idx="509">
                  <c:v>0.96521510848027603</c:v>
                </c:pt>
                <c:pt idx="510">
                  <c:v>0.96548472395292595</c:v>
                </c:pt>
                <c:pt idx="511">
                  <c:v>0.96578134357595602</c:v>
                </c:pt>
                <c:pt idx="512">
                  <c:v>0.96610508760247904</c:v>
                </c:pt>
                <c:pt idx="513">
                  <c:v>0.96645607889546503</c:v>
                </c:pt>
                <c:pt idx="514">
                  <c:v>0.96683444298443999</c:v>
                </c:pt>
                <c:pt idx="515">
                  <c:v>0.967240308121743</c:v>
                </c:pt>
                <c:pt idx="516">
                  <c:v>0.96767380533832803</c:v>
                </c:pt>
                <c:pt idx="517">
                  <c:v>0.96813506849915099</c:v>
                </c:pt>
                <c:pt idx="518">
                  <c:v>0.96862423435816503</c:v>
                </c:pt>
                <c:pt idx="519">
                  <c:v>0.969141442612941</c:v>
                </c:pt>
                <c:pt idx="520">
                  <c:v>0.96968683595895899</c:v>
                </c:pt>
                <c:pt idx="521">
                  <c:v>0.97026056014358297</c:v>
                </c:pt>
                <c:pt idx="522">
                  <c:v>0.97086276401976401</c:v>
                </c:pt>
                <c:pt idx="523">
                  <c:v>0.97149359959950199</c:v>
                </c:pt>
                <c:pt idx="524">
                  <c:v>0.97215322210710198</c:v>
                </c:pt>
                <c:pt idx="525">
                  <c:v>0.97284179003225402</c:v>
                </c:pt>
                <c:pt idx="526">
                  <c:v>0.97355946518299796</c:v>
                </c:pt>
                <c:pt idx="527">
                  <c:v>0.97430641273857099</c:v>
                </c:pt>
                <c:pt idx="528">
                  <c:v>0.97508280130223401</c:v>
                </c:pt>
                <c:pt idx="529">
                  <c:v>0.975888802954055</c:v>
                </c:pt>
                <c:pt idx="530">
                  <c:v>0.97672459330374695</c:v>
                </c:pt>
                <c:pt idx="531">
                  <c:v>0.97759035154356799</c:v>
                </c:pt>
                <c:pt idx="532">
                  <c:v>0.97848626050133303</c:v>
                </c:pt>
                <c:pt idx="533">
                  <c:v>0.97941250669359703</c:v>
                </c:pt>
                <c:pt idx="534">
                  <c:v>0.98036928037902704</c:v>
                </c:pt>
                <c:pt idx="535">
                  <c:v>0.98135677561202606</c:v>
                </c:pt>
                <c:pt idx="536">
                  <c:v>0.98237519029665099</c:v>
                </c:pt>
                <c:pt idx="537">
                  <c:v>0.98342472624086097</c:v>
                </c:pt>
                <c:pt idx="538">
                  <c:v>0.98450558921113995</c:v>
                </c:pt>
                <c:pt idx="539">
                  <c:v>0.98561798898755804</c:v>
                </c:pt>
                <c:pt idx="540">
                  <c:v>0.98676213941927904</c:v>
                </c:pt>
                <c:pt idx="541">
                  <c:v>0.98793825848060601</c:v>
                </c:pt>
                <c:pt idx="542">
                  <c:v>0.98914656832755699</c:v>
                </c:pt>
                <c:pt idx="543">
                  <c:v>0.99038729535506198</c:v>
                </c:pt>
                <c:pt idx="544">
                  <c:v>0.99166067025479399</c:v>
                </c:pt>
                <c:pt idx="545">
                  <c:v>0.99296692807369302</c:v>
                </c:pt>
                <c:pt idx="546">
                  <c:v>0.99430630827321898</c:v>
                </c:pt>
                <c:pt idx="547">
                  <c:v>0.99567905478938301</c:v>
                </c:pt>
                <c:pt idx="548">
                  <c:v>0.99708541609359702</c:v>
                </c:pt>
                <c:pt idx="549">
                  <c:v>0.99852564525438603</c:v>
                </c:pt>
                <c:pt idx="550">
                  <c:v>1</c:v>
                </c:pt>
                <c:pt idx="551">
                  <c:v>1.0023834455699201</c:v>
                </c:pt>
                <c:pt idx="552">
                  <c:v>1.0048157874381001</c:v>
                </c:pt>
                <c:pt idx="553">
                  <c:v>1.00729690746244</c:v>
                </c:pt>
                <c:pt idx="554">
                  <c:v>1.00982668794994</c:v>
                </c:pt>
                <c:pt idx="555">
                  <c:v>1.0124050115796199</c:v>
                </c:pt>
                <c:pt idx="556">
                  <c:v>1.01503176132185</c:v>
                </c:pt>
                <c:pt idx="557">
                  <c:v>1.01770682035432</c:v>
                </c:pt>
                <c:pt idx="558">
                  <c:v>1.02043007197463</c:v>
                </c:pt>
                <c:pt idx="559">
                  <c:v>1.0232013995097899</c:v>
                </c:pt>
                <c:pt idx="560">
                  <c:v>1.0260206862226999</c:v>
                </c:pt>
                <c:pt idx="561">
                  <c:v>1.0288878152157599</c:v>
                </c:pt>
                <c:pt idx="562">
                  <c:v>1.03180266933161</c:v>
                </c:pt>
                <c:pt idx="563">
                  <c:v>1.03476513105132</c:v>
                </c:pt>
                <c:pt idx="564">
                  <c:v>1.0377750823899901</c:v>
                </c:pt>
                <c:pt idx="565">
                  <c:v>1.0408324047898301</c:v>
                </c:pt>
                <c:pt idx="566">
                  <c:v>1.04393697901101</c:v>
                </c:pt>
                <c:pt idx="567">
                  <c:v>1.04708868502011</c:v>
                </c:pt>
                <c:pt idx="568">
                  <c:v>1.05028740187654</c:v>
                </c:pt>
                <c:pt idx="569">
                  <c:v>1.05353300761674</c:v>
                </c:pt>
                <c:pt idx="570">
                  <c:v>1.0568253791364499</c:v>
                </c:pt>
                <c:pt idx="571">
                  <c:v>1.06016439207101</c:v>
                </c:pt>
                <c:pt idx="572">
                  <c:v>1.0635499206738199</c:v>
                </c:pt>
                <c:pt idx="573">
                  <c:v>1.066981837693</c:v>
                </c:pt>
                <c:pt idx="574">
                  <c:v>1.0704600142463101</c:v>
                </c:pt>
                <c:pt idx="575">
                  <c:v>1.0739843196944201</c:v>
                </c:pt>
                <c:pt idx="576">
                  <c:v>1.07755462151258</c:v>
                </c:pt>
                <c:pt idx="577">
                  <c:v>1.08117078516069</c:v>
                </c:pt>
                <c:pt idx="578">
                  <c:v>1.084832673952</c:v>
                </c:pt>
                <c:pt idx="579">
                  <c:v>1.08854014892021</c:v>
                </c:pt>
                <c:pt idx="580">
                  <c:v>1.0922930686853201</c:v>
                </c:pt>
                <c:pt idx="581">
                  <c:v>1.0960912893180701</c:v>
                </c:pt>
                <c:pt idx="582">
                  <c:v>1.0999346642030601</c:v>
                </c:pt>
                <c:pt idx="583">
                  <c:v>1.1038230439007399</c:v>
                </c:pt>
                <c:pt idx="584">
                  <c:v>1.1077562760080599</c:v>
                </c:pt>
                <c:pt idx="585">
                  <c:v>1.1117342050180601</c:v>
                </c:pt>
                <c:pt idx="586">
                  <c:v>1.1157566721782901</c:v>
                </c:pt>
                <c:pt idx="587">
                  <c:v>1.1198235153481599</c:v>
                </c:pt>
                <c:pt idx="588">
                  <c:v>1.12393456885531</c:v>
                </c:pt>
                <c:pt idx="589">
                  <c:v>1.1280896633508799</c:v>
                </c:pt>
                <c:pt idx="590">
                  <c:v>1.1322886256639499</c:v>
                </c:pt>
                <c:pt idx="591">
                  <c:v>1.1365312786549699</c:v>
                </c:pt>
                <c:pt idx="592">
                  <c:v>1.1408174410683101</c:v>
                </c:pt>
                <c:pt idx="593">
                  <c:v>1.14514692738407</c:v>
                </c:pt>
                <c:pt idx="594">
                  <c:v>1.1495195476689699</c:v>
                </c:pt>
                <c:pt idx="595">
                  <c:v>1.15393510742654</c:v>
                </c:pt>
                <c:pt idx="596">
                  <c:v>1.15839340744659</c:v>
                </c:pt>
                <c:pt idx="597">
                  <c:v>1.16289424365396</c:v>
                </c:pt>
                <c:pt idx="598">
                  <c:v>1.16743740695666</c:v>
                </c:pt>
                <c:pt idx="599">
                  <c:v>1.17202268309339</c:v>
                </c:pt>
                <c:pt idx="600">
                  <c:v>1.17664985248047</c:v>
                </c:pt>
                <c:pt idx="601">
                  <c:v>1.1813186900582799</c:v>
                </c:pt>
                <c:pt idx="602">
                  <c:v>1.18602896513722</c:v>
                </c:pt>
                <c:pt idx="603">
                  <c:v>1.1907804412431799</c:v>
                </c:pt>
                <c:pt idx="604">
                  <c:v>1.1955728759626401</c:v>
                </c:pt>
                <c:pt idx="605">
                  <c:v>1.2004060207874301</c:v>
                </c:pt>
                <c:pt idx="606">
                  <c:v>1.2052796209591801</c:v>
                </c:pt>
                <c:pt idx="607">
                  <c:v>1.21019341531341</c:v>
                </c:pt>
                <c:pt idx="608">
                  <c:v>1.2151471361235799</c:v>
                </c:pt>
                <c:pt idx="609">
                  <c:v>1.2201405089447499</c:v>
                </c:pt>
                <c:pt idx="610">
                  <c:v>1.22517325245733</c:v>
                </c:pt>
                <c:pt idx="611">
                  <c:v>1.2302450783105701</c:v>
                </c:pt>
                <c:pt idx="612">
                  <c:v>1.2353556909661501</c:v>
                </c:pt>
                <c:pt idx="613">
                  <c:v>1.2405047875417801</c:v>
                </c:pt>
                <c:pt idx="614">
                  <c:v>1.2456920576547801</c:v>
                </c:pt>
                <c:pt idx="615">
                  <c:v>1.25091718326597</c:v>
                </c:pt>
                <c:pt idx="616">
                  <c:v>1.2561798385236</c:v>
                </c:pt>
                <c:pt idx="617">
                  <c:v>1.2614796896075899</c:v>
                </c:pt>
                <c:pt idx="618">
                  <c:v>1.26681639457413</c:v>
                </c:pt>
                <c:pt idx="619">
                  <c:v>1.27218960320052</c:v>
                </c:pt>
                <c:pt idx="620">
                  <c:v>1.2775989568306101</c:v>
                </c:pt>
                <c:pt idx="621">
                  <c:v>1.28304408822056</c:v>
                </c:pt>
                <c:pt idx="622">
                  <c:v>1.2885246213853301</c:v>
                </c:pt>
                <c:pt idx="623">
                  <c:v>1.29404017144565</c:v>
                </c:pt>
                <c:pt idx="624">
                  <c:v>1.2995903444757699</c:v>
                </c:pt>
                <c:pt idx="625">
                  <c:v>1.305174737352</c:v>
                </c:pt>
                <c:pt idx="626">
                  <c:v>1.31079293760197</c:v>
                </c:pt>
                <c:pt idx="627">
                  <c:v>1.31644452325492</c:v>
                </c:pt>
                <c:pt idx="628">
                  <c:v>1.3221290626929301</c:v>
                </c:pt>
                <c:pt idx="629">
                  <c:v>1.3278461145032101</c:v>
                </c:pt>
                <c:pt idx="630">
                  <c:v>1.3335952273314899</c:v>
                </c:pt>
                <c:pt idx="631">
                  <c:v>1.33937593973675</c:v>
                </c:pt>
                <c:pt idx="632">
                  <c:v>1.3451877800470899</c:v>
                </c:pt>
                <c:pt idx="633">
                  <c:v>1.3510302662171301</c:v>
                </c:pt>
                <c:pt idx="634">
                  <c:v>1.35690290568681</c:v>
                </c:pt>
                <c:pt idx="635">
                  <c:v>1.36280519524171</c:v>
                </c:pt>
                <c:pt idx="636">
                  <c:v>1.3687366208751199</c:v>
                </c:pt>
                <c:pt idx="637">
                  <c:v>1.3746966576517701</c:v>
                </c:pt>
                <c:pt idx="638">
                  <c:v>1.3806847695733999</c:v>
                </c:pt>
                <c:pt idx="639">
                  <c:v>1.3867004094462501</c:v>
                </c:pt>
                <c:pt idx="640">
                  <c:v>1.3927430187506</c:v>
                </c:pt>
                <c:pt idx="641">
                  <c:v>1.3988121427673099</c:v>
                </c:pt>
                <c:pt idx="642">
                  <c:v>1.40490778029932</c:v>
                </c:pt>
                <c:pt idx="643">
                  <c:v>1.4110300449817901</c:v>
                </c:pt>
                <c:pt idx="644">
                  <c:v>1.41717905103855</c:v>
                </c:pt>
                <c:pt idx="645">
                  <c:v>1.4233549132790699</c:v>
                </c:pt>
                <c:pt idx="646">
                  <c:v>1.42955774709589</c:v>
                </c:pt>
                <c:pt idx="647">
                  <c:v>1.4357876684623401</c:v>
                </c:pt>
                <c:pt idx="648">
                  <c:v>1.44204479393062</c:v>
                </c:pt>
                <c:pt idx="649">
                  <c:v>1.44832924063019</c:v>
                </c:pt>
                <c:pt idx="650">
                  <c:v>1.4546411262663499</c:v>
                </c:pt>
                <c:pt idx="651">
                  <c:v>1.4609805691191899</c:v>
                </c:pt>
                <c:pt idx="652">
                  <c:v>1.4673476880427001</c:v>
                </c:pt>
                <c:pt idx="653">
                  <c:v>1.4737426024640901</c:v>
                </c:pt>
                <c:pt idx="654">
                  <c:v>1.48016543238337</c:v>
                </c:pt>
                <c:pt idx="655">
                  <c:v>1.48661629837306</c:v>
                </c:pt>
                <c:pt idx="656">
                  <c:v>1.49309532157808</c:v>
                </c:pt>
                <c:pt idx="657">
                  <c:v>1.4996026237158799</c:v>
                </c:pt>
                <c:pt idx="658">
                  <c:v>1.50613832707659</c:v>
                </c:pt>
                <c:pt idx="659">
                  <c:v>1.5127025545234101</c:v>
                </c:pt>
                <c:pt idx="660">
                  <c:v>1.5192954294931</c:v>
                </c:pt>
                <c:pt idx="661">
                  <c:v>1.5259170759965801</c:v>
                </c:pt>
                <c:pt idx="662">
                  <c:v>1.5325676186196699</c:v>
                </c:pt>
                <c:pt idx="663">
                  <c:v>1.53924718252393</c:v>
                </c:pt>
                <c:pt idx="664">
                  <c:v>1.5459558934475801</c:v>
                </c:pt>
                <c:pt idx="665">
                  <c:v>1.55269387770654</c:v>
                </c:pt>
                <c:pt idx="666">
                  <c:v>1.5594612621955399</c:v>
                </c:pt>
                <c:pt idx="667">
                  <c:v>1.56625817438935</c:v>
                </c:pt>
                <c:pt idx="668">
                  <c:v>1.57308474234403</c:v>
                </c:pt>
                <c:pt idx="669">
                  <c:v>1.5799410946983099</c:v>
                </c:pt>
                <c:pt idx="670">
                  <c:v>1.5868273606750201</c:v>
                </c:pt>
                <c:pt idx="671">
                  <c:v>1.59374367008257</c:v>
                </c:pt>
                <c:pt idx="672">
                  <c:v>1.6006901533165201</c:v>
                </c:pt>
                <c:pt idx="673">
                  <c:v>1.6076669413612099</c:v>
                </c:pt>
                <c:pt idx="674">
                  <c:v>1.6146741657913899</c:v>
                </c:pt>
                <c:pt idx="675">
                  <c:v>1.6217119587740201</c:v>
                </c:pt>
                <c:pt idx="676">
                  <c:v>1.6287804530699801</c:v>
                </c:pt>
                <c:pt idx="677">
                  <c:v>1.6358797820359501</c:v>
                </c:pt>
                <c:pt idx="678">
                  <c:v>1.6430100796262701</c:v>
                </c:pt>
                <c:pt idx="679">
                  <c:v>1.6501714803948599</c:v>
                </c:pt>
                <c:pt idx="680">
                  <c:v>1.65736411949718</c:v>
                </c:pt>
                <c:pt idx="681">
                  <c:v>1.66458813269226</c:v>
                </c:pt>
                <c:pt idx="682">
                  <c:v>1.6718436563447101</c:v>
                </c:pt>
                <c:pt idx="683">
                  <c:v>1.67913082742682</c:v>
                </c:pt>
                <c:pt idx="684">
                  <c:v>1.68644978352069</c:v>
                </c:pt>
                <c:pt idx="685">
                  <c:v>1.6938006628203599</c:v>
                </c:pt>
                <c:pt idx="686">
                  <c:v>1.70118360413402</c:v>
                </c:pt>
                <c:pt idx="687">
                  <c:v>1.7085987468862101</c:v>
                </c:pt>
                <c:pt idx="688">
                  <c:v>1.7160462311200699</c:v>
                </c:pt>
                <c:pt idx="689">
                  <c:v>1.7235261974996401</c:v>
                </c:pt>
                <c:pt idx="690">
                  <c:v>1.73103878731215</c:v>
                </c:pt>
                <c:pt idx="691">
                  <c:v>1.7385841424703901</c:v>
                </c:pt>
                <c:pt idx="692">
                  <c:v>1.74616240551502</c:v>
                </c:pt>
                <c:pt idx="693">
                  <c:v>1.75377371961701</c:v>
                </c:pt>
                <c:pt idx="694">
                  <c:v>1.7614182285800499</c:v>
                </c:pt>
                <c:pt idx="695">
                  <c:v>1.76909607684297</c:v>
                </c:pt>
                <c:pt idx="696">
                  <c:v>1.7768074094822299</c:v>
                </c:pt>
                <c:pt idx="697">
                  <c:v>1.7845523722144301</c:v>
                </c:pt>
                <c:pt idx="698">
                  <c:v>1.7923311113987499</c:v>
                </c:pt>
                <c:pt idx="699">
                  <c:v>1.80014377403959</c:v>
                </c:pt>
                <c:pt idx="700">
                  <c:v>1.8079905077890599</c:v>
                </c:pt>
              </c:numCache>
            </c:numRef>
          </c:yVal>
          <c:smooth val="1"/>
        </c:ser>
        <c:dLbls>
          <c:showLegendKey val="0"/>
          <c:showVal val="0"/>
          <c:showCatName val="0"/>
          <c:showSerName val="0"/>
          <c:showPercent val="0"/>
          <c:showBubbleSize val="0"/>
        </c:dLbls>
        <c:axId val="722945440"/>
        <c:axId val="722945832"/>
      </c:scatterChart>
      <c:valAx>
        <c:axId val="722945440"/>
        <c:scaling>
          <c:orientation val="minMax"/>
          <c:max val="70"/>
          <c:min val="20"/>
        </c:scaling>
        <c:delete val="0"/>
        <c:axPos val="b"/>
        <c:title>
          <c:tx>
            <c:rich>
              <a:bodyPr/>
              <a:lstStyle/>
              <a:p>
                <a:pPr>
                  <a:defRPr sz="1700"/>
                </a:pPr>
                <a:r>
                  <a:rPr lang="en-US" sz="1700" dirty="0" smtClean="0"/>
                  <a:t>Recipient Age</a:t>
                </a:r>
                <a:endParaRPr lang="en-US" sz="1700" dirty="0"/>
              </a:p>
            </c:rich>
          </c:tx>
          <c:layout>
            <c:manualLayout>
              <c:xMode val="edge"/>
              <c:yMode val="edge"/>
              <c:x val="0.44931415929203533"/>
              <c:y val="0.88582020997375333"/>
            </c:manualLayout>
          </c:layout>
          <c:overlay val="0"/>
        </c:title>
        <c:numFmt formatCode="#,##0" sourceLinked="0"/>
        <c:majorTickMark val="out"/>
        <c:minorTickMark val="none"/>
        <c:tickLblPos val="nextTo"/>
        <c:txPr>
          <a:bodyPr rot="0"/>
          <a:lstStyle/>
          <a:p>
            <a:pPr>
              <a:defRPr sz="1500" b="1"/>
            </a:pPr>
            <a:endParaRPr lang="en-US"/>
          </a:p>
        </c:txPr>
        <c:crossAx val="722945832"/>
        <c:crosses val="autoZero"/>
        <c:crossBetween val="midCat"/>
        <c:majorUnit val="10"/>
      </c:valAx>
      <c:valAx>
        <c:axId val="722945832"/>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10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722945440"/>
        <c:crossesAt val="2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FF00"/>
              </a:solidFill>
            </a:ln>
          </c:spPr>
          <c:marker>
            <c:symbol val="none"/>
          </c:marker>
          <c:xVal>
            <c:numRef>
              <c:f>Microsoft_Excel_Worksheet2!$A$2:$A$10002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Microsoft_Excel_Worksheet2!$B$2:$B$10002</c:f>
              <c:numCache>
                <c:formatCode>General</c:formatCode>
                <c:ptCount val="10001"/>
                <c:pt idx="0">
                  <c:v>0.67869148964187498</c:v>
                </c:pt>
                <c:pt idx="1">
                  <c:v>0.679540578701612</c:v>
                </c:pt>
                <c:pt idx="2">
                  <c:v>0.68039073002931905</c:v>
                </c:pt>
                <c:pt idx="3">
                  <c:v>0.68124194495396595</c:v>
                </c:pt>
                <c:pt idx="4">
                  <c:v>0.68209422480618498</c:v>
                </c:pt>
                <c:pt idx="5">
                  <c:v>0.68294757091827096</c:v>
                </c:pt>
                <c:pt idx="6">
                  <c:v>0.68380198462418995</c:v>
                </c:pt>
                <c:pt idx="7">
                  <c:v>0.68465746725957199</c:v>
                </c:pt>
                <c:pt idx="8">
                  <c:v>0.68551402016172203</c:v>
                </c:pt>
                <c:pt idx="9">
                  <c:v>0.68637164466961498</c:v>
                </c:pt>
                <c:pt idx="10">
                  <c:v>0.68723034212390299</c:v>
                </c:pt>
                <c:pt idx="11">
                  <c:v>0.68809011386691399</c:v>
                </c:pt>
                <c:pt idx="12">
                  <c:v>0.68895096124265698</c:v>
                </c:pt>
                <c:pt idx="13">
                  <c:v>0.68981288559682097</c:v>
                </c:pt>
                <c:pt idx="14">
                  <c:v>0.69067588827677895</c:v>
                </c:pt>
                <c:pt idx="15">
                  <c:v>0.69153997063158901</c:v>
                </c:pt>
                <c:pt idx="16">
                  <c:v>0.69240513401199899</c:v>
                </c:pt>
                <c:pt idx="17">
                  <c:v>0.69327137977044395</c:v>
                </c:pt>
                <c:pt idx="18">
                  <c:v>0.69413870926105203</c:v>
                </c:pt>
                <c:pt idx="19">
                  <c:v>0.69500712383964702</c:v>
                </c:pt>
                <c:pt idx="20">
                  <c:v>0.69587662486374602</c:v>
                </c:pt>
                <c:pt idx="21">
                  <c:v>0.69674721369256798</c:v>
                </c:pt>
                <c:pt idx="22">
                  <c:v>0.69761889168702795</c:v>
                </c:pt>
                <c:pt idx="23">
                  <c:v>0.69849166020974696</c:v>
                </c:pt>
                <c:pt idx="24">
                  <c:v>0.69936552062504997</c:v>
                </c:pt>
                <c:pt idx="25">
                  <c:v>0.70024047429896896</c:v>
                </c:pt>
                <c:pt idx="26">
                  <c:v>0.70111652259924395</c:v>
                </c:pt>
                <c:pt idx="27">
                  <c:v>0.70199366689532705</c:v>
                </c:pt>
                <c:pt idx="28">
                  <c:v>0.702871908558384</c:v>
                </c:pt>
                <c:pt idx="29">
                  <c:v>0.70375124896129304</c:v>
                </c:pt>
                <c:pt idx="30">
                  <c:v>0.70463168947865396</c:v>
                </c:pt>
                <c:pt idx="31">
                  <c:v>0.70551323148678502</c:v>
                </c:pt>
                <c:pt idx="32">
                  <c:v>0.70639587636372403</c:v>
                </c:pt>
                <c:pt idx="33">
                  <c:v>0.70727962548923595</c:v>
                </c:pt>
                <c:pt idx="34">
                  <c:v>0.70816448024481005</c:v>
                </c:pt>
                <c:pt idx="35">
                  <c:v>0.70905044201366496</c:v>
                </c:pt>
                <c:pt idx="36">
                  <c:v>0.70993751218074896</c:v>
                </c:pt>
                <c:pt idx="37">
                  <c:v>0.71082569213274405</c:v>
                </c:pt>
                <c:pt idx="38">
                  <c:v>0.71171498325806504</c:v>
                </c:pt>
                <c:pt idx="39">
                  <c:v>0.71260538694686604</c:v>
                </c:pt>
                <c:pt idx="40">
                  <c:v>0.71349690459103898</c:v>
                </c:pt>
                <c:pt idx="41">
                  <c:v>0.71438953758421797</c:v>
                </c:pt>
                <c:pt idx="42">
                  <c:v>0.71528328732178004</c:v>
                </c:pt>
                <c:pt idx="43">
                  <c:v>0.71617815520084804</c:v>
                </c:pt>
                <c:pt idx="44">
                  <c:v>0.71707414262029301</c:v>
                </c:pt>
                <c:pt idx="45">
                  <c:v>0.717971250980735</c:v>
                </c:pt>
                <c:pt idx="46">
                  <c:v>0.71886948168454801</c:v>
                </c:pt>
                <c:pt idx="47">
                  <c:v>0.71976883613585996</c:v>
                </c:pt>
                <c:pt idx="48">
                  <c:v>0.72066931574055404</c:v>
                </c:pt>
                <c:pt idx="49">
                  <c:v>0.72157092190627503</c:v>
                </c:pt>
                <c:pt idx="50">
                  <c:v>0.72247365604242497</c:v>
                </c:pt>
                <c:pt idx="51">
                  <c:v>0.72337751956017304</c:v>
                </c:pt>
                <c:pt idx="52">
                  <c:v>0.72428251387245202</c:v>
                </c:pt>
                <c:pt idx="53">
                  <c:v>0.72518864039396203</c:v>
                </c:pt>
                <c:pt idx="54">
                  <c:v>0.72609590054117301</c:v>
                </c:pt>
                <c:pt idx="55">
                  <c:v>0.72700429573232905</c:v>
                </c:pt>
                <c:pt idx="56">
                  <c:v>0.72791382738744603</c:v>
                </c:pt>
                <c:pt idx="57">
                  <c:v>0.72882449692831797</c:v>
                </c:pt>
                <c:pt idx="58">
                  <c:v>0.729736305778516</c:v>
                </c:pt>
                <c:pt idx="59">
                  <c:v>0.73064925536339398</c:v>
                </c:pt>
                <c:pt idx="60">
                  <c:v>0.73156334711008897</c:v>
                </c:pt>
                <c:pt idx="61">
                  <c:v>0.73247858244752195</c:v>
                </c:pt>
                <c:pt idx="62">
                  <c:v>0.73339496280640304</c:v>
                </c:pt>
                <c:pt idx="63">
                  <c:v>0.73431248961923201</c:v>
                </c:pt>
                <c:pt idx="64">
                  <c:v>0.735231164320299</c:v>
                </c:pt>
                <c:pt idx="65">
                  <c:v>0.73615098834569004</c:v>
                </c:pt>
                <c:pt idx="66">
                  <c:v>0.73707196313329004</c:v>
                </c:pt>
                <c:pt idx="67">
                  <c:v>0.73799409012277895</c:v>
                </c:pt>
                <c:pt idx="68">
                  <c:v>0.73891737075563901</c:v>
                </c:pt>
                <c:pt idx="69">
                  <c:v>0.73984180647515696</c:v>
                </c:pt>
                <c:pt idx="70">
                  <c:v>0.74076739872642405</c:v>
                </c:pt>
                <c:pt idx="71">
                  <c:v>0.741694148956341</c:v>
                </c:pt>
                <c:pt idx="72">
                  <c:v>0.74262205861361696</c:v>
                </c:pt>
                <c:pt idx="73">
                  <c:v>0.74355112914877297</c:v>
                </c:pt>
                <c:pt idx="74">
                  <c:v>0.74448136201414805</c:v>
                </c:pt>
                <c:pt idx="75">
                  <c:v>0.745412758663894</c:v>
                </c:pt>
                <c:pt idx="76">
                  <c:v>0.74634532055398595</c:v>
                </c:pt>
                <c:pt idx="77">
                  <c:v>0.74727904914221699</c:v>
                </c:pt>
                <c:pt idx="78">
                  <c:v>0.748213945888207</c:v>
                </c:pt>
                <c:pt idx="79">
                  <c:v>0.74915001225339894</c:v>
                </c:pt>
                <c:pt idx="80">
                  <c:v>0.75008724970106699</c:v>
                </c:pt>
                <c:pt idx="81">
                  <c:v>0.75102565969631396</c:v>
                </c:pt>
                <c:pt idx="82">
                  <c:v>0.75196524370607598</c:v>
                </c:pt>
                <c:pt idx="83">
                  <c:v>0.75290600319912604</c:v>
                </c:pt>
                <c:pt idx="84">
                  <c:v>0.753847939646073</c:v>
                </c:pt>
                <c:pt idx="85">
                  <c:v>0.75479105451936601</c:v>
                </c:pt>
                <c:pt idx="86">
                  <c:v>0.755735349293295</c:v>
                </c:pt>
                <c:pt idx="87">
                  <c:v>0.75668082544399795</c:v>
                </c:pt>
                <c:pt idx="88">
                  <c:v>0.75762748444945505</c:v>
                </c:pt>
                <c:pt idx="89">
                  <c:v>0.75857532778949999</c:v>
                </c:pt>
                <c:pt idx="90">
                  <c:v>0.759524356945813</c:v>
                </c:pt>
                <c:pt idx="91">
                  <c:v>0.76047457340193303</c:v>
                </c:pt>
                <c:pt idx="92">
                  <c:v>0.76142597864325101</c:v>
                </c:pt>
                <c:pt idx="93">
                  <c:v>0.76237857415701904</c:v>
                </c:pt>
                <c:pt idx="94">
                  <c:v>0.76333236143234695</c:v>
                </c:pt>
                <c:pt idx="95">
                  <c:v>0.76428734196021098</c:v>
                </c:pt>
                <c:pt idx="96">
                  <c:v>0.76524351723345096</c:v>
                </c:pt>
                <c:pt idx="97">
                  <c:v>0.76620088874677295</c:v>
                </c:pt>
                <c:pt idx="98">
                  <c:v>0.767159457996755</c:v>
                </c:pt>
                <c:pt idx="99">
                  <c:v>0.76811922648184605</c:v>
                </c:pt>
                <c:pt idx="100">
                  <c:v>0.76908019570237296</c:v>
                </c:pt>
                <c:pt idx="101">
                  <c:v>0.77004236716053498</c:v>
                </c:pt>
                <c:pt idx="102">
                  <c:v>0.77100574236041297</c:v>
                </c:pt>
                <c:pt idx="103">
                  <c:v>0.77197032280797095</c:v>
                </c:pt>
                <c:pt idx="104">
                  <c:v>0.772936110011054</c:v>
                </c:pt>
                <c:pt idx="105">
                  <c:v>0.773903105479395</c:v>
                </c:pt>
                <c:pt idx="106">
                  <c:v>0.77487131072461701</c:v>
                </c:pt>
                <c:pt idx="107">
                  <c:v>0.77584072726023201</c:v>
                </c:pt>
                <c:pt idx="108">
                  <c:v>0.77681135660164602</c:v>
                </c:pt>
                <c:pt idx="109">
                  <c:v>0.77778320026616299</c:v>
                </c:pt>
                <c:pt idx="110">
                  <c:v>0.77875625977298102</c:v>
                </c:pt>
                <c:pt idx="111">
                  <c:v>0.77973053664320302</c:v>
                </c:pt>
                <c:pt idx="112">
                  <c:v>0.78070603239983305</c:v>
                </c:pt>
                <c:pt idx="113">
                  <c:v>0.78168274856777897</c:v>
                </c:pt>
                <c:pt idx="114">
                  <c:v>0.78266068667386002</c:v>
                </c:pt>
                <c:pt idx="115">
                  <c:v>0.78363984824680299</c:v>
                </c:pt>
                <c:pt idx="116">
                  <c:v>0.78462023481724696</c:v>
                </c:pt>
                <c:pt idx="117">
                  <c:v>0.78560184791774901</c:v>
                </c:pt>
                <c:pt idx="118">
                  <c:v>0.78658468908277901</c:v>
                </c:pt>
                <c:pt idx="119">
                  <c:v>0.78756875984872998</c:v>
                </c:pt>
                <c:pt idx="120">
                  <c:v>0.78855406175391596</c:v>
                </c:pt>
                <c:pt idx="121">
                  <c:v>0.78954059633857598</c:v>
                </c:pt>
                <c:pt idx="122">
                  <c:v>0.79052836514487501</c:v>
                </c:pt>
                <c:pt idx="123">
                  <c:v>0.791517369716909</c:v>
                </c:pt>
                <c:pt idx="124">
                  <c:v>0.79250761160070204</c:v>
                </c:pt>
                <c:pt idx="125">
                  <c:v>0.793499092344218</c:v>
                </c:pt>
                <c:pt idx="126">
                  <c:v>0.79449181349735398</c:v>
                </c:pt>
                <c:pt idx="127">
                  <c:v>0.79548577661194497</c:v>
                </c:pt>
                <c:pt idx="128">
                  <c:v>0.79648098324176897</c:v>
                </c:pt>
                <c:pt idx="129">
                  <c:v>0.79747743494254997</c:v>
                </c:pt>
                <c:pt idx="130">
                  <c:v>0.79847513327195396</c:v>
                </c:pt>
                <c:pt idx="131">
                  <c:v>0.79947407978959795</c:v>
                </c:pt>
                <c:pt idx="132">
                  <c:v>0.80047427605705201</c:v>
                </c:pt>
                <c:pt idx="133">
                  <c:v>0.80147572363783603</c:v>
                </c:pt>
                <c:pt idx="134">
                  <c:v>0.80247842409742798</c:v>
                </c:pt>
                <c:pt idx="135">
                  <c:v>0.80348237900326502</c:v>
                </c:pt>
                <c:pt idx="136">
                  <c:v>0.80448758992474401</c:v>
                </c:pt>
                <c:pt idx="137">
                  <c:v>0.80549405843322497</c:v>
                </c:pt>
                <c:pt idx="138">
                  <c:v>0.80650178610203505</c:v>
                </c:pt>
                <c:pt idx="139">
                  <c:v>0.80751077450647002</c:v>
                </c:pt>
                <c:pt idx="140">
                  <c:v>0.80852102522379499</c:v>
                </c:pt>
                <c:pt idx="141">
                  <c:v>0.80953253983324802</c:v>
                </c:pt>
                <c:pt idx="142">
                  <c:v>0.81054531991604495</c:v>
                </c:pt>
                <c:pt idx="143">
                  <c:v>0.81155936705537901</c:v>
                </c:pt>
                <c:pt idx="144">
                  <c:v>0.81257468283642198</c:v>
                </c:pt>
                <c:pt idx="145">
                  <c:v>0.81359126884633304</c:v>
                </c:pt>
                <c:pt idx="146">
                  <c:v>0.814609126674252</c:v>
                </c:pt>
                <c:pt idx="147">
                  <c:v>0.81562825791131199</c:v>
                </c:pt>
                <c:pt idx="148">
                  <c:v>0.81664866415063297</c:v>
                </c:pt>
                <c:pt idx="149">
                  <c:v>0.81767034698732899</c:v>
                </c:pt>
                <c:pt idx="150">
                  <c:v>0.81869330801851004</c:v>
                </c:pt>
                <c:pt idx="151">
                  <c:v>0.81971754884328396</c:v>
                </c:pt>
                <c:pt idx="152">
                  <c:v>0.82074307106276001</c:v>
                </c:pt>
                <c:pt idx="153">
                  <c:v>0.82176987628004905</c:v>
                </c:pt>
                <c:pt idx="154">
                  <c:v>0.82279796610026801</c:v>
                </c:pt>
                <c:pt idx="155">
                  <c:v>0.82382734213054298</c:v>
                </c:pt>
                <c:pt idx="156">
                  <c:v>0.82485800598001102</c:v>
                </c:pt>
                <c:pt idx="157">
                  <c:v>0.82588995925981801</c:v>
                </c:pt>
                <c:pt idx="158">
                  <c:v>0.82692320358313198</c:v>
                </c:pt>
                <c:pt idx="159">
                  <c:v>0.82795774056513405</c:v>
                </c:pt>
                <c:pt idx="160">
                  <c:v>0.82899357182302902</c:v>
                </c:pt>
                <c:pt idx="161">
                  <c:v>0.83003069897604198</c:v>
                </c:pt>
                <c:pt idx="162">
                  <c:v>0.83106912364542795</c:v>
                </c:pt>
                <c:pt idx="163">
                  <c:v>0.83210884745446501</c:v>
                </c:pt>
                <c:pt idx="164">
                  <c:v>0.83314987202846802</c:v>
                </c:pt>
                <c:pt idx="165">
                  <c:v>0.83419219899478003</c:v>
                </c:pt>
                <c:pt idx="166">
                  <c:v>0.83523582998278301</c:v>
                </c:pt>
                <c:pt idx="167">
                  <c:v>0.83628076662389506</c:v>
                </c:pt>
                <c:pt idx="168">
                  <c:v>0.83732701055157899</c:v>
                </c:pt>
                <c:pt idx="169">
                  <c:v>0.83837456340133798</c:v>
                </c:pt>
                <c:pt idx="170">
                  <c:v>0.83942342681072102</c:v>
                </c:pt>
                <c:pt idx="171">
                  <c:v>0.840473602419329</c:v>
                </c:pt>
                <c:pt idx="172">
                  <c:v>0.84152509186881097</c:v>
                </c:pt>
                <c:pt idx="173">
                  <c:v>0.84257789680287098</c:v>
                </c:pt>
                <c:pt idx="174">
                  <c:v>0.84363201886726902</c:v>
                </c:pt>
                <c:pt idx="175">
                  <c:v>0.84468745970982595</c:v>
                </c:pt>
                <c:pt idx="176">
                  <c:v>0.84574422098042101</c:v>
                </c:pt>
                <c:pt idx="177">
                  <c:v>0.84680230433100101</c:v>
                </c:pt>
                <c:pt idx="178">
                  <c:v>0.84786171141557498</c:v>
                </c:pt>
                <c:pt idx="179">
                  <c:v>0.84892244389022598</c:v>
                </c:pt>
                <c:pt idx="180">
                  <c:v>0.84998450341310605</c:v>
                </c:pt>
                <c:pt idx="181">
                  <c:v>0.85104789164444306</c:v>
                </c:pt>
                <c:pt idx="182">
                  <c:v>0.85211261024654095</c:v>
                </c:pt>
                <c:pt idx="183">
                  <c:v>0.85317866088378302</c:v>
                </c:pt>
                <c:pt idx="184">
                  <c:v>0.85424604522263703</c:v>
                </c:pt>
                <c:pt idx="185">
                  <c:v>0.85531476493165304</c:v>
                </c:pt>
                <c:pt idx="186">
                  <c:v>0.85638482168147001</c:v>
                </c:pt>
                <c:pt idx="187">
                  <c:v>0.85745621714481601</c:v>
                </c:pt>
                <c:pt idx="188">
                  <c:v>0.85852895299651399</c:v>
                </c:pt>
                <c:pt idx="189">
                  <c:v>0.859603030913479</c:v>
                </c:pt>
                <c:pt idx="190">
                  <c:v>0.86067845257472597</c:v>
                </c:pt>
                <c:pt idx="191">
                  <c:v>0.86175521966137003</c:v>
                </c:pt>
                <c:pt idx="192">
                  <c:v>0.86283333385663097</c:v>
                </c:pt>
                <c:pt idx="193">
                  <c:v>0.863912796845831</c:v>
                </c:pt>
                <c:pt idx="194">
                  <c:v>0.86499361031640398</c:v>
                </c:pt>
                <c:pt idx="195">
                  <c:v>0.86607577595789298</c:v>
                </c:pt>
                <c:pt idx="196">
                  <c:v>0.86715929546195603</c:v>
                </c:pt>
                <c:pt idx="197">
                  <c:v>0.86824417052236702</c:v>
                </c:pt>
                <c:pt idx="198">
                  <c:v>0.86933040283501795</c:v>
                </c:pt>
                <c:pt idx="199">
                  <c:v>0.87041799409792497</c:v>
                </c:pt>
                <c:pt idx="200">
                  <c:v>0.87150694601122503</c:v>
                </c:pt>
                <c:pt idx="201">
                  <c:v>0.87259726027718598</c:v>
                </c:pt>
                <c:pt idx="202">
                  <c:v>0.87368893860020203</c:v>
                </c:pt>
                <c:pt idx="203">
                  <c:v>0.87478198268680096</c:v>
                </c:pt>
                <c:pt idx="204">
                  <c:v>0.87587639424564601</c:v>
                </c:pt>
                <c:pt idx="205">
                  <c:v>0.87697217498753799</c:v>
                </c:pt>
                <c:pt idx="206">
                  <c:v>0.87806932662541703</c:v>
                </c:pt>
                <c:pt idx="207">
                  <c:v>0.879167850874367</c:v>
                </c:pt>
                <c:pt idx="208">
                  <c:v>0.88026774945161801</c:v>
                </c:pt>
                <c:pt idx="209">
                  <c:v>0.88136902407654805</c:v>
                </c:pt>
                <c:pt idx="210">
                  <c:v>0.88247167647068503</c:v>
                </c:pt>
                <c:pt idx="211">
                  <c:v>0.88357570835771204</c:v>
                </c:pt>
                <c:pt idx="212">
                  <c:v>0.884681121463468</c:v>
                </c:pt>
                <c:pt idx="213">
                  <c:v>0.88578791751595198</c:v>
                </c:pt>
                <c:pt idx="214">
                  <c:v>0.886896098245324</c:v>
                </c:pt>
                <c:pt idx="215">
                  <c:v>0.88800566538390702</c:v>
                </c:pt>
                <c:pt idx="216">
                  <c:v>0.88911662066619501</c:v>
                </c:pt>
                <c:pt idx="217">
                  <c:v>0.89022896582884903</c:v>
                </c:pt>
                <c:pt idx="218">
                  <c:v>0.89134270261070403</c:v>
                </c:pt>
                <c:pt idx="219">
                  <c:v>0.89245783275276902</c:v>
                </c:pt>
                <c:pt idx="220">
                  <c:v>0.89357435799823304</c:v>
                </c:pt>
                <c:pt idx="221">
                  <c:v>0.89469228009246404</c:v>
                </c:pt>
                <c:pt idx="222">
                  <c:v>0.89581160078301503</c:v>
                </c:pt>
                <c:pt idx="223">
                  <c:v>0.89693232181962501</c:v>
                </c:pt>
                <c:pt idx="224">
                  <c:v>0.89805444495422204</c:v>
                </c:pt>
                <c:pt idx="225">
                  <c:v>0.89917797194092497</c:v>
                </c:pt>
                <c:pt idx="226">
                  <c:v>0.900302904536048</c:v>
                </c:pt>
                <c:pt idx="227">
                  <c:v>0.90142924449810402</c:v>
                </c:pt>
                <c:pt idx="228">
                  <c:v>0.90255699358780195</c:v>
                </c:pt>
                <c:pt idx="229">
                  <c:v>0.90368615356805904</c:v>
                </c:pt>
                <c:pt idx="230">
                  <c:v>0.90481672620399201</c:v>
                </c:pt>
                <c:pt idx="231">
                  <c:v>0.90594871326293103</c:v>
                </c:pt>
                <c:pt idx="232">
                  <c:v>0.90708211651441395</c:v>
                </c:pt>
                <c:pt idx="233">
                  <c:v>0.90821693773019396</c:v>
                </c:pt>
                <c:pt idx="234">
                  <c:v>0.90935317868424004</c:v>
                </c:pt>
                <c:pt idx="235">
                  <c:v>0.91049084115274204</c:v>
                </c:pt>
                <c:pt idx="236">
                  <c:v>0.91162992691411104</c:v>
                </c:pt>
                <c:pt idx="237">
                  <c:v>0.91277043774898203</c:v>
                </c:pt>
                <c:pt idx="238">
                  <c:v>0.91391237544021797</c:v>
                </c:pt>
                <c:pt idx="239">
                  <c:v>0.91505574177291504</c:v>
                </c:pt>
                <c:pt idx="240">
                  <c:v>0.91620053853439798</c:v>
                </c:pt>
                <c:pt idx="241">
                  <c:v>0.91734676751423205</c:v>
                </c:pt>
                <c:pt idx="242">
                  <c:v>0.91849443050421897</c:v>
                </c:pt>
                <c:pt idx="243">
                  <c:v>0.91964352929840198</c:v>
                </c:pt>
                <c:pt idx="244">
                  <c:v>0.92079406569307098</c:v>
                </c:pt>
                <c:pt idx="245">
                  <c:v>0.92194604148675996</c:v>
                </c:pt>
                <c:pt idx="246">
                  <c:v>0.92309945848025599</c:v>
                </c:pt>
                <c:pt idx="247">
                  <c:v>0.924254318476596</c:v>
                </c:pt>
                <c:pt idx="248">
                  <c:v>0.92541062328107604</c:v>
                </c:pt>
                <c:pt idx="249">
                  <c:v>0.92656837470124898</c:v>
                </c:pt>
                <c:pt idx="250">
                  <c:v>0.927727574546928</c:v>
                </c:pt>
                <c:pt idx="251">
                  <c:v>0.92888822463019205</c:v>
                </c:pt>
                <c:pt idx="252">
                  <c:v>0.93005032676538701</c:v>
                </c:pt>
                <c:pt idx="253">
                  <c:v>0.93121388276912898</c:v>
                </c:pt>
                <c:pt idx="254">
                  <c:v>0.93237889446030398</c:v>
                </c:pt>
                <c:pt idx="255">
                  <c:v>0.93354536366007701</c:v>
                </c:pt>
                <c:pt idx="256">
                  <c:v>0.93471329219189003</c:v>
                </c:pt>
                <c:pt idx="257">
                  <c:v>0.93588268188146695</c:v>
                </c:pt>
                <c:pt idx="258">
                  <c:v>0.93705353455681295</c:v>
                </c:pt>
                <c:pt idx="259">
                  <c:v>0.93822585204822495</c:v>
                </c:pt>
                <c:pt idx="260">
                  <c:v>0.93939963618828604</c:v>
                </c:pt>
                <c:pt idx="261">
                  <c:v>0.94057488881187401</c:v>
                </c:pt>
                <c:pt idx="262">
                  <c:v>0.94175161175615896</c:v>
                </c:pt>
                <c:pt idx="263">
                  <c:v>0.94292980686061401</c:v>
                </c:pt>
                <c:pt idx="264">
                  <c:v>0.944109475967011</c:v>
                </c:pt>
                <c:pt idx="265">
                  <c:v>0.94529062091942495</c:v>
                </c:pt>
                <c:pt idx="266">
                  <c:v>0.94647324356424101</c:v>
                </c:pt>
                <c:pt idx="267">
                  <c:v>0.94765734575015104</c:v>
                </c:pt>
                <c:pt idx="268">
                  <c:v>0.94884292932816205</c:v>
                </c:pt>
                <c:pt idx="269">
                  <c:v>0.950029996151597</c:v>
                </c:pt>
                <c:pt idx="270">
                  <c:v>0.95121854807609396</c:v>
                </c:pt>
                <c:pt idx="271">
                  <c:v>0.95240858695961705</c:v>
                </c:pt>
                <c:pt idx="272">
                  <c:v>0.95360011466245098</c:v>
                </c:pt>
                <c:pt idx="273">
                  <c:v>0.95479313304721203</c:v>
                </c:pt>
                <c:pt idx="274">
                  <c:v>0.95598764397884295</c:v>
                </c:pt>
                <c:pt idx="275">
                  <c:v>0.95718364932462097</c:v>
                </c:pt>
                <c:pt idx="276">
                  <c:v>0.95838115095415899</c:v>
                </c:pt>
                <c:pt idx="277">
                  <c:v>0.95958015073941105</c:v>
                </c:pt>
                <c:pt idx="278">
                  <c:v>0.96078065055466999</c:v>
                </c:pt>
                <c:pt idx="279">
                  <c:v>0.96198265227657598</c:v>
                </c:pt>
                <c:pt idx="280">
                  <c:v>0.96318615778411598</c:v>
                </c:pt>
                <c:pt idx="281">
                  <c:v>0.96439116895862698</c:v>
                </c:pt>
                <c:pt idx="282">
                  <c:v>0.96559768768380105</c:v>
                </c:pt>
                <c:pt idx="283">
                  <c:v>0.96680571584568598</c:v>
                </c:pt>
                <c:pt idx="284">
                  <c:v>0.96801525533268995</c:v>
                </c:pt>
                <c:pt idx="285">
                  <c:v>0.96922630803558296</c:v>
                </c:pt>
                <c:pt idx="286">
                  <c:v>0.97043887584749999</c:v>
                </c:pt>
                <c:pt idx="287">
                  <c:v>0.97165296066394602</c:v>
                </c:pt>
                <c:pt idx="288">
                  <c:v>0.97286856438279501</c:v>
                </c:pt>
                <c:pt idx="289">
                  <c:v>0.97408568890429903</c:v>
                </c:pt>
                <c:pt idx="290">
                  <c:v>0.97530433613108403</c:v>
                </c:pt>
                <c:pt idx="291">
                  <c:v>0.97652450796815704</c:v>
                </c:pt>
                <c:pt idx="292">
                  <c:v>0.97774620632290998</c:v>
                </c:pt>
                <c:pt idx="293">
                  <c:v>0.97896943310511997</c:v>
                </c:pt>
                <c:pt idx="294">
                  <c:v>0.98019419022695198</c:v>
                </c:pt>
                <c:pt idx="295">
                  <c:v>0.98142047960296597</c:v>
                </c:pt>
                <c:pt idx="296">
                  <c:v>0.98264830315011598</c:v>
                </c:pt>
                <c:pt idx="297">
                  <c:v>0.98387766278775202</c:v>
                </c:pt>
                <c:pt idx="298">
                  <c:v>0.98510856043762995</c:v>
                </c:pt>
                <c:pt idx="299">
                  <c:v>0.98634099802390596</c:v>
                </c:pt>
                <c:pt idx="300">
                  <c:v>0.98757497747314504</c:v>
                </c:pt>
                <c:pt idx="301">
                  <c:v>0.98881050071432297</c:v>
                </c:pt>
                <c:pt idx="302">
                  <c:v>0.99004756967882701</c:v>
                </c:pt>
                <c:pt idx="303">
                  <c:v>0.99128618630046295</c:v>
                </c:pt>
                <c:pt idx="304">
                  <c:v>0.99252635251545296</c:v>
                </c:pt>
                <c:pt idx="305">
                  <c:v>0.99376807026244596</c:v>
                </c:pt>
                <c:pt idx="306">
                  <c:v>0.99501134148251102</c:v>
                </c:pt>
                <c:pt idx="307">
                  <c:v>0.99625616811915096</c:v>
                </c:pt>
                <c:pt idx="308">
                  <c:v>0.99750255211829497</c:v>
                </c:pt>
                <c:pt idx="309">
                  <c:v>0.99875049542830996</c:v>
                </c:pt>
                <c:pt idx="310">
                  <c:v>1</c:v>
                </c:pt>
                <c:pt idx="311">
                  <c:v>1.00125106778661</c:v>
                </c:pt>
                <c:pt idx="312">
                  <c:v>1.00250370074382</c:v>
                </c:pt>
                <c:pt idx="313">
                  <c:v>1.0037579008297799</c:v>
                </c:pt>
                <c:pt idx="314">
                  <c:v>1.00501367000506</c:v>
                </c:pt>
                <c:pt idx="315">
                  <c:v>1.0062710102327099</c:v>
                </c:pt>
                <c:pt idx="316">
                  <c:v>1.00752992347821</c:v>
                </c:pt>
                <c:pt idx="317">
                  <c:v>1.0087904117095201</c:v>
                </c:pt>
                <c:pt idx="318">
                  <c:v>1.01005247689705</c:v>
                </c:pt>
                <c:pt idx="319">
                  <c:v>1.0113161210136801</c:v>
                </c:pt>
                <c:pt idx="320">
                  <c:v>1.0125813460347499</c:v>
                </c:pt>
                <c:pt idx="321">
                  <c:v>1.0138481539380999</c:v>
                </c:pt>
                <c:pt idx="322">
                  <c:v>1.015116546704</c:v>
                </c:pt>
                <c:pt idx="323">
                  <c:v>1.0163865263152401</c:v>
                </c:pt>
                <c:pt idx="324">
                  <c:v>1.0176580947570599</c:v>
                </c:pt>
                <c:pt idx="325">
                  <c:v>1.01893125401719</c:v>
                </c:pt>
                <c:pt idx="326">
                  <c:v>1.02020600608586</c:v>
                </c:pt>
                <c:pt idx="327">
                  <c:v>1.0214823529557799</c:v>
                </c:pt>
                <c:pt idx="328">
                  <c:v>1.0227602966221501</c:v>
                </c:pt>
                <c:pt idx="329">
                  <c:v>1.0240398390826799</c:v>
                </c:pt>
                <c:pt idx="330">
                  <c:v>1.02532098233756</c:v>
                </c:pt>
                <c:pt idx="331">
                  <c:v>1.02660372838949</c:v>
                </c:pt>
                <c:pt idx="332">
                  <c:v>1.02788807924369</c:v>
                </c:pt>
                <c:pt idx="333">
                  <c:v>1.0291740369078699</c:v>
                </c:pt>
                <c:pt idx="334">
                  <c:v>1.03046160339226</c:v>
                </c:pt>
                <c:pt idx="335">
                  <c:v>1.0317507807096</c:v>
                </c:pt>
                <c:pt idx="336">
                  <c:v>1.0330415708751599</c:v>
                </c:pt>
                <c:pt idx="337">
                  <c:v>1.0343339759067101</c:v>
                </c:pt>
                <c:pt idx="338">
                  <c:v>1.0356279978245599</c:v>
                </c:pt>
                <c:pt idx="339">
                  <c:v>1.0369236386515499</c:v>
                </c:pt>
                <c:pt idx="340">
                  <c:v>1.03822090041304</c:v>
                </c:pt>
                <c:pt idx="341">
                  <c:v>1.03951978513693</c:v>
                </c:pt>
                <c:pt idx="342">
                  <c:v>1.04082029485366</c:v>
                </c:pt>
                <c:pt idx="343">
                  <c:v>1.0421224315962001</c:v>
                </c:pt>
                <c:pt idx="344">
                  <c:v>1.04342619740007</c:v>
                </c:pt>
                <c:pt idx="345">
                  <c:v>1.0447315943033399</c:v>
                </c:pt>
                <c:pt idx="346">
                  <c:v>1.04603862434663</c:v>
                </c:pt>
                <c:pt idx="347">
                  <c:v>1.04734728957309</c:v>
                </c:pt>
                <c:pt idx="348">
                  <c:v>1.04865759202847</c:v>
                </c:pt>
                <c:pt idx="349">
                  <c:v>1.04996953376104</c:v>
                </c:pt>
                <c:pt idx="350">
                  <c:v>1.0512831168216501</c:v>
                </c:pt>
                <c:pt idx="351">
                  <c:v>1.05259834326371</c:v>
                </c:pt>
                <c:pt idx="352">
                  <c:v>1.0539152151432101</c:v>
                </c:pt>
                <c:pt idx="353">
                  <c:v>1.05523373451869</c:v>
                </c:pt>
                <c:pt idx="354">
                  <c:v>1.0565539034512901</c:v>
                </c:pt>
                <c:pt idx="355">
                  <c:v>1.0578757240047101</c:v>
                </c:pt>
                <c:pt idx="356">
                  <c:v>1.05919919824525</c:v>
                </c:pt>
                <c:pt idx="357">
                  <c:v>1.06052432824178</c:v>
                </c:pt>
                <c:pt idx="358">
                  <c:v>1.06185111606575</c:v>
                </c:pt>
                <c:pt idx="359">
                  <c:v>1.06317956379124</c:v>
                </c:pt>
                <c:pt idx="360">
                  <c:v>1.06450967349488</c:v>
                </c:pt>
                <c:pt idx="361">
                  <c:v>1.0658414472559199</c:v>
                </c:pt>
                <c:pt idx="362">
                  <c:v>1.0671748871562201</c:v>
                </c:pt>
                <c:pt idx="363">
                  <c:v>1.06850999528021</c:v>
                </c:pt>
                <c:pt idx="364">
                  <c:v>1.0698467737149799</c:v>
                </c:pt>
                <c:pt idx="365">
                  <c:v>1.0711852245501801</c:v>
                </c:pt>
                <c:pt idx="366">
                  <c:v>1.07252534987811</c:v>
                </c:pt>
                <c:pt idx="367">
                  <c:v>1.07386715179366</c:v>
                </c:pt>
                <c:pt idx="368">
                  <c:v>1.07521063239437</c:v>
                </c:pt>
                <c:pt idx="369">
                  <c:v>1.07655579378037</c:v>
                </c:pt>
                <c:pt idx="370">
                  <c:v>1.0779026380544601</c:v>
                </c:pt>
                <c:pt idx="371">
                  <c:v>1.07925116732203</c:v>
                </c:pt>
                <c:pt idx="372">
                  <c:v>1.0806013836911299</c:v>
                </c:pt>
                <c:pt idx="373">
                  <c:v>1.08195328927243</c:v>
                </c:pt>
                <c:pt idx="374">
                  <c:v>1.0833068861792501</c:v>
                </c:pt>
                <c:pt idx="375">
                  <c:v>1.0846621765275599</c:v>
                </c:pt>
                <c:pt idx="376">
                  <c:v>1.0860191624359701</c:v>
                </c:pt>
                <c:pt idx="377">
                  <c:v>1.08737784602573</c:v>
                </c:pt>
                <c:pt idx="378">
                  <c:v>1.0887382294207699</c:v>
                </c:pt>
                <c:pt idx="379">
                  <c:v>1.09010031474765</c:v>
                </c:pt>
                <c:pt idx="380">
                  <c:v>1.0914641041355999</c:v>
                </c:pt>
                <c:pt idx="381">
                  <c:v>1.0928295997165201</c:v>
                </c:pt>
                <c:pt idx="382">
                  <c:v>1.0941968036249801</c:v>
                </c:pt>
                <c:pt idx="383">
                  <c:v>1.0955657179982099</c:v>
                </c:pt>
                <c:pt idx="384">
                  <c:v>1.09693634497611</c:v>
                </c:pt>
                <c:pt idx="385">
                  <c:v>1.0983086867012699</c:v>
                </c:pt>
                <c:pt idx="386">
                  <c:v>1.0996827453189499</c:v>
                </c:pt>
                <c:pt idx="387">
                  <c:v>1.1010585229771099</c:v>
                </c:pt>
                <c:pt idx="388">
                  <c:v>1.10243602182638</c:v>
                </c:pt>
                <c:pt idx="389">
                  <c:v>1.1038152440200799</c:v>
                </c:pt>
                <c:pt idx="390">
                  <c:v>1.1051961917142401</c:v>
                </c:pt>
                <c:pt idx="391">
                  <c:v>1.10657886706758</c:v>
                </c:pt>
                <c:pt idx="392">
                  <c:v>1.10796327224151</c:v>
                </c:pt>
                <c:pt idx="393">
                  <c:v>1.1093494094001599</c:v>
                </c:pt>
                <c:pt idx="394">
                  <c:v>1.1107372807103499</c:v>
                </c:pt>
                <c:pt idx="395">
                  <c:v>1.11212688834163</c:v>
                </c:pt>
                <c:pt idx="396">
                  <c:v>1.11351823446626</c:v>
                </c:pt>
                <c:pt idx="397">
                  <c:v>1.1149113212591999</c:v>
                </c:pt>
                <c:pt idx="398">
                  <c:v>1.11630615089815</c:v>
                </c:pt>
                <c:pt idx="399">
                  <c:v>1.1177027255635299</c:v>
                </c:pt>
                <c:pt idx="400">
                  <c:v>1.1191010474384899</c:v>
                </c:pt>
                <c:pt idx="401">
                  <c:v>1.1205011187089</c:v>
                </c:pt>
                <c:pt idx="402">
                  <c:v>1.1219029415633801</c:v>
                </c:pt>
                <c:pt idx="403">
                  <c:v>1.12330651819327</c:v>
                </c:pt>
                <c:pt idx="404">
                  <c:v>1.1247118507926701</c:v>
                </c:pt>
                <c:pt idx="405">
                  <c:v>1.1261189415584101</c:v>
                </c:pt>
                <c:pt idx="406">
                  <c:v>1.12752779269009</c:v>
                </c:pt>
                <c:pt idx="407">
                  <c:v>1.1289384063900301</c:v>
                </c:pt>
                <c:pt idx="408">
                  <c:v>1.1303507848633301</c:v>
                </c:pt>
                <c:pt idx="409">
                  <c:v>1.1317649303178401</c:v>
                </c:pt>
                <c:pt idx="410">
                  <c:v>1.13318084496417</c:v>
                </c:pt>
                <c:pt idx="411">
                  <c:v>1.1345985310157101</c:v>
                </c:pt>
                <c:pt idx="412">
                  <c:v>1.1360179906886001</c:v>
                </c:pt>
                <c:pt idx="413">
                  <c:v>1.1374392262017501</c:v>
                </c:pt>
                <c:pt idx="414">
                  <c:v>1.1388622397768799</c:v>
                </c:pt>
                <c:pt idx="415">
                  <c:v>1.1402870336384501</c:v>
                </c:pt>
                <c:pt idx="416">
                  <c:v>1.14171361001372</c:v>
                </c:pt>
                <c:pt idx="417">
                  <c:v>1.14314197113274</c:v>
                </c:pt>
                <c:pt idx="418">
                  <c:v>1.14457211922835</c:v>
                </c:pt>
                <c:pt idx="419">
                  <c:v>1.14600405653617</c:v>
                </c:pt>
                <c:pt idx="420">
                  <c:v>1.14743778529462</c:v>
                </c:pt>
                <c:pt idx="421">
                  <c:v>1.14887330774494</c:v>
                </c:pt>
                <c:pt idx="422">
                  <c:v>1.15031062613116</c:v>
                </c:pt>
                <c:pt idx="423">
                  <c:v>1.1517497427001</c:v>
                </c:pt>
                <c:pt idx="424">
                  <c:v>1.1531906597014301</c:v>
                </c:pt>
                <c:pt idx="425">
                  <c:v>1.1546333793876</c:v>
                </c:pt>
                <c:pt idx="426">
                  <c:v>1.1560779040139</c:v>
                </c:pt>
                <c:pt idx="427">
                  <c:v>1.1575242358384199</c:v>
                </c:pt>
                <c:pt idx="428">
                  <c:v>1.1589723771220899</c:v>
                </c:pt>
                <c:pt idx="429">
                  <c:v>1.16042233012868</c:v>
                </c:pt>
                <c:pt idx="430">
                  <c:v>1.1618740971247701</c:v>
                </c:pt>
                <c:pt idx="431">
                  <c:v>1.1633276803797701</c:v>
                </c:pt>
                <c:pt idx="432">
                  <c:v>1.1647830821659699</c:v>
                </c:pt>
                <c:pt idx="433">
                  <c:v>1.16624030475845</c:v>
                </c:pt>
                <c:pt idx="434">
                  <c:v>1.16769935043518</c:v>
                </c:pt>
                <c:pt idx="435">
                  <c:v>1.1691602214769501</c:v>
                </c:pt>
                <c:pt idx="436">
                  <c:v>1.1706229201674301</c:v>
                </c:pt>
                <c:pt idx="437">
                  <c:v>1.1720874487931101</c:v>
                </c:pt>
                <c:pt idx="438">
                  <c:v>1.17355380964339</c:v>
                </c:pt>
                <c:pt idx="439">
                  <c:v>1.17502200501049</c:v>
                </c:pt>
                <c:pt idx="440">
                  <c:v>1.17649203718951</c:v>
                </c:pt>
                <c:pt idx="441">
                  <c:v>1.1779639084784399</c:v>
                </c:pt>
                <c:pt idx="442">
                  <c:v>1.1794376211781299</c:v>
                </c:pt>
                <c:pt idx="443">
                  <c:v>1.1809131775923001</c:v>
                </c:pt>
                <c:pt idx="444">
                  <c:v>1.18239058002756</c:v>
                </c:pt>
                <c:pt idx="445">
                  <c:v>1.1838698307934299</c:v>
                </c:pt>
                <c:pt idx="446">
                  <c:v>1.1853509322022699</c:v>
                </c:pt>
                <c:pt idx="447">
                  <c:v>1.1868338865693699</c:v>
                </c:pt>
                <c:pt idx="448">
                  <c:v>1.18831869621292</c:v>
                </c:pt>
                <c:pt idx="449">
                  <c:v>1.18980536345397</c:v>
                </c:pt>
                <c:pt idx="450">
                  <c:v>1.19129389061653</c:v>
                </c:pt>
                <c:pt idx="451">
                  <c:v>1.19278428002746</c:v>
                </c:pt>
                <c:pt idx="452">
                  <c:v>1.19427653401658</c:v>
                </c:pt>
                <c:pt idx="453">
                  <c:v>1.1957706549165901</c:v>
                </c:pt>
                <c:pt idx="454">
                  <c:v>1.19726664506312</c:v>
                </c:pt>
                <c:pt idx="455">
                  <c:v>1.1987645067947399</c:v>
                </c:pt>
                <c:pt idx="456">
                  <c:v>1.20026424245292</c:v>
                </c:pt>
                <c:pt idx="457">
                  <c:v>1.2017658543820799</c:v>
                </c:pt>
                <c:pt idx="458">
                  <c:v>1.20326934492954</c:v>
                </c:pt>
                <c:pt idx="459">
                  <c:v>1.20477471644559</c:v>
                </c:pt>
                <c:pt idx="460">
                  <c:v>1.20628197128346</c:v>
                </c:pt>
                <c:pt idx="461">
                  <c:v>1.2077911117993001</c:v>
                </c:pt>
                <c:pt idx="462">
                  <c:v>1.2093021403522199</c:v>
                </c:pt>
                <c:pt idx="463">
                  <c:v>1.2108150593042999</c:v>
                </c:pt>
                <c:pt idx="464">
                  <c:v>1.2123298710205299</c:v>
                </c:pt>
                <c:pt idx="465">
                  <c:v>1.21384657786891</c:v>
                </c:pt>
                <c:pt idx="466">
                  <c:v>1.2153651822203699</c:v>
                </c:pt>
                <c:pt idx="467">
                  <c:v>1.21688568644881</c:v>
                </c:pt>
                <c:pt idx="468">
                  <c:v>1.2184080929311101</c:v>
                </c:pt>
                <c:pt idx="469">
                  <c:v>1.21993240404712</c:v>
                </c:pt>
                <c:pt idx="470">
                  <c:v>1.2214586221796599</c:v>
                </c:pt>
                <c:pt idx="471">
                  <c:v>1.2229867497145499</c:v>
                </c:pt>
                <c:pt idx="472">
                  <c:v>1.2245167890405699</c:v>
                </c:pt>
                <c:pt idx="473">
                  <c:v>1.2260487425494999</c:v>
                </c:pt>
                <c:pt idx="474">
                  <c:v>1.22758261263611</c:v>
                </c:pt>
                <c:pt idx="475">
                  <c:v>1.22911840169818</c:v>
                </c:pt>
                <c:pt idx="476">
                  <c:v>1.2306561121364701</c:v>
                </c:pt>
                <c:pt idx="477">
                  <c:v>1.2321957463547599</c:v>
                </c:pt>
                <c:pt idx="478">
                  <c:v>1.2337373067598201</c:v>
                </c:pt>
                <c:pt idx="479">
                  <c:v>1.23528079576145</c:v>
                </c:pt>
                <c:pt idx="480">
                  <c:v>1.2368262157724399</c:v>
                </c:pt>
                <c:pt idx="481">
                  <c:v>1.23837356920863</c:v>
                </c:pt>
                <c:pt idx="482">
                  <c:v>1.23992285848885</c:v>
                </c:pt>
                <c:pt idx="483">
                  <c:v>1.24147408603499</c:v>
                </c:pt>
                <c:pt idx="484">
                  <c:v>1.2430272542719301</c:v>
                </c:pt>
                <c:pt idx="485">
                  <c:v>1.24458236562763</c:v>
                </c:pt>
                <c:pt idx="486">
                  <c:v>1.24613942253305</c:v>
                </c:pt>
                <c:pt idx="487">
                  <c:v>1.2476984274222001</c:v>
                </c:pt>
                <c:pt idx="488">
                  <c:v>1.2492593827321501</c:v>
                </c:pt>
                <c:pt idx="489">
                  <c:v>1.25082229090301</c:v>
                </c:pt>
                <c:pt idx="490">
                  <c:v>1.2523871543779299</c:v>
                </c:pt>
                <c:pt idx="491">
                  <c:v>1.2539539756031299</c:v>
                </c:pt>
                <c:pt idx="492">
                  <c:v>1.2555227570278999</c:v>
                </c:pt>
                <c:pt idx="493">
                  <c:v>1.2570935011045701</c:v>
                </c:pt>
                <c:pt idx="494">
                  <c:v>1.25866621028856</c:v>
                </c:pt>
                <c:pt idx="495">
                  <c:v>1.2602408870383499</c:v>
                </c:pt>
                <c:pt idx="496">
                  <c:v>1.26181753381549</c:v>
                </c:pt>
                <c:pt idx="497">
                  <c:v>1.2633961530846201</c:v>
                </c:pt>
                <c:pt idx="498">
                  <c:v>1.2649767473134701</c:v>
                </c:pt>
                <c:pt idx="499">
                  <c:v>1.2665593189728399</c:v>
                </c:pt>
                <c:pt idx="500">
                  <c:v>1.2681438705366399</c:v>
                </c:pt>
                <c:pt idx="501">
                  <c:v>1.26973040448185</c:v>
                </c:pt>
                <c:pt idx="502">
                  <c:v>1.27131892328858</c:v>
                </c:pt>
                <c:pt idx="503">
                  <c:v>1.2729094294400101</c:v>
                </c:pt>
                <c:pt idx="504">
                  <c:v>1.2745019254224501</c:v>
                </c:pt>
                <c:pt idx="505">
                  <c:v>1.2760964137253199</c:v>
                </c:pt>
                <c:pt idx="506">
                  <c:v>1.2776928968411401</c:v>
                </c:pt>
                <c:pt idx="507">
                  <c:v>1.2792913772655601</c:v>
                </c:pt>
                <c:pt idx="508">
                  <c:v>1.28089185749734</c:v>
                </c:pt>
                <c:pt idx="509">
                  <c:v>1.2824943400383799</c:v>
                </c:pt>
                <c:pt idx="510">
                  <c:v>1.28409882739371</c:v>
                </c:pt>
                <c:pt idx="511">
                  <c:v>1.28570532207149</c:v>
                </c:pt>
                <c:pt idx="512">
                  <c:v>1.287313826583</c:v>
                </c:pt>
                <c:pt idx="513">
                  <c:v>1.2889243434427</c:v>
                </c:pt>
                <c:pt idx="514">
                  <c:v>1.2905368751681601</c:v>
                </c:pt>
                <c:pt idx="515">
                  <c:v>1.29215142428011</c:v>
                </c:pt>
                <c:pt idx="516">
                  <c:v>1.29376799330245</c:v>
                </c:pt>
                <c:pt idx="517">
                  <c:v>1.2953865847622099</c:v>
                </c:pt>
                <c:pt idx="518">
                  <c:v>1.2970072011896101</c:v>
                </c:pt>
                <c:pt idx="519">
                  <c:v>1.29862984511802</c:v>
                </c:pt>
                <c:pt idx="520">
                  <c:v>1.30025451908398</c:v>
                </c:pt>
                <c:pt idx="521">
                  <c:v>1.3018812256272001</c:v>
                </c:pt>
                <c:pt idx="522">
                  <c:v>1.3035099672905699</c:v>
                </c:pt>
                <c:pt idx="523">
                  <c:v>1.3051407466201701</c:v>
                </c:pt>
                <c:pt idx="524">
                  <c:v>1.30677356616526</c:v>
                </c:pt>
                <c:pt idx="525">
                  <c:v>1.30840842847828</c:v>
                </c:pt>
                <c:pt idx="526">
                  <c:v>1.3100453361148701</c:v>
                </c:pt>
                <c:pt idx="527">
                  <c:v>1.31168429163388</c:v>
                </c:pt>
                <c:pt idx="528">
                  <c:v>1.3133252975973499</c:v>
                </c:pt>
                <c:pt idx="529">
                  <c:v>1.3149683565705099</c:v>
                </c:pt>
                <c:pt idx="530">
                  <c:v>1.31661347112183</c:v>
                </c:pt>
                <c:pt idx="531">
                  <c:v>1.31826064382296</c:v>
                </c:pt>
                <c:pt idx="532">
                  <c:v>1.3199098772488</c:v>
                </c:pt>
                <c:pt idx="533">
                  <c:v>1.32156117397746</c:v>
                </c:pt>
                <c:pt idx="534">
                  <c:v>1.3232145365902499</c:v>
                </c:pt>
                <c:pt idx="535">
                  <c:v>1.3248699676717499</c:v>
                </c:pt>
                <c:pt idx="536">
                  <c:v>1.32652746980975</c:v>
                </c:pt>
                <c:pt idx="537">
                  <c:v>1.32818704559528</c:v>
                </c:pt>
                <c:pt idx="538">
                  <c:v>1.32984869762262</c:v>
                </c:pt>
                <c:pt idx="539">
                  <c:v>1.3315124284892801</c:v>
                </c:pt>
                <c:pt idx="540">
                  <c:v>1.33317824079603</c:v>
                </c:pt>
                <c:pt idx="541">
                  <c:v>1.3348461371469</c:v>
                </c:pt>
                <c:pt idx="542">
                  <c:v>1.33651612014916</c:v>
                </c:pt>
                <c:pt idx="543">
                  <c:v>1.3381881924133601</c:v>
                </c:pt>
                <c:pt idx="544">
                  <c:v>1.3398623565533101</c:v>
                </c:pt>
                <c:pt idx="545">
                  <c:v>1.34153861518608</c:v>
                </c:pt>
                <c:pt idx="546">
                  <c:v>1.3432169709320401</c:v>
                </c:pt>
                <c:pt idx="547">
                  <c:v>1.3448974264147999</c:v>
                </c:pt>
                <c:pt idx="548">
                  <c:v>1.34657998426128</c:v>
                </c:pt>
                <c:pt idx="549">
                  <c:v>1.3482646471016799</c:v>
                </c:pt>
                <c:pt idx="550">
                  <c:v>1.34995141756949</c:v>
                </c:pt>
                <c:pt idx="551">
                  <c:v>1.3516402983014999</c:v>
                </c:pt>
                <c:pt idx="552">
                  <c:v>1.35333129193778</c:v>
                </c:pt>
                <c:pt idx="553">
                  <c:v>1.3550244011217401</c:v>
                </c:pt>
                <c:pt idx="554">
                  <c:v>1.35671962850005</c:v>
                </c:pt>
                <c:pt idx="555">
                  <c:v>1.3584169767227301</c:v>
                </c:pt>
                <c:pt idx="556">
                  <c:v>1.3601164484430901</c:v>
                </c:pt>
                <c:pt idx="557">
                  <c:v>1.36181804631777</c:v>
                </c:pt>
                <c:pt idx="558">
                  <c:v>1.3635217730067399</c:v>
                </c:pt>
                <c:pt idx="559">
                  <c:v>1.36522763117329</c:v>
                </c:pt>
                <c:pt idx="560">
                  <c:v>1.36693562348404</c:v>
                </c:pt>
                <c:pt idx="561">
                  <c:v>1.3686457526089499</c:v>
                </c:pt>
                <c:pt idx="562">
                  <c:v>1.37035802122132</c:v>
                </c:pt>
                <c:pt idx="563">
                  <c:v>1.3720724319977899</c:v>
                </c:pt>
                <c:pt idx="564">
                  <c:v>1.37378898761835</c:v>
                </c:pt>
                <c:pt idx="565">
                  <c:v>1.3755076907663599</c:v>
                </c:pt>
                <c:pt idx="566">
                  <c:v>1.3772285441285099</c:v>
                </c:pt>
                <c:pt idx="567">
                  <c:v>1.3789515503948699</c:v>
                </c:pt>
                <c:pt idx="568">
                  <c:v>1.3806767122588599</c:v>
                </c:pt>
                <c:pt idx="569">
                  <c:v>1.3824040324172899</c:v>
                </c:pt>
                <c:pt idx="570">
                  <c:v>1.3841335135703201</c:v>
                </c:pt>
                <c:pt idx="571">
                  <c:v>1.38586515842152</c:v>
                </c:pt>
                <c:pt idx="572">
                  <c:v>1.3875989696777999</c:v>
                </c:pt>
                <c:pt idx="573">
                  <c:v>1.3893349500495</c:v>
                </c:pt>
                <c:pt idx="574">
                  <c:v>1.39107310225031</c:v>
                </c:pt>
                <c:pt idx="575">
                  <c:v>1.3928134289973599</c:v>
                </c:pt>
                <c:pt idx="576">
                  <c:v>1.3945559330111299</c:v>
                </c:pt>
                <c:pt idx="577">
                  <c:v>1.3963006170155501</c:v>
                </c:pt>
                <c:pt idx="578">
                  <c:v>1.39804748373792</c:v>
                </c:pt>
                <c:pt idx="579">
                  <c:v>1.3997965359089699</c:v>
                </c:pt>
                <c:pt idx="580">
                  <c:v>1.4015477762628501</c:v>
                </c:pt>
                <c:pt idx="581">
                  <c:v>1.4033012075371301</c:v>
                </c:pt>
                <c:pt idx="582">
                  <c:v>1.4050568324727899</c:v>
                </c:pt>
                <c:pt idx="583">
                  <c:v>1.4068146538142501</c:v>
                </c:pt>
                <c:pt idx="584">
                  <c:v>1.4085746743093699</c:v>
                </c:pt>
                <c:pt idx="585">
                  <c:v>1.4103368967094301</c:v>
                </c:pt>
                <c:pt idx="586">
                  <c:v>1.41210132376917</c:v>
                </c:pt>
                <c:pt idx="587">
                  <c:v>1.4138679582467599</c:v>
                </c:pt>
                <c:pt idx="588">
                  <c:v>1.41563680290384</c:v>
                </c:pt>
                <c:pt idx="589">
                  <c:v>1.4174078605054901</c:v>
                </c:pt>
                <c:pt idx="590">
                  <c:v>1.41918113382026</c:v>
                </c:pt>
                <c:pt idx="591">
                  <c:v>1.42095662562014</c:v>
                </c:pt>
                <c:pt idx="592">
                  <c:v>1.4227343386806199</c:v>
                </c:pt>
                <c:pt idx="593">
                  <c:v>1.4245142757806499</c:v>
                </c:pt>
                <c:pt idx="594">
                  <c:v>1.4262964397026401</c:v>
                </c:pt>
                <c:pt idx="595">
                  <c:v>1.4280808332325099</c:v>
                </c:pt>
                <c:pt idx="596">
                  <c:v>1.4298674591596401</c:v>
                </c:pt>
                <c:pt idx="597">
                  <c:v>1.4316563202769199</c:v>
                </c:pt>
                <c:pt idx="598">
                  <c:v>1.4334474193807101</c:v>
                </c:pt>
                <c:pt idx="599">
                  <c:v>1.43524075927089</c:v>
                </c:pt>
                <c:pt idx="600">
                  <c:v>1.4370363427508499</c:v>
                </c:pt>
                <c:pt idx="601">
                  <c:v>1.4388341726274501</c:v>
                </c:pt>
                <c:pt idx="602">
                  <c:v>1.4406342517110899</c:v>
                </c:pt>
                <c:pt idx="603">
                  <c:v>1.44243658281569</c:v>
                </c:pt>
                <c:pt idx="604">
                  <c:v>1.44424116875868</c:v>
                </c:pt>
                <c:pt idx="605">
                  <c:v>1.44604801236101</c:v>
                </c:pt>
                <c:pt idx="606">
                  <c:v>1.4478571164471601</c:v>
                </c:pt>
                <c:pt idx="607">
                  <c:v>1.4496684838451599</c:v>
                </c:pt>
                <c:pt idx="608">
                  <c:v>1.45148211738656</c:v>
                </c:pt>
                <c:pt idx="609">
                  <c:v>1.45329801990646</c:v>
                </c:pt>
                <c:pt idx="610">
                  <c:v>1.45511619424351</c:v>
                </c:pt>
                <c:pt idx="611">
                  <c:v>1.4569366432399</c:v>
                </c:pt>
                <c:pt idx="612">
                  <c:v>1.4587593697413901</c:v>
                </c:pt>
                <c:pt idx="613">
                  <c:v>1.4605843765972899</c:v>
                </c:pt>
                <c:pt idx="614">
                  <c:v>1.4624116666604701</c:v>
                </c:pt>
                <c:pt idx="615">
                  <c:v>1.4642412427873901</c:v>
                </c:pt>
                <c:pt idx="616">
                  <c:v>1.46607310783807</c:v>
                </c:pt>
                <c:pt idx="617">
                  <c:v>1.4679072646761</c:v>
                </c:pt>
                <c:pt idx="618">
                  <c:v>1.46974371616866</c:v>
                </c:pt>
                <c:pt idx="619">
                  <c:v>1.4715824651865299</c:v>
                </c:pt>
                <c:pt idx="620">
                  <c:v>1.47342351460406</c:v>
                </c:pt>
                <c:pt idx="621">
                  <c:v>1.47526686729922</c:v>
                </c:pt>
                <c:pt idx="622">
                  <c:v>1.47711252615355</c:v>
                </c:pt>
                <c:pt idx="623">
                  <c:v>1.4789604940522101</c:v>
                </c:pt>
                <c:pt idx="624">
                  <c:v>1.48081077388399</c:v>
                </c:pt>
                <c:pt idx="625">
                  <c:v>1.48266336854126</c:v>
                </c:pt>
                <c:pt idx="626">
                  <c:v>1.4845182809200299</c:v>
                </c:pt>
                <c:pt idx="627">
                  <c:v>1.48637551391992</c:v>
                </c:pt>
                <c:pt idx="628">
                  <c:v>1.48823507044419</c:v>
                </c:pt>
                <c:pt idx="629">
                  <c:v>1.4900969533997199</c:v>
                </c:pt>
                <c:pt idx="630">
                  <c:v>1.49196116569704</c:v>
                </c:pt>
                <c:pt idx="631">
                  <c:v>1.4938277102503199</c:v>
                </c:pt>
                <c:pt idx="632">
                  <c:v>1.49569658997735</c:v>
                </c:pt>
                <c:pt idx="633">
                  <c:v>1.49756780779962</c:v>
                </c:pt>
                <c:pt idx="634">
                  <c:v>1.4994413666422199</c:v>
                </c:pt>
                <c:pt idx="635">
                  <c:v>1.5013172694339301</c:v>
                </c:pt>
                <c:pt idx="636">
                  <c:v>1.5031955191072</c:v>
                </c:pt>
                <c:pt idx="637">
                  <c:v>1.5050761185981301</c:v>
                </c:pt>
                <c:pt idx="638">
                  <c:v>1.5069590708464999</c:v>
                </c:pt>
                <c:pt idx="639">
                  <c:v>1.5088443787957799</c:v>
                </c:pt>
                <c:pt idx="640">
                  <c:v>1.5107320453930899</c:v>
                </c:pt>
                <c:pt idx="641">
                  <c:v>1.5126220735892799</c:v>
                </c:pt>
                <c:pt idx="642">
                  <c:v>1.5145144663388601</c:v>
                </c:pt>
                <c:pt idx="643">
                  <c:v>1.51640922660005</c:v>
                </c:pt>
                <c:pt idx="644">
                  <c:v>1.5183063573347699</c:v>
                </c:pt>
                <c:pt idx="645">
                  <c:v>1.52020586150863</c:v>
                </c:pt>
                <c:pt idx="646">
                  <c:v>1.5221077420909801</c:v>
                </c:pt>
                <c:pt idx="647">
                  <c:v>1.52401200205486</c:v>
                </c:pt>
                <c:pt idx="648">
                  <c:v>1.5259186443770301</c:v>
                </c:pt>
                <c:pt idx="649">
                  <c:v>1.527827672038</c:v>
                </c:pt>
                <c:pt idx="650">
                  <c:v>1.5297390880219801</c:v>
                </c:pt>
                <c:pt idx="651">
                  <c:v>1.5316528953169199</c:v>
                </c:pt>
                <c:pt idx="652">
                  <c:v>1.5335690969145099</c:v>
                </c:pt>
                <c:pt idx="653">
                  <c:v>1.5354876958101999</c:v>
                </c:pt>
                <c:pt idx="654">
                  <c:v>1.53740869500316</c:v>
                </c:pt>
                <c:pt idx="655">
                  <c:v>1.53933209749633</c:v>
                </c:pt>
                <c:pt idx="656">
                  <c:v>1.54125790629641</c:v>
                </c:pt>
                <c:pt idx="657">
                  <c:v>1.5431861244138301</c:v>
                </c:pt>
                <c:pt idx="658">
                  <c:v>1.54511675486282</c:v>
                </c:pt>
                <c:pt idx="659">
                  <c:v>1.54704980066138</c:v>
                </c:pt>
                <c:pt idx="660">
                  <c:v>1.5489852648312701</c:v>
                </c:pt>
                <c:pt idx="661">
                  <c:v>1.5509231503980301</c:v>
                </c:pt>
                <c:pt idx="662">
                  <c:v>1.5528634603910001</c:v>
                </c:pt>
                <c:pt idx="663">
                  <c:v>1.5548061978433001</c:v>
                </c:pt>
                <c:pt idx="664">
                  <c:v>1.5567513657918399</c:v>
                </c:pt>
                <c:pt idx="665">
                  <c:v>1.5586989672773399</c:v>
                </c:pt>
                <c:pt idx="666">
                  <c:v>1.5606490053443201</c:v>
                </c:pt>
                <c:pt idx="667">
                  <c:v>1.5626014830411099</c:v>
                </c:pt>
                <c:pt idx="668">
                  <c:v>1.56455640341985</c:v>
                </c:pt>
                <c:pt idx="669">
                  <c:v>1.5665137695364999</c:v>
                </c:pt>
                <c:pt idx="670">
                  <c:v>1.5684735844508499</c:v>
                </c:pt>
                <c:pt idx="671">
                  <c:v>1.5704358512265</c:v>
                </c:pt>
                <c:pt idx="672">
                  <c:v>1.5724005729309101</c:v>
                </c:pt>
                <c:pt idx="673">
                  <c:v>1.5743677526353499</c:v>
                </c:pt>
                <c:pt idx="674">
                  <c:v>1.5763373934149401</c:v>
                </c:pt>
                <c:pt idx="675">
                  <c:v>1.5783094983486701</c:v>
                </c:pt>
                <c:pt idx="676">
                  <c:v>1.5802840705193499</c:v>
                </c:pt>
                <c:pt idx="677">
                  <c:v>1.5822611130136699</c:v>
                </c:pt>
                <c:pt idx="678">
                  <c:v>1.58424062892217</c:v>
                </c:pt>
                <c:pt idx="679">
                  <c:v>1.5862226213392501</c:v>
                </c:pt>
                <c:pt idx="680">
                  <c:v>1.5882070933632</c:v>
                </c:pt>
                <c:pt idx="681">
                  <c:v>1.59019404809617</c:v>
                </c:pt>
                <c:pt idx="682">
                  <c:v>1.5921834886441999</c:v>
                </c:pt>
                <c:pt idx="683">
                  <c:v>1.5941754181172101</c:v>
                </c:pt>
                <c:pt idx="684">
                  <c:v>1.59616983962902</c:v>
                </c:pt>
                <c:pt idx="685">
                  <c:v>1.5981667562973401</c:v>
                </c:pt>
                <c:pt idx="686">
                  <c:v>1.60016617124377</c:v>
                </c:pt>
                <c:pt idx="687">
                  <c:v>1.60216808759383</c:v>
                </c:pt>
                <c:pt idx="688">
                  <c:v>1.60417250847695</c:v>
                </c:pt>
                <c:pt idx="689">
                  <c:v>1.6061794370264699</c:v>
                </c:pt>
                <c:pt idx="690">
                  <c:v>1.6081888763796499</c:v>
                </c:pt>
                <c:pt idx="691">
                  <c:v>1.61020082967767</c:v>
                </c:pt>
                <c:pt idx="692">
                  <c:v>1.6122153000656501</c:v>
                </c:pt>
                <c:pt idx="693">
                  <c:v>1.6142322906926401</c:v>
                </c:pt>
                <c:pt idx="694">
                  <c:v>1.6162518047116301</c:v>
                </c:pt>
                <c:pt idx="695">
                  <c:v>1.61827384527955</c:v>
                </c:pt>
                <c:pt idx="696">
                  <c:v>1.6202984155572999</c:v>
                </c:pt>
                <c:pt idx="697">
                  <c:v>1.6223255187096901</c:v>
                </c:pt>
                <c:pt idx="698">
                  <c:v>1.62435515790554</c:v>
                </c:pt>
                <c:pt idx="699">
                  <c:v>1.62638733631761</c:v>
                </c:pt>
                <c:pt idx="700">
                  <c:v>1.62842205712263</c:v>
                </c:pt>
              </c:numCache>
            </c:numRef>
          </c:yVal>
          <c:smooth val="0"/>
        </c:ser>
        <c:ser>
          <c:idx val="1"/>
          <c:order val="1"/>
          <c:tx>
            <c:strRef>
              <c:f>Microsoft_Excel_Worksheet2!$C$1</c:f>
              <c:strCache>
                <c:ptCount val="1"/>
                <c:pt idx="0">
                  <c:v>lower</c:v>
                </c:pt>
              </c:strCache>
            </c:strRef>
          </c:tx>
          <c:spPr>
            <a:ln w="41275">
              <a:solidFill>
                <a:srgbClr val="00FF00"/>
              </a:solidFill>
              <a:prstDash val="sysDash"/>
            </a:ln>
          </c:spPr>
          <c:marker>
            <c:symbol val="none"/>
          </c:marker>
          <c:xVal>
            <c:numRef>
              <c:f>Microsoft_Excel_Worksheet2!$A$2:$A$10002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Microsoft_Excel_Worksheet2!$C$2:$C$10002</c:f>
              <c:numCache>
                <c:formatCode>General</c:formatCode>
                <c:ptCount val="10001"/>
                <c:pt idx="0">
                  <c:v>0.63115935704128501</c:v>
                </c:pt>
                <c:pt idx="1">
                  <c:v>0.63209701278393404</c:v>
                </c:pt>
                <c:pt idx="2">
                  <c:v>0.63303606151598002</c:v>
                </c:pt>
                <c:pt idx="3">
                  <c:v>0.63397650530685901</c:v>
                </c:pt>
                <c:pt idx="4">
                  <c:v>0.63491834622908205</c:v>
                </c:pt>
                <c:pt idx="5">
                  <c:v>0.63586158635824097</c:v>
                </c:pt>
                <c:pt idx="6">
                  <c:v>0.63680622777300799</c:v>
                </c:pt>
                <c:pt idx="7">
                  <c:v>0.63775227255514599</c:v>
                </c:pt>
                <c:pt idx="8">
                  <c:v>0.63869972278950804</c:v>
                </c:pt>
                <c:pt idx="9">
                  <c:v>0.63964858056404805</c:v>
                </c:pt>
                <c:pt idx="10">
                  <c:v>0.64059884796981903</c:v>
                </c:pt>
                <c:pt idx="11">
                  <c:v>0.64155052710098004</c:v>
                </c:pt>
                <c:pt idx="12">
                  <c:v>0.64250362005480399</c:v>
                </c:pt>
                <c:pt idx="13">
                  <c:v>0.64345812893167698</c:v>
                </c:pt>
                <c:pt idx="14">
                  <c:v>0.64441405583510702</c:v>
                </c:pt>
                <c:pt idx="15">
                  <c:v>0.64537140287172601</c:v>
                </c:pt>
                <c:pt idx="16">
                  <c:v>0.64633017215129596</c:v>
                </c:pt>
                <c:pt idx="17">
                  <c:v>0.64729036578671395</c:v>
                </c:pt>
                <c:pt idx="18">
                  <c:v>0.648251985894014</c:v>
                </c:pt>
                <c:pt idx="19">
                  <c:v>0.64921503459237595</c:v>
                </c:pt>
                <c:pt idx="20">
                  <c:v>0.65017951400412599</c:v>
                </c:pt>
                <c:pt idx="21">
                  <c:v>0.65114542625474503</c:v>
                </c:pt>
                <c:pt idx="22">
                  <c:v>0.65211277347287</c:v>
                </c:pt>
                <c:pt idx="23">
                  <c:v>0.65308155779030197</c:v>
                </c:pt>
                <c:pt idx="24">
                  <c:v>0.65405178134200703</c:v>
                </c:pt>
                <c:pt idx="25">
                  <c:v>0.65502344626612496</c:v>
                </c:pt>
                <c:pt idx="26">
                  <c:v>0.655996554703969</c:v>
                </c:pt>
                <c:pt idx="27">
                  <c:v>0.65697110880003795</c:v>
                </c:pt>
                <c:pt idx="28">
                  <c:v>0.65794711070201195</c:v>
                </c:pt>
                <c:pt idx="29">
                  <c:v>0.65892456256076504</c:v>
                </c:pt>
                <c:pt idx="30">
                  <c:v>0.65990346653036502</c:v>
                </c:pt>
                <c:pt idx="31">
                  <c:v>0.66088382476808005</c:v>
                </c:pt>
                <c:pt idx="32">
                  <c:v>0.66186563943438304</c:v>
                </c:pt>
                <c:pt idx="33">
                  <c:v>0.66284891269295798</c:v>
                </c:pt>
                <c:pt idx="34">
                  <c:v>0.663833646710702</c:v>
                </c:pt>
                <c:pt idx="35">
                  <c:v>0.66481984365772895</c:v>
                </c:pt>
                <c:pt idx="36">
                  <c:v>0.66580750570738201</c:v>
                </c:pt>
                <c:pt idx="37">
                  <c:v>0.66679663503622899</c:v>
                </c:pt>
                <c:pt idx="38">
                  <c:v>0.66778723382407201</c:v>
                </c:pt>
                <c:pt idx="39">
                  <c:v>0.66877930425395304</c:v>
                </c:pt>
                <c:pt idx="40">
                  <c:v>0.66977284851215502</c:v>
                </c:pt>
                <c:pt idx="41">
                  <c:v>0.67076786878821004</c:v>
                </c:pt>
                <c:pt idx="42">
                  <c:v>0.67176436727490396</c:v>
                </c:pt>
                <c:pt idx="43">
                  <c:v>0.67276234616827701</c:v>
                </c:pt>
                <c:pt idx="44">
                  <c:v>0.67376180766763605</c:v>
                </c:pt>
                <c:pt idx="45">
                  <c:v>0.67476275397555296</c:v>
                </c:pt>
                <c:pt idx="46">
                  <c:v>0.67576518729787105</c:v>
                </c:pt>
                <c:pt idx="47">
                  <c:v>0.67676910984371297</c:v>
                </c:pt>
                <c:pt idx="48">
                  <c:v>0.67777452382547998</c:v>
                </c:pt>
                <c:pt idx="49">
                  <c:v>0.67878143145886405</c:v>
                </c:pt>
                <c:pt idx="50">
                  <c:v>0.67978983496284495</c:v>
                </c:pt>
                <c:pt idx="51">
                  <c:v>0.68079973655970305</c:v>
                </c:pt>
                <c:pt idx="52">
                  <c:v>0.68181113847501595</c:v>
                </c:pt>
                <c:pt idx="53">
                  <c:v>0.68282404293767096</c:v>
                </c:pt>
                <c:pt idx="54">
                  <c:v>0.68383845217986505</c:v>
                </c:pt>
                <c:pt idx="55">
                  <c:v>0.68485436843711001</c:v>
                </c:pt>
                <c:pt idx="56">
                  <c:v>0.68587179394824205</c:v>
                </c:pt>
                <c:pt idx="57">
                  <c:v>0.68689073095542197</c:v>
                </c:pt>
                <c:pt idx="58">
                  <c:v>0.68791118170413901</c:v>
                </c:pt>
                <c:pt idx="59">
                  <c:v>0.68893314844322295</c:v>
                </c:pt>
                <c:pt idx="60">
                  <c:v>0.68995663342484104</c:v>
                </c:pt>
                <c:pt idx="61">
                  <c:v>0.69098163890450703</c:v>
                </c:pt>
                <c:pt idx="62">
                  <c:v>0.69200816714108704</c:v>
                </c:pt>
                <c:pt idx="63">
                  <c:v>0.69303622039680002</c:v>
                </c:pt>
                <c:pt idx="64">
                  <c:v>0.69406580093722803</c:v>
                </c:pt>
                <c:pt idx="65">
                  <c:v>0.69509691103131899</c:v>
                </c:pt>
                <c:pt idx="66">
                  <c:v>0.69612955295139101</c:v>
                </c:pt>
                <c:pt idx="67">
                  <c:v>0.69716372897313705</c:v>
                </c:pt>
                <c:pt idx="68">
                  <c:v>0.69819944137563295</c:v>
                </c:pt>
                <c:pt idx="69">
                  <c:v>0.69923669244133702</c:v>
                </c:pt>
                <c:pt idx="70">
                  <c:v>0.70027548445610299</c:v>
                </c:pt>
                <c:pt idx="71">
                  <c:v>0.701315819709175</c:v>
                </c:pt>
                <c:pt idx="72">
                  <c:v>0.70235770049320401</c:v>
                </c:pt>
                <c:pt idx="73">
                  <c:v>0.70340112910424302</c:v>
                </c:pt>
                <c:pt idx="74">
                  <c:v>0.70444610784175599</c:v>
                </c:pt>
                <c:pt idx="75">
                  <c:v>0.70549263900862502</c:v>
                </c:pt>
                <c:pt idx="76">
                  <c:v>0.70654072491115305</c:v>
                </c:pt>
                <c:pt idx="77">
                  <c:v>0.70759036785906704</c:v>
                </c:pt>
                <c:pt idx="78">
                  <c:v>0.70864157016552898</c:v>
                </c:pt>
                <c:pt idx="79">
                  <c:v>0.70969433414713301</c:v>
                </c:pt>
                <c:pt idx="80">
                  <c:v>0.71074866212391896</c:v>
                </c:pt>
                <c:pt idx="81">
                  <c:v>0.71180455641937102</c:v>
                </c:pt>
                <c:pt idx="82">
                  <c:v>0.71286201936042504</c:v>
                </c:pt>
                <c:pt idx="83">
                  <c:v>0.71392105327747502</c:v>
                </c:pt>
                <c:pt idx="84">
                  <c:v>0.71498166050437495</c:v>
                </c:pt>
                <c:pt idx="85">
                  <c:v>0.71604384337844995</c:v>
                </c:pt>
                <c:pt idx="86">
                  <c:v>0.71710760424049202</c:v>
                </c:pt>
                <c:pt idx="87">
                  <c:v>0.71817294543477606</c:v>
                </c:pt>
                <c:pt idx="88">
                  <c:v>0.71923986930905603</c:v>
                </c:pt>
                <c:pt idx="89">
                  <c:v>0.72030837821457405</c:v>
                </c:pt>
                <c:pt idx="90">
                  <c:v>0.72137847450606796</c:v>
                </c:pt>
                <c:pt idx="91">
                  <c:v>0.72245016054177102</c:v>
                </c:pt>
                <c:pt idx="92">
                  <c:v>0.72352343868341995</c:v>
                </c:pt>
                <c:pt idx="93">
                  <c:v>0.72459831129626295</c:v>
                </c:pt>
                <c:pt idx="94">
                  <c:v>0.725674780749058</c:v>
                </c:pt>
                <c:pt idx="95">
                  <c:v>0.72675284941408602</c:v>
                </c:pt>
                <c:pt idx="96">
                  <c:v>0.72783251966714901</c:v>
                </c:pt>
                <c:pt idx="97">
                  <c:v>0.72891379388758104</c:v>
                </c:pt>
                <c:pt idx="98">
                  <c:v>0.72999667445824901</c:v>
                </c:pt>
                <c:pt idx="99">
                  <c:v>0.73108116376555998</c:v>
                </c:pt>
                <c:pt idx="100">
                  <c:v>0.73216726419946798</c:v>
                </c:pt>
                <c:pt idx="101">
                  <c:v>0.73325497815347596</c:v>
                </c:pt>
                <c:pt idx="102">
                  <c:v>0.73434430802464301</c:v>
                </c:pt>
                <c:pt idx="103">
                  <c:v>0.73543525621358996</c:v>
                </c:pt>
                <c:pt idx="104">
                  <c:v>0.73652782512450399</c:v>
                </c:pt>
                <c:pt idx="105">
                  <c:v>0.73762201716514297</c:v>
                </c:pt>
                <c:pt idx="106">
                  <c:v>0.73871783474684105</c:v>
                </c:pt>
                <c:pt idx="107">
                  <c:v>0.73981528028451804</c:v>
                </c:pt>
                <c:pt idx="108">
                  <c:v>0.740914356196678</c:v>
                </c:pt>
                <c:pt idx="109">
                  <c:v>0.74201506490542002</c:v>
                </c:pt>
                <c:pt idx="110">
                  <c:v>0.74311740883643995</c:v>
                </c:pt>
                <c:pt idx="111">
                  <c:v>0.74422139041903901</c:v>
                </c:pt>
                <c:pt idx="112">
                  <c:v>0.74532701208612495</c:v>
                </c:pt>
                <c:pt idx="113">
                  <c:v>0.74643427627422199</c:v>
                </c:pt>
                <c:pt idx="114">
                  <c:v>0.74754318542347398</c:v>
                </c:pt>
                <c:pt idx="115">
                  <c:v>0.748653741977648</c:v>
                </c:pt>
                <c:pt idx="116">
                  <c:v>0.74976594838414401</c:v>
                </c:pt>
                <c:pt idx="117">
                  <c:v>0.75087980709399704</c:v>
                </c:pt>
                <c:pt idx="118">
                  <c:v>0.75199532056188201</c:v>
                </c:pt>
                <c:pt idx="119">
                  <c:v>0.75311249124612201</c:v>
                </c:pt>
                <c:pt idx="120">
                  <c:v>0.754231321608692</c:v>
                </c:pt>
                <c:pt idx="121">
                  <c:v>0.75535181411522401</c:v>
                </c:pt>
                <c:pt idx="122">
                  <c:v>0.75647397123501403</c:v>
                </c:pt>
                <c:pt idx="123">
                  <c:v>0.75759779544102501</c:v>
                </c:pt>
                <c:pt idx="124">
                  <c:v>0.75872328920989496</c:v>
                </c:pt>
                <c:pt idx="125">
                  <c:v>0.75985045502194004</c:v>
                </c:pt>
                <c:pt idx="126">
                  <c:v>0.76097929536116304</c:v>
                </c:pt>
                <c:pt idx="127">
                  <c:v>0.76210981271525502</c:v>
                </c:pt>
                <c:pt idx="128">
                  <c:v>0.76324200957560395</c:v>
                </c:pt>
                <c:pt idx="129">
                  <c:v>0.76437588843729798</c:v>
                </c:pt>
                <c:pt idx="130">
                  <c:v>0.76551145179913405</c:v>
                </c:pt>
                <c:pt idx="131">
                  <c:v>0.76664870216361902</c:v>
                </c:pt>
                <c:pt idx="132">
                  <c:v>0.76778764203697902</c:v>
                </c:pt>
                <c:pt idx="133">
                  <c:v>0.76892827392916296</c:v>
                </c:pt>
                <c:pt idx="134">
                  <c:v>0.770070600353847</c:v>
                </c:pt>
                <c:pt idx="135">
                  <c:v>0.77121462382844497</c:v>
                </c:pt>
                <c:pt idx="136">
                  <c:v>0.77236034687410804</c:v>
                </c:pt>
                <c:pt idx="137">
                  <c:v>0.77350777201573295</c:v>
                </c:pt>
                <c:pt idx="138">
                  <c:v>0.774656901781969</c:v>
                </c:pt>
                <c:pt idx="139">
                  <c:v>0.77580773870522102</c:v>
                </c:pt>
                <c:pt idx="140">
                  <c:v>0.77696028532165495</c:v>
                </c:pt>
                <c:pt idx="141">
                  <c:v>0.77811454417120696</c:v>
                </c:pt>
                <c:pt idx="142">
                  <c:v>0.77927051779758505</c:v>
                </c:pt>
                <c:pt idx="143">
                  <c:v>0.78042820874827501</c:v>
                </c:pt>
                <c:pt idx="144">
                  <c:v>0.78158761957455003</c:v>
                </c:pt>
                <c:pt idx="145">
                  <c:v>0.78274875283147205</c:v>
                </c:pt>
                <c:pt idx="146">
                  <c:v>0.78391161107789697</c:v>
                </c:pt>
                <c:pt idx="147">
                  <c:v>0.785076196876486</c:v>
                </c:pt>
                <c:pt idx="148">
                  <c:v>0.78624251279370505</c:v>
                </c:pt>
                <c:pt idx="149">
                  <c:v>0.78741056139983201</c:v>
                </c:pt>
                <c:pt idx="150">
                  <c:v>0.78858034526896503</c:v>
                </c:pt>
                <c:pt idx="151">
                  <c:v>0.789751866979026</c:v>
                </c:pt>
                <c:pt idx="152">
                  <c:v>0.79092512911176505</c:v>
                </c:pt>
                <c:pt idx="153">
                  <c:v>0.79210013425277104</c:v>
                </c:pt>
                <c:pt idx="154">
                  <c:v>0.79327688499147098</c:v>
                </c:pt>
                <c:pt idx="155">
                  <c:v>0.79445538392113901</c:v>
                </c:pt>
                <c:pt idx="156">
                  <c:v>0.79563563363890399</c:v>
                </c:pt>
                <c:pt idx="157">
                  <c:v>0.79681763674575001</c:v>
                </c:pt>
                <c:pt idx="158">
                  <c:v>0.79800139584652896</c:v>
                </c:pt>
                <c:pt idx="159">
                  <c:v>0.79918691354995797</c:v>
                </c:pt>
                <c:pt idx="160">
                  <c:v>0.80037419246863495</c:v>
                </c:pt>
                <c:pt idx="161">
                  <c:v>0.80156323521903405</c:v>
                </c:pt>
                <c:pt idx="162">
                  <c:v>0.80275404442151999</c:v>
                </c:pt>
                <c:pt idx="163">
                  <c:v>0.803946622700348</c:v>
                </c:pt>
                <c:pt idx="164">
                  <c:v>0.80514097268367502</c:v>
                </c:pt>
                <c:pt idx="165">
                  <c:v>0.80633709700355805</c:v>
                </c:pt>
                <c:pt idx="166">
                  <c:v>0.80753499829596898</c:v>
                </c:pt>
                <c:pt idx="167">
                  <c:v>0.80873467920079201</c:v>
                </c:pt>
                <c:pt idx="168">
                  <c:v>0.80993614236183398</c:v>
                </c:pt>
                <c:pt idx="169">
                  <c:v>0.81113939042683103</c:v>
                </c:pt>
                <c:pt idx="170">
                  <c:v>0.81234442604745205</c:v>
                </c:pt>
                <c:pt idx="171">
                  <c:v>0.81355125187930499</c:v>
                </c:pt>
                <c:pt idx="172">
                  <c:v>0.81475987058194099</c:v>
                </c:pt>
                <c:pt idx="173">
                  <c:v>0.81597028481886702</c:v>
                </c:pt>
                <c:pt idx="174">
                  <c:v>0.817182497257542</c:v>
                </c:pt>
                <c:pt idx="175">
                  <c:v>0.818396510569391</c:v>
                </c:pt>
                <c:pt idx="176">
                  <c:v>0.81961232742980605</c:v>
                </c:pt>
                <c:pt idx="177">
                  <c:v>0.82082995051815499</c:v>
                </c:pt>
                <c:pt idx="178">
                  <c:v>0.82204938251778503</c:v>
                </c:pt>
                <c:pt idx="179">
                  <c:v>0.82327062611602997</c:v>
                </c:pt>
                <c:pt idx="180">
                  <c:v>0.82449368400421696</c:v>
                </c:pt>
                <c:pt idx="181">
                  <c:v>0.82571855887766998</c:v>
                </c:pt>
                <c:pt idx="182">
                  <c:v>0.82694525343571801</c:v>
                </c:pt>
                <c:pt idx="183">
                  <c:v>0.82817377038170104</c:v>
                </c:pt>
                <c:pt idx="184">
                  <c:v>0.82940411242297296</c:v>
                </c:pt>
                <c:pt idx="185">
                  <c:v>0.83063628227091102</c:v>
                </c:pt>
                <c:pt idx="186">
                  <c:v>0.831870282640921</c:v>
                </c:pt>
                <c:pt idx="187">
                  <c:v>0.83310611625244302</c:v>
                </c:pt>
                <c:pt idx="188">
                  <c:v>0.83434378582895397</c:v>
                </c:pt>
                <c:pt idx="189">
                  <c:v>0.83558329409798104</c:v>
                </c:pt>
                <c:pt idx="190">
                  <c:v>0.836824643791101</c:v>
                </c:pt>
                <c:pt idx="191">
                  <c:v>0.83806783764394899</c:v>
                </c:pt>
                <c:pt idx="192">
                  <c:v>0.83931287839622504</c:v>
                </c:pt>
                <c:pt idx="193">
                  <c:v>0.84055976879169803</c:v>
                </c:pt>
                <c:pt idx="194">
                  <c:v>0.84180851157821401</c:v>
                </c:pt>
                <c:pt idx="195">
                  <c:v>0.84305910950770202</c:v>
                </c:pt>
                <c:pt idx="196">
                  <c:v>0.84431156533617702</c:v>
                </c:pt>
                <c:pt idx="197">
                  <c:v>0.84556588182375003</c:v>
                </c:pt>
                <c:pt idx="198">
                  <c:v>0.84682206173463204</c:v>
                </c:pt>
                <c:pt idx="199">
                  <c:v>0.84808010783714005</c:v>
                </c:pt>
                <c:pt idx="200">
                  <c:v>0.84934002290370603</c:v>
                </c:pt>
                <c:pt idx="201">
                  <c:v>0.85060180971087795</c:v>
                </c:pt>
                <c:pt idx="202">
                  <c:v>0.85186547103932897</c:v>
                </c:pt>
                <c:pt idx="203">
                  <c:v>0.85313100967386601</c:v>
                </c:pt>
                <c:pt idx="204">
                  <c:v>0.85439842840342894</c:v>
                </c:pt>
                <c:pt idx="205">
                  <c:v>0.85566773002110297</c:v>
                </c:pt>
                <c:pt idx="206">
                  <c:v>0.85693891732412497</c:v>
                </c:pt>
                <c:pt idx="207">
                  <c:v>0.85821199311388296</c:v>
                </c:pt>
                <c:pt idx="208">
                  <c:v>0.85948696019593096</c:v>
                </c:pt>
                <c:pt idx="209">
                  <c:v>0.86076382137998697</c:v>
                </c:pt>
                <c:pt idx="210">
                  <c:v>0.862042579479947</c:v>
                </c:pt>
                <c:pt idx="211">
                  <c:v>0.86332323731388405</c:v>
                </c:pt>
                <c:pt idx="212">
                  <c:v>0.86460579770405999</c:v>
                </c:pt>
                <c:pt idx="213">
                  <c:v>0.86589026347692799</c:v>
                </c:pt>
                <c:pt idx="214">
                  <c:v>0.867176637463142</c:v>
                </c:pt>
                <c:pt idx="215">
                  <c:v>0.86846492249756002</c:v>
                </c:pt>
                <c:pt idx="216">
                  <c:v>0.86975512141925004</c:v>
                </c:pt>
                <c:pt idx="217">
                  <c:v>0.871047237071501</c:v>
                </c:pt>
                <c:pt idx="218">
                  <c:v>0.87234127230182301</c:v>
                </c:pt>
                <c:pt idx="219">
                  <c:v>0.87363722996195803</c:v>
                </c:pt>
                <c:pt idx="220">
                  <c:v>0.87493511290788595</c:v>
                </c:pt>
                <c:pt idx="221">
                  <c:v>0.87623492399982505</c:v>
                </c:pt>
                <c:pt idx="222">
                  <c:v>0.87753666610224701</c:v>
                </c:pt>
                <c:pt idx="223">
                  <c:v>0.87884034208387796</c:v>
                </c:pt>
                <c:pt idx="224">
                  <c:v>0.88014595481770497</c:v>
                </c:pt>
                <c:pt idx="225">
                  <c:v>0.88145350718098303</c:v>
                </c:pt>
                <c:pt idx="226">
                  <c:v>0.88276300205524305</c:v>
                </c:pt>
                <c:pt idx="227">
                  <c:v>0.88407444232629495</c:v>
                </c:pt>
                <c:pt idx="228">
                  <c:v>0.885387830884239</c:v>
                </c:pt>
                <c:pt idx="229">
                  <c:v>0.88670317062346404</c:v>
                </c:pt>
                <c:pt idx="230">
                  <c:v>0.88802046444266403</c:v>
                </c:pt>
                <c:pt idx="231">
                  <c:v>0.88933971524483602</c:v>
                </c:pt>
                <c:pt idx="232">
                  <c:v>0.89066092593728996</c:v>
                </c:pt>
                <c:pt idx="233">
                  <c:v>0.89198409943165702</c:v>
                </c:pt>
                <c:pt idx="234">
                  <c:v>0.893309238643891</c:v>
                </c:pt>
                <c:pt idx="235">
                  <c:v>0.89463634649428103</c:v>
                </c:pt>
                <c:pt idx="236">
                  <c:v>0.89596542590745099</c:v>
                </c:pt>
                <c:pt idx="237">
                  <c:v>0.89729647981237204</c:v>
                </c:pt>
                <c:pt idx="238">
                  <c:v>0.898629511142367</c:v>
                </c:pt>
                <c:pt idx="239">
                  <c:v>0.89996452283511397</c:v>
                </c:pt>
                <c:pt idx="240">
                  <c:v>0.90130151783265799</c:v>
                </c:pt>
                <c:pt idx="241">
                  <c:v>0.90264049908141197</c:v>
                </c:pt>
                <c:pt idx="242">
                  <c:v>0.90398146953216996</c:v>
                </c:pt>
                <c:pt idx="243">
                  <c:v>0.90532443214010605</c:v>
                </c:pt>
                <c:pt idx="244">
                  <c:v>0.90666938986478696</c:v>
                </c:pt>
                <c:pt idx="245">
                  <c:v>0.90801634567017397</c:v>
                </c:pt>
                <c:pt idx="246">
                  <c:v>0.90936530252463399</c:v>
                </c:pt>
                <c:pt idx="247">
                  <c:v>0.91071626340094103</c:v>
                </c:pt>
                <c:pt idx="248">
                  <c:v>0.91206923127628903</c:v>
                </c:pt>
                <c:pt idx="249">
                  <c:v>0.91342420913229205</c:v>
                </c:pt>
                <c:pt idx="250">
                  <c:v>0.91478119995499496</c:v>
                </c:pt>
                <c:pt idx="251">
                  <c:v>0.91614020673487795</c:v>
                </c:pt>
                <c:pt idx="252">
                  <c:v>0.91750123246686399</c:v>
                </c:pt>
                <c:pt idx="253">
                  <c:v>0.91886428015032595</c:v>
                </c:pt>
                <c:pt idx="254">
                  <c:v>0.92022935278909201</c:v>
                </c:pt>
                <c:pt idx="255">
                  <c:v>0.92159645339145402</c:v>
                </c:pt>
                <c:pt idx="256">
                  <c:v>0.922965584970171</c:v>
                </c:pt>
                <c:pt idx="257">
                  <c:v>0.92433675054247899</c:v>
                </c:pt>
                <c:pt idx="258">
                  <c:v>0.92570995313009596</c:v>
                </c:pt>
                <c:pt idx="259">
                  <c:v>0.92708519575922999</c:v>
                </c:pt>
                <c:pt idx="260">
                  <c:v>0.92846248146058497</c:v>
                </c:pt>
                <c:pt idx="261">
                  <c:v>0.92984181326936499</c:v>
                </c:pt>
                <c:pt idx="262">
                  <c:v>0.93122319422528499</c:v>
                </c:pt>
                <c:pt idx="263">
                  <c:v>0.93260662737257505</c:v>
                </c:pt>
                <c:pt idx="264">
                  <c:v>0.93399211575998997</c:v>
                </c:pt>
                <c:pt idx="265">
                  <c:v>0.93537966244081105</c:v>
                </c:pt>
                <c:pt idx="266">
                  <c:v>0.93676927047285596</c:v>
                </c:pt>
                <c:pt idx="267">
                  <c:v>0.93816094291848695</c:v>
                </c:pt>
                <c:pt idx="268">
                  <c:v>0.93955468284461396</c:v>
                </c:pt>
                <c:pt idx="269">
                  <c:v>0.94095049332270297</c:v>
                </c:pt>
                <c:pt idx="270">
                  <c:v>0.94234837742878497</c:v>
                </c:pt>
                <c:pt idx="271">
                  <c:v>0.94374833824345905</c:v>
                </c:pt>
                <c:pt idx="272">
                  <c:v>0.94515037885190101</c:v>
                </c:pt>
                <c:pt idx="273">
                  <c:v>0.94655450234386995</c:v>
                </c:pt>
                <c:pt idx="274">
                  <c:v>0.94796071181371599</c:v>
                </c:pt>
                <c:pt idx="275">
                  <c:v>0.94936901036038501</c:v>
                </c:pt>
                <c:pt idx="276">
                  <c:v>0.95077940108742898</c:v>
                </c:pt>
                <c:pt idx="277">
                  <c:v>0.95219188710300795</c:v>
                </c:pt>
                <c:pt idx="278">
                  <c:v>0.95360647151989997</c:v>
                </c:pt>
                <c:pt idx="279">
                  <c:v>0.95502315745550903</c:v>
                </c:pt>
                <c:pt idx="280">
                  <c:v>0.95644194803186799</c:v>
                </c:pt>
                <c:pt idx="281">
                  <c:v>0.957862846375651</c:v>
                </c:pt>
                <c:pt idx="282">
                  <c:v>0.95928585561817403</c:v>
                </c:pt>
                <c:pt idx="283">
                  <c:v>0.96071097889540702</c:v>
                </c:pt>
                <c:pt idx="284">
                  <c:v>0.96213821934797705</c:v>
                </c:pt>
                <c:pt idx="285">
                  <c:v>0.96356758012117905</c:v>
                </c:pt>
                <c:pt idx="286">
                  <c:v>0.96499906436497895</c:v>
                </c:pt>
                <c:pt idx="287">
                  <c:v>0.96643267523402299</c:v>
                </c:pt>
                <c:pt idx="288">
                  <c:v>0.96786841588764305</c:v>
                </c:pt>
                <c:pt idx="289">
                  <c:v>0.96930628948986697</c:v>
                </c:pt>
                <c:pt idx="290">
                  <c:v>0.97074629920942002</c:v>
                </c:pt>
                <c:pt idx="291">
                  <c:v>0.97218844821973704</c:v>
                </c:pt>
                <c:pt idx="292">
                  <c:v>0.97363273969896702</c:v>
                </c:pt>
                <c:pt idx="293">
                  <c:v>0.97507917682997902</c:v>
                </c:pt>
                <c:pt idx="294">
                  <c:v>0.97652776280037201</c:v>
                </c:pt>
                <c:pt idx="295">
                  <c:v>0.97797850080248105</c:v>
                </c:pt>
                <c:pt idx="296">
                  <c:v>0.97943139403338197</c:v>
                </c:pt>
                <c:pt idx="297">
                  <c:v>0.98088644569490202</c:v>
                </c:pt>
                <c:pt idx="298">
                  <c:v>0.98234365899362297</c:v>
                </c:pt>
                <c:pt idx="299">
                  <c:v>0.98380303714089201</c:v>
                </c:pt>
                <c:pt idx="300">
                  <c:v>0.98526458335282696</c:v>
                </c:pt>
                <c:pt idx="301">
                  <c:v>0.98672830085032404</c:v>
                </c:pt>
                <c:pt idx="302">
                  <c:v>0.98819419285906196</c:v>
                </c:pt>
                <c:pt idx="303">
                  <c:v>0.98966226260951395</c:v>
                </c:pt>
                <c:pt idx="304">
                  <c:v>0.99113251333695196</c:v>
                </c:pt>
                <c:pt idx="305">
                  <c:v>0.99260494828145396</c:v>
                </c:pt>
                <c:pt idx="306">
                  <c:v>0.99407957068791097</c:v>
                </c:pt>
                <c:pt idx="307">
                  <c:v>0.99555638380603595</c:v>
                </c:pt>
                <c:pt idx="308">
                  <c:v>0.99703539089036897</c:v>
                </c:pt>
                <c:pt idx="309">
                  <c:v>0.99851659520028502</c:v>
                </c:pt>
                <c:pt idx="310">
                  <c:v>1</c:v>
                </c:pt>
                <c:pt idx="311">
                  <c:v>1.0010165819424099</c:v>
                </c:pt>
                <c:pt idx="312">
                  <c:v>1.0020341973236599</c:v>
                </c:pt>
                <c:pt idx="313">
                  <c:v>1.0030528471943401</c:v>
                </c:pt>
                <c:pt idx="314">
                  <c:v>1.00407253260608</c:v>
                </c:pt>
                <c:pt idx="315">
                  <c:v>1.00509325461159</c:v>
                </c:pt>
                <c:pt idx="316">
                  <c:v>1.00611501426467</c:v>
                </c:pt>
                <c:pt idx="317">
                  <c:v>1.00713781262015</c:v>
                </c:pt>
                <c:pt idx="318">
                  <c:v>1.0081616507339799</c:v>
                </c:pt>
                <c:pt idx="319">
                  <c:v>1.0091865296631499</c:v>
                </c:pt>
                <c:pt idx="320">
                  <c:v>1.0102124504657199</c:v>
                </c:pt>
                <c:pt idx="321">
                  <c:v>1.0112394142008601</c:v>
                </c:pt>
                <c:pt idx="322">
                  <c:v>1.0122674219287899</c:v>
                </c:pt>
                <c:pt idx="323">
                  <c:v>1.01329647471081</c:v>
                </c:pt>
                <c:pt idx="324">
                  <c:v>1.0143265736093099</c:v>
                </c:pt>
                <c:pt idx="325">
                  <c:v>1.0153577196877499</c:v>
                </c:pt>
                <c:pt idx="326">
                  <c:v>1.01638991401066</c:v>
                </c:pt>
                <c:pt idx="327">
                  <c:v>1.0174231576436901</c:v>
                </c:pt>
                <c:pt idx="328">
                  <c:v>1.0184574516535401</c:v>
                </c:pt>
                <c:pt idx="329">
                  <c:v>1.0194927971080101</c:v>
                </c:pt>
                <c:pt idx="330">
                  <c:v>1.0205291950759601</c:v>
                </c:pt>
                <c:pt idx="331">
                  <c:v>1.0215666466273801</c:v>
                </c:pt>
                <c:pt idx="332">
                  <c:v>1.0226051528333</c:v>
                </c:pt>
                <c:pt idx="333">
                  <c:v>1.02364471476589</c:v>
                </c:pt>
                <c:pt idx="334">
                  <c:v>1.0246853334983601</c:v>
                </c:pt>
                <c:pt idx="335">
                  <c:v>1.02572701010505</c:v>
                </c:pt>
                <c:pt idx="336">
                  <c:v>1.02676974566136</c:v>
                </c:pt>
                <c:pt idx="337">
                  <c:v>1.0278135412438101</c:v>
                </c:pt>
                <c:pt idx="338">
                  <c:v>1.0288583979299999</c:v>
                </c:pt>
                <c:pt idx="339">
                  <c:v>1.0299043167986299</c:v>
                </c:pt>
                <c:pt idx="340">
                  <c:v>1.0309512989295</c:v>
                </c:pt>
                <c:pt idx="341">
                  <c:v>1.0319993454034899</c:v>
                </c:pt>
                <c:pt idx="342">
                  <c:v>1.03304845730261</c:v>
                </c:pt>
                <c:pt idx="343">
                  <c:v>1.03409863570993</c:v>
                </c:pt>
                <c:pt idx="344">
                  <c:v>1.03514988170967</c:v>
                </c:pt>
                <c:pt idx="345">
                  <c:v>1.0362021963871</c:v>
                </c:pt>
                <c:pt idx="346">
                  <c:v>1.0372555808286299</c:v>
                </c:pt>
                <c:pt idx="347">
                  <c:v>1.0383100361217601</c:v>
                </c:pt>
                <c:pt idx="348">
                  <c:v>1.0393655633551</c:v>
                </c:pt>
                <c:pt idx="349">
                  <c:v>1.0404221636183699</c:v>
                </c:pt>
                <c:pt idx="350">
                  <c:v>1.04147983800239</c:v>
                </c:pt>
                <c:pt idx="351">
                  <c:v>1.04253858759908</c:v>
                </c:pt>
                <c:pt idx="352">
                  <c:v>1.0435984135015</c:v>
                </c:pt>
                <c:pt idx="353">
                  <c:v>1.0446593168037901</c:v>
                </c:pt>
                <c:pt idx="354">
                  <c:v>1.0457212986012201</c:v>
                </c:pt>
                <c:pt idx="355">
                  <c:v>1.0467843599901701</c:v>
                </c:pt>
                <c:pt idx="356">
                  <c:v>1.0478485020681401</c:v>
                </c:pt>
                <c:pt idx="357">
                  <c:v>1.04891372593372</c:v>
                </c:pt>
                <c:pt idx="358">
                  <c:v>1.04998003268665</c:v>
                </c:pt>
                <c:pt idx="359">
                  <c:v>1.05104742342777</c:v>
                </c:pt>
                <c:pt idx="360">
                  <c:v>1.05211589925904</c:v>
                </c:pt>
                <c:pt idx="361">
                  <c:v>1.0531854612835401</c:v>
                </c:pt>
                <c:pt idx="362">
                  <c:v>1.05425611060549</c:v>
                </c:pt>
                <c:pt idx="363">
                  <c:v>1.05532784833021</c:v>
                </c:pt>
                <c:pt idx="364">
                  <c:v>1.05640067556414</c:v>
                </c:pt>
                <c:pt idx="365">
                  <c:v>1.0574745934148699</c:v>
                </c:pt>
                <c:pt idx="366">
                  <c:v>1.0585496029910899</c:v>
                </c:pt>
                <c:pt idx="367">
                  <c:v>1.0596257054026299</c:v>
                </c:pt>
                <c:pt idx="368">
                  <c:v>1.0607029017604599</c:v>
                </c:pt>
                <c:pt idx="369">
                  <c:v>1.0617811931766501</c:v>
                </c:pt>
                <c:pt idx="370">
                  <c:v>1.06286058076442</c:v>
                </c:pt>
                <c:pt idx="371">
                  <c:v>1.0639410656381201</c:v>
                </c:pt>
                <c:pt idx="372">
                  <c:v>1.0650226489132399</c:v>
                </c:pt>
                <c:pt idx="373">
                  <c:v>1.06610533170638</c:v>
                </c:pt>
                <c:pt idx="374">
                  <c:v>1.0671891151352999</c:v>
                </c:pt>
                <c:pt idx="375">
                  <c:v>1.06827400031888</c:v>
                </c:pt>
                <c:pt idx="376">
                  <c:v>1.0693599883771501</c:v>
                </c:pt>
                <c:pt idx="377">
                  <c:v>1.07044708043126</c:v>
                </c:pt>
                <c:pt idx="378">
                  <c:v>1.0715352776035301</c:v>
                </c:pt>
                <c:pt idx="379">
                  <c:v>1.0726245810174</c:v>
                </c:pt>
                <c:pt idx="380">
                  <c:v>1.07371499179745</c:v>
                </c:pt>
                <c:pt idx="381">
                  <c:v>1.0748065110694001</c:v>
                </c:pt>
                <c:pt idx="382">
                  <c:v>1.0758991399601401</c:v>
                </c:pt>
                <c:pt idx="383">
                  <c:v>1.07699287959767</c:v>
                </c:pt>
                <c:pt idx="384">
                  <c:v>1.0780877311111701</c:v>
                </c:pt>
                <c:pt idx="385">
                  <c:v>1.07918369563095</c:v>
                </c:pt>
                <c:pt idx="386">
                  <c:v>1.0802807742884699</c:v>
                </c:pt>
                <c:pt idx="387">
                  <c:v>1.0813789682163499</c:v>
                </c:pt>
                <c:pt idx="388">
                  <c:v>1.08247827854834</c:v>
                </c:pt>
                <c:pt idx="389">
                  <c:v>1.08357870641936</c:v>
                </c:pt>
                <c:pt idx="390">
                  <c:v>1.08468025296548</c:v>
                </c:pt>
                <c:pt idx="391">
                  <c:v>1.0857829193239299</c:v>
                </c:pt>
                <c:pt idx="392">
                  <c:v>1.0868867066330901</c:v>
                </c:pt>
                <c:pt idx="393">
                  <c:v>1.0879916160325001</c:v>
                </c:pt>
                <c:pt idx="394">
                  <c:v>1.0890976486628501</c:v>
                </c:pt>
                <c:pt idx="395">
                  <c:v>1.0902048056660001</c:v>
                </c:pt>
                <c:pt idx="396">
                  <c:v>1.09131308818497</c:v>
                </c:pt>
                <c:pt idx="397">
                  <c:v>1.09242249736393</c:v>
                </c:pt>
                <c:pt idx="398">
                  <c:v>1.0935330343482299</c:v>
                </c:pt>
                <c:pt idx="399">
                  <c:v>1.09464470028438</c:v>
                </c:pt>
                <c:pt idx="400">
                  <c:v>1.09575749632004</c:v>
                </c:pt>
                <c:pt idx="401">
                  <c:v>1.09687142360406</c:v>
                </c:pt>
                <c:pt idx="402">
                  <c:v>1.0979864832864401</c:v>
                </c:pt>
                <c:pt idx="403">
                  <c:v>1.09910267651835</c:v>
                </c:pt>
                <c:pt idx="404">
                  <c:v>1.1002200044521599</c:v>
                </c:pt>
                <c:pt idx="405">
                  <c:v>1.1013384682413601</c:v>
                </c:pt>
                <c:pt idx="406">
                  <c:v>1.10245806904065</c:v>
                </c:pt>
                <c:pt idx="407">
                  <c:v>1.1035788080058999</c:v>
                </c:pt>
                <c:pt idx="408">
                  <c:v>1.10470068629414</c:v>
                </c:pt>
                <c:pt idx="409">
                  <c:v>1.1058237050635999</c:v>
                </c:pt>
                <c:pt idx="410">
                  <c:v>1.10694786547365</c:v>
                </c:pt>
                <c:pt idx="411">
                  <c:v>1.1080731686848799</c:v>
                </c:pt>
                <c:pt idx="412">
                  <c:v>1.10919961585903</c:v>
                </c:pt>
                <c:pt idx="413">
                  <c:v>1.1103272081590401</c:v>
                </c:pt>
                <c:pt idx="414">
                  <c:v>1.1114559467490199</c:v>
                </c:pt>
                <c:pt idx="415">
                  <c:v>1.1125858327942699</c:v>
                </c:pt>
                <c:pt idx="416">
                  <c:v>1.1137168674612701</c:v>
                </c:pt>
                <c:pt idx="417">
                  <c:v>1.1148490519176799</c:v>
                </c:pt>
                <c:pt idx="418">
                  <c:v>1.11598238733237</c:v>
                </c:pt>
                <c:pt idx="419">
                  <c:v>1.1171168748753799</c:v>
                </c:pt>
                <c:pt idx="420">
                  <c:v>1.1182525157179399</c:v>
                </c:pt>
                <c:pt idx="421">
                  <c:v>1.11938931103247</c:v>
                </c:pt>
                <c:pt idx="422">
                  <c:v>1.1205272619925899</c:v>
                </c:pt>
                <c:pt idx="423">
                  <c:v>1.12166636977311</c:v>
                </c:pt>
                <c:pt idx="424">
                  <c:v>1.1228066355500299</c:v>
                </c:pt>
                <c:pt idx="425">
                  <c:v>1.1239480605005401</c:v>
                </c:pt>
                <c:pt idx="426">
                  <c:v>1.1250906458030501</c:v>
                </c:pt>
                <c:pt idx="427">
                  <c:v>1.1262343926371501</c:v>
                </c:pt>
                <c:pt idx="428">
                  <c:v>1.12737930218362</c:v>
                </c:pt>
                <c:pt idx="429">
                  <c:v>1.12852537562447</c:v>
                </c:pt>
                <c:pt idx="430">
                  <c:v>1.1296726141428799</c:v>
                </c:pt>
                <c:pt idx="431">
                  <c:v>1.1308210189232499</c:v>
                </c:pt>
                <c:pt idx="432">
                  <c:v>1.1319705911511799</c:v>
                </c:pt>
                <c:pt idx="433">
                  <c:v>1.1331213320134901</c:v>
                </c:pt>
                <c:pt idx="434">
                  <c:v>1.1342732426981701</c:v>
                </c:pt>
                <c:pt idx="435">
                  <c:v>1.13542632439445</c:v>
                </c:pt>
                <c:pt idx="436">
                  <c:v>1.13658057829277</c:v>
                </c:pt>
                <c:pt idx="437">
                  <c:v>1.1377360055847501</c:v>
                </c:pt>
                <c:pt idx="438">
                  <c:v>1.1388926074632599</c:v>
                </c:pt>
                <c:pt idx="439">
                  <c:v>1.14005038512235</c:v>
                </c:pt>
                <c:pt idx="440">
                  <c:v>1.1412093397573</c:v>
                </c:pt>
                <c:pt idx="441">
                  <c:v>1.1423694725646001</c:v>
                </c:pt>
                <c:pt idx="442">
                  <c:v>1.14353078474197</c:v>
                </c:pt>
                <c:pt idx="443">
                  <c:v>1.1446932774883301</c:v>
                </c:pt>
                <c:pt idx="444">
                  <c:v>1.14585695200382</c:v>
                </c:pt>
                <c:pt idx="445">
                  <c:v>1.1470218094898099</c:v>
                </c:pt>
                <c:pt idx="446">
                  <c:v>1.1481878511488799</c:v>
                </c:pt>
                <c:pt idx="447">
                  <c:v>1.14935507818486</c:v>
                </c:pt>
                <c:pt idx="448">
                  <c:v>1.15052349180275</c:v>
                </c:pt>
                <c:pt idx="449">
                  <c:v>1.1516930932088401</c:v>
                </c:pt>
                <c:pt idx="450">
                  <c:v>1.15286388361059</c:v>
                </c:pt>
                <c:pt idx="451">
                  <c:v>1.1540358642167201</c:v>
                </c:pt>
                <c:pt idx="452">
                  <c:v>1.1552090362371801</c:v>
                </c:pt>
                <c:pt idx="453">
                  <c:v>1.15638340088312</c:v>
                </c:pt>
                <c:pt idx="454">
                  <c:v>1.15755895936696</c:v>
                </c:pt>
                <c:pt idx="455">
                  <c:v>1.1587357129023299</c:v>
                </c:pt>
                <c:pt idx="456">
                  <c:v>1.15991366270409</c:v>
                </c:pt>
                <c:pt idx="457">
                  <c:v>1.16109280998835</c:v>
                </c:pt>
                <c:pt idx="458">
                  <c:v>1.16227315597244</c:v>
                </c:pt>
                <c:pt idx="459">
                  <c:v>1.1634547018749499</c:v>
                </c:pt>
                <c:pt idx="460">
                  <c:v>1.1646374489156801</c:v>
                </c:pt>
                <c:pt idx="461">
                  <c:v>1.1658213983157</c:v>
                </c:pt>
                <c:pt idx="462">
                  <c:v>1.1670065512973</c:v>
                </c:pt>
                <c:pt idx="463">
                  <c:v>1.16819290908403</c:v>
                </c:pt>
                <c:pt idx="464">
                  <c:v>1.1693804729006501</c:v>
                </c:pt>
                <c:pt idx="465">
                  <c:v>1.17056924397321</c:v>
                </c:pt>
                <c:pt idx="466">
                  <c:v>1.17175922352897</c:v>
                </c:pt>
                <c:pt idx="467">
                  <c:v>1.1729504127964601</c:v>
                </c:pt>
                <c:pt idx="468">
                  <c:v>1.1741428130054501</c:v>
                </c:pt>
                <c:pt idx="469">
                  <c:v>1.17533642538696</c:v>
                </c:pt>
                <c:pt idx="470">
                  <c:v>1.17653125117326</c:v>
                </c:pt>
                <c:pt idx="471">
                  <c:v>1.17772729159788</c:v>
                </c:pt>
                <c:pt idx="472">
                  <c:v>1.1789245478956001</c:v>
                </c:pt>
                <c:pt idx="473">
                  <c:v>1.1801230213024601</c:v>
                </c:pt>
                <c:pt idx="474">
                  <c:v>1.18132271305573</c:v>
                </c:pt>
                <c:pt idx="475">
                  <c:v>1.1825236243939801</c:v>
                </c:pt>
                <c:pt idx="476">
                  <c:v>1.1837257565570101</c:v>
                </c:pt>
                <c:pt idx="477">
                  <c:v>1.1849291107858899</c:v>
                </c:pt>
                <c:pt idx="478">
                  <c:v>1.1861336883229501</c:v>
                </c:pt>
                <c:pt idx="479">
                  <c:v>1.18733949041178</c:v>
                </c:pt>
                <c:pt idx="480">
                  <c:v>1.1885465182972399</c:v>
                </c:pt>
                <c:pt idx="481">
                  <c:v>1.1897547732254601</c:v>
                </c:pt>
                <c:pt idx="482">
                  <c:v>1.1909642564438101</c:v>
                </c:pt>
                <c:pt idx="483">
                  <c:v>1.19217496920097</c:v>
                </c:pt>
                <c:pt idx="484">
                  <c:v>1.1933869127468499</c:v>
                </c:pt>
                <c:pt idx="485">
                  <c:v>1.19460008833265</c:v>
                </c:pt>
                <c:pt idx="486">
                  <c:v>1.19581449721085</c:v>
                </c:pt>
                <c:pt idx="487">
                  <c:v>1.19703014063519</c:v>
                </c:pt>
                <c:pt idx="488">
                  <c:v>1.1982470198606701</c:v>
                </c:pt>
                <c:pt idx="489">
                  <c:v>1.1994651361436099</c:v>
                </c:pt>
                <c:pt idx="490">
                  <c:v>1.2006844907415599</c:v>
                </c:pt>
                <c:pt idx="491">
                  <c:v>1.2019050849133801</c:v>
                </c:pt>
                <c:pt idx="492">
                  <c:v>1.2031269199191901</c:v>
                </c:pt>
                <c:pt idx="493">
                  <c:v>1.2043499970204099</c:v>
                </c:pt>
                <c:pt idx="494">
                  <c:v>1.20557431747972</c:v>
                </c:pt>
                <c:pt idx="495">
                  <c:v>1.2067998825610999</c:v>
                </c:pt>
                <c:pt idx="496">
                  <c:v>1.2080266935298101</c:v>
                </c:pt>
                <c:pt idx="497">
                  <c:v>1.2092547516523999</c:v>
                </c:pt>
                <c:pt idx="498">
                  <c:v>1.2104840581967</c:v>
                </c:pt>
                <c:pt idx="499">
                  <c:v>1.21171461443184</c:v>
                </c:pt>
                <c:pt idx="500">
                  <c:v>1.21294642162822</c:v>
                </c:pt>
                <c:pt idx="501">
                  <c:v>1.2141794810575599</c:v>
                </c:pt>
                <c:pt idx="502">
                  <c:v>1.21541379399284</c:v>
                </c:pt>
                <c:pt idx="503">
                  <c:v>1.21664936170837</c:v>
                </c:pt>
                <c:pt idx="504">
                  <c:v>1.21788618547973</c:v>
                </c:pt>
                <c:pt idx="505">
                  <c:v>1.21912426658379</c:v>
                </c:pt>
                <c:pt idx="506">
                  <c:v>1.22036360629875</c:v>
                </c:pt>
                <c:pt idx="507">
                  <c:v>1.2216042059040899</c:v>
                </c:pt>
                <c:pt idx="508">
                  <c:v>1.22284606668058</c:v>
                </c:pt>
                <c:pt idx="509">
                  <c:v>1.2240891899103199</c:v>
                </c:pt>
                <c:pt idx="510">
                  <c:v>1.22533357687668</c:v>
                </c:pt>
                <c:pt idx="511">
                  <c:v>1.22657922886435</c:v>
                </c:pt>
                <c:pt idx="512">
                  <c:v>1.2278261471593499</c:v>
                </c:pt>
                <c:pt idx="513">
                  <c:v>1.22907433304897</c:v>
                </c:pt>
                <c:pt idx="514">
                  <c:v>1.2303237878218301</c:v>
                </c:pt>
                <c:pt idx="515">
                  <c:v>1.2315745127678399</c:v>
                </c:pt>
                <c:pt idx="516">
                  <c:v>1.23282650917825</c:v>
                </c:pt>
                <c:pt idx="517">
                  <c:v>1.2340797783455999</c:v>
                </c:pt>
                <c:pt idx="518">
                  <c:v>1.23533432156376</c:v>
                </c:pt>
                <c:pt idx="519">
                  <c:v>1.2365901401279</c:v>
                </c:pt>
                <c:pt idx="520">
                  <c:v>1.23784723533452</c:v>
                </c:pt>
                <c:pt idx="521">
                  <c:v>1.23910560848142</c:v>
                </c:pt>
                <c:pt idx="522">
                  <c:v>1.24036526086774</c:v>
                </c:pt>
                <c:pt idx="523">
                  <c:v>1.2416261937939199</c:v>
                </c:pt>
                <c:pt idx="524">
                  <c:v>1.24288840856176</c:v>
                </c:pt>
                <c:pt idx="525">
                  <c:v>1.24415190647433</c:v>
                </c:pt>
                <c:pt idx="526">
                  <c:v>1.24541668883606</c:v>
                </c:pt>
                <c:pt idx="527">
                  <c:v>1.2466827569527099</c:v>
                </c:pt>
                <c:pt idx="528">
                  <c:v>1.2479501121313401</c:v>
                </c:pt>
                <c:pt idx="529">
                  <c:v>1.24921875568036</c:v>
                </c:pt>
                <c:pt idx="530">
                  <c:v>1.2504886889094999</c:v>
                </c:pt>
                <c:pt idx="531">
                  <c:v>1.25175991312983</c:v>
                </c:pt>
                <c:pt idx="532">
                  <c:v>1.2530324296537501</c:v>
                </c:pt>
                <c:pt idx="533">
                  <c:v>1.25430623979499</c:v>
                </c:pt>
                <c:pt idx="534">
                  <c:v>1.2555813448686199</c:v>
                </c:pt>
                <c:pt idx="535">
                  <c:v>1.25685774619103</c:v>
                </c:pt>
                <c:pt idx="536">
                  <c:v>1.25813544507999</c:v>
                </c:pt>
                <c:pt idx="537">
                  <c:v>1.2594144428545599</c:v>
                </c:pt>
                <c:pt idx="538">
                  <c:v>1.2606947408351701</c:v>
                </c:pt>
                <c:pt idx="539">
                  <c:v>1.2619763403436</c:v>
                </c:pt>
                <c:pt idx="540">
                  <c:v>1.2632592427029401</c:v>
                </c:pt>
                <c:pt idx="541">
                  <c:v>1.2645434492376499</c:v>
                </c:pt>
                <c:pt idx="542">
                  <c:v>1.2658289612735301</c:v>
                </c:pt>
                <c:pt idx="543">
                  <c:v>1.26711578013774</c:v>
                </c:pt>
                <c:pt idx="544">
                  <c:v>1.26840390715877</c:v>
                </c:pt>
                <c:pt idx="545">
                  <c:v>1.2696933436664699</c:v>
                </c:pt>
                <c:pt idx="546">
                  <c:v>1.27098409099204</c:v>
                </c:pt>
                <c:pt idx="547">
                  <c:v>1.27227615046803</c:v>
                </c:pt>
                <c:pt idx="548">
                  <c:v>1.2735695234283499</c:v>
                </c:pt>
                <c:pt idx="549">
                  <c:v>1.27486421120827</c:v>
                </c:pt>
                <c:pt idx="550">
                  <c:v>1.27616021514441</c:v>
                </c:pt>
                <c:pt idx="551">
                  <c:v>1.27745753657474</c:v>
                </c:pt>
                <c:pt idx="552">
                  <c:v>1.27875617683862</c:v>
                </c:pt>
                <c:pt idx="553">
                  <c:v>1.2800561372767401</c:v>
                </c:pt>
                <c:pt idx="554">
                  <c:v>1.2813574192311601</c:v>
                </c:pt>
                <c:pt idx="555">
                  <c:v>1.2826600240453201</c:v>
                </c:pt>
                <c:pt idx="556">
                  <c:v>1.2839639530640199</c:v>
                </c:pt>
                <c:pt idx="557">
                  <c:v>1.2852692076334</c:v>
                </c:pt>
                <c:pt idx="558">
                  <c:v>1.2865757891010201</c:v>
                </c:pt>
                <c:pt idx="559">
                  <c:v>1.28788369881576</c:v>
                </c:pt>
                <c:pt idx="560">
                  <c:v>1.2891929381278999</c:v>
                </c:pt>
                <c:pt idx="561">
                  <c:v>1.2905035083890799</c:v>
                </c:pt>
                <c:pt idx="562">
                  <c:v>1.2918154109523201</c:v>
                </c:pt>
                <c:pt idx="563">
                  <c:v>1.29312864717202</c:v>
                </c:pt>
                <c:pt idx="564">
                  <c:v>1.29444321840395</c:v>
                </c:pt>
                <c:pt idx="565">
                  <c:v>1.2957591260052499</c:v>
                </c:pt>
                <c:pt idx="566">
                  <c:v>1.29707637133446</c:v>
                </c:pt>
                <c:pt idx="567">
                  <c:v>1.29839495575148</c:v>
                </c:pt>
                <c:pt idx="568">
                  <c:v>1.29971488061761</c:v>
                </c:pt>
                <c:pt idx="569">
                  <c:v>1.3010361472955301</c:v>
                </c:pt>
                <c:pt idx="570">
                  <c:v>1.3023587571492901</c:v>
                </c:pt>
                <c:pt idx="571">
                  <c:v>1.3036827115443399</c:v>
                </c:pt>
                <c:pt idx="572">
                  <c:v>1.30500801184753</c:v>
                </c:pt>
                <c:pt idx="573">
                  <c:v>1.3063346594270699</c:v>
                </c:pt>
                <c:pt idx="574">
                  <c:v>1.3076626556525901</c:v>
                </c:pt>
                <c:pt idx="575">
                  <c:v>1.30899200189508</c:v>
                </c:pt>
                <c:pt idx="576">
                  <c:v>1.3103226995269699</c:v>
                </c:pt>
                <c:pt idx="577">
                  <c:v>1.3116547499220399</c:v>
                </c:pt>
                <c:pt idx="578">
                  <c:v>1.31298815445548</c:v>
                </c:pt>
                <c:pt idx="579">
                  <c:v>1.3143229145038999</c:v>
                </c:pt>
                <c:pt idx="580">
                  <c:v>1.3156590314452701</c:v>
                </c:pt>
                <c:pt idx="581">
                  <c:v>1.3169965066590099</c:v>
                </c:pt>
                <c:pt idx="582">
                  <c:v>1.31833534152589</c:v>
                </c:pt>
                <c:pt idx="583">
                  <c:v>1.3196755374281299</c:v>
                </c:pt>
                <c:pt idx="584">
                  <c:v>1.3210170957493099</c:v>
                </c:pt>
                <c:pt idx="585">
                  <c:v>1.3223600178744701</c:v>
                </c:pt>
                <c:pt idx="586">
                  <c:v>1.3237043051899999</c:v>
                </c:pt>
                <c:pt idx="587">
                  <c:v>1.3250499590837399</c:v>
                </c:pt>
                <c:pt idx="588">
                  <c:v>1.3263969809449401</c:v>
                </c:pt>
                <c:pt idx="589">
                  <c:v>1.3277453721642301</c:v>
                </c:pt>
                <c:pt idx="590">
                  <c:v>1.3290951341336901</c:v>
                </c:pt>
                <c:pt idx="591">
                  <c:v>1.3304462682467899</c:v>
                </c:pt>
                <c:pt idx="592">
                  <c:v>1.33179877589844</c:v>
                </c:pt>
                <c:pt idx="593">
                  <c:v>1.33315265848494</c:v>
                </c:pt>
                <c:pt idx="594">
                  <c:v>1.33450791740403</c:v>
                </c:pt>
                <c:pt idx="595">
                  <c:v>1.3358645540548599</c:v>
                </c:pt>
                <c:pt idx="596">
                  <c:v>1.33722256983802</c:v>
                </c:pt>
                <c:pt idx="597">
                  <c:v>1.3385819661555001</c:v>
                </c:pt>
                <c:pt idx="598">
                  <c:v>1.3399427444107199</c:v>
                </c:pt>
                <c:pt idx="599">
                  <c:v>1.34130490600855</c:v>
                </c:pt>
                <c:pt idx="600">
                  <c:v>1.3426684523552599</c:v>
                </c:pt>
                <c:pt idx="601">
                  <c:v>1.3440333848585699</c:v>
                </c:pt>
                <c:pt idx="602">
                  <c:v>1.3453997049276101</c:v>
                </c:pt>
                <c:pt idx="603">
                  <c:v>1.34676741397296</c:v>
                </c:pt>
                <c:pt idx="604">
                  <c:v>1.3481365134066301</c:v>
                </c:pt>
                <c:pt idx="605">
                  <c:v>1.3495070046420601</c:v>
                </c:pt>
                <c:pt idx="606">
                  <c:v>1.3508788890941299</c:v>
                </c:pt>
                <c:pt idx="607">
                  <c:v>1.3522521681791699</c:v>
                </c:pt>
                <c:pt idx="608">
                  <c:v>1.3536268433149199</c:v>
                </c:pt>
                <c:pt idx="609">
                  <c:v>1.3550029159206001</c:v>
                </c:pt>
                <c:pt idx="610">
                  <c:v>1.3563803874168301</c:v>
                </c:pt>
                <c:pt idx="611">
                  <c:v>1.3577592592257199</c:v>
                </c:pt>
                <c:pt idx="612">
                  <c:v>1.35913953277078</c:v>
                </c:pt>
                <c:pt idx="613">
                  <c:v>1.3605212094770101</c:v>
                </c:pt>
                <c:pt idx="614">
                  <c:v>1.3619042907708301</c:v>
                </c:pt>
                <c:pt idx="615">
                  <c:v>1.3632887780801199</c:v>
                </c:pt>
                <c:pt idx="616">
                  <c:v>1.3646746728342001</c:v>
                </c:pt>
                <c:pt idx="617">
                  <c:v>1.36606197646387</c:v>
                </c:pt>
                <c:pt idx="618">
                  <c:v>1.3674506904013499</c:v>
                </c:pt>
                <c:pt idx="619">
                  <c:v>1.36884081608034</c:v>
                </c:pt>
                <c:pt idx="620">
                  <c:v>1.370232354936</c:v>
                </c:pt>
                <c:pt idx="621">
                  <c:v>1.3716253084049399</c:v>
                </c:pt>
                <c:pt idx="622">
                  <c:v>1.37301967792521</c:v>
                </c:pt>
                <c:pt idx="623">
                  <c:v>1.37441546493636</c:v>
                </c:pt>
                <c:pt idx="624">
                  <c:v>1.3758126708793801</c:v>
                </c:pt>
                <c:pt idx="625">
                  <c:v>1.3772112971967301</c:v>
                </c:pt>
                <c:pt idx="626">
                  <c:v>1.3786113453323501</c:v>
                </c:pt>
                <c:pt idx="627">
                  <c:v>1.3800128167316099</c:v>
                </c:pt>
                <c:pt idx="628">
                  <c:v>1.38141571284139</c:v>
                </c:pt>
                <c:pt idx="629">
                  <c:v>1.3828200351100299</c:v>
                </c:pt>
                <c:pt idx="630">
                  <c:v>1.3842257849873201</c:v>
                </c:pt>
                <c:pt idx="631">
                  <c:v>1.3856329639245499</c:v>
                </c:pt>
                <c:pt idx="632">
                  <c:v>1.3870415733744801</c:v>
                </c:pt>
                <c:pt idx="633">
                  <c:v>1.3884516147913499</c:v>
                </c:pt>
                <c:pt idx="634">
                  <c:v>1.3898630896308499</c:v>
                </c:pt>
                <c:pt idx="635">
                  <c:v>1.39127599935019</c:v>
                </c:pt>
                <c:pt idx="636">
                  <c:v>1.3926903454080399</c:v>
                </c:pt>
                <c:pt idx="637">
                  <c:v>1.39410612926454</c:v>
                </c:pt>
                <c:pt idx="638">
                  <c:v>1.3955233523813599</c:v>
                </c:pt>
                <c:pt idx="639">
                  <c:v>1.3969420162216</c:v>
                </c:pt>
                <c:pt idx="640">
                  <c:v>1.3983621222498801</c:v>
                </c:pt>
                <c:pt idx="641">
                  <c:v>1.39978367193231</c:v>
                </c:pt>
                <c:pt idx="642">
                  <c:v>1.40120666673647</c:v>
                </c:pt>
                <c:pt idx="643">
                  <c:v>1.40263110813146</c:v>
                </c:pt>
                <c:pt idx="644">
                  <c:v>1.4040569975878401</c:v>
                </c:pt>
                <c:pt idx="645">
                  <c:v>1.4054843365777001</c:v>
                </c:pt>
                <c:pt idx="646">
                  <c:v>1.40691312657461</c:v>
                </c:pt>
                <c:pt idx="647">
                  <c:v>1.40834336905362</c:v>
                </c:pt>
                <c:pt idx="648">
                  <c:v>1.4097750654913099</c:v>
                </c:pt>
                <c:pt idx="649">
                  <c:v>1.4112082173657501</c:v>
                </c:pt>
                <c:pt idx="650">
                  <c:v>1.4126428261565001</c:v>
                </c:pt>
                <c:pt idx="651">
                  <c:v>1.41407889334464</c:v>
                </c:pt>
                <c:pt idx="652">
                  <c:v>1.4155164204127599</c:v>
                </c:pt>
                <c:pt idx="653">
                  <c:v>1.4169554088449301</c:v>
                </c:pt>
                <c:pt idx="654">
                  <c:v>1.4183958601267601</c:v>
                </c:pt>
                <c:pt idx="655">
                  <c:v>1.41983777574535</c:v>
                </c:pt>
                <c:pt idx="656">
                  <c:v>1.42128115718932</c:v>
                </c:pt>
                <c:pt idx="657">
                  <c:v>1.42272600594881</c:v>
                </c:pt>
                <c:pt idx="658">
                  <c:v>1.42417232351545</c:v>
                </c:pt>
                <c:pt idx="659">
                  <c:v>1.4256201113824101</c:v>
                </c:pt>
                <c:pt idx="660">
                  <c:v>1.42706937104438</c:v>
                </c:pt>
                <c:pt idx="661">
                  <c:v>1.4285201039975499</c:v>
                </c:pt>
                <c:pt idx="662">
                  <c:v>1.4299723117396399</c:v>
                </c:pt>
                <c:pt idx="663">
                  <c:v>1.4314259957699</c:v>
                </c:pt>
                <c:pt idx="664">
                  <c:v>1.4328811575890901</c:v>
                </c:pt>
                <c:pt idx="665">
                  <c:v>1.4343377986995101</c:v>
                </c:pt>
                <c:pt idx="666">
                  <c:v>1.43579592060499</c:v>
                </c:pt>
                <c:pt idx="667">
                  <c:v>1.4372555248108601</c:v>
                </c:pt>
                <c:pt idx="668">
                  <c:v>1.4387166128240101</c:v>
                </c:pt>
                <c:pt idx="669">
                  <c:v>1.4401791861528499</c:v>
                </c:pt>
                <c:pt idx="670">
                  <c:v>1.4416432463073201</c:v>
                </c:pt>
                <c:pt idx="671">
                  <c:v>1.4431087947989101</c:v>
                </c:pt>
                <c:pt idx="672">
                  <c:v>1.44457583314064</c:v>
                </c:pt>
                <c:pt idx="673">
                  <c:v>1.4460443628470501</c:v>
                </c:pt>
                <c:pt idx="674">
                  <c:v>1.44751438543424</c:v>
                </c:pt>
                <c:pt idx="675">
                  <c:v>1.4489859024198499</c:v>
                </c:pt>
                <c:pt idx="676">
                  <c:v>1.45045891532305</c:v>
                </c:pt>
                <c:pt idx="677">
                  <c:v>1.45193342566457</c:v>
                </c:pt>
                <c:pt idx="678">
                  <c:v>1.45340943496668</c:v>
                </c:pt>
                <c:pt idx="679">
                  <c:v>1.4548869447532</c:v>
                </c:pt>
                <c:pt idx="680">
                  <c:v>1.45636595654948</c:v>
                </c:pt>
                <c:pt idx="681">
                  <c:v>1.45784647188245</c:v>
                </c:pt>
                <c:pt idx="682">
                  <c:v>1.45932849228057</c:v>
                </c:pt>
                <c:pt idx="683">
                  <c:v>1.4608120192738601</c:v>
                </c:pt>
                <c:pt idx="684">
                  <c:v>1.46229705439391</c:v>
                </c:pt>
                <c:pt idx="685">
                  <c:v>1.4637835991738399</c:v>
                </c:pt>
                <c:pt idx="686">
                  <c:v>1.46527165514835</c:v>
                </c:pt>
                <c:pt idx="687">
                  <c:v>1.4667612238537</c:v>
                </c:pt>
                <c:pt idx="688">
                  <c:v>1.4682523068277</c:v>
                </c:pt>
                <c:pt idx="689">
                  <c:v>1.46974490560972</c:v>
                </c:pt>
                <c:pt idx="690">
                  <c:v>1.4712390217407101</c:v>
                </c:pt>
                <c:pt idx="691">
                  <c:v>1.4727346567631701</c:v>
                </c:pt>
                <c:pt idx="692">
                  <c:v>1.4742318122211999</c:v>
                </c:pt>
                <c:pt idx="693">
                  <c:v>1.47573048966043</c:v>
                </c:pt>
                <c:pt idx="694">
                  <c:v>1.4772306906280801</c:v>
                </c:pt>
                <c:pt idx="695">
                  <c:v>1.4787324166729401</c:v>
                </c:pt>
                <c:pt idx="696">
                  <c:v>1.48023566934539</c:v>
                </c:pt>
                <c:pt idx="697">
                  <c:v>1.4817404501973499</c:v>
                </c:pt>
                <c:pt idx="698">
                  <c:v>1.4832467607823601</c:v>
                </c:pt>
                <c:pt idx="699">
                  <c:v>1.4847546026555001</c:v>
                </c:pt>
                <c:pt idx="700">
                  <c:v>1.48626397737347</c:v>
                </c:pt>
              </c:numCache>
            </c:numRef>
          </c:yVal>
          <c:smooth val="0"/>
        </c:ser>
        <c:ser>
          <c:idx val="2"/>
          <c:order val="2"/>
          <c:tx>
            <c:strRef>
              <c:f>Microsoft_Excel_Worksheet2!$D$1</c:f>
              <c:strCache>
                <c:ptCount val="1"/>
                <c:pt idx="0">
                  <c:v>upper</c:v>
                </c:pt>
              </c:strCache>
            </c:strRef>
          </c:tx>
          <c:spPr>
            <a:ln w="41275">
              <a:solidFill>
                <a:srgbClr val="00FF00"/>
              </a:solidFill>
              <a:prstDash val="sysDash"/>
            </a:ln>
          </c:spPr>
          <c:marker>
            <c:symbol val="none"/>
          </c:marker>
          <c:xVal>
            <c:numRef>
              <c:f>Microsoft_Excel_Worksheet2!$A$2:$A$10002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Microsoft_Excel_Worksheet2!$D$2:$D$10002</c:f>
              <c:numCache>
                <c:formatCode>General</c:formatCode>
                <c:ptCount val="10001"/>
                <c:pt idx="0">
                  <c:v>0.72980323110725598</c:v>
                </c:pt>
                <c:pt idx="1">
                  <c:v>0.730545135893511</c:v>
                </c:pt>
                <c:pt idx="2">
                  <c:v>0.73128779488677498</c:v>
                </c:pt>
                <c:pt idx="3">
                  <c:v>0.73203120885376005</c:v>
                </c:pt>
                <c:pt idx="4">
                  <c:v>0.73277537856195996</c:v>
                </c:pt>
                <c:pt idx="5">
                  <c:v>0.73352030477964802</c:v>
                </c:pt>
                <c:pt idx="6">
                  <c:v>0.73426598827587697</c:v>
                </c:pt>
                <c:pt idx="7">
                  <c:v>0.73501242982048298</c:v>
                </c:pt>
                <c:pt idx="8">
                  <c:v>0.73575963018408397</c:v>
                </c:pt>
                <c:pt idx="9">
                  <c:v>0.73650759013808198</c:v>
                </c:pt>
                <c:pt idx="10">
                  <c:v>0.737256310454663</c:v>
                </c:pt>
                <c:pt idx="11">
                  <c:v>0.73800579190679805</c:v>
                </c:pt>
                <c:pt idx="12">
                  <c:v>0.73875603526824396</c:v>
                </c:pt>
                <c:pt idx="13">
                  <c:v>0.73950704131354295</c:v>
                </c:pt>
                <c:pt idx="14">
                  <c:v>0.74025881081802603</c:v>
                </c:pt>
                <c:pt idx="15">
                  <c:v>0.74101134455781204</c:v>
                </c:pt>
                <c:pt idx="16">
                  <c:v>0.74176464330980896</c:v>
                </c:pt>
                <c:pt idx="17">
                  <c:v>0.74251870785171503</c:v>
                </c:pt>
                <c:pt idx="18">
                  <c:v>0.74327353896201798</c:v>
                </c:pt>
                <c:pt idx="19">
                  <c:v>0.74402913741999699</c:v>
                </c:pt>
                <c:pt idx="20">
                  <c:v>0.74478550400572296</c:v>
                </c:pt>
                <c:pt idx="21">
                  <c:v>0.74554263950006305</c:v>
                </c:pt>
                <c:pt idx="22">
                  <c:v>0.74630054468467499</c:v>
                </c:pt>
                <c:pt idx="23">
                  <c:v>0.747059220342011</c:v>
                </c:pt>
                <c:pt idx="24">
                  <c:v>0.74781866725531998</c:v>
                </c:pt>
                <c:pt idx="25">
                  <c:v>0.74857888620864799</c:v>
                </c:pt>
                <c:pt idx="26">
                  <c:v>0.74933987798683599</c:v>
                </c:pt>
                <c:pt idx="27">
                  <c:v>0.75010164337552299</c:v>
                </c:pt>
                <c:pt idx="28">
                  <c:v>0.75086418316115</c:v>
                </c:pt>
                <c:pt idx="29">
                  <c:v>0.75162749813095298</c:v>
                </c:pt>
                <c:pt idx="30">
                  <c:v>0.75239158907296999</c:v>
                </c:pt>
                <c:pt idx="31">
                  <c:v>0.75315645677604204</c:v>
                </c:pt>
                <c:pt idx="32">
                  <c:v>0.75392210202980903</c:v>
                </c:pt>
                <c:pt idx="33">
                  <c:v>0.754688525624715</c:v>
                </c:pt>
                <c:pt idx="34">
                  <c:v>0.75545572835200803</c:v>
                </c:pt>
                <c:pt idx="35">
                  <c:v>0.75622371100373997</c:v>
                </c:pt>
                <c:pt idx="36">
                  <c:v>0.75699247437276695</c:v>
                </c:pt>
                <c:pt idx="37">
                  <c:v>0.75776201925275399</c:v>
                </c:pt>
                <c:pt idx="38">
                  <c:v>0.75853234643816903</c:v>
                </c:pt>
                <c:pt idx="39">
                  <c:v>0.759303456724291</c:v>
                </c:pt>
                <c:pt idx="40">
                  <c:v>0.76007535090720502</c:v>
                </c:pt>
                <c:pt idx="41">
                  <c:v>0.76084802978380695</c:v>
                </c:pt>
                <c:pt idx="42">
                  <c:v>0.76162149415180203</c:v>
                </c:pt>
                <c:pt idx="43">
                  <c:v>0.76239574480970695</c:v>
                </c:pt>
                <c:pt idx="44">
                  <c:v>0.763170782556849</c:v>
                </c:pt>
                <c:pt idx="45">
                  <c:v>0.76394660819337001</c:v>
                </c:pt>
                <c:pt idx="46">
                  <c:v>0.76472322252022396</c:v>
                </c:pt>
                <c:pt idx="47">
                  <c:v>0.76550062633917804</c:v>
                </c:pt>
                <c:pt idx="48">
                  <c:v>0.76627882045281703</c:v>
                </c:pt>
                <c:pt idx="49">
                  <c:v>0.76705780566453996</c:v>
                </c:pt>
                <c:pt idx="50">
                  <c:v>0.76783758277856196</c:v>
                </c:pt>
                <c:pt idx="51">
                  <c:v>0.76861815259991695</c:v>
                </c:pt>
                <c:pt idx="52">
                  <c:v>0.76939951593445699</c:v>
                </c:pt>
                <c:pt idx="53">
                  <c:v>0.77018167358885403</c:v>
                </c:pt>
                <c:pt idx="54">
                  <c:v>0.77096462637059804</c:v>
                </c:pt>
                <c:pt idx="55">
                  <c:v>0.77174837508800198</c:v>
                </c:pt>
                <c:pt idx="56">
                  <c:v>0.77253292055019995</c:v>
                </c:pt>
                <c:pt idx="57">
                  <c:v>0.77331826356714695</c:v>
                </c:pt>
                <c:pt idx="58">
                  <c:v>0.77410440494962396</c:v>
                </c:pt>
                <c:pt idx="59">
                  <c:v>0.774891345509235</c:v>
                </c:pt>
                <c:pt idx="60">
                  <c:v>0.77567908605840796</c:v>
                </c:pt>
                <c:pt idx="61">
                  <c:v>0.77646762741039899</c:v>
                </c:pt>
                <c:pt idx="62">
                  <c:v>0.77725697037928898</c:v>
                </c:pt>
                <c:pt idx="63">
                  <c:v>0.77804711577998797</c:v>
                </c:pt>
                <c:pt idx="64">
                  <c:v>0.778838064428233</c:v>
                </c:pt>
                <c:pt idx="65">
                  <c:v>0.77962981714059099</c:v>
                </c:pt>
                <c:pt idx="66">
                  <c:v>0.78042237473445897</c:v>
                </c:pt>
                <c:pt idx="67">
                  <c:v>0.78121573802806599</c:v>
                </c:pt>
                <c:pt idx="68">
                  <c:v>0.78200990784046998</c:v>
                </c:pt>
                <c:pt idx="69">
                  <c:v>0.78280488499156498</c:v>
                </c:pt>
                <c:pt idx="70">
                  <c:v>0.78360067030207703</c:v>
                </c:pt>
                <c:pt idx="71">
                  <c:v>0.78439726459356496</c:v>
                </c:pt>
                <c:pt idx="72">
                  <c:v>0.78519466868842602</c:v>
                </c:pt>
                <c:pt idx="73">
                  <c:v>0.78599288340989004</c:v>
                </c:pt>
                <c:pt idx="74">
                  <c:v>0.78679190958202505</c:v>
                </c:pt>
                <c:pt idx="75">
                  <c:v>0.78759174802973997</c:v>
                </c:pt>
                <c:pt idx="76">
                  <c:v>0.78839239957877705</c:v>
                </c:pt>
                <c:pt idx="77">
                  <c:v>0.78919386505572098</c:v>
                </c:pt>
                <c:pt idx="78">
                  <c:v>0.789996145287996</c:v>
                </c:pt>
                <c:pt idx="79">
                  <c:v>0.79079924110386801</c:v>
                </c:pt>
                <c:pt idx="80">
                  <c:v>0.79160315333244402</c:v>
                </c:pt>
                <c:pt idx="81">
                  <c:v>0.79240788280367602</c:v>
                </c:pt>
                <c:pt idx="82">
                  <c:v>0.79321343034835601</c:v>
                </c:pt>
                <c:pt idx="83">
                  <c:v>0.79401979679812396</c:v>
                </c:pt>
                <c:pt idx="84">
                  <c:v>0.79482698298546395</c:v>
                </c:pt>
                <c:pt idx="85">
                  <c:v>0.79563498974370594</c:v>
                </c:pt>
                <c:pt idx="86">
                  <c:v>0.79644381790702701</c:v>
                </c:pt>
                <c:pt idx="87">
                  <c:v>0.79725346831045496</c:v>
                </c:pt>
                <c:pt idx="88">
                  <c:v>0.79806394178986195</c:v>
                </c:pt>
                <c:pt idx="89">
                  <c:v>0.79887523918197201</c:v>
                </c:pt>
                <c:pt idx="90">
                  <c:v>0.79968736132436202</c:v>
                </c:pt>
                <c:pt idx="91">
                  <c:v>0.80050030905545599</c:v>
                </c:pt>
                <c:pt idx="92">
                  <c:v>0.80131408321453501</c:v>
                </c:pt>
                <c:pt idx="93">
                  <c:v>0.80212868464172804</c:v>
                </c:pt>
                <c:pt idx="94">
                  <c:v>0.80294411417802303</c:v>
                </c:pt>
                <c:pt idx="95">
                  <c:v>0.80376037266525902</c:v>
                </c:pt>
                <c:pt idx="96">
                  <c:v>0.80457746094613403</c:v>
                </c:pt>
                <c:pt idx="97">
                  <c:v>0.80539537986420096</c:v>
                </c:pt>
                <c:pt idx="98">
                  <c:v>0.80621413026387001</c:v>
                </c:pt>
                <c:pt idx="99">
                  <c:v>0.80703371299041105</c:v>
                </c:pt>
                <c:pt idx="100">
                  <c:v>0.80785412888995201</c:v>
                </c:pt>
                <c:pt idx="101">
                  <c:v>0.80867537880948104</c:v>
                </c:pt>
                <c:pt idx="102">
                  <c:v>0.80949746359684904</c:v>
                </c:pt>
                <c:pt idx="103">
                  <c:v>0.81032038410076701</c:v>
                </c:pt>
                <c:pt idx="104">
                  <c:v>0.81114414117081002</c:v>
                </c:pt>
                <c:pt idx="105">
                  <c:v>0.81196873565741401</c:v>
                </c:pt>
                <c:pt idx="106">
                  <c:v>0.81279416841188401</c:v>
                </c:pt>
                <c:pt idx="107">
                  <c:v>0.81362044028638603</c:v>
                </c:pt>
                <c:pt idx="108">
                  <c:v>0.81444755213395603</c:v>
                </c:pt>
                <c:pt idx="109">
                  <c:v>0.81527550480849398</c:v>
                </c:pt>
                <c:pt idx="110">
                  <c:v>0.81610429916477001</c:v>
                </c:pt>
                <c:pt idx="111">
                  <c:v>0.81693393605842302</c:v>
                </c:pt>
                <c:pt idx="112">
                  <c:v>0.81776441634596098</c:v>
                </c:pt>
                <c:pt idx="113">
                  <c:v>0.81859574088476195</c:v>
                </c:pt>
                <c:pt idx="114">
                  <c:v>0.81942791053307795</c:v>
                </c:pt>
                <c:pt idx="115">
                  <c:v>0.82026092615003099</c:v>
                </c:pt>
                <c:pt idx="116">
                  <c:v>0.82109478859561902</c:v>
                </c:pt>
                <c:pt idx="117">
                  <c:v>0.82192949873071097</c:v>
                </c:pt>
                <c:pt idx="118">
                  <c:v>0.82276505741705297</c:v>
                </c:pt>
                <c:pt idx="119">
                  <c:v>0.82360146551726798</c:v>
                </c:pt>
                <c:pt idx="120">
                  <c:v>0.82443872389485395</c:v>
                </c:pt>
                <c:pt idx="121">
                  <c:v>0.825276833414188</c:v>
                </c:pt>
                <c:pt idx="122">
                  <c:v>0.82611579494052501</c:v>
                </c:pt>
                <c:pt idx="123">
                  <c:v>0.82695560934000001</c:v>
                </c:pt>
                <c:pt idx="124">
                  <c:v>0.82779627747962803</c:v>
                </c:pt>
                <c:pt idx="125">
                  <c:v>0.82863780022730704</c:v>
                </c:pt>
                <c:pt idx="126">
                  <c:v>0.82948017845181499</c:v>
                </c:pt>
                <c:pt idx="127">
                  <c:v>0.83032341302281498</c:v>
                </c:pt>
                <c:pt idx="128">
                  <c:v>0.831167504810853</c:v>
                </c:pt>
                <c:pt idx="129">
                  <c:v>0.83201245468735996</c:v>
                </c:pt>
                <c:pt idx="130">
                  <c:v>0.83285826352465397</c:v>
                </c:pt>
                <c:pt idx="131">
                  <c:v>0.833704932195939</c:v>
                </c:pt>
                <c:pt idx="132">
                  <c:v>0.83455246157530605</c:v>
                </c:pt>
                <c:pt idx="133">
                  <c:v>0.83540085253773599</c:v>
                </c:pt>
                <c:pt idx="134">
                  <c:v>0.83625010595909799</c:v>
                </c:pt>
                <c:pt idx="135">
                  <c:v>0.83710022271615403</c:v>
                </c:pt>
                <c:pt idx="136">
                  <c:v>0.83795120368655296</c:v>
                </c:pt>
                <c:pt idx="137">
                  <c:v>0.83880304974884001</c:v>
                </c:pt>
                <c:pt idx="138">
                  <c:v>0.83965576178245205</c:v>
                </c:pt>
                <c:pt idx="139">
                  <c:v>0.84050934066771898</c:v>
                </c:pt>
                <c:pt idx="140">
                  <c:v>0.84136378728586803</c:v>
                </c:pt>
                <c:pt idx="141">
                  <c:v>0.84221910251901899</c:v>
                </c:pt>
                <c:pt idx="142">
                  <c:v>0.84307528725019099</c:v>
                </c:pt>
                <c:pt idx="143">
                  <c:v>0.84393234236329995</c:v>
                </c:pt>
                <c:pt idx="144">
                  <c:v>0.84479026874316099</c:v>
                </c:pt>
                <c:pt idx="145">
                  <c:v>0.84564906727548805</c:v>
                </c:pt>
                <c:pt idx="146">
                  <c:v>0.84650873884689504</c:v>
                </c:pt>
                <c:pt idx="147">
                  <c:v>0.847369284344898</c:v>
                </c:pt>
                <c:pt idx="148">
                  <c:v>0.84823070465791395</c:v>
                </c:pt>
                <c:pt idx="149">
                  <c:v>0.84909300067526605</c:v>
                </c:pt>
                <c:pt idx="150">
                  <c:v>0.84995617328717799</c:v>
                </c:pt>
                <c:pt idx="151">
                  <c:v>0.85082022338478003</c:v>
                </c:pt>
                <c:pt idx="152">
                  <c:v>0.85168515186010896</c:v>
                </c:pt>
                <c:pt idx="153">
                  <c:v>0.85255095960610705</c:v>
                </c:pt>
                <c:pt idx="154">
                  <c:v>0.85341764751662597</c:v>
                </c:pt>
                <c:pt idx="155">
                  <c:v>0.85428521648642397</c:v>
                </c:pt>
                <c:pt idx="156">
                  <c:v>0.85515366741117005</c:v>
                </c:pt>
                <c:pt idx="157">
                  <c:v>0.85602300118744501</c:v>
                </c:pt>
                <c:pt idx="158">
                  <c:v>0.85689321871273805</c:v>
                </c:pt>
                <c:pt idx="159">
                  <c:v>0.85776432088545396</c:v>
                </c:pt>
                <c:pt idx="160">
                  <c:v>0.85863630860490803</c:v>
                </c:pt>
                <c:pt idx="161">
                  <c:v>0.85950918277133204</c:v>
                </c:pt>
                <c:pt idx="162">
                  <c:v>0.86038294428587203</c:v>
                </c:pt>
                <c:pt idx="163">
                  <c:v>0.86125759405058899</c:v>
                </c:pt>
                <c:pt idx="164">
                  <c:v>0.86213313296846295</c:v>
                </c:pt>
                <c:pt idx="165">
                  <c:v>0.86300956194339096</c:v>
                </c:pt>
                <c:pt idx="166">
                  <c:v>0.86388688188018803</c:v>
                </c:pt>
                <c:pt idx="167">
                  <c:v>0.86476509368459098</c:v>
                </c:pt>
                <c:pt idx="168">
                  <c:v>0.865644198263256</c:v>
                </c:pt>
                <c:pt idx="169">
                  <c:v>0.866524196523761</c:v>
                </c:pt>
                <c:pt idx="170">
                  <c:v>0.86740508937460703</c:v>
                </c:pt>
                <c:pt idx="171">
                  <c:v>0.86828687772521895</c:v>
                </c:pt>
                <c:pt idx="172">
                  <c:v>0.86916956248594401</c:v>
                </c:pt>
                <c:pt idx="173">
                  <c:v>0.87005314456805904</c:v>
                </c:pt>
                <c:pt idx="174">
                  <c:v>0.87093762488376203</c:v>
                </c:pt>
                <c:pt idx="175">
                  <c:v>0.87182300434618298</c:v>
                </c:pt>
                <c:pt idx="176">
                  <c:v>0.87270928386937796</c:v>
                </c:pt>
                <c:pt idx="177">
                  <c:v>0.87359646436833105</c:v>
                </c:pt>
                <c:pt idx="178">
                  <c:v>0.87448454675896004</c:v>
                </c:pt>
                <c:pt idx="179">
                  <c:v>0.87537353195811096</c:v>
                </c:pt>
                <c:pt idx="180">
                  <c:v>0.87626342088356202</c:v>
                </c:pt>
                <c:pt idx="181">
                  <c:v>0.87715421445402497</c:v>
                </c:pt>
                <c:pt idx="182">
                  <c:v>0.87804591358914597</c:v>
                </c:pt>
                <c:pt idx="183">
                  <c:v>0.87893851920950605</c:v>
                </c:pt>
                <c:pt idx="184">
                  <c:v>0.87983203223662199</c:v>
                </c:pt>
                <c:pt idx="185">
                  <c:v>0.88072645359294599</c:v>
                </c:pt>
                <c:pt idx="186">
                  <c:v>0.88162178420186998</c:v>
                </c:pt>
                <c:pt idx="187">
                  <c:v>0.88251802498772403</c:v>
                </c:pt>
                <c:pt idx="188">
                  <c:v>0.88341517687577598</c:v>
                </c:pt>
                <c:pt idx="189">
                  <c:v>0.88431324079223805</c:v>
                </c:pt>
                <c:pt idx="190">
                  <c:v>0.88521221766425995</c:v>
                </c:pt>
                <c:pt idx="191">
                  <c:v>0.88611210841993704</c:v>
                </c:pt>
                <c:pt idx="192">
                  <c:v>0.88701291398830595</c:v>
                </c:pt>
                <c:pt idx="193">
                  <c:v>0.887914635299349</c:v>
                </c:pt>
                <c:pt idx="194">
                  <c:v>0.88881727328399496</c:v>
                </c:pt>
                <c:pt idx="195">
                  <c:v>0.88972082887411597</c:v>
                </c:pt>
                <c:pt idx="196">
                  <c:v>0.89062530300253395</c:v>
                </c:pt>
                <c:pt idx="197">
                  <c:v>0.89153069660301898</c:v>
                </c:pt>
                <c:pt idx="198">
                  <c:v>0.89243701061028802</c:v>
                </c:pt>
                <c:pt idx="199">
                  <c:v>0.89334424596001105</c:v>
                </c:pt>
                <c:pt idx="200">
                  <c:v>0.89425240358880898</c:v>
                </c:pt>
                <c:pt idx="201">
                  <c:v>0.89516148443425303</c:v>
                </c:pt>
                <c:pt idx="202">
                  <c:v>0.89607148943486803</c:v>
                </c:pt>
                <c:pt idx="203">
                  <c:v>0.89698241953013502</c:v>
                </c:pt>
                <c:pt idx="204">
                  <c:v>0.89789427566048696</c:v>
                </c:pt>
                <c:pt idx="205">
                  <c:v>0.89880705876731504</c:v>
                </c:pt>
                <c:pt idx="206">
                  <c:v>0.899720769792967</c:v>
                </c:pt>
                <c:pt idx="207">
                  <c:v>0.90063540968074896</c:v>
                </c:pt>
                <c:pt idx="208">
                  <c:v>0.90155097937492301</c:v>
                </c:pt>
                <c:pt idx="209">
                  <c:v>0.90246747982071696</c:v>
                </c:pt>
                <c:pt idx="210">
                  <c:v>0.90338491196431303</c:v>
                </c:pt>
                <c:pt idx="211">
                  <c:v>0.90430327675286004</c:v>
                </c:pt>
                <c:pt idx="212">
                  <c:v>0.90522257513446802</c:v>
                </c:pt>
                <c:pt idx="213">
                  <c:v>0.90614280805821001</c:v>
                </c:pt>
                <c:pt idx="214">
                  <c:v>0.90706397647412595</c:v>
                </c:pt>
                <c:pt idx="215">
                  <c:v>0.90798608133321801</c:v>
                </c:pt>
                <c:pt idx="216">
                  <c:v>0.90890912358746001</c:v>
                </c:pt>
                <c:pt idx="217">
                  <c:v>0.90983310418978902</c:v>
                </c:pt>
                <c:pt idx="218">
                  <c:v>0.91075802409411399</c:v>
                </c:pt>
                <c:pt idx="219">
                  <c:v>0.91168388425531199</c:v>
                </c:pt>
                <c:pt idx="220">
                  <c:v>0.91261068562922998</c:v>
                </c:pt>
                <c:pt idx="221">
                  <c:v>0.91353842917269001</c:v>
                </c:pt>
                <c:pt idx="222">
                  <c:v>0.91446711584348295</c:v>
                </c:pt>
                <c:pt idx="223">
                  <c:v>0.91539674660037595</c:v>
                </c:pt>
                <c:pt idx="224">
                  <c:v>0.91632732240310899</c:v>
                </c:pt>
                <c:pt idx="225">
                  <c:v>0.9172588442124</c:v>
                </c:pt>
                <c:pt idx="226">
                  <c:v>0.91819131298994106</c:v>
                </c:pt>
                <c:pt idx="227">
                  <c:v>0.91912472969840298</c:v>
                </c:pt>
                <c:pt idx="228">
                  <c:v>0.92005909530143504</c:v>
                </c:pt>
                <c:pt idx="229">
                  <c:v>0.92099441076366695</c:v>
                </c:pt>
                <c:pt idx="230">
                  <c:v>0.92193067705070797</c:v>
                </c:pt>
                <c:pt idx="231">
                  <c:v>0.92286789512915102</c:v>
                </c:pt>
                <c:pt idx="232">
                  <c:v>0.923806065966567</c:v>
                </c:pt>
                <c:pt idx="233">
                  <c:v>0.92474519053151605</c:v>
                </c:pt>
                <c:pt idx="234">
                  <c:v>0.92568526979354004</c:v>
                </c:pt>
                <c:pt idx="235">
                  <c:v>0.92662630472316498</c:v>
                </c:pt>
                <c:pt idx="236">
                  <c:v>0.92756829629190796</c:v>
                </c:pt>
                <c:pt idx="237">
                  <c:v>0.92851124547226804</c:v>
                </c:pt>
                <c:pt idx="238">
                  <c:v>0.92945515323773897</c:v>
                </c:pt>
                <c:pt idx="239">
                  <c:v>0.93040002056279902</c:v>
                </c:pt>
                <c:pt idx="240">
                  <c:v>0.93134584842291901</c:v>
                </c:pt>
                <c:pt idx="241">
                  <c:v>0.93229263779456295</c:v>
                </c:pt>
                <c:pt idx="242">
                  <c:v>0.93324038965518497</c:v>
                </c:pt>
                <c:pt idx="243">
                  <c:v>0.93418910498323504</c:v>
                </c:pt>
                <c:pt idx="244">
                  <c:v>0.93513878475815604</c:v>
                </c:pt>
                <c:pt idx="245">
                  <c:v>0.93608942996038702</c:v>
                </c:pt>
                <c:pt idx="246">
                  <c:v>0.93704104157136403</c:v>
                </c:pt>
                <c:pt idx="247">
                  <c:v>0.93799362057352098</c:v>
                </c:pt>
                <c:pt idx="248">
                  <c:v>0.93894716795028998</c:v>
                </c:pt>
                <c:pt idx="249">
                  <c:v>0.93990168468610402</c:v>
                </c:pt>
                <c:pt idx="250">
                  <c:v>0.94085717176639505</c:v>
                </c:pt>
                <c:pt idx="251">
                  <c:v>0.941813630177598</c:v>
                </c:pt>
                <c:pt idx="252">
                  <c:v>0.94277106090715102</c:v>
                </c:pt>
                <c:pt idx="253">
                  <c:v>0.94372946494349397</c:v>
                </c:pt>
                <c:pt idx="254">
                  <c:v>0.94468884327607505</c:v>
                </c:pt>
                <c:pt idx="255">
                  <c:v>0.94564919689534399</c:v>
                </c:pt>
                <c:pt idx="256">
                  <c:v>0.94661052679276103</c:v>
                </c:pt>
                <c:pt idx="257">
                  <c:v>0.94757283396079195</c:v>
                </c:pt>
                <c:pt idx="258">
                  <c:v>0.94853611939291305</c:v>
                </c:pt>
                <c:pt idx="259">
                  <c:v>0.94950038408361004</c:v>
                </c:pt>
                <c:pt idx="260">
                  <c:v>0.95046562902838005</c:v>
                </c:pt>
                <c:pt idx="261">
                  <c:v>0.95143185522372997</c:v>
                </c:pt>
                <c:pt idx="262">
                  <c:v>0.95239906366718197</c:v>
                </c:pt>
                <c:pt idx="263">
                  <c:v>0.95336725535727296</c:v>
                </c:pt>
                <c:pt idx="264">
                  <c:v>0.95433643129355294</c:v>
                </c:pt>
                <c:pt idx="265">
                  <c:v>0.955306592476588</c:v>
                </c:pt>
                <c:pt idx="266">
                  <c:v>0.95627773990796405</c:v>
                </c:pt>
                <c:pt idx="267">
                  <c:v>0.95724987459028099</c:v>
                </c:pt>
                <c:pt idx="268">
                  <c:v>0.958222997527163</c:v>
                </c:pt>
                <c:pt idx="269">
                  <c:v>0.95919710972324901</c:v>
                </c:pt>
                <c:pt idx="270">
                  <c:v>0.96017221218420401</c:v>
                </c:pt>
                <c:pt idx="271">
                  <c:v>0.96114830591671296</c:v>
                </c:pt>
                <c:pt idx="272">
                  <c:v>0.96212539192848401</c:v>
                </c:pt>
                <c:pt idx="273">
                  <c:v>0.96310347122825202</c:v>
                </c:pt>
                <c:pt idx="274">
                  <c:v>0.96408254482577305</c:v>
                </c:pt>
                <c:pt idx="275">
                  <c:v>0.965062613731834</c:v>
                </c:pt>
                <c:pt idx="276">
                  <c:v>0.96604367895824705</c:v>
                </c:pt>
                <c:pt idx="277">
                  <c:v>0.96702574151785403</c:v>
                </c:pt>
                <c:pt idx="278">
                  <c:v>0.96800880242452503</c:v>
                </c:pt>
                <c:pt idx="279">
                  <c:v>0.96899286269316298</c:v>
                </c:pt>
                <c:pt idx="280">
                  <c:v>0.96997792333969901</c:v>
                </c:pt>
                <c:pt idx="281">
                  <c:v>0.97096398538110096</c:v>
                </c:pt>
                <c:pt idx="282">
                  <c:v>0.97195104983536795</c:v>
                </c:pt>
                <c:pt idx="283">
                  <c:v>0.97293911772153596</c:v>
                </c:pt>
                <c:pt idx="284">
                  <c:v>0.97392819005967401</c:v>
                </c:pt>
                <c:pt idx="285">
                  <c:v>0.97491826787089197</c:v>
                </c:pt>
                <c:pt idx="286">
                  <c:v>0.97590935217733299</c:v>
                </c:pt>
                <c:pt idx="287">
                  <c:v>0.97690144400218404</c:v>
                </c:pt>
                <c:pt idx="288">
                  <c:v>0.97789454436967005</c:v>
                </c:pt>
                <c:pt idx="289">
                  <c:v>0.97888865430505601</c:v>
                </c:pt>
                <c:pt idx="290">
                  <c:v>0.97988377483465094</c:v>
                </c:pt>
                <c:pt idx="291">
                  <c:v>0.98087990698580696</c:v>
                </c:pt>
                <c:pt idx="292">
                  <c:v>0.98187705178691997</c:v>
                </c:pt>
                <c:pt idx="293">
                  <c:v>0.98287521026743097</c:v>
                </c:pt>
                <c:pt idx="294">
                  <c:v>0.98387438345782996</c:v>
                </c:pt>
                <c:pt idx="295">
                  <c:v>0.98487457238965204</c:v>
                </c:pt>
                <c:pt idx="296">
                  <c:v>0.98587577809547999</c:v>
                </c:pt>
                <c:pt idx="297">
                  <c:v>0.98687800160895001</c:v>
                </c:pt>
                <c:pt idx="298">
                  <c:v>0.98788124396474597</c:v>
                </c:pt>
                <c:pt idx="299">
                  <c:v>0.98888550619860405</c:v>
                </c:pt>
                <c:pt idx="300">
                  <c:v>0.989890789347315</c:v>
                </c:pt>
                <c:pt idx="301">
                  <c:v>0.99089709444872198</c:v>
                </c:pt>
                <c:pt idx="302">
                  <c:v>0.99190442254172395</c:v>
                </c:pt>
                <c:pt idx="303">
                  <c:v>0.99291277466627503</c:v>
                </c:pt>
                <c:pt idx="304">
                  <c:v>0.99392215186338695</c:v>
                </c:pt>
                <c:pt idx="305">
                  <c:v>0.99493255517513102</c:v>
                </c:pt>
                <c:pt idx="306">
                  <c:v>0.99594398564463604</c:v>
                </c:pt>
                <c:pt idx="307">
                  <c:v>0.99695644431609298</c:v>
                </c:pt>
                <c:pt idx="308">
                  <c:v>0.99796993223475206</c:v>
                </c:pt>
                <c:pt idx="309">
                  <c:v>0.99898445044692896</c:v>
                </c:pt>
                <c:pt idx="310">
                  <c:v>1</c:v>
                </c:pt>
                <c:pt idx="311">
                  <c:v>1.0014856085585799</c:v>
                </c:pt>
                <c:pt idx="312">
                  <c:v>1.0029734241499499</c:v>
                </c:pt>
                <c:pt idx="313">
                  <c:v>1.0044634500528999</c:v>
                </c:pt>
                <c:pt idx="314">
                  <c:v>1.0059556895510799</c:v>
                </c:pt>
                <c:pt idx="315">
                  <c:v>1.0074501459330301</c:v>
                </c:pt>
                <c:pt idx="316">
                  <c:v>1.00894682249217</c:v>
                </c:pt>
                <c:pt idx="317">
                  <c:v>1.01044572252682</c:v>
                </c:pt>
                <c:pt idx="318">
                  <c:v>1.01194684934019</c:v>
                </c:pt>
                <c:pt idx="319">
                  <c:v>1.0134502062404001</c:v>
                </c:pt>
                <c:pt idx="320">
                  <c:v>1.0149557965404901</c:v>
                </c:pt>
                <c:pt idx="321">
                  <c:v>1.0164636235584099</c:v>
                </c:pt>
                <c:pt idx="322">
                  <c:v>1.01797369061706</c:v>
                </c:pt>
                <c:pt idx="323">
                  <c:v>1.0194860010442499</c:v>
                </c:pt>
                <c:pt idx="324">
                  <c:v>1.0210005581727499</c:v>
                </c:pt>
                <c:pt idx="325">
                  <c:v>1.0225173653402899</c:v>
                </c:pt>
                <c:pt idx="326">
                  <c:v>1.02403642588954</c:v>
                </c:pt>
                <c:pt idx="327">
                  <c:v>1.02555774316814</c:v>
                </c:pt>
                <c:pt idx="328">
                  <c:v>1.0270813205287099</c:v>
                </c:pt>
                <c:pt idx="329">
                  <c:v>1.0286071613288501</c:v>
                </c:pt>
                <c:pt idx="330">
                  <c:v>1.0301352689311301</c:v>
                </c:pt>
                <c:pt idx="331">
                  <c:v>1.03166564670316</c:v>
                </c:pt>
                <c:pt idx="332">
                  <c:v>1.0331982980174901</c:v>
                </c:pt>
                <c:pt idx="333">
                  <c:v>1.0347332262517399</c:v>
                </c:pt>
                <c:pt idx="334">
                  <c:v>1.0362704347885101</c:v>
                </c:pt>
                <c:pt idx="335">
                  <c:v>1.03780992701543</c:v>
                </c:pt>
                <c:pt idx="336">
                  <c:v>1.03935170632519</c:v>
                </c:pt>
                <c:pt idx="337">
                  <c:v>1.04089577611548</c:v>
                </c:pt>
                <c:pt idx="338">
                  <c:v>1.04244213978907</c:v>
                </c:pt>
                <c:pt idx="339">
                  <c:v>1.0439908007537699</c:v>
                </c:pt>
                <c:pt idx="340">
                  <c:v>1.0455417624224499</c:v>
                </c:pt>
                <c:pt idx="341">
                  <c:v>1.04709502821306</c:v>
                </c:pt>
                <c:pt idx="342">
                  <c:v>1.0486506015486201</c:v>
                </c:pt>
                <c:pt idx="343">
                  <c:v>1.05020848585724</c:v>
                </c:pt>
                <c:pt idx="344">
                  <c:v>1.0517686845721299</c:v>
                </c:pt>
                <c:pt idx="345">
                  <c:v>1.0533312011315801</c:v>
                </c:pt>
                <c:pt idx="346">
                  <c:v>1.0548960389790001</c:v>
                </c:pt>
                <c:pt idx="347">
                  <c:v>1.0564632015629201</c:v>
                </c:pt>
                <c:pt idx="348">
                  <c:v>1.05803269233699</c:v>
                </c:pt>
                <c:pt idx="349">
                  <c:v>1.05960451475998</c:v>
                </c:pt>
                <c:pt idx="350">
                  <c:v>1.0611786722958201</c:v>
                </c:pt>
                <c:pt idx="351">
                  <c:v>1.0627551684135701</c:v>
                </c:pt>
                <c:pt idx="352">
                  <c:v>1.06433400658744</c:v>
                </c:pt>
                <c:pt idx="353">
                  <c:v>1.06591519029682</c:v>
                </c:pt>
                <c:pt idx="354">
                  <c:v>1.06749872302624</c:v>
                </c:pt>
                <c:pt idx="355">
                  <c:v>1.0690846082654499</c:v>
                </c:pt>
                <c:pt idx="356">
                  <c:v>1.0706728495093301</c:v>
                </c:pt>
                <c:pt idx="357">
                  <c:v>1.07226345025801</c:v>
                </c:pt>
                <c:pt idx="358">
                  <c:v>1.0738564140167599</c:v>
                </c:pt>
                <c:pt idx="359">
                  <c:v>1.07545174429611</c:v>
                </c:pt>
                <c:pt idx="360">
                  <c:v>1.07704944461178</c:v>
                </c:pt>
                <c:pt idx="361">
                  <c:v>1.07864951848471</c:v>
                </c:pt>
                <c:pt idx="362">
                  <c:v>1.0802519694410799</c:v>
                </c:pt>
                <c:pt idx="363">
                  <c:v>1.08185680101231</c:v>
                </c:pt>
                <c:pt idx="364">
                  <c:v>1.08346401673505</c:v>
                </c:pt>
                <c:pt idx="365">
                  <c:v>1.0850736201512301</c:v>
                </c:pt>
                <c:pt idx="366">
                  <c:v>1.08668561480802</c:v>
                </c:pt>
                <c:pt idx="367">
                  <c:v>1.0883000042578701</c:v>
                </c:pt>
                <c:pt idx="368">
                  <c:v>1.0899167920585</c:v>
                </c:pt>
                <c:pt idx="369">
                  <c:v>1.09153598177292</c:v>
                </c:pt>
                <c:pt idx="370">
                  <c:v>1.0931575769694399</c:v>
                </c:pt>
                <c:pt idx="371">
                  <c:v>1.0947815812216699</c:v>
                </c:pt>
                <c:pt idx="372">
                  <c:v>1.09640799810851</c:v>
                </c:pt>
                <c:pt idx="373">
                  <c:v>1.0980368312141899</c:v>
                </c:pt>
                <c:pt idx="374">
                  <c:v>1.09966808412828</c:v>
                </c:pt>
                <c:pt idx="375">
                  <c:v>1.1013017604456601</c:v>
                </c:pt>
                <c:pt idx="376">
                  <c:v>1.1029378637665599</c:v>
                </c:pt>
                <c:pt idx="377">
                  <c:v>1.1045763976965599</c:v>
                </c:pt>
                <c:pt idx="378">
                  <c:v>1.1062173658465799</c:v>
                </c:pt>
                <c:pt idx="379">
                  <c:v>1.1078607718329401</c:v>
                </c:pt>
                <c:pt idx="380">
                  <c:v>1.10950661927729</c:v>
                </c:pt>
                <c:pt idx="381">
                  <c:v>1.1111549118066899</c:v>
                </c:pt>
                <c:pt idx="382">
                  <c:v>1.1128056530535799</c:v>
                </c:pt>
                <c:pt idx="383">
                  <c:v>1.1144588466557901</c:v>
                </c:pt>
                <c:pt idx="384">
                  <c:v>1.1161144962565701</c:v>
                </c:pt>
                <c:pt idx="385">
                  <c:v>1.11777260550457</c:v>
                </c:pt>
                <c:pt idx="386">
                  <c:v>1.11943317805385</c:v>
                </c:pt>
                <c:pt idx="387">
                  <c:v>1.1210962175639301</c:v>
                </c:pt>
                <c:pt idx="388">
                  <c:v>1.1227617276997399</c:v>
                </c:pt>
                <c:pt idx="389">
                  <c:v>1.12442971213166</c:v>
                </c:pt>
                <c:pt idx="390">
                  <c:v>1.1261001745355199</c:v>
                </c:pt>
                <c:pt idx="391">
                  <c:v>1.1277731185926301</c:v>
                </c:pt>
                <c:pt idx="392">
                  <c:v>1.12944854798975</c:v>
                </c:pt>
                <c:pt idx="393">
                  <c:v>1.1311264664191201</c:v>
                </c:pt>
                <c:pt idx="394">
                  <c:v>1.1328068775784701</c:v>
                </c:pt>
                <c:pt idx="395">
                  <c:v>1.1344897851710301</c:v>
                </c:pt>
                <c:pt idx="396">
                  <c:v>1.1361751929055</c:v>
                </c:pt>
                <c:pt idx="397">
                  <c:v>1.13786310449613</c:v>
                </c:pt>
                <c:pt idx="398">
                  <c:v>1.1395535236626599</c:v>
                </c:pt>
                <c:pt idx="399">
                  <c:v>1.14124645413038</c:v>
                </c:pt>
                <c:pt idx="400">
                  <c:v>1.14294189963008</c:v>
                </c:pt>
                <c:pt idx="401">
                  <c:v>1.1446398638981401</c:v>
                </c:pt>
                <c:pt idx="402">
                  <c:v>1.14634035067644</c:v>
                </c:pt>
                <c:pt idx="403">
                  <c:v>1.1480433637124501</c:v>
                </c:pt>
                <c:pt idx="404">
                  <c:v>1.1497489067591999</c:v>
                </c:pt>
                <c:pt idx="405">
                  <c:v>1.1514569835752999</c:v>
                </c:pt>
                <c:pt idx="406">
                  <c:v>1.1531675979249401</c:v>
                </c:pt>
                <c:pt idx="407">
                  <c:v>1.1548807535779</c:v>
                </c:pt>
                <c:pt idx="408">
                  <c:v>1.1565964543095599</c:v>
                </c:pt>
                <c:pt idx="409">
                  <c:v>1.1583147039009001</c:v>
                </c:pt>
                <c:pt idx="410">
                  <c:v>1.1600355061385501</c:v>
                </c:pt>
                <c:pt idx="411">
                  <c:v>1.1617588648147299</c:v>
                </c:pt>
                <c:pt idx="412">
                  <c:v>1.1634847837272999</c:v>
                </c:pt>
                <c:pt idx="413">
                  <c:v>1.1652132666797901</c:v>
                </c:pt>
                <c:pt idx="414">
                  <c:v>1.1669443174813401</c:v>
                </c:pt>
                <c:pt idx="415">
                  <c:v>1.1686779399467799</c:v>
                </c:pt>
                <c:pt idx="416">
                  <c:v>1.17041413789659</c:v>
                </c:pt>
                <c:pt idx="417">
                  <c:v>1.1721529151569301</c:v>
                </c:pt>
                <c:pt idx="418">
                  <c:v>1.17389427555966</c:v>
                </c:pt>
                <c:pt idx="419">
                  <c:v>1.1756382229422999</c:v>
                </c:pt>
                <c:pt idx="420">
                  <c:v>1.1773847611481001</c:v>
                </c:pt>
                <c:pt idx="421">
                  <c:v>1.1791338940260001</c:v>
                </c:pt>
                <c:pt idx="422">
                  <c:v>1.1808856254306801</c:v>
                </c:pt>
                <c:pt idx="423">
                  <c:v>1.1826399592225301</c:v>
                </c:pt>
                <c:pt idx="424">
                  <c:v>1.1843968992676699</c:v>
                </c:pt>
                <c:pt idx="425">
                  <c:v>1.1861564494379799</c:v>
                </c:pt>
                <c:pt idx="426">
                  <c:v>1.18791861361108</c:v>
                </c:pt>
                <c:pt idx="427">
                  <c:v>1.1896833956703601</c:v>
                </c:pt>
                <c:pt idx="428">
                  <c:v>1.1914507995049699</c:v>
                </c:pt>
                <c:pt idx="429">
                  <c:v>1.1932208290098401</c:v>
                </c:pt>
                <c:pt idx="430">
                  <c:v>1.1949934880857001</c:v>
                </c:pt>
                <c:pt idx="431">
                  <c:v>1.1967687806390499</c:v>
                </c:pt>
                <c:pt idx="432">
                  <c:v>1.1985467105822101</c:v>
                </c:pt>
                <c:pt idx="433">
                  <c:v>1.2003272818333099</c:v>
                </c:pt>
                <c:pt idx="434">
                  <c:v>1.2021104983163</c:v>
                </c:pt>
                <c:pt idx="435">
                  <c:v>1.2038963639609599</c:v>
                </c:pt>
                <c:pt idx="436">
                  <c:v>1.2056848827029101</c:v>
                </c:pt>
                <c:pt idx="437">
                  <c:v>1.2074760584836</c:v>
                </c:pt>
                <c:pt idx="438">
                  <c:v>1.20926989525037</c:v>
                </c:pt>
                <c:pt idx="439">
                  <c:v>1.21106639695639</c:v>
                </c:pt>
                <c:pt idx="440">
                  <c:v>1.2128655675607201</c:v>
                </c:pt>
                <c:pt idx="441">
                  <c:v>1.21466741102829</c:v>
                </c:pt>
                <c:pt idx="442">
                  <c:v>1.2164719313299499</c:v>
                </c:pt>
                <c:pt idx="443">
                  <c:v>1.21827913244241</c:v>
                </c:pt>
                <c:pt idx="444">
                  <c:v>1.2200890183483</c:v>
                </c:pt>
                <c:pt idx="445">
                  <c:v>1.2219015930361901</c:v>
                </c:pt>
                <c:pt idx="446">
                  <c:v>1.22371686050055</c:v>
                </c:pt>
                <c:pt idx="447">
                  <c:v>1.2255348247417901</c:v>
                </c:pt>
                <c:pt idx="448">
                  <c:v>1.22735548976627</c:v>
                </c:pt>
                <c:pt idx="449">
                  <c:v>1.22917885958629</c:v>
                </c:pt>
                <c:pt idx="450">
                  <c:v>1.23100493822012</c:v>
                </c:pt>
                <c:pt idx="451">
                  <c:v>1.23283372969199</c:v>
                </c:pt>
                <c:pt idx="452">
                  <c:v>1.2346652380321299</c:v>
                </c:pt>
                <c:pt idx="453">
                  <c:v>1.23649946727674</c:v>
                </c:pt>
                <c:pt idx="454">
                  <c:v>1.2383364214679999</c:v>
                </c:pt>
                <c:pt idx="455">
                  <c:v>1.24017610465414</c:v>
                </c:pt>
                <c:pt idx="456">
                  <c:v>1.2420185208893599</c:v>
                </c:pt>
                <c:pt idx="457">
                  <c:v>1.24386367423391</c:v>
                </c:pt>
                <c:pt idx="458">
                  <c:v>1.2457115687540601</c:v>
                </c:pt>
                <c:pt idx="459">
                  <c:v>1.2475622085221301</c:v>
                </c:pt>
                <c:pt idx="460">
                  <c:v>1.24941559761647</c:v>
                </c:pt>
                <c:pt idx="461">
                  <c:v>1.2512717401215201</c:v>
                </c:pt>
                <c:pt idx="462">
                  <c:v>1.25313064012775</c:v>
                </c:pt>
                <c:pt idx="463">
                  <c:v>1.2549923017317499</c:v>
                </c:pt>
                <c:pt idx="464">
                  <c:v>1.2568567290361501</c:v>
                </c:pt>
                <c:pt idx="465">
                  <c:v>1.2587239261497201</c:v>
                </c:pt>
                <c:pt idx="466">
                  <c:v>1.2605938971873001</c:v>
                </c:pt>
                <c:pt idx="467">
                  <c:v>1.2624666462698599</c:v>
                </c:pt>
                <c:pt idx="468">
                  <c:v>1.2643421775244801</c:v>
                </c:pt>
                <c:pt idx="469">
                  <c:v>1.2662204950843901</c:v>
                </c:pt>
                <c:pt idx="470">
                  <c:v>1.2681016030889301</c:v>
                </c:pt>
                <c:pt idx="471">
                  <c:v>1.26998550568363</c:v>
                </c:pt>
                <c:pt idx="472">
                  <c:v>1.27187220702015</c:v>
                </c:pt>
                <c:pt idx="473">
                  <c:v>1.27376171125632</c:v>
                </c:pt>
                <c:pt idx="474">
                  <c:v>1.2756540225561599</c:v>
                </c:pt>
                <c:pt idx="475">
                  <c:v>1.2775491450898599</c:v>
                </c:pt>
                <c:pt idx="476">
                  <c:v>1.2794470830338101</c:v>
                </c:pt>
                <c:pt idx="477">
                  <c:v>1.28134784057062</c:v>
                </c:pt>
                <c:pt idx="478">
                  <c:v>1.28325142188909</c:v>
                </c:pt>
                <c:pt idx="479">
                  <c:v>1.28515783118426</c:v>
                </c:pt>
                <c:pt idx="480">
                  <c:v>1.2870670726574001</c:v>
                </c:pt>
                <c:pt idx="481">
                  <c:v>1.28897915051601</c:v>
                </c:pt>
                <c:pt idx="482">
                  <c:v>1.29089406897385</c:v>
                </c:pt>
                <c:pt idx="483">
                  <c:v>1.2928118322509401</c:v>
                </c:pt>
                <c:pt idx="484">
                  <c:v>1.29473244457356</c:v>
                </c:pt>
                <c:pt idx="485">
                  <c:v>1.2966559101743</c:v>
                </c:pt>
                <c:pt idx="486">
                  <c:v>1.2985822332919901</c:v>
                </c:pt>
                <c:pt idx="487">
                  <c:v>1.3005114181717901</c:v>
                </c:pt>
                <c:pt idx="488">
                  <c:v>1.3024434690651601</c:v>
                </c:pt>
                <c:pt idx="489">
                  <c:v>1.30437839022987</c:v>
                </c:pt>
                <c:pt idx="490">
                  <c:v>1.3063161859300201</c:v>
                </c:pt>
                <c:pt idx="491">
                  <c:v>1.3082568604360501</c:v>
                </c:pt>
                <c:pt idx="492">
                  <c:v>1.31020041802474</c:v>
                </c:pt>
                <c:pt idx="493">
                  <c:v>1.3121468629792199</c:v>
                </c:pt>
                <c:pt idx="494">
                  <c:v>1.3140961995889699</c:v>
                </c:pt>
                <c:pt idx="495">
                  <c:v>1.31604843214988</c:v>
                </c:pt>
                <c:pt idx="496">
                  <c:v>1.3180035649641899</c:v>
                </c:pt>
                <c:pt idx="497">
                  <c:v>1.31996160234055</c:v>
                </c:pt>
                <c:pt idx="498">
                  <c:v>1.3219225485939801</c:v>
                </c:pt>
                <c:pt idx="499">
                  <c:v>1.32388640804596</c:v>
                </c:pt>
                <c:pt idx="500">
                  <c:v>1.32585318502434</c:v>
                </c:pt>
                <c:pt idx="501">
                  <c:v>1.3278228838634301</c:v>
                </c:pt>
                <c:pt idx="502">
                  <c:v>1.3297955089039799</c:v>
                </c:pt>
                <c:pt idx="503">
                  <c:v>1.33177106449317</c:v>
                </c:pt>
                <c:pt idx="504">
                  <c:v>1.3337495549846501</c:v>
                </c:pt>
                <c:pt idx="505">
                  <c:v>1.3357309847385399</c:v>
                </c:pt>
                <c:pt idx="506">
                  <c:v>1.3377153581214301</c:v>
                </c:pt>
                <c:pt idx="507">
                  <c:v>1.33970267950641</c:v>
                </c:pt>
                <c:pt idx="508">
                  <c:v>1.3416929532730399</c:v>
                </c:pt>
                <c:pt idx="509">
                  <c:v>1.3436861838074099</c:v>
                </c:pt>
                <c:pt idx="510">
                  <c:v>1.3456823755021201</c:v>
                </c:pt>
                <c:pt idx="511">
                  <c:v>1.3476815327563001</c:v>
                </c:pt>
                <c:pt idx="512">
                  <c:v>1.3496836599755999</c:v>
                </c:pt>
                <c:pt idx="513">
                  <c:v>1.3516887615722399</c:v>
                </c:pt>
                <c:pt idx="514">
                  <c:v>1.35369684196497</c:v>
                </c:pt>
                <c:pt idx="515">
                  <c:v>1.3557079055791199</c:v>
                </c:pt>
                <c:pt idx="516">
                  <c:v>1.3577219568465799</c:v>
                </c:pt>
                <c:pt idx="517">
                  <c:v>1.35973900020585</c:v>
                </c:pt>
                <c:pt idx="518">
                  <c:v>1.3617590401019899</c:v>
                </c:pt>
                <c:pt idx="519">
                  <c:v>1.3637820809866901</c:v>
                </c:pt>
                <c:pt idx="520">
                  <c:v>1.3658081273182501</c:v>
                </c:pt>
                <c:pt idx="521">
                  <c:v>1.3678371835615699</c:v>
                </c:pt>
                <c:pt idx="522">
                  <c:v>1.36986925418822</c:v>
                </c:pt>
                <c:pt idx="523">
                  <c:v>1.37190434367638</c:v>
                </c:pt>
                <c:pt idx="524">
                  <c:v>1.3739424565109</c:v>
                </c:pt>
                <c:pt idx="525">
                  <c:v>1.3759835971832901</c:v>
                </c:pt>
                <c:pt idx="526">
                  <c:v>1.3780277701917301</c:v>
                </c:pt>
                <c:pt idx="527">
                  <c:v>1.3800749800410901</c:v>
                </c:pt>
                <c:pt idx="528">
                  <c:v>1.38212523124293</c:v>
                </c:pt>
                <c:pt idx="529">
                  <c:v>1.3841785283154899</c:v>
                </c:pt>
                <c:pt idx="530">
                  <c:v>1.3862348757837599</c:v>
                </c:pt>
                <c:pt idx="531">
                  <c:v>1.3882942781794301</c:v>
                </c:pt>
                <c:pt idx="532">
                  <c:v>1.39035674004093</c:v>
                </c:pt>
                <c:pt idx="533">
                  <c:v>1.39242226591341</c:v>
                </c:pt>
                <c:pt idx="534">
                  <c:v>1.39449086034881</c:v>
                </c:pt>
                <c:pt idx="535">
                  <c:v>1.39656252790581</c:v>
                </c:pt>
                <c:pt idx="536">
                  <c:v>1.39863727314986</c:v>
                </c:pt>
                <c:pt idx="537">
                  <c:v>1.4007151006532099</c:v>
                </c:pt>
                <c:pt idx="538">
                  <c:v>1.4027960149948699</c:v>
                </c:pt>
                <c:pt idx="539">
                  <c:v>1.40488002076069</c:v>
                </c:pt>
                <c:pt idx="540">
                  <c:v>1.40696712254331</c:v>
                </c:pt>
                <c:pt idx="541">
                  <c:v>1.40905732494221</c:v>
                </c:pt>
                <c:pt idx="542">
                  <c:v>1.41115063256367</c:v>
                </c:pt>
                <c:pt idx="543">
                  <c:v>1.41324705002086</c:v>
                </c:pt>
                <c:pt idx="544">
                  <c:v>1.4153465819337601</c:v>
                </c:pt>
                <c:pt idx="545">
                  <c:v>1.4174492329292401</c:v>
                </c:pt>
                <c:pt idx="546">
                  <c:v>1.4195550076410299</c:v>
                </c:pt>
                <c:pt idx="547">
                  <c:v>1.4216639107097599</c:v>
                </c:pt>
                <c:pt idx="548">
                  <c:v>1.4237759467829401</c:v>
                </c:pt>
                <c:pt idx="549">
                  <c:v>1.42589112051498</c:v>
                </c:pt>
                <c:pt idx="550">
                  <c:v>1.42800943656723</c:v>
                </c:pt>
                <c:pt idx="551">
                  <c:v>1.4301308996079301</c:v>
                </c:pt>
                <c:pt idx="552">
                  <c:v>1.4322555143122799</c:v>
                </c:pt>
                <c:pt idx="553">
                  <c:v>1.4343832853624101</c:v>
                </c:pt>
                <c:pt idx="554">
                  <c:v>1.4365142174474299</c:v>
                </c:pt>
                <c:pt idx="555">
                  <c:v>1.4386483152634</c:v>
                </c:pt>
                <c:pt idx="556">
                  <c:v>1.4407855835133401</c:v>
                </c:pt>
                <c:pt idx="557">
                  <c:v>1.4429260269072901</c:v>
                </c:pt>
                <c:pt idx="558">
                  <c:v>1.44506965016226</c:v>
                </c:pt>
                <c:pt idx="559">
                  <c:v>1.4472164580022899</c:v>
                </c:pt>
                <c:pt idx="560">
                  <c:v>1.44936645515842</c:v>
                </c:pt>
                <c:pt idx="561">
                  <c:v>1.4515196463687301</c:v>
                </c:pt>
                <c:pt idx="562">
                  <c:v>1.4536760363783201</c:v>
                </c:pt>
                <c:pt idx="563">
                  <c:v>1.45583562993937</c:v>
                </c:pt>
                <c:pt idx="564">
                  <c:v>1.4579984318110999</c:v>
                </c:pt>
                <c:pt idx="565">
                  <c:v>1.4601644467597901</c:v>
                </c:pt>
                <c:pt idx="566">
                  <c:v>1.46233367955884</c:v>
                </c:pt>
                <c:pt idx="567">
                  <c:v>1.4645061349886901</c:v>
                </c:pt>
                <c:pt idx="568">
                  <c:v>1.4666818178369201</c:v>
                </c:pt>
                <c:pt idx="569">
                  <c:v>1.4688607328982199</c:v>
                </c:pt>
                <c:pt idx="570">
                  <c:v>1.47104288497438</c:v>
                </c:pt>
                <c:pt idx="571">
                  <c:v>1.47322827887434</c:v>
                </c:pt>
                <c:pt idx="572">
                  <c:v>1.47541691941418</c:v>
                </c:pt>
                <c:pt idx="573">
                  <c:v>1.47760881141713</c:v>
                </c:pt>
                <c:pt idx="574">
                  <c:v>1.4798039597136099</c:v>
                </c:pt>
                <c:pt idx="575">
                  <c:v>1.4820023691411801</c:v>
                </c:pt>
                <c:pt idx="576">
                  <c:v>1.4842040445446201</c:v>
                </c:pt>
                <c:pt idx="577">
                  <c:v>1.48640899077588</c:v>
                </c:pt>
                <c:pt idx="578">
                  <c:v>1.4886172126941299</c:v>
                </c:pt>
                <c:pt idx="579">
                  <c:v>1.49082871516576</c:v>
                </c:pt>
                <c:pt idx="580">
                  <c:v>1.49304350306439</c:v>
                </c:pt>
                <c:pt idx="581">
                  <c:v>1.4952615812708701</c:v>
                </c:pt>
                <c:pt idx="582">
                  <c:v>1.4974829546733299</c:v>
                </c:pt>
                <c:pt idx="583">
                  <c:v>1.49970762816712</c:v>
                </c:pt>
                <c:pt idx="584">
                  <c:v>1.5019356066548999</c:v>
                </c:pt>
                <c:pt idx="585">
                  <c:v>1.5041668950465801</c:v>
                </c:pt>
                <c:pt idx="586">
                  <c:v>1.5064014982594001</c:v>
                </c:pt>
                <c:pt idx="587">
                  <c:v>1.50863942121787</c:v>
                </c:pt>
                <c:pt idx="588">
                  <c:v>1.5108806688538501</c:v>
                </c:pt>
                <c:pt idx="589">
                  <c:v>1.5131252461064899</c:v>
                </c:pt>
                <c:pt idx="590">
                  <c:v>1.51537315792231</c:v>
                </c:pt>
                <c:pt idx="591">
                  <c:v>1.5176244092551701</c:v>
                </c:pt>
                <c:pt idx="592">
                  <c:v>1.5198790050662701</c:v>
                </c:pt>
                <c:pt idx="593">
                  <c:v>1.5221369503241999</c:v>
                </c:pt>
                <c:pt idx="594">
                  <c:v>1.52439825000494</c:v>
                </c:pt>
                <c:pt idx="595">
                  <c:v>1.52666290909183</c:v>
                </c:pt>
                <c:pt idx="596">
                  <c:v>1.5289309325756499</c:v>
                </c:pt>
                <c:pt idx="597">
                  <c:v>1.5312023254545599</c:v>
                </c:pt>
                <c:pt idx="598">
                  <c:v>1.5334770927341801</c:v>
                </c:pt>
                <c:pt idx="599">
                  <c:v>1.53575523942753</c:v>
                </c:pt>
                <c:pt idx="600">
                  <c:v>1.5380367705551099</c:v>
                </c:pt>
                <c:pt idx="601">
                  <c:v>1.5403216911448601</c:v>
                </c:pt>
                <c:pt idx="602">
                  <c:v>1.5426100062321999</c:v>
                </c:pt>
                <c:pt idx="603">
                  <c:v>1.54490172086001</c:v>
                </c:pt>
                <c:pt idx="604">
                  <c:v>1.54719684007869</c:v>
                </c:pt>
                <c:pt idx="605">
                  <c:v>1.5494953689461199</c:v>
                </c:pt>
                <c:pt idx="606">
                  <c:v>1.55179731252771</c:v>
                </c:pt>
                <c:pt idx="607">
                  <c:v>1.5541026758963801</c:v>
                </c:pt>
                <c:pt idx="608">
                  <c:v>1.5564114641326099</c:v>
                </c:pt>
                <c:pt idx="609">
                  <c:v>1.5587236823244</c:v>
                </c:pt>
                <c:pt idx="610">
                  <c:v>1.56103933556732</c:v>
                </c:pt>
                <c:pt idx="611">
                  <c:v>1.5633584289645299</c:v>
                </c:pt>
                <c:pt idx="612">
                  <c:v>1.56568096762673</c:v>
                </c:pt>
                <c:pt idx="613">
                  <c:v>1.5680069566722401</c:v>
                </c:pt>
                <c:pt idx="614">
                  <c:v>1.57033640122699</c:v>
                </c:pt>
                <c:pt idx="615">
                  <c:v>1.5726693064245001</c:v>
                </c:pt>
                <c:pt idx="616">
                  <c:v>1.57500567740595</c:v>
                </c:pt>
                <c:pt idx="617">
                  <c:v>1.57734551932012</c:v>
                </c:pt>
                <c:pt idx="618">
                  <c:v>1.5796888373234601</c:v>
                </c:pt>
                <c:pt idx="619">
                  <c:v>1.5820356365800801</c:v>
                </c:pt>
                <c:pt idx="620">
                  <c:v>1.58438592226177</c:v>
                </c:pt>
                <c:pt idx="621">
                  <c:v>1.5867396995479801</c:v>
                </c:pt>
                <c:pt idx="622">
                  <c:v>1.58909697362587</c:v>
                </c:pt>
                <c:pt idx="623">
                  <c:v>1.5914577496903</c:v>
                </c:pt>
                <c:pt idx="624">
                  <c:v>1.5938220329438599</c:v>
                </c:pt>
                <c:pt idx="625">
                  <c:v>1.5961898285968601</c:v>
                </c:pt>
                <c:pt idx="626">
                  <c:v>1.59856114186734</c:v>
                </c:pt>
                <c:pt idx="627">
                  <c:v>1.6009359779811201</c:v>
                </c:pt>
                <c:pt idx="628">
                  <c:v>1.60331434217175</c:v>
                </c:pt>
                <c:pt idx="629">
                  <c:v>1.6056962396805701</c:v>
                </c:pt>
                <c:pt idx="630">
                  <c:v>1.60808167575673</c:v>
                </c:pt>
                <c:pt idx="631">
                  <c:v>1.61047065565713</c:v>
                </c:pt>
                <c:pt idx="632">
                  <c:v>1.61286318464652</c:v>
                </c:pt>
                <c:pt idx="633">
                  <c:v>1.61525926799745</c:v>
                </c:pt>
                <c:pt idx="634">
                  <c:v>1.6176589109903201</c:v>
                </c:pt>
                <c:pt idx="635">
                  <c:v>1.6200621189133499</c:v>
                </c:pt>
                <c:pt idx="636">
                  <c:v>1.62246889706264</c:v>
                </c:pt>
                <c:pt idx="637">
                  <c:v>1.6248792507421499</c:v>
                </c:pt>
                <c:pt idx="638">
                  <c:v>1.62729318526371</c:v>
                </c:pt>
                <c:pt idx="639">
                  <c:v>1.6297107059470599</c:v>
                </c:pt>
                <c:pt idx="640">
                  <c:v>1.6321318181198301</c:v>
                </c:pt>
                <c:pt idx="641">
                  <c:v>1.6345565271175599</c:v>
                </c:pt>
                <c:pt idx="642">
                  <c:v>1.63698483828373</c:v>
                </c:pt>
                <c:pt idx="643">
                  <c:v>1.63941675696976</c:v>
                </c:pt>
                <c:pt idx="644">
                  <c:v>1.64185228853499</c:v>
                </c:pt>
                <c:pt idx="645">
                  <c:v>1.6442914383467699</c:v>
                </c:pt>
                <c:pt idx="646">
                  <c:v>1.64673421178038</c:v>
                </c:pt>
                <c:pt idx="647">
                  <c:v>1.6491806142191101</c:v>
                </c:pt>
                <c:pt idx="648">
                  <c:v>1.65163065105424</c:v>
                </c:pt>
                <c:pt idx="649">
                  <c:v>1.6540843276850601</c:v>
                </c:pt>
                <c:pt idx="650">
                  <c:v>1.65654164951889</c:v>
                </c:pt>
                <c:pt idx="651">
                  <c:v>1.6590026219710601</c:v>
                </c:pt>
                <c:pt idx="652">
                  <c:v>1.6614672504649699</c:v>
                </c:pt>
                <c:pt idx="653">
                  <c:v>1.6639355404320599</c:v>
                </c:pt>
                <c:pt idx="654">
                  <c:v>1.6664074973118601</c:v>
                </c:pt>
                <c:pt idx="655">
                  <c:v>1.6688831265519499</c:v>
                </c:pt>
                <c:pt idx="656">
                  <c:v>1.6713624336080199</c:v>
                </c:pt>
                <c:pt idx="657">
                  <c:v>1.67384542394388</c:v>
                </c:pt>
                <c:pt idx="658">
                  <c:v>1.67633210303144</c:v>
                </c:pt>
                <c:pt idx="659">
                  <c:v>1.67882247635073</c:v>
                </c:pt>
                <c:pt idx="660">
                  <c:v>1.68131654938993</c:v>
                </c:pt>
                <c:pt idx="661">
                  <c:v>1.6838143276453901</c:v>
                </c:pt>
                <c:pt idx="662">
                  <c:v>1.6863158166215999</c:v>
                </c:pt>
                <c:pt idx="663">
                  <c:v>1.68882102183125</c:v>
                </c:pt>
                <c:pt idx="664">
                  <c:v>1.6913299487951901</c:v>
                </c:pt>
                <c:pt idx="665">
                  <c:v>1.69384260304251</c:v>
                </c:pt>
                <c:pt idx="666">
                  <c:v>1.6963589901104801</c:v>
                </c:pt>
                <c:pt idx="667">
                  <c:v>1.6988791155446199</c:v>
                </c:pt>
                <c:pt idx="668">
                  <c:v>1.70140298489866</c:v>
                </c:pt>
                <c:pt idx="669">
                  <c:v>1.70393060373463</c:v>
                </c:pt>
                <c:pt idx="670">
                  <c:v>1.7064619776227601</c:v>
                </c:pt>
                <c:pt idx="671">
                  <c:v>1.7089971121416101</c:v>
                </c:pt>
                <c:pt idx="672">
                  <c:v>1.7115360128779999</c:v>
                </c:pt>
                <c:pt idx="673">
                  <c:v>1.71407868542705</c:v>
                </c:pt>
                <c:pt idx="674">
                  <c:v>1.71662513539221</c:v>
                </c:pt>
                <c:pt idx="675">
                  <c:v>1.71917536838522</c:v>
                </c:pt>
                <c:pt idx="676">
                  <c:v>1.7217293900262001</c:v>
                </c:pt>
                <c:pt idx="677">
                  <c:v>1.7242872059435801</c:v>
                </c:pt>
                <c:pt idx="678">
                  <c:v>1.72684882177419</c:v>
                </c:pt>
                <c:pt idx="679">
                  <c:v>1.72941424316319</c:v>
                </c:pt>
                <c:pt idx="680">
                  <c:v>1.7319834757641701</c:v>
                </c:pt>
                <c:pt idx="681">
                  <c:v>1.73455652523908</c:v>
                </c:pt>
                <c:pt idx="682">
                  <c:v>1.7371333972583201</c:v>
                </c:pt>
                <c:pt idx="683">
                  <c:v>1.7397140975006899</c:v>
                </c:pt>
                <c:pt idx="684">
                  <c:v>1.7422986316534199</c:v>
                </c:pt>
                <c:pt idx="685">
                  <c:v>1.7448870054122101</c:v>
                </c:pt>
                <c:pt idx="686">
                  <c:v>1.7474792244812101</c:v>
                </c:pt>
                <c:pt idx="687">
                  <c:v>1.75007529457304</c:v>
                </c:pt>
                <c:pt idx="688">
                  <c:v>1.7526752214088199</c:v>
                </c:pt>
                <c:pt idx="689">
                  <c:v>1.7552790107181599</c:v>
                </c:pt>
                <c:pt idx="690">
                  <c:v>1.7578866682391801</c:v>
                </c:pt>
                <c:pt idx="691">
                  <c:v>1.7604981997185301</c:v>
                </c:pt>
                <c:pt idx="692">
                  <c:v>1.7631136109114001</c:v>
                </c:pt>
                <c:pt idx="693">
                  <c:v>1.76573290758153</c:v>
                </c:pt>
                <c:pt idx="694">
                  <c:v>1.7683560955012001</c:v>
                </c:pt>
                <c:pt idx="695">
                  <c:v>1.7709831804512901</c:v>
                </c:pt>
                <c:pt idx="696">
                  <c:v>1.77361416822128</c:v>
                </c:pt>
                <c:pt idx="697">
                  <c:v>1.7762490646092099</c:v>
                </c:pt>
                <c:pt idx="698">
                  <c:v>1.7788878754217601</c:v>
                </c:pt>
                <c:pt idx="699">
                  <c:v>1.78153060647425</c:v>
                </c:pt>
                <c:pt idx="700">
                  <c:v>1.7841772635905999</c:v>
                </c:pt>
              </c:numCache>
            </c:numRef>
          </c:yVal>
          <c:smooth val="1"/>
        </c:ser>
        <c:dLbls>
          <c:showLegendKey val="0"/>
          <c:showVal val="0"/>
          <c:showCatName val="0"/>
          <c:showSerName val="0"/>
          <c:showPercent val="0"/>
          <c:showBubbleSize val="0"/>
        </c:dLbls>
        <c:axId val="722946616"/>
        <c:axId val="636167592"/>
      </c:scatterChart>
      <c:valAx>
        <c:axId val="722946616"/>
        <c:scaling>
          <c:orientation val="minMax"/>
          <c:max val="60"/>
          <c:min val="15"/>
        </c:scaling>
        <c:delete val="0"/>
        <c:axPos val="b"/>
        <c:title>
          <c:tx>
            <c:rich>
              <a:bodyPr/>
              <a:lstStyle/>
              <a:p>
                <a:pPr>
                  <a:defRPr sz="1700"/>
                </a:pPr>
                <a:r>
                  <a:rPr lang="en-US" sz="1700" dirty="0" smtClean="0"/>
                  <a:t>Donor Age</a:t>
                </a:r>
                <a:endParaRPr lang="en-US" sz="1700" dirty="0"/>
              </a:p>
            </c:rich>
          </c:tx>
          <c:layout>
            <c:manualLayout>
              <c:xMode val="edge"/>
              <c:yMode val="edge"/>
              <c:x val="0.46883846654123984"/>
              <c:y val="0.88582020997375333"/>
            </c:manualLayout>
          </c:layout>
          <c:overlay val="0"/>
        </c:title>
        <c:numFmt formatCode="#,##0" sourceLinked="0"/>
        <c:majorTickMark val="out"/>
        <c:minorTickMark val="none"/>
        <c:tickLblPos val="nextTo"/>
        <c:txPr>
          <a:bodyPr rot="0"/>
          <a:lstStyle/>
          <a:p>
            <a:pPr>
              <a:defRPr sz="1500" b="1"/>
            </a:pPr>
            <a:endParaRPr lang="en-US"/>
          </a:p>
        </c:txPr>
        <c:crossAx val="636167592"/>
        <c:crosses val="autoZero"/>
        <c:crossBetween val="midCat"/>
        <c:majorUnit val="5"/>
      </c:valAx>
      <c:valAx>
        <c:axId val="636167592"/>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10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722946616"/>
        <c:crossesAt val="1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Microsoft_Excel_Worksheet3!$B$1</c:f>
              <c:strCache>
                <c:ptCount val="1"/>
                <c:pt idx="0">
                  <c:v>yhat</c:v>
                </c:pt>
              </c:strCache>
            </c:strRef>
          </c:tx>
          <c:spPr>
            <a:ln w="38100">
              <a:solidFill>
                <a:srgbClr val="00FF00"/>
              </a:solidFill>
            </a:ln>
          </c:spPr>
          <c:marker>
            <c:symbol val="none"/>
          </c:marker>
          <c:xVal>
            <c:numRef>
              <c:f>Microsoft_Excel_Worksheet3!$A$2:$A$10002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Microsoft_Excel_Worksheet3!$B$2:$B$10002</c:f>
              <c:numCache>
                <c:formatCode>General</c:formatCode>
                <c:ptCount val="10001"/>
                <c:pt idx="0">
                  <c:v>0.73449024946594599</c:v>
                </c:pt>
                <c:pt idx="1">
                  <c:v>0.73655357803924804</c:v>
                </c:pt>
                <c:pt idx="2">
                  <c:v>0.73862270291114596</c:v>
                </c:pt>
                <c:pt idx="3">
                  <c:v>0.74069764036459096</c:v>
                </c:pt>
                <c:pt idx="4">
                  <c:v>0.742778406728274</c:v>
                </c:pt>
                <c:pt idx="5">
                  <c:v>0.74486501837676</c:v>
                </c:pt>
                <c:pt idx="6">
                  <c:v>0.74695749173060999</c:v>
                </c:pt>
                <c:pt idx="7">
                  <c:v>0.74905584325651697</c:v>
                </c:pt>
                <c:pt idx="8">
                  <c:v>0.75116008946742796</c:v>
                </c:pt>
                <c:pt idx="9">
                  <c:v>0.75327024692268396</c:v>
                </c:pt>
                <c:pt idx="10">
                  <c:v>0.755386332228138</c:v>
                </c:pt>
                <c:pt idx="11">
                  <c:v>0.75750836203629601</c:v>
                </c:pt>
                <c:pt idx="12">
                  <c:v>0.75963635304644495</c:v>
                </c:pt>
                <c:pt idx="13">
                  <c:v>0.76177032200478001</c:v>
                </c:pt>
                <c:pt idx="14">
                  <c:v>0.763910285704542</c:v>
                </c:pt>
                <c:pt idx="15">
                  <c:v>0.76605626098614699</c:v>
                </c:pt>
                <c:pt idx="16">
                  <c:v>0.76820826473731996</c:v>
                </c:pt>
                <c:pt idx="17">
                  <c:v>0.77036631389322396</c:v>
                </c:pt>
                <c:pt idx="18">
                  <c:v>0.772530425436599</c:v>
                </c:pt>
                <c:pt idx="19">
                  <c:v>0.77470061639789201</c:v>
                </c:pt>
                <c:pt idx="20">
                  <c:v>0.77687690385539199</c:v>
                </c:pt>
                <c:pt idx="21">
                  <c:v>0.77905930493536502</c:v>
                </c:pt>
                <c:pt idx="22">
                  <c:v>0.78124783681218601</c:v>
                </c:pt>
                <c:pt idx="23">
                  <c:v>0.78344251670847798</c:v>
                </c:pt>
                <c:pt idx="24">
                  <c:v>0.78564336189524497</c:v>
                </c:pt>
                <c:pt idx="25">
                  <c:v>0.78785038969201004</c:v>
                </c:pt>
                <c:pt idx="26">
                  <c:v>0.79006361746694798</c:v>
                </c:pt>
                <c:pt idx="27">
                  <c:v>0.79228306263702597</c:v>
                </c:pt>
                <c:pt idx="28">
                  <c:v>0.79450874266813798</c:v>
                </c:pt>
                <c:pt idx="29">
                  <c:v>0.79674067507524304</c:v>
                </c:pt>
                <c:pt idx="30">
                  <c:v>0.79897887742250395</c:v>
                </c:pt>
                <c:pt idx="31">
                  <c:v>0.80122336732342503</c:v>
                </c:pt>
                <c:pt idx="32">
                  <c:v>0.80347416244098901</c:v>
                </c:pt>
                <c:pt idx="33">
                  <c:v>0.80573128048779796</c:v>
                </c:pt>
                <c:pt idx="34">
                  <c:v>0.80799473922621301</c:v>
                </c:pt>
                <c:pt idx="35">
                  <c:v>0.81026455646849205</c:v>
                </c:pt>
                <c:pt idx="36">
                  <c:v>0.81254075007693205</c:v>
                </c:pt>
                <c:pt idx="37">
                  <c:v>0.81482333796400797</c:v>
                </c:pt>
                <c:pt idx="38">
                  <c:v>0.81711233809251504</c:v>
                </c:pt>
                <c:pt idx="39">
                  <c:v>0.81940776847570995</c:v>
                </c:pt>
                <c:pt idx="40">
                  <c:v>0.82170964717745099</c:v>
                </c:pt>
                <c:pt idx="41">
                  <c:v>0.82401799231234196</c:v>
                </c:pt>
                <c:pt idx="42">
                  <c:v>0.82633282204587499</c:v>
                </c:pt>
                <c:pt idx="43">
                  <c:v>0.82865415459457104</c:v>
                </c:pt>
                <c:pt idx="44">
                  <c:v>0.830982008226126</c:v>
                </c:pt>
                <c:pt idx="45">
                  <c:v>0.83331640125955297</c:v>
                </c:pt>
                <c:pt idx="46">
                  <c:v>0.83565735206532699</c:v>
                </c:pt>
                <c:pt idx="47">
                  <c:v>0.83800487906552901</c:v>
                </c:pt>
                <c:pt idx="48">
                  <c:v>0.84035900073399294</c:v>
                </c:pt>
                <c:pt idx="49">
                  <c:v>0.84271973559644697</c:v>
                </c:pt>
                <c:pt idx="50">
                  <c:v>0.84508710223066197</c:v>
                </c:pt>
                <c:pt idx="51">
                  <c:v>0.84746111926659895</c:v>
                </c:pt>
                <c:pt idx="52">
                  <c:v>0.84984180538655396</c:v>
                </c:pt>
                <c:pt idx="53">
                  <c:v>0.85222917932530395</c:v>
                </c:pt>
                <c:pt idx="54">
                  <c:v>0.854623259870258</c:v>
                </c:pt>
                <c:pt idx="55">
                  <c:v>0.85702406586159896</c:v>
                </c:pt>
                <c:pt idx="56">
                  <c:v>0.85943161619243802</c:v>
                </c:pt>
                <c:pt idx="57">
                  <c:v>0.86184592980896202</c:v>
                </c:pt>
                <c:pt idx="58">
                  <c:v>0.86426702571057901</c:v>
                </c:pt>
                <c:pt idx="59">
                  <c:v>0.86669492295007</c:v>
                </c:pt>
                <c:pt idx="60">
                  <c:v>0.86912964063374198</c:v>
                </c:pt>
                <c:pt idx="61">
                  <c:v>0.87157119792157201</c:v>
                </c:pt>
                <c:pt idx="62">
                  <c:v>0.87401961402736394</c:v>
                </c:pt>
                <c:pt idx="63">
                  <c:v>0.87647490821889396</c:v>
                </c:pt>
                <c:pt idx="64">
                  <c:v>0.878937099818069</c:v>
                </c:pt>
                <c:pt idx="65">
                  <c:v>0.88140620820107196</c:v>
                </c:pt>
                <c:pt idx="66">
                  <c:v>0.88388225279851895</c:v>
                </c:pt>
                <c:pt idx="67">
                  <c:v>0.88636525309560998</c:v>
                </c:pt>
                <c:pt idx="68">
                  <c:v>0.88885522863228295</c:v>
                </c:pt>
                <c:pt idx="69">
                  <c:v>0.89135219900336704</c:v>
                </c:pt>
                <c:pt idx="70">
                  <c:v>0.893856183858737</c:v>
                </c:pt>
                <c:pt idx="71">
                  <c:v>0.89636720290346905</c:v>
                </c:pt>
                <c:pt idx="72">
                  <c:v>0.89888527589799405</c:v>
                </c:pt>
                <c:pt idx="73">
                  <c:v>0.901410422658254</c:v>
                </c:pt>
                <c:pt idx="74">
                  <c:v>0.90394266305585702</c:v>
                </c:pt>
                <c:pt idx="75">
                  <c:v>0.90648201701823705</c:v>
                </c:pt>
                <c:pt idx="76">
                  <c:v>0.90902850452880501</c:v>
                </c:pt>
                <c:pt idx="77">
                  <c:v>0.91158214562711004</c:v>
                </c:pt>
                <c:pt idx="78">
                  <c:v>0.91414296040899801</c:v>
                </c:pt>
                <c:pt idx="79">
                  <c:v>0.91671096902676596</c:v>
                </c:pt>
                <c:pt idx="80">
                  <c:v>0.91928619168932502</c:v>
                </c:pt>
                <c:pt idx="81">
                  <c:v>0.92186864866235396</c:v>
                </c:pt>
                <c:pt idx="82">
                  <c:v>0.92445836026846395</c:v>
                </c:pt>
                <c:pt idx="83">
                  <c:v>0.92705534688735702</c:v>
                </c:pt>
                <c:pt idx="84">
                  <c:v>0.92965962895598397</c:v>
                </c:pt>
                <c:pt idx="85">
                  <c:v>0.93227122696870901</c:v>
                </c:pt>
                <c:pt idx="86">
                  <c:v>0.93489016147746695</c:v>
                </c:pt>
                <c:pt idx="87">
                  <c:v>0.93751645309192799</c:v>
                </c:pt>
                <c:pt idx="88">
                  <c:v>0.94015012247966001</c:v>
                </c:pt>
                <c:pt idx="89">
                  <c:v>0.942791190366288</c:v>
                </c:pt>
                <c:pt idx="90">
                  <c:v>0.94543967753566205</c:v>
                </c:pt>
                <c:pt idx="91">
                  <c:v>0.94809560483001598</c:v>
                </c:pt>
                <c:pt idx="92">
                  <c:v>0.95075899315013401</c:v>
                </c:pt>
                <c:pt idx="93">
                  <c:v>0.95342986345551595</c:v>
                </c:pt>
                <c:pt idx="94">
                  <c:v>0.95610823676454004</c:v>
                </c:pt>
                <c:pt idx="95">
                  <c:v>0.958794134154629</c:v>
                </c:pt>
                <c:pt idx="96">
                  <c:v>0.96148757676241703</c:v>
                </c:pt>
                <c:pt idx="97">
                  <c:v>0.96418858578391398</c:v>
                </c:pt>
                <c:pt idx="98">
                  <c:v>0.96689718247467604</c:v>
                </c:pt>
                <c:pt idx="99">
                  <c:v>0.969613388149968</c:v>
                </c:pt>
                <c:pt idx="100">
                  <c:v>0.97233722418493396</c:v>
                </c:pt>
                <c:pt idx="101">
                  <c:v>0.97506871201476597</c:v>
                </c:pt>
                <c:pt idx="102">
                  <c:v>0.97780787313487105</c:v>
                </c:pt>
                <c:pt idx="103">
                  <c:v>0.98055472910104102</c:v>
                </c:pt>
                <c:pt idx="104">
                  <c:v>0.98330930152962304</c:v>
                </c:pt>
                <c:pt idx="105">
                  <c:v>0.98607161209768801</c:v>
                </c:pt>
                <c:pt idx="106">
                  <c:v>0.98884168254320204</c:v>
                </c:pt>
                <c:pt idx="107">
                  <c:v>0.99161953466519803</c:v>
                </c:pt>
                <c:pt idx="108">
                  <c:v>0.99440519032394603</c:v>
                </c:pt>
                <c:pt idx="109">
                  <c:v>0.99719867144112495</c:v>
                </c:pt>
                <c:pt idx="110">
                  <c:v>1</c:v>
                </c:pt>
                <c:pt idx="111">
                  <c:v>1.00280919804559</c:v>
                </c:pt>
                <c:pt idx="112">
                  <c:v>1.0056262876848301</c:v>
                </c:pt>
                <c:pt idx="113">
                  <c:v>1.00845129108679</c:v>
                </c:pt>
                <c:pt idx="114">
                  <c:v>1.01128423048278</c:v>
                </c:pt>
                <c:pt idx="115">
                  <c:v>1.01412512816659</c:v>
                </c:pt>
                <c:pt idx="116">
                  <c:v>1.01697400649461</c:v>
                </c:pt>
                <c:pt idx="117">
                  <c:v>1.01983088788607</c:v>
                </c:pt>
                <c:pt idx="118">
                  <c:v>1.0226957948231501</c:v>
                </c:pt>
                <c:pt idx="119">
                  <c:v>1.0255687498512001</c:v>
                </c:pt>
                <c:pt idx="120">
                  <c:v>1.0284497755788899</c:v>
                </c:pt>
                <c:pt idx="121">
                  <c:v>1.0313388946784301</c:v>
                </c:pt>
                <c:pt idx="122">
                  <c:v>1.0342361298856999</c:v>
                </c:pt>
                <c:pt idx="123">
                  <c:v>1.0371415040004499</c:v>
                </c:pt>
                <c:pt idx="124">
                  <c:v>1.0400550398864901</c:v>
                </c:pt>
                <c:pt idx="125">
                  <c:v>1.0429767604718401</c:v>
                </c:pt>
                <c:pt idx="126">
                  <c:v>1.0459066887489501</c:v>
                </c:pt>
                <c:pt idx="127">
                  <c:v>1.04884484777485</c:v>
                </c:pt>
                <c:pt idx="128">
                  <c:v>1.05179126067135</c:v>
                </c:pt>
                <c:pt idx="129">
                  <c:v>1.0547459506251899</c:v>
                </c:pt>
                <c:pt idx="130">
                  <c:v>1.05770894088828</c:v>
                </c:pt>
                <c:pt idx="131">
                  <c:v>1.06068025477782</c:v>
                </c:pt>
                <c:pt idx="132">
                  <c:v>1.0636599156765401</c:v>
                </c:pt>
                <c:pt idx="133">
                  <c:v>1.0666479470328201</c:v>
                </c:pt>
                <c:pt idx="134">
                  <c:v>1.0696443723609601</c:v>
                </c:pt>
                <c:pt idx="135">
                  <c:v>1.0726492152412701</c:v>
                </c:pt>
                <c:pt idx="136">
                  <c:v>1.0756624993203201</c:v>
                </c:pt>
                <c:pt idx="137">
                  <c:v>1.0786842483111301</c:v>
                </c:pt>
                <c:pt idx="138">
                  <c:v>1.0817144859932899</c:v>
                </c:pt>
                <c:pt idx="139">
                  <c:v>1.08475323621322</c:v>
                </c:pt>
                <c:pt idx="140">
                  <c:v>1.0878005228843399</c:v>
                </c:pt>
                <c:pt idx="141">
                  <c:v>1.09085636998721</c:v>
                </c:pt>
                <c:pt idx="142">
                  <c:v>1.0939208015698001</c:v>
                </c:pt>
                <c:pt idx="143">
                  <c:v>1.0969938417476</c:v>
                </c:pt>
                <c:pt idx="144">
                  <c:v>1.1000755147038499</c:v>
                </c:pt>
                <c:pt idx="145">
                  <c:v>1.1031658446897601</c:v>
                </c:pt>
                <c:pt idx="146">
                  <c:v>1.10626485602462</c:v>
                </c:pt>
                <c:pt idx="147">
                  <c:v>1.10937257309607</c:v>
                </c:pt>
                <c:pt idx="148">
                  <c:v>1.11248902036024</c:v>
                </c:pt>
                <c:pt idx="149">
                  <c:v>1.1156142223419701</c:v>
                </c:pt>
                <c:pt idx="150">
                  <c:v>1.118748203635</c:v>
                </c:pt>
                <c:pt idx="151">
                  <c:v>1.12189098890216</c:v>
                </c:pt>
                <c:pt idx="152">
                  <c:v>1.12504260287554</c:v>
                </c:pt>
                <c:pt idx="153">
                  <c:v>1.1282030703567401</c:v>
                </c:pt>
                <c:pt idx="154">
                  <c:v>1.13137241621702</c:v>
                </c:pt>
                <c:pt idx="155">
                  <c:v>1.13455066539748</c:v>
                </c:pt>
                <c:pt idx="156">
                  <c:v>1.1377378429093401</c:v>
                </c:pt>
                <c:pt idx="157">
                  <c:v>1.1409339738340301</c:v>
                </c:pt>
                <c:pt idx="158">
                  <c:v>1.1441390833234699</c:v>
                </c:pt>
                <c:pt idx="159">
                  <c:v>1.1473531966002199</c:v>
                </c:pt>
                <c:pt idx="160">
                  <c:v>1.1505763389577099</c:v>
                </c:pt>
                <c:pt idx="161">
                  <c:v>1.15380853576041</c:v>
                </c:pt>
                <c:pt idx="162">
                  <c:v>1.15704981244405</c:v>
                </c:pt>
                <c:pt idx="163">
                  <c:v>1.16030019451581</c:v>
                </c:pt>
                <c:pt idx="164">
                  <c:v>1.1635597075545401</c:v>
                </c:pt>
                <c:pt idx="165">
                  <c:v>1.16682837721093</c:v>
                </c:pt>
                <c:pt idx="166">
                  <c:v>1.17010622920772</c:v>
                </c:pt>
                <c:pt idx="167">
                  <c:v>1.1733932893399399</c:v>
                </c:pt>
                <c:pt idx="168">
                  <c:v>1.1766895834750599</c:v>
                </c:pt>
                <c:pt idx="169">
                  <c:v>1.1799951375532201</c:v>
                </c:pt>
                <c:pt idx="170">
                  <c:v>1.1833099775874401</c:v>
                </c:pt>
                <c:pt idx="171">
                  <c:v>1.1866341296638001</c:v>
                </c:pt>
                <c:pt idx="172">
                  <c:v>1.18996761994168</c:v>
                </c:pt>
                <c:pt idx="173">
                  <c:v>1.19331047465393</c:v>
                </c:pt>
                <c:pt idx="174">
                  <c:v>1.1966627201071101</c:v>
                </c:pt>
                <c:pt idx="175">
                  <c:v>1.2000243826816599</c:v>
                </c:pt>
                <c:pt idx="176">
                  <c:v>1.2033954888321501</c:v>
                </c:pt>
                <c:pt idx="177">
                  <c:v>1.2067760650874499</c:v>
                </c:pt>
                <c:pt idx="178">
                  <c:v>1.2101661380509501</c:v>
                </c:pt>
                <c:pt idx="179">
                  <c:v>1.2135657344008</c:v>
                </c:pt>
                <c:pt idx="180">
                  <c:v>1.21697488089007</c:v>
                </c:pt>
                <c:pt idx="181">
                  <c:v>1.2203936043469901</c:v>
                </c:pt>
                <c:pt idx="182">
                  <c:v>1.2238219316751699</c:v>
                </c:pt>
                <c:pt idx="183">
                  <c:v>1.2272598898537801</c:v>
                </c:pt>
                <c:pt idx="184">
                  <c:v>1.2307075059377901</c:v>
                </c:pt>
                <c:pt idx="185">
                  <c:v>1.2341648070581599</c:v>
                </c:pt>
                <c:pt idx="186">
                  <c:v>1.23763182042208</c:v>
                </c:pt>
                <c:pt idx="187">
                  <c:v>1.2411085733131599</c:v>
                </c:pt>
                <c:pt idx="188">
                  <c:v>1.24459509309168</c:v>
                </c:pt>
                <c:pt idx="189">
                  <c:v>1.24809140719474</c:v>
                </c:pt>
                <c:pt idx="190">
                  <c:v>1.25159754313654</c:v>
                </c:pt>
                <c:pt idx="191">
                  <c:v>1.2551135285085899</c:v>
                </c:pt>
                <c:pt idx="192">
                  <c:v>1.2586393909798601</c:v>
                </c:pt>
                <c:pt idx="193">
                  <c:v>1.2621751582970999</c:v>
                </c:pt>
                <c:pt idx="194">
                  <c:v>1.2657208582849799</c:v>
                </c:pt>
                <c:pt idx="195">
                  <c:v>1.26927651884633</c:v>
                </c:pt>
                <c:pt idx="196">
                  <c:v>1.27284216796238</c:v>
                </c:pt>
                <c:pt idx="197">
                  <c:v>1.2764178336929699</c:v>
                </c:pt>
                <c:pt idx="198">
                  <c:v>1.2800035441767299</c:v>
                </c:pt>
                <c:pt idx="199">
                  <c:v>1.28359932763137</c:v>
                </c:pt>
                <c:pt idx="200">
                  <c:v>1.28720521235387</c:v>
                </c:pt>
                <c:pt idx="201">
                  <c:v>1.29082122672069</c:v>
                </c:pt>
                <c:pt idx="202">
                  <c:v>1.2944473991879899</c:v>
                </c:pt>
                <c:pt idx="203">
                  <c:v>1.29808375829191</c:v>
                </c:pt>
                <c:pt idx="204">
                  <c:v>1.30173033264871</c:v>
                </c:pt>
                <c:pt idx="205">
                  <c:v>1.3053871509550701</c:v>
                </c:pt>
                <c:pt idx="206">
                  <c:v>1.30905424198827</c:v>
                </c:pt>
                <c:pt idx="207">
                  <c:v>1.3127316346064299</c:v>
                </c:pt>
                <c:pt idx="208">
                  <c:v>1.31641935774875</c:v>
                </c:pt>
                <c:pt idx="209">
                  <c:v>1.3201174404357101</c:v>
                </c:pt>
                <c:pt idx="210">
                  <c:v>1.3238259117693201</c:v>
                </c:pt>
                <c:pt idx="211">
                  <c:v>1.3275448009333599</c:v>
                </c:pt>
                <c:pt idx="212">
                  <c:v>1.3312741371935799</c:v>
                </c:pt>
                <c:pt idx="213">
                  <c:v>1.3350139498979201</c:v>
                </c:pt>
                <c:pt idx="214">
                  <c:v>1.33876426847681</c:v>
                </c:pt>
                <c:pt idx="215">
                  <c:v>1.3425251224433099</c:v>
                </c:pt>
                <c:pt idx="216">
                  <c:v>1.34629654139343</c:v>
                </c:pt>
                <c:pt idx="217">
                  <c:v>1.3500785550062999</c:v>
                </c:pt>
                <c:pt idx="218">
                  <c:v>1.3538711930444101</c:v>
                </c:pt>
                <c:pt idx="219">
                  <c:v>1.35767448535389</c:v>
                </c:pt>
                <c:pt idx="220">
                  <c:v>1.3614884618646901</c:v>
                </c:pt>
                <c:pt idx="221">
                  <c:v>1.36531315259085</c:v>
                </c:pt>
                <c:pt idx="222">
                  <c:v>1.3691485876307199</c:v>
                </c:pt>
                <c:pt idx="223">
                  <c:v>1.3729947971672101</c:v>
                </c:pt>
                <c:pt idx="224">
                  <c:v>1.3768518114680099</c:v>
                </c:pt>
                <c:pt idx="225">
                  <c:v>1.3807196608858501</c:v>
                </c:pt>
                <c:pt idx="226">
                  <c:v>1.3845983758587199</c:v>
                </c:pt>
                <c:pt idx="227">
                  <c:v>1.3884879869100999</c:v>
                </c:pt>
                <c:pt idx="228">
                  <c:v>1.39238852464925</c:v>
                </c:pt>
                <c:pt idx="229">
                  <c:v>1.39630001977139</c:v>
                </c:pt>
                <c:pt idx="230">
                  <c:v>1.40022250305799</c:v>
                </c:pt>
                <c:pt idx="231">
                  <c:v>1.4041560053769699</c:v>
                </c:pt>
                <c:pt idx="232">
                  <c:v>1.4081005576829699</c:v>
                </c:pt>
                <c:pt idx="233">
                  <c:v>1.4120561910176099</c:v>
                </c:pt>
                <c:pt idx="234">
                  <c:v>1.4160229365096699</c:v>
                </c:pt>
                <c:pt idx="235">
                  <c:v>1.4200008253754199</c:v>
                </c:pt>
                <c:pt idx="236">
                  <c:v>1.4239898889188001</c:v>
                </c:pt>
                <c:pt idx="237">
                  <c:v>1.4279901585316901</c:v>
                </c:pt>
                <c:pt idx="238">
                  <c:v>1.4320016656941501</c:v>
                </c:pt>
                <c:pt idx="239">
                  <c:v>1.4360244419746999</c:v>
                </c:pt>
                <c:pt idx="240">
                  <c:v>1.44005851903051</c:v>
                </c:pt>
              </c:numCache>
            </c:numRef>
          </c:yVal>
          <c:smooth val="0"/>
        </c:ser>
        <c:ser>
          <c:idx val="1"/>
          <c:order val="1"/>
          <c:tx>
            <c:strRef>
              <c:f>Microsoft_Excel_Worksheet3!$C$1</c:f>
              <c:strCache>
                <c:ptCount val="1"/>
                <c:pt idx="0">
                  <c:v>lower</c:v>
                </c:pt>
              </c:strCache>
            </c:strRef>
          </c:tx>
          <c:spPr>
            <a:ln w="41275">
              <a:solidFill>
                <a:srgbClr val="00FF00"/>
              </a:solidFill>
              <a:prstDash val="sysDash"/>
            </a:ln>
          </c:spPr>
          <c:marker>
            <c:symbol val="none"/>
          </c:marker>
          <c:xVal>
            <c:numRef>
              <c:f>Microsoft_Excel_Worksheet3!$A$2:$A$10002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Microsoft_Excel_Worksheet3!$C$2:$C$10002</c:f>
              <c:numCache>
                <c:formatCode>General</c:formatCode>
                <c:ptCount val="10001"/>
                <c:pt idx="0">
                  <c:v>0.68805332344608205</c:v>
                </c:pt>
                <c:pt idx="1">
                  <c:v>0.69039598914979805</c:v>
                </c:pt>
                <c:pt idx="2">
                  <c:v>0.69274663109955803</c:v>
                </c:pt>
                <c:pt idx="3">
                  <c:v>0.69510527645267295</c:v>
                </c:pt>
                <c:pt idx="4">
                  <c:v>0.69747195245891902</c:v>
                </c:pt>
                <c:pt idx="5">
                  <c:v>0.69984668646085002</c:v>
                </c:pt>
                <c:pt idx="6">
                  <c:v>0.70222950589411604</c:v>
                </c:pt>
                <c:pt idx="7">
                  <c:v>0.70462043828777998</c:v>
                </c:pt>
                <c:pt idx="8">
                  <c:v>0.70701951126463303</c:v>
                </c:pt>
                <c:pt idx="9">
                  <c:v>0.70942675254151899</c:v>
                </c:pt>
                <c:pt idx="10">
                  <c:v>0.71184218992964599</c:v>
                </c:pt>
                <c:pt idx="11">
                  <c:v>0.71426585133491904</c:v>
                </c:pt>
                <c:pt idx="12">
                  <c:v>0.71669776475825198</c:v>
                </c:pt>
                <c:pt idx="13">
                  <c:v>0.71913795829589799</c:v>
                </c:pt>
                <c:pt idx="14">
                  <c:v>0.72158646013977001</c:v>
                </c:pt>
                <c:pt idx="15">
                  <c:v>0.72404329857776795</c:v>
                </c:pt>
                <c:pt idx="16">
                  <c:v>0.72650850199410799</c:v>
                </c:pt>
                <c:pt idx="17">
                  <c:v>0.72898209886964505</c:v>
                </c:pt>
                <c:pt idx="18">
                  <c:v>0.73146411778220799</c:v>
                </c:pt>
                <c:pt idx="19">
                  <c:v>0.73395458740692299</c:v>
                </c:pt>
                <c:pt idx="20">
                  <c:v>0.73645353651655199</c:v>
                </c:pt>
                <c:pt idx="21">
                  <c:v>0.73896099398182002</c:v>
                </c:pt>
                <c:pt idx="22">
                  <c:v>0.74147698877175106</c:v>
                </c:pt>
                <c:pt idx="23">
                  <c:v>0.74400154995400003</c:v>
                </c:pt>
                <c:pt idx="24">
                  <c:v>0.74653470669519495</c:v>
                </c:pt>
                <c:pt idx="25">
                  <c:v>0.74907648826126405</c:v>
                </c:pt>
                <c:pt idx="26">
                  <c:v>0.75162692401778397</c:v>
                </c:pt>
                <c:pt idx="27">
                  <c:v>0.75418604343031304</c:v>
                </c:pt>
                <c:pt idx="28">
                  <c:v>0.75675387606473199</c:v>
                </c:pt>
                <c:pt idx="29">
                  <c:v>0.75933045158758705</c:v>
                </c:pt>
                <c:pt idx="30">
                  <c:v>0.76191579976643498</c:v>
                </c:pt>
                <c:pt idx="31">
                  <c:v>0.76450995047018</c:v>
                </c:pt>
                <c:pt idx="32">
                  <c:v>0.76711293366942601</c:v>
                </c:pt>
                <c:pt idx="33">
                  <c:v>0.76972477943682005</c:v>
                </c:pt>
                <c:pt idx="34">
                  <c:v>0.77234551794739903</c:v>
                </c:pt>
                <c:pt idx="35">
                  <c:v>0.77497517947893801</c:v>
                </c:pt>
                <c:pt idx="36">
                  <c:v>0.77761379441230205</c:v>
                </c:pt>
                <c:pt idx="37">
                  <c:v>0.780261393231798</c:v>
                </c:pt>
                <c:pt idx="38">
                  <c:v>0.78291800652552102</c:v>
                </c:pt>
                <c:pt idx="39">
                  <c:v>0.78558366498571497</c:v>
                </c:pt>
                <c:pt idx="40">
                  <c:v>0.78825839940912301</c:v>
                </c:pt>
                <c:pt idx="41">
                  <c:v>0.79094224069734298</c:v>
                </c:pt>
                <c:pt idx="42">
                  <c:v>0.79363521985718699</c:v>
                </c:pt>
                <c:pt idx="43">
                  <c:v>0.79633736800103705</c:v>
                </c:pt>
                <c:pt idx="44">
                  <c:v>0.79904871634720898</c:v>
                </c:pt>
                <c:pt idx="45">
                  <c:v>0.80176929622030502</c:v>
                </c:pt>
                <c:pt idx="46">
                  <c:v>0.80449913905158499</c:v>
                </c:pt>
                <c:pt idx="47">
                  <c:v>0.807238276379322</c:v>
                </c:pt>
                <c:pt idx="48">
                  <c:v>0.80998673984917202</c:v>
                </c:pt>
                <c:pt idx="49">
                  <c:v>0.81274456121453598</c:v>
                </c:pt>
                <c:pt idx="50">
                  <c:v>0.81551177233692695</c:v>
                </c:pt>
                <c:pt idx="51">
                  <c:v>0.81828840518634305</c:v>
                </c:pt>
                <c:pt idx="52">
                  <c:v>0.82107449184162895</c:v>
                </c:pt>
                <c:pt idx="53">
                  <c:v>0.82387006449085198</c:v>
                </c:pt>
                <c:pt idx="54">
                  <c:v>0.82667515543167303</c:v>
                </c:pt>
                <c:pt idx="55">
                  <c:v>0.82948979707171999</c:v>
                </c:pt>
                <c:pt idx="56">
                  <c:v>0.83231402192895798</c:v>
                </c:pt>
                <c:pt idx="57">
                  <c:v>0.83514786263207197</c:v>
                </c:pt>
                <c:pt idx="58">
                  <c:v>0.83799135192083896</c:v>
                </c:pt>
                <c:pt idx="59">
                  <c:v>0.840844522646508</c:v>
                </c:pt>
                <c:pt idx="60">
                  <c:v>0.84370740777217701</c:v>
                </c:pt>
                <c:pt idx="61">
                  <c:v>0.84658004037317802</c:v>
                </c:pt>
                <c:pt idx="62">
                  <c:v>0.84946245363745698</c:v>
                </c:pt>
                <c:pt idx="63">
                  <c:v>0.852354680865957</c:v>
                </c:pt>
                <c:pt idx="64">
                  <c:v>0.85525675547300295</c:v>
                </c:pt>
                <c:pt idx="65">
                  <c:v>0.85816871098668701</c:v>
                </c:pt>
                <c:pt idx="66">
                  <c:v>0.86109058104925895</c:v>
                </c:pt>
                <c:pt idx="67">
                  <c:v>0.86402239941751202</c:v>
                </c:pt>
                <c:pt idx="68">
                  <c:v>0.86696419996317298</c:v>
                </c:pt>
                <c:pt idx="69">
                  <c:v>0.86991601667329399</c:v>
                </c:pt>
                <c:pt idx="70">
                  <c:v>0.872877883650648</c:v>
                </c:pt>
                <c:pt idx="71">
                  <c:v>0.87584983511411696</c:v>
                </c:pt>
                <c:pt idx="72">
                  <c:v>0.87883190539909195</c:v>
                </c:pt>
                <c:pt idx="73">
                  <c:v>0.88182412895786799</c:v>
                </c:pt>
                <c:pt idx="74">
                  <c:v>0.88482654036004205</c:v>
                </c:pt>
                <c:pt idx="75">
                  <c:v>0.88783917429291404</c:v>
                </c:pt>
                <c:pt idx="76">
                  <c:v>0.89086206556188396</c:v>
                </c:pt>
                <c:pt idx="77">
                  <c:v>0.89389524909085905</c:v>
                </c:pt>
                <c:pt idx="78">
                  <c:v>0.89693875992265204</c:v>
                </c:pt>
                <c:pt idx="79">
                  <c:v>0.89999263321939005</c:v>
                </c:pt>
                <c:pt idx="80">
                  <c:v>0.90305690426291896</c:v>
                </c:pt>
                <c:pt idx="81">
                  <c:v>0.90613160845521101</c:v>
                </c:pt>
                <c:pt idx="82">
                  <c:v>0.90921678131877504</c:v>
                </c:pt>
                <c:pt idx="83">
                  <c:v>0.91231245849706399</c:v>
                </c:pt>
                <c:pt idx="84">
                  <c:v>0.915418675754891</c:v>
                </c:pt>
                <c:pt idx="85">
                  <c:v>0.91853546897883998</c:v>
                </c:pt>
                <c:pt idx="86">
                  <c:v>0.92166287417767701</c:v>
                </c:pt>
                <c:pt idx="87">
                  <c:v>0.92480092748277598</c:v>
                </c:pt>
                <c:pt idx="88">
                  <c:v>0.92794966514852495</c:v>
                </c:pt>
                <c:pt idx="89">
                  <c:v>0.93110912355275099</c:v>
                </c:pt>
                <c:pt idx="90">
                  <c:v>0.93427933919714201</c:v>
                </c:pt>
                <c:pt idx="91">
                  <c:v>0.93746034870766204</c:v>
                </c:pt>
                <c:pt idx="92">
                  <c:v>0.94065218883498203</c:v>
                </c:pt>
                <c:pt idx="93">
                  <c:v>0.94385489645489695</c:v>
                </c:pt>
                <c:pt idx="94">
                  <c:v>0.94706850856875802</c:v>
                </c:pt>
                <c:pt idx="95">
                  <c:v>0.95029306230389798</c:v>
                </c:pt>
                <c:pt idx="96">
                  <c:v>0.95352859491405695</c:v>
                </c:pt>
                <c:pt idx="97">
                  <c:v>0.95677514377981798</c:v>
                </c:pt>
                <c:pt idx="98">
                  <c:v>0.96003274640903702</c:v>
                </c:pt>
                <c:pt idx="99">
                  <c:v>0.96330144043727295</c:v>
                </c:pt>
                <c:pt idx="100">
                  <c:v>0.96658126362822805</c:v>
                </c:pt>
                <c:pt idx="101">
                  <c:v>0.96987225387417997</c:v>
                </c:pt>
                <c:pt idx="102">
                  <c:v>0.97317444919642104</c:v>
                </c:pt>
                <c:pt idx="103">
                  <c:v>0.97648788774569895</c:v>
                </c:pt>
                <c:pt idx="104">
                  <c:v>0.979812607802654</c:v>
                </c:pt>
                <c:pt idx="105">
                  <c:v>0.98314864777826405</c:v>
                </c:pt>
                <c:pt idx="106">
                  <c:v>0.98649604621428699</c:v>
                </c:pt>
                <c:pt idx="107">
                  <c:v>0.98985484178370997</c:v>
                </c:pt>
                <c:pt idx="108">
                  <c:v>0.99322507329118903</c:v>
                </c:pt>
                <c:pt idx="109">
                  <c:v>0.99660677967350197</c:v>
                </c:pt>
                <c:pt idx="110">
                  <c:v>1</c:v>
                </c:pt>
                <c:pt idx="111">
                  <c:v>1.0022139761246001</c:v>
                </c:pt>
                <c:pt idx="112">
                  <c:v>1.00443285393948</c:v>
                </c:pt>
                <c:pt idx="113">
                  <c:v>1.0066566442968701</c:v>
                </c:pt>
                <c:pt idx="114">
                  <c:v>1.0088853580730099</c:v>
                </c:pt>
                <c:pt idx="115">
                  <c:v>1.01111900616825</c:v>
                </c:pt>
                <c:pt idx="116">
                  <c:v>1.0133575995070401</c:v>
                </c:pt>
                <c:pt idx="117">
                  <c:v>1.0156011490380299</c:v>
                </c:pt>
                <c:pt idx="118">
                  <c:v>1.0178496657341201</c:v>
                </c:pt>
                <c:pt idx="119">
                  <c:v>1.02010316059248</c:v>
                </c:pt>
                <c:pt idx="120">
                  <c:v>1.0223616446346699</c:v>
                </c:pt>
                <c:pt idx="121">
                  <c:v>1.0246251289066</c:v>
                </c:pt>
                <c:pt idx="122">
                  <c:v>1.0268936244786599</c:v>
                </c:pt>
                <c:pt idx="123">
                  <c:v>1.02916714244576</c:v>
                </c:pt>
                <c:pt idx="124">
                  <c:v>1.03144569392736</c:v>
                </c:pt>
                <c:pt idx="125">
                  <c:v>1.0337292900675401</c:v>
                </c:pt>
                <c:pt idx="126">
                  <c:v>1.0360179420350499</c:v>
                </c:pt>
                <c:pt idx="127">
                  <c:v>1.03831166102337</c:v>
                </c:pt>
                <c:pt idx="128">
                  <c:v>1.04061045825078</c:v>
                </c:pt>
                <c:pt idx="129">
                  <c:v>1.04291434496035</c:v>
                </c:pt>
                <c:pt idx="130">
                  <c:v>1.0452233324200999</c:v>
                </c:pt>
                <c:pt idx="131">
                  <c:v>1.04753743192295</c:v>
                </c:pt>
                <c:pt idx="132">
                  <c:v>1.04985665478686</c:v>
                </c:pt>
                <c:pt idx="133">
                  <c:v>1.0521810123548101</c:v>
                </c:pt>
                <c:pt idx="134">
                  <c:v>1.05451051599492</c:v>
                </c:pt>
                <c:pt idx="135">
                  <c:v>1.0568451771004801</c:v>
                </c:pt>
                <c:pt idx="136">
                  <c:v>1.05918500708998</c:v>
                </c:pt>
                <c:pt idx="137">
                  <c:v>1.06153001740721</c:v>
                </c:pt>
                <c:pt idx="138">
                  <c:v>1.0638802195213</c:v>
                </c:pt>
                <c:pt idx="139">
                  <c:v>1.0662356249267499</c:v>
                </c:pt>
                <c:pt idx="140">
                  <c:v>1.06859624514354</c:v>
                </c:pt>
                <c:pt idx="141">
                  <c:v>1.0709620917171301</c:v>
                </c:pt>
                <c:pt idx="142">
                  <c:v>1.0733331762185401</c:v>
                </c:pt>
                <c:pt idx="143">
                  <c:v>1.0757095102444301</c:v>
                </c:pt>
                <c:pt idx="144">
                  <c:v>1.0780911054171201</c:v>
                </c:pt>
                <c:pt idx="145">
                  <c:v>1.0804779733846599</c:v>
                </c:pt>
                <c:pt idx="146">
                  <c:v>1.0828701258208899</c:v>
                </c:pt>
                <c:pt idx="147">
                  <c:v>1.0852675744255</c:v>
                </c:pt>
                <c:pt idx="148">
                  <c:v>1.0876703309240801</c:v>
                </c:pt>
                <c:pt idx="149">
                  <c:v>1.0900784070681799</c:v>
                </c:pt>
                <c:pt idx="150">
                  <c:v>1.0924918146353799</c:v>
                </c:pt>
                <c:pt idx="151">
                  <c:v>1.0949105654293001</c:v>
                </c:pt>
                <c:pt idx="152">
                  <c:v>1.09733467127974</c:v>
                </c:pt>
                <c:pt idx="153">
                  <c:v>1.09976414404265</c:v>
                </c:pt>
                <c:pt idx="154">
                  <c:v>1.10219899560025</c:v>
                </c:pt>
                <c:pt idx="155">
                  <c:v>1.1046392378610701</c:v>
                </c:pt>
                <c:pt idx="156">
                  <c:v>1.10708488275999</c:v>
                </c:pt>
                <c:pt idx="157">
                  <c:v>1.10953594225833</c:v>
                </c:pt>
                <c:pt idx="158">
                  <c:v>1.11199242834388</c:v>
                </c:pt>
                <c:pt idx="159">
                  <c:v>1.1144543530309701</c:v>
                </c:pt>
                <c:pt idx="160">
                  <c:v>1.1169217283605299</c:v>
                </c:pt>
                <c:pt idx="161">
                  <c:v>1.1193945664001701</c:v>
                </c:pt>
                <c:pt idx="162">
                  <c:v>1.1218728792441901</c:v>
                </c:pt>
                <c:pt idx="163">
                  <c:v>1.1243566790136801</c:v>
                </c:pt>
                <c:pt idx="164">
                  <c:v>1.1268459778565501</c:v>
                </c:pt>
                <c:pt idx="165">
                  <c:v>1.12934078794763</c:v>
                </c:pt>
                <c:pt idx="166">
                  <c:v>1.1318411214886801</c:v>
                </c:pt>
                <c:pt idx="167">
                  <c:v>1.1343469907085</c:v>
                </c:pt>
                <c:pt idx="168">
                  <c:v>1.13685840786294</c:v>
                </c:pt>
                <c:pt idx="169">
                  <c:v>1.1393753852349999</c:v>
                </c:pt>
                <c:pt idx="170">
                  <c:v>1.1418979351348699</c:v>
                </c:pt>
                <c:pt idx="171">
                  <c:v>1.14442606989999</c:v>
                </c:pt>
                <c:pt idx="172">
                  <c:v>1.1469598018951199</c:v>
                </c:pt>
                <c:pt idx="173">
                  <c:v>1.14949914351239</c:v>
                </c:pt>
                <c:pt idx="174">
                  <c:v>1.1520441071713801</c:v>
                </c:pt>
                <c:pt idx="175">
                  <c:v>1.1545947053191401</c:v>
                </c:pt>
                <c:pt idx="176">
                  <c:v>1.1571509504303099</c:v>
                </c:pt>
                <c:pt idx="177">
                  <c:v>1.1597128550071201</c:v>
                </c:pt>
                <c:pt idx="178">
                  <c:v>1.1622804315794999</c:v>
                </c:pt>
                <c:pt idx="179">
                  <c:v>1.1648536927051101</c:v>
                </c:pt>
                <c:pt idx="180">
                  <c:v>1.1674326509694199</c:v>
                </c:pt>
                <c:pt idx="181">
                  <c:v>1.1700173189857399</c:v>
                </c:pt>
                <c:pt idx="182">
                  <c:v>1.17260770939535</c:v>
                </c:pt>
                <c:pt idx="183">
                  <c:v>1.17520383486747</c:v>
                </c:pt>
                <c:pt idx="184">
                  <c:v>1.17780570809941</c:v>
                </c:pt>
                <c:pt idx="185">
                  <c:v>1.1804133418165601</c:v>
                </c:pt>
                <c:pt idx="186">
                  <c:v>1.1830267487724999</c:v>
                </c:pt>
                <c:pt idx="187">
                  <c:v>1.1856459417490499</c:v>
                </c:pt>
                <c:pt idx="188">
                  <c:v>1.18827093355631</c:v>
                </c:pt>
                <c:pt idx="189">
                  <c:v>1.1909017370327599</c:v>
                </c:pt>
                <c:pt idx="190">
                  <c:v>1.1935383650453</c:v>
                </c:pt>
                <c:pt idx="191">
                  <c:v>1.19618083048931</c:v>
                </c:pt>
                <c:pt idx="192">
                  <c:v>1.19882914628871</c:v>
                </c:pt>
                <c:pt idx="193">
                  <c:v>1.2014833253960699</c:v>
                </c:pt>
                <c:pt idx="194">
                  <c:v>1.2041433807926101</c:v>
                </c:pt>
                <c:pt idx="195">
                  <c:v>1.2068093254882799</c:v>
                </c:pt>
                <c:pt idx="196">
                  <c:v>1.2094811725218599</c:v>
                </c:pt>
                <c:pt idx="197">
                  <c:v>1.21215893496097</c:v>
                </c:pt>
                <c:pt idx="198">
                  <c:v>1.2148426259022</c:v>
                </c:pt>
                <c:pt idx="199">
                  <c:v>1.2175322584710999</c:v>
                </c:pt>
                <c:pt idx="200">
                  <c:v>1.2202278458222799</c:v>
                </c:pt>
                <c:pt idx="201">
                  <c:v>1.22292940113951</c:v>
                </c:pt>
                <c:pt idx="202">
                  <c:v>1.2256369376356999</c:v>
                </c:pt>
                <c:pt idx="203">
                  <c:v>1.22835046855306</c:v>
                </c:pt>
                <c:pt idx="204">
                  <c:v>1.23107000716308</c:v>
                </c:pt>
                <c:pt idx="205">
                  <c:v>1.23379556676665</c:v>
                </c:pt>
                <c:pt idx="206">
                  <c:v>1.23652716069411</c:v>
                </c:pt>
                <c:pt idx="207">
                  <c:v>1.2392648023053101</c:v>
                </c:pt>
                <c:pt idx="208">
                  <c:v>1.2420085049896701</c:v>
                </c:pt>
                <c:pt idx="209">
                  <c:v>1.2447582821662699</c:v>
                </c:pt>
                <c:pt idx="210">
                  <c:v>1.24751414728388</c:v>
                </c:pt>
                <c:pt idx="211">
                  <c:v>1.2502761138210701</c:v>
                </c:pt>
                <c:pt idx="212">
                  <c:v>1.2530441952862299</c:v>
                </c:pt>
                <c:pt idx="213">
                  <c:v>1.25581840521767</c:v>
                </c:pt>
                <c:pt idx="214">
                  <c:v>1.2585987571836501</c:v>
                </c:pt>
                <c:pt idx="215">
                  <c:v>1.2613852647825099</c:v>
                </c:pt>
                <c:pt idx="216">
                  <c:v>1.26417794164266</c:v>
                </c:pt>
                <c:pt idx="217">
                  <c:v>1.2669768014227101</c:v>
                </c:pt>
                <c:pt idx="218">
                  <c:v>1.2697818578114799</c:v>
                </c:pt>
                <c:pt idx="219">
                  <c:v>1.2725931245281299</c:v>
                </c:pt>
                <c:pt idx="220">
                  <c:v>1.27541061532217</c:v>
                </c:pt>
                <c:pt idx="221">
                  <c:v>1.27823434397355</c:v>
                </c:pt>
                <c:pt idx="222">
                  <c:v>1.28106432429275</c:v>
                </c:pt>
                <c:pt idx="223">
                  <c:v>1.2839005701208199</c:v>
                </c:pt>
                <c:pt idx="224">
                  <c:v>1.2867430953294301</c:v>
                </c:pt>
                <c:pt idx="225">
                  <c:v>1.2895919138209799</c:v>
                </c:pt>
                <c:pt idx="226">
                  <c:v>1.29244703952866</c:v>
                </c:pt>
                <c:pt idx="227">
                  <c:v>1.2953084864164901</c:v>
                </c:pt>
                <c:pt idx="228">
                  <c:v>1.29817626847941</c:v>
                </c:pt>
                <c:pt idx="229">
                  <c:v>1.30105039974335</c:v>
                </c:pt>
                <c:pt idx="230">
                  <c:v>1.3039308942652801</c:v>
                </c:pt>
                <c:pt idx="231">
                  <c:v>1.30681776613331</c:v>
                </c:pt>
                <c:pt idx="232">
                  <c:v>1.30971102946674</c:v>
                </c:pt>
                <c:pt idx="233">
                  <c:v>1.3126106984160999</c:v>
                </c:pt>
                <c:pt idx="234">
                  <c:v>1.31551678716329</c:v>
                </c:pt>
                <c:pt idx="235">
                  <c:v>1.31842930992159</c:v>
                </c:pt>
                <c:pt idx="236">
                  <c:v>1.32134828093573</c:v>
                </c:pt>
                <c:pt idx="237">
                  <c:v>1.324273714482</c:v>
                </c:pt>
                <c:pt idx="238">
                  <c:v>1.3272056248683</c:v>
                </c:pt>
                <c:pt idx="239">
                  <c:v>1.3301440264341999</c:v>
                </c:pt>
                <c:pt idx="240">
                  <c:v>1.3330889335510001</c:v>
                </c:pt>
              </c:numCache>
            </c:numRef>
          </c:yVal>
          <c:smooth val="0"/>
        </c:ser>
        <c:ser>
          <c:idx val="2"/>
          <c:order val="2"/>
          <c:tx>
            <c:strRef>
              <c:f>Microsoft_Excel_Worksheet3!$D$1</c:f>
              <c:strCache>
                <c:ptCount val="1"/>
                <c:pt idx="0">
                  <c:v>upper</c:v>
                </c:pt>
              </c:strCache>
            </c:strRef>
          </c:tx>
          <c:spPr>
            <a:ln w="41275">
              <a:solidFill>
                <a:srgbClr val="00FF00"/>
              </a:solidFill>
              <a:prstDash val="sysDash"/>
            </a:ln>
          </c:spPr>
          <c:marker>
            <c:symbol val="none"/>
          </c:marker>
          <c:xVal>
            <c:numRef>
              <c:f>Microsoft_Excel_Worksheet3!$A$2:$A$10002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Microsoft_Excel_Worksheet3!$D$2:$D$10002</c:f>
              <c:numCache>
                <c:formatCode>General</c:formatCode>
                <c:ptCount val="10001"/>
                <c:pt idx="0">
                  <c:v>0.78406121760826197</c:v>
                </c:pt>
                <c:pt idx="1">
                  <c:v>0.78579711042427303</c:v>
                </c:pt>
                <c:pt idx="2">
                  <c:v>0.78753684646553301</c:v>
                </c:pt>
                <c:pt idx="3">
                  <c:v>0.78928043424085204</c:v>
                </c:pt>
                <c:pt idx="4">
                  <c:v>0.79102788227787602</c:v>
                </c:pt>
                <c:pt idx="5">
                  <c:v>0.79277919912313299</c:v>
                </c:pt>
                <c:pt idx="6">
                  <c:v>0.79453439334207199</c:v>
                </c:pt>
                <c:pt idx="7">
                  <c:v>0.79629347351910595</c:v>
                </c:pt>
                <c:pt idx="8">
                  <c:v>0.79805644825765298</c:v>
                </c:pt>
                <c:pt idx="9">
                  <c:v>0.79982332618018004</c:v>
                </c:pt>
                <c:pt idx="10">
                  <c:v>0.80159411592824203</c:v>
                </c:pt>
                <c:pt idx="11">
                  <c:v>0.80336882616252803</c:v>
                </c:pt>
                <c:pt idx="12">
                  <c:v>0.80514746556290095</c:v>
                </c:pt>
                <c:pt idx="13">
                  <c:v>0.80693004282844005</c:v>
                </c:pt>
                <c:pt idx="14">
                  <c:v>0.80871656667748604</c:v>
                </c:pt>
                <c:pt idx="15">
                  <c:v>0.81050704584767996</c:v>
                </c:pt>
                <c:pt idx="16">
                  <c:v>0.81230148909600697</c:v>
                </c:pt>
                <c:pt idx="17">
                  <c:v>0.81409990519884401</c:v>
                </c:pt>
                <c:pt idx="18">
                  <c:v>0.81590230295199395</c:v>
                </c:pt>
                <c:pt idx="19">
                  <c:v>0.81770869117073797</c:v>
                </c:pt>
                <c:pt idx="20">
                  <c:v>0.81951907868986795</c:v>
                </c:pt>
                <c:pt idx="21">
                  <c:v>0.82133347436374304</c:v>
                </c:pt>
                <c:pt idx="22">
                  <c:v>0.82315188706632003</c:v>
                </c:pt>
                <c:pt idx="23">
                  <c:v>0.82497432569120599</c:v>
                </c:pt>
                <c:pt idx="24">
                  <c:v>0.82680079915169502</c:v>
                </c:pt>
                <c:pt idx="25">
                  <c:v>0.82863131638081799</c:v>
                </c:pt>
                <c:pt idx="26">
                  <c:v>0.83046588633138196</c:v>
                </c:pt>
                <c:pt idx="27">
                  <c:v>0.83230451797601601</c:v>
                </c:pt>
                <c:pt idx="28">
                  <c:v>0.834147220307213</c:v>
                </c:pt>
                <c:pt idx="29">
                  <c:v>0.83599400233737498</c:v>
                </c:pt>
                <c:pt idx="30">
                  <c:v>0.83784487309886002</c:v>
                </c:pt>
                <c:pt idx="31">
                  <c:v>0.83969984164402101</c:v>
                </c:pt>
                <c:pt idx="32">
                  <c:v>0.84155891704525199</c:v>
                </c:pt>
                <c:pt idx="33">
                  <c:v>0.84342210839503595</c:v>
                </c:pt>
                <c:pt idx="34">
                  <c:v>0.84528942480598301</c:v>
                </c:pt>
                <c:pt idx="35">
                  <c:v>0.84716087541088103</c:v>
                </c:pt>
                <c:pt idx="36">
                  <c:v>0.84903646936273802</c:v>
                </c:pt>
                <c:pt idx="37">
                  <c:v>0.85091621583482302</c:v>
                </c:pt>
                <c:pt idx="38">
                  <c:v>0.85280012402071703</c:v>
                </c:pt>
                <c:pt idx="39">
                  <c:v>0.85468820313435601</c:v>
                </c:pt>
                <c:pt idx="40">
                  <c:v>0.85658046241007402</c:v>
                </c:pt>
                <c:pt idx="41">
                  <c:v>0.85847691110265001</c:v>
                </c:pt>
                <c:pt idx="42">
                  <c:v>0.86037755848735198</c:v>
                </c:pt>
                <c:pt idx="43">
                  <c:v>0.86228241385998605</c:v>
                </c:pt>
                <c:pt idx="44">
                  <c:v>0.864191486536936</c:v>
                </c:pt>
                <c:pt idx="45">
                  <c:v>0.866104785855212</c:v>
                </c:pt>
                <c:pt idx="46">
                  <c:v>0.868022321172499</c:v>
                </c:pt>
                <c:pt idx="47">
                  <c:v>0.86994410186719595</c:v>
                </c:pt>
                <c:pt idx="48">
                  <c:v>0.87187013733846697</c:v>
                </c:pt>
                <c:pt idx="49">
                  <c:v>0.87380043700628796</c:v>
                </c:pt>
                <c:pt idx="50">
                  <c:v>0.87573501031148604</c:v>
                </c:pt>
                <c:pt idx="51">
                  <c:v>0.87767386671579295</c:v>
                </c:pt>
                <c:pt idx="52">
                  <c:v>0.87961701570188799</c:v>
                </c:pt>
                <c:pt idx="53">
                  <c:v>0.88156446677344502</c:v>
                </c:pt>
                <c:pt idx="54">
                  <c:v>0.88351622945517905</c:v>
                </c:pt>
                <c:pt idx="55">
                  <c:v>0.88547231329289</c:v>
                </c:pt>
                <c:pt idx="56">
                  <c:v>0.88743272785351601</c:v>
                </c:pt>
                <c:pt idx="57">
                  <c:v>0.88939748272517405</c:v>
                </c:pt>
                <c:pt idx="58">
                  <c:v>0.89136658751720799</c:v>
                </c:pt>
                <c:pt idx="59">
                  <c:v>0.89334005186023802</c:v>
                </c:pt>
                <c:pt idx="60">
                  <c:v>0.89531788540620705</c:v>
                </c:pt>
                <c:pt idx="61">
                  <c:v>0.89730009782842501</c:v>
                </c:pt>
                <c:pt idx="62">
                  <c:v>0.89928669882161905</c:v>
                </c:pt>
                <c:pt idx="63">
                  <c:v>0.90127769810198199</c:v>
                </c:pt>
                <c:pt idx="64">
                  <c:v>0.90327310540721495</c:v>
                </c:pt>
                <c:pt idx="65">
                  <c:v>0.90527293049658097</c:v>
                </c:pt>
                <c:pt idx="66">
                  <c:v>0.90727718315094896</c:v>
                </c:pt>
                <c:pt idx="67">
                  <c:v>0.90928587317284004</c:v>
                </c:pt>
                <c:pt idx="68">
                  <c:v>0.91129901038648198</c:v>
                </c:pt>
                <c:pt idx="69">
                  <c:v>0.91331660463785103</c:v>
                </c:pt>
                <c:pt idx="70">
                  <c:v>0.91533866579472101</c:v>
                </c:pt>
                <c:pt idx="71">
                  <c:v>0.91736520374671504</c:v>
                </c:pt>
                <c:pt idx="72">
                  <c:v>0.91939622840534996</c:v>
                </c:pt>
                <c:pt idx="73">
                  <c:v>0.92143174970408803</c:v>
                </c:pt>
                <c:pt idx="74">
                  <c:v>0.92347177759838295</c:v>
                </c:pt>
                <c:pt idx="75">
                  <c:v>0.92551632206572898</c:v>
                </c:pt>
                <c:pt idx="76">
                  <c:v>0.92756539310571096</c:v>
                </c:pt>
                <c:pt idx="77">
                  <c:v>0.92961900074005299</c:v>
                </c:pt>
                <c:pt idx="78">
                  <c:v>0.93167715501266801</c:v>
                </c:pt>
                <c:pt idx="79">
                  <c:v>0.93373986598970204</c:v>
                </c:pt>
                <c:pt idx="80">
                  <c:v>0.93580714375959195</c:v>
                </c:pt>
                <c:pt idx="81">
                  <c:v>0.93787899843310696</c:v>
                </c:pt>
                <c:pt idx="82">
                  <c:v>0.93995544014340304</c:v>
                </c:pt>
                <c:pt idx="83">
                  <c:v>0.94203647904607002</c:v>
                </c:pt>
                <c:pt idx="84">
                  <c:v>0.94412212531918105</c:v>
                </c:pt>
                <c:pt idx="85">
                  <c:v>0.94621238916334605</c:v>
                </c:pt>
                <c:pt idx="86">
                  <c:v>0.94830728080175497</c:v>
                </c:pt>
                <c:pt idx="87">
                  <c:v>0.95040681048023601</c:v>
                </c:pt>
                <c:pt idx="88">
                  <c:v>0.95251098846729798</c:v>
                </c:pt>
                <c:pt idx="89">
                  <c:v>0.95461982505418497</c:v>
                </c:pt>
                <c:pt idx="90">
                  <c:v>0.95673333055492604</c:v>
                </c:pt>
                <c:pt idx="91">
                  <c:v>0.95885151530638502</c:v>
                </c:pt>
                <c:pt idx="92">
                  <c:v>0.96097438966831095</c:v>
                </c:pt>
                <c:pt idx="93">
                  <c:v>0.96310196402338999</c:v>
                </c:pt>
                <c:pt idx="94">
                  <c:v>0.96523424877729402</c:v>
                </c:pt>
                <c:pt idx="95">
                  <c:v>0.96737125435873506</c:v>
                </c:pt>
                <c:pt idx="96">
                  <c:v>0.96951299121951096</c:v>
                </c:pt>
                <c:pt idx="97">
                  <c:v>0.97165946983456197</c:v>
                </c:pt>
                <c:pt idx="98">
                  <c:v>0.97381070070201803</c:v>
                </c:pt>
                <c:pt idx="99">
                  <c:v>0.975966694343254</c:v>
                </c:pt>
                <c:pt idx="100">
                  <c:v>0.97812746130293604</c:v>
                </c:pt>
                <c:pt idx="101">
                  <c:v>0.98029301214907705</c:v>
                </c:pt>
                <c:pt idx="102">
                  <c:v>0.98246335747308899</c:v>
                </c:pt>
                <c:pt idx="103">
                  <c:v>0.98463850788982998</c:v>
                </c:pt>
                <c:pt idx="104">
                  <c:v>0.98681847403766099</c:v>
                </c:pt>
                <c:pt idx="105">
                  <c:v>0.98900326657849602</c:v>
                </c:pt>
                <c:pt idx="106">
                  <c:v>0.991192896197853</c:v>
                </c:pt>
                <c:pt idx="107">
                  <c:v>0.99338737360491003</c:v>
                </c:pt>
                <c:pt idx="108">
                  <c:v>0.99558670953255202</c:v>
                </c:pt>
                <c:pt idx="109">
                  <c:v>0.99779091473742698</c:v>
                </c:pt>
                <c:pt idx="110">
                  <c:v>1</c:v>
                </c:pt>
                <c:pt idx="111">
                  <c:v>1.00340477347305</c:v>
                </c:pt>
                <c:pt idx="112">
                  <c:v>1.00682113942851</c:v>
                </c:pt>
                <c:pt idx="113">
                  <c:v>1.01024913733615</c:v>
                </c:pt>
                <c:pt idx="114">
                  <c:v>1.01368880680012</c:v>
                </c:pt>
                <c:pt idx="115">
                  <c:v>1.0171401875594499</c:v>
                </c:pt>
                <c:pt idx="116">
                  <c:v>1.0206033194884301</c:v>
                </c:pt>
                <c:pt idx="117">
                  <c:v>1.02407824259713</c:v>
                </c:pt>
                <c:pt idx="118">
                  <c:v>1.0275649970318601</c:v>
                </c:pt>
                <c:pt idx="119">
                  <c:v>1.0310636230755901</c:v>
                </c:pt>
                <c:pt idx="120">
                  <c:v>1.03457416114847</c:v>
                </c:pt>
                <c:pt idx="121">
                  <c:v>1.0380966518082499</c:v>
                </c:pt>
                <c:pt idx="122">
                  <c:v>1.0416311357507999</c:v>
                </c:pt>
                <c:pt idx="123">
                  <c:v>1.04517765381051</c:v>
                </c:pt>
                <c:pt idx="124">
                  <c:v>1.0487362469608299</c:v>
                </c:pt>
                <c:pt idx="125">
                  <c:v>1.0523069563147101</c:v>
                </c:pt>
                <c:pt idx="126">
                  <c:v>1.05588982312508</c:v>
                </c:pt>
                <c:pt idx="127">
                  <c:v>1.0594848887853201</c:v>
                </c:pt>
                <c:pt idx="128">
                  <c:v>1.06309219482976</c:v>
                </c:pt>
                <c:pt idx="129">
                  <c:v>1.0667117829341299</c:v>
                </c:pt>
                <c:pt idx="130">
                  <c:v>1.0703436949160601</c:v>
                </c:pt>
                <c:pt idx="131">
                  <c:v>1.0739879727355599</c:v>
                </c:pt>
                <c:pt idx="132">
                  <c:v>1.0776446584955</c:v>
                </c:pt>
                <c:pt idx="133">
                  <c:v>1.08131379444213</c:v>
                </c:pt>
                <c:pt idx="134">
                  <c:v>1.0849954229654899</c:v>
                </c:pt>
                <c:pt idx="135">
                  <c:v>1.0886895865999899</c:v>
                </c:pt>
                <c:pt idx="136">
                  <c:v>1.0923963280248301</c:v>
                </c:pt>
                <c:pt idx="137">
                  <c:v>1.0961156900645499</c:v>
                </c:pt>
                <c:pt idx="138">
                  <c:v>1.0998477156894799</c:v>
                </c:pt>
                <c:pt idx="139">
                  <c:v>1.10359244801626</c:v>
                </c:pt>
                <c:pt idx="140">
                  <c:v>1.1073499303083301</c:v>
                </c:pt>
                <c:pt idx="141">
                  <c:v>1.11112020597643</c:v>
                </c:pt>
                <c:pt idx="142">
                  <c:v>1.11490331857911</c:v>
                </c:pt>
                <c:pt idx="143">
                  <c:v>1.11869931182323</c:v>
                </c:pt>
                <c:pt idx="144">
                  <c:v>1.12250822956445</c:v>
                </c:pt>
                <c:pt idx="145">
                  <c:v>1.1263301158077601</c:v>
                </c:pt>
                <c:pt idx="146">
                  <c:v>1.13016501470796</c:v>
                </c:pt>
                <c:pt idx="147">
                  <c:v>1.13401297057021</c:v>
                </c:pt>
                <c:pt idx="148">
                  <c:v>1.13787402785051</c:v>
                </c:pt>
                <c:pt idx="149">
                  <c:v>1.1417482311562099</c:v>
                </c:pt>
                <c:pt idx="150">
                  <c:v>1.14563562524655</c:v>
                </c:pt>
                <c:pt idx="151">
                  <c:v>1.14953625503318</c:v>
                </c:pt>
                <c:pt idx="152">
                  <c:v>1.15345016558063</c:v>
                </c:pt>
                <c:pt idx="153">
                  <c:v>1.1573774021068901</c:v>
                </c:pt>
                <c:pt idx="154">
                  <c:v>1.16131800998389</c:v>
                </c:pt>
                <c:pt idx="155">
                  <c:v>1.1652720347380701</c:v>
                </c:pt>
                <c:pt idx="156">
                  <c:v>1.16923952205083</c:v>
                </c:pt>
                <c:pt idx="157">
                  <c:v>1.1732205177591599</c:v>
                </c:pt>
                <c:pt idx="158">
                  <c:v>1.17721506785607</c:v>
                </c:pt>
                <c:pt idx="159">
                  <c:v>1.1812232184911799</c:v>
                </c:pt>
                <c:pt idx="160">
                  <c:v>1.18524501597125</c:v>
                </c:pt>
                <c:pt idx="161">
                  <c:v>1.1892805067607</c:v>
                </c:pt>
                <c:pt idx="162">
                  <c:v>1.1933297374821401</c:v>
                </c:pt>
                <c:pt idx="163">
                  <c:v>1.1973927549169301</c:v>
                </c:pt>
                <c:pt idx="164">
                  <c:v>1.20146960600569</c:v>
                </c:pt>
                <c:pt idx="165">
                  <c:v>1.2055603378488999</c:v>
                </c:pt>
                <c:pt idx="166">
                  <c:v>1.2096649977073799</c:v>
                </c:pt>
                <c:pt idx="167">
                  <c:v>1.21378363300285</c:v>
                </c:pt>
                <c:pt idx="168">
                  <c:v>1.21791629131853</c:v>
                </c:pt>
                <c:pt idx="169">
                  <c:v>1.2220630203996099</c:v>
                </c:pt>
                <c:pt idx="170">
                  <c:v>1.22622386815386</c:v>
                </c:pt>
                <c:pt idx="171">
                  <c:v>1.2303988826521799</c:v>
                </c:pt>
                <c:pt idx="172">
                  <c:v>1.23458811212911</c:v>
                </c:pt>
                <c:pt idx="173">
                  <c:v>1.23879160498343</c:v>
                </c:pt>
                <c:pt idx="174">
                  <c:v>1.2430094097787201</c:v>
                </c:pt>
                <c:pt idx="175">
                  <c:v>1.2472415752438899</c:v>
                </c:pt>
                <c:pt idx="176">
                  <c:v>1.25148815027377</c:v>
                </c:pt>
                <c:pt idx="177">
                  <c:v>1.25574918392966</c:v>
                </c:pt>
                <c:pt idx="178">
                  <c:v>1.2600247254399199</c:v>
                </c:pt>
                <c:pt idx="179">
                  <c:v>1.26431482420049</c:v>
                </c:pt>
                <c:pt idx="180">
                  <c:v>1.2686195297755101</c:v>
                </c:pt>
                <c:pt idx="181">
                  <c:v>1.2729388918978899</c:v>
                </c:pt>
                <c:pt idx="182">
                  <c:v>1.2772729604698401</c:v>
                </c:pt>
                <c:pt idx="183">
                  <c:v>1.2816217855634999</c:v>
                </c:pt>
                <c:pt idx="184">
                  <c:v>1.28598541742147</c:v>
                </c:pt>
                <c:pt idx="185">
                  <c:v>1.2903639064574399</c:v>
                </c:pt>
                <c:pt idx="186">
                  <c:v>1.2947573032567401</c:v>
                </c:pt>
                <c:pt idx="187">
                  <c:v>1.29916565857691</c:v>
                </c:pt>
                <c:pt idx="188">
                  <c:v>1.30358902334833</c:v>
                </c:pt>
                <c:pt idx="189">
                  <c:v>1.30802744867479</c:v>
                </c:pt>
                <c:pt idx="190">
                  <c:v>1.31248098583406</c:v>
                </c:pt>
                <c:pt idx="191">
                  <c:v>1.3169496862785199</c:v>
                </c:pt>
                <c:pt idx="192">
                  <c:v>1.32143360163571</c:v>
                </c:pt>
                <c:pt idx="193">
                  <c:v>1.3259327837089601</c:v>
                </c:pt>
                <c:pt idx="194">
                  <c:v>1.33044728447798</c:v>
                </c:pt>
                <c:pt idx="195">
                  <c:v>1.3349771560994701</c:v>
                </c:pt>
                <c:pt idx="196">
                  <c:v>1.33952245090769</c:v>
                </c:pt>
                <c:pt idx="197">
                  <c:v>1.3440832214150999</c:v>
                </c:pt>
                <c:pt idx="198">
                  <c:v>1.3486595203129501</c:v>
                </c:pt>
                <c:pt idx="199">
                  <c:v>1.3532514004718901</c:v>
                </c:pt>
                <c:pt idx="200">
                  <c:v>1.3578589149425899</c:v>
                </c:pt>
                <c:pt idx="201">
                  <c:v>1.3624821169563399</c:v>
                </c:pt>
                <c:pt idx="202">
                  <c:v>1.36712105992566</c:v>
                </c:pt>
                <c:pt idx="203">
                  <c:v>1.37177579744495</c:v>
                </c:pt>
                <c:pt idx="204">
                  <c:v>1.3764463832910701</c:v>
                </c:pt>
                <c:pt idx="205">
                  <c:v>1.3811328714239799</c:v>
                </c:pt>
                <c:pt idx="206">
                  <c:v>1.38583531598736</c:v>
                </c:pt>
                <c:pt idx="207">
                  <c:v>1.3905537713092599</c:v>
                </c:pt>
                <c:pt idx="208">
                  <c:v>1.3952882919026699</c:v>
                </c:pt>
                <c:pt idx="209">
                  <c:v>1.4000389324661999</c:v>
                </c:pt>
                <c:pt idx="210">
                  <c:v>1.4048057478847</c:v>
                </c:pt>
                <c:pt idx="211">
                  <c:v>1.4095887932298901</c:v>
                </c:pt>
                <c:pt idx="212">
                  <c:v>1.4143881237609901</c:v>
                </c:pt>
                <c:pt idx="213">
                  <c:v>1.41920379492538</c:v>
                </c:pt>
                <c:pt idx="214">
                  <c:v>1.4240358623592</c:v>
                </c:pt>
                <c:pt idx="215">
                  <c:v>1.4288843818880299</c:v>
                </c:pt>
                <c:pt idx="216">
                  <c:v>1.43374940952755</c:v>
                </c:pt>
                <c:pt idx="217">
                  <c:v>1.4386310014841099</c:v>
                </c:pt>
                <c:pt idx="218">
                  <c:v>1.4435292141554801</c:v>
                </c:pt>
                <c:pt idx="219">
                  <c:v>1.44844410413141</c:v>
                </c:pt>
                <c:pt idx="220">
                  <c:v>1.45337572819436</c:v>
                </c:pt>
                <c:pt idx="221">
                  <c:v>1.4583241433201</c:v>
                </c:pt>
                <c:pt idx="222">
                  <c:v>1.4632894066783899</c:v>
                </c:pt>
                <c:pt idx="223">
                  <c:v>1.46827157563364</c:v>
                </c:pt>
                <c:pt idx="224">
                  <c:v>1.4732707077456</c:v>
                </c:pt>
                <c:pt idx="225">
                  <c:v>1.47828686076996</c:v>
                </c:pt>
                <c:pt idx="226">
                  <c:v>1.4833200926590699</c:v>
                </c:pt>
                <c:pt idx="227">
                  <c:v>1.4883704615626101</c:v>
                </c:pt>
                <c:pt idx="228">
                  <c:v>1.4934380258282101</c:v>
                </c:pt>
                <c:pt idx="229">
                  <c:v>1.4985228440022</c:v>
                </c:pt>
                <c:pt idx="230">
                  <c:v>1.50362497483022</c:v>
                </c:pt>
                <c:pt idx="231">
                  <c:v>1.5087444772579499</c:v>
                </c:pt>
                <c:pt idx="232">
                  <c:v>1.51388141043173</c:v>
                </c:pt>
                <c:pt idx="233">
                  <c:v>1.5190358336993199</c:v>
                </c:pt>
                <c:pt idx="234">
                  <c:v>1.52420780661051</c:v>
                </c:pt>
                <c:pt idx="235">
                  <c:v>1.52939738891788</c:v>
                </c:pt>
                <c:pt idx="236">
                  <c:v>1.5346046405774301</c:v>
                </c:pt>
                <c:pt idx="237">
                  <c:v>1.5398296217492899</c:v>
                </c:pt>
                <c:pt idx="238">
                  <c:v>1.54507239279845</c:v>
                </c:pt>
                <c:pt idx="239">
                  <c:v>1.5503330142953899</c:v>
                </c:pt>
                <c:pt idx="240">
                  <c:v>1.5556115470168601</c:v>
                </c:pt>
              </c:numCache>
            </c:numRef>
          </c:yVal>
          <c:smooth val="1"/>
        </c:ser>
        <c:dLbls>
          <c:showLegendKey val="0"/>
          <c:showVal val="0"/>
          <c:showCatName val="0"/>
          <c:showSerName val="0"/>
          <c:showPercent val="0"/>
          <c:showBubbleSize val="0"/>
        </c:dLbls>
        <c:axId val="733460984"/>
        <c:axId val="733461376"/>
      </c:scatterChart>
      <c:valAx>
        <c:axId val="733460984"/>
        <c:scaling>
          <c:orientation val="minMax"/>
          <c:max val="2.5"/>
          <c:min val="0.5"/>
        </c:scaling>
        <c:delete val="0"/>
        <c:axPos val="b"/>
        <c:title>
          <c:tx>
            <c:rich>
              <a:bodyPr/>
              <a:lstStyle/>
              <a:p>
                <a:pPr>
                  <a:defRPr sz="1700"/>
                </a:pPr>
                <a:r>
                  <a:rPr lang="en-US" sz="1700" dirty="0" smtClean="0"/>
                  <a:t>Recipient pre-transplant creatinine (mg/dL)</a:t>
                </a:r>
                <a:endParaRPr lang="en-US" sz="1700" dirty="0"/>
              </a:p>
            </c:rich>
          </c:tx>
          <c:layout>
            <c:manualLayout>
              <c:xMode val="edge"/>
              <c:yMode val="edge"/>
              <c:x val="0.27609144542772862"/>
              <c:y val="0.88582020997375333"/>
            </c:manualLayout>
          </c:layout>
          <c:overlay val="0"/>
        </c:title>
        <c:numFmt formatCode="#,##0.0" sourceLinked="0"/>
        <c:majorTickMark val="out"/>
        <c:minorTickMark val="none"/>
        <c:tickLblPos val="nextTo"/>
        <c:txPr>
          <a:bodyPr rot="0"/>
          <a:lstStyle/>
          <a:p>
            <a:pPr>
              <a:defRPr sz="1500" b="1"/>
            </a:pPr>
            <a:endParaRPr lang="en-US"/>
          </a:p>
        </c:txPr>
        <c:crossAx val="733461376"/>
        <c:crosses val="autoZero"/>
        <c:crossBetween val="midCat"/>
        <c:majorUnit val="0.5"/>
      </c:valAx>
      <c:valAx>
        <c:axId val="733461376"/>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10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733460984"/>
        <c:crossesAt val="0.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Microsoft_Excel_Worksheet4!$B$1</c:f>
              <c:strCache>
                <c:ptCount val="1"/>
                <c:pt idx="0">
                  <c:v>yhat</c:v>
                </c:pt>
              </c:strCache>
            </c:strRef>
          </c:tx>
          <c:spPr>
            <a:ln w="38100">
              <a:solidFill>
                <a:srgbClr val="00FF00"/>
              </a:solidFill>
            </a:ln>
          </c:spPr>
          <c:marker>
            <c:symbol val="none"/>
          </c:marker>
          <c:xVal>
            <c:numRef>
              <c:f>Microsoft_Excel_Worksheet4!$A$2:$A$10002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Microsoft_Excel_Worksheet4!$B$2:$B$10002</c:f>
              <c:numCache>
                <c:formatCode>General</c:formatCode>
                <c:ptCount val="10001"/>
                <c:pt idx="0">
                  <c:v>0.89397941625446897</c:v>
                </c:pt>
                <c:pt idx="1">
                  <c:v>0.89888061140371001</c:v>
                </c:pt>
                <c:pt idx="2">
                  <c:v>0.90380867709767898</c:v>
                </c:pt>
                <c:pt idx="3">
                  <c:v>0.90876376065272602</c:v>
                </c:pt>
                <c:pt idx="4">
                  <c:v>0.91374601019285295</c:v>
                </c:pt>
                <c:pt idx="5">
                  <c:v>0.91875557465414504</c:v>
                </c:pt>
                <c:pt idx="6">
                  <c:v>0.92379260378922201</c:v>
                </c:pt>
                <c:pt idx="7">
                  <c:v>0.928857248171713</c:v>
                </c:pt>
                <c:pt idx="8">
                  <c:v>0.93394965920076201</c:v>
                </c:pt>
                <c:pt idx="9">
                  <c:v>0.93906998910554595</c:v>
                </c:pt>
                <c:pt idx="10">
                  <c:v>0.94421839094983595</c:v>
                </c:pt>
                <c:pt idx="11">
                  <c:v>0.94939501863656395</c:v>
                </c:pt>
                <c:pt idx="12">
                  <c:v>0.95460002691242596</c:v>
                </c:pt>
                <c:pt idx="13">
                  <c:v>0.95983357137251002</c:v>
                </c:pt>
                <c:pt idx="14">
                  <c:v>0.96509580846494702</c:v>
                </c:pt>
                <c:pt idx="15">
                  <c:v>0.97038689549558499</c:v>
                </c:pt>
                <c:pt idx="16">
                  <c:v>0.97570699063269195</c:v>
                </c:pt>
                <c:pt idx="17">
                  <c:v>0.98105625291168896</c:v>
                </c:pt>
                <c:pt idx="18">
                  <c:v>0.98643484223989597</c:v>
                </c:pt>
                <c:pt idx="19">
                  <c:v>0.99184291940131897</c:v>
                </c:pt>
                <c:pt idx="20">
                  <c:v>0.99728064606145395</c:v>
                </c:pt>
                <c:pt idx="21">
                  <c:v>1.00274818477212</c:v>
                </c:pt>
                <c:pt idx="22">
                  <c:v>1.00824569897631</c:v>
                </c:pt>
                <c:pt idx="23">
                  <c:v>1.0137733530130999</c:v>
                </c:pt>
                <c:pt idx="24">
                  <c:v>1.01933131212253</c:v>
                </c:pt>
                <c:pt idx="25">
                  <c:v>1.02491974245058</c:v>
                </c:pt>
                <c:pt idx="26">
                  <c:v>1.0305388110540901</c:v>
                </c:pt>
                <c:pt idx="27">
                  <c:v>1.0361886859058</c:v>
                </c:pt>
                <c:pt idx="28">
                  <c:v>1.0418695358993399</c:v>
                </c:pt>
                <c:pt idx="29">
                  <c:v>1.0475815308543099</c:v>
                </c:pt>
                <c:pt idx="30">
                  <c:v>1.0533248415213201</c:v>
                </c:pt>
                <c:pt idx="31">
                  <c:v>1.0590996395871</c:v>
                </c:pt>
                <c:pt idx="32">
                  <c:v>1.06490609767968</c:v>
                </c:pt>
                <c:pt idx="33">
                  <c:v>1.07074438937348</c:v>
                </c:pt>
                <c:pt idx="34">
                  <c:v>1.0766146891945401</c:v>
                </c:pt>
                <c:pt idx="35">
                  <c:v>1.0825171726257501</c:v>
                </c:pt>
                <c:pt idx="36">
                  <c:v>1.0884520161120499</c:v>
                </c:pt>
                <c:pt idx="37">
                  <c:v>1.0944193970657401</c:v>
                </c:pt>
                <c:pt idx="38">
                  <c:v>1.10041949387178</c:v>
                </c:pt>
                <c:pt idx="39">
                  <c:v>1.10645248589311</c:v>
                </c:pt>
                <c:pt idx="40">
                  <c:v>1.11251855347601</c:v>
                </c:pt>
                <c:pt idx="41">
                  <c:v>1.11861787795552</c:v>
                </c:pt>
                <c:pt idx="42">
                  <c:v>1.1247506416608199</c:v>
                </c:pt>
                <c:pt idx="43">
                  <c:v>1.1309170279206999</c:v>
                </c:pt>
                <c:pt idx="44">
                  <c:v>1.1371172210690701</c:v>
                </c:pt>
                <c:pt idx="45">
                  <c:v>1.1433514064504</c:v>
                </c:pt>
                <c:pt idx="46">
                  <c:v>1.1496197704253199</c:v>
                </c:pt>
                <c:pt idx="47">
                  <c:v>1.1559225003761799</c:v>
                </c:pt>
                <c:pt idx="48">
                  <c:v>1.1622597847126299</c:v>
                </c:pt>
                <c:pt idx="49">
                  <c:v>1.1686318128772799</c:v>
                </c:pt>
                <c:pt idx="50">
                  <c:v>1.17503877535134</c:v>
                </c:pt>
              </c:numCache>
            </c:numRef>
          </c:yVal>
          <c:smooth val="0"/>
        </c:ser>
        <c:ser>
          <c:idx val="1"/>
          <c:order val="1"/>
          <c:tx>
            <c:strRef>
              <c:f>Microsoft_Excel_Worksheet4!$C$1</c:f>
              <c:strCache>
                <c:ptCount val="1"/>
                <c:pt idx="0">
                  <c:v>lower</c:v>
                </c:pt>
              </c:strCache>
            </c:strRef>
          </c:tx>
          <c:spPr>
            <a:ln w="41275">
              <a:solidFill>
                <a:srgbClr val="00FF00"/>
              </a:solidFill>
              <a:prstDash val="sysDash"/>
            </a:ln>
          </c:spPr>
          <c:marker>
            <c:symbol val="none"/>
          </c:marker>
          <c:xVal>
            <c:numRef>
              <c:f>Microsoft_Excel_Worksheet4!$A$2:$A$10002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Microsoft_Excel_Worksheet4!$C$2:$C$10002</c:f>
              <c:numCache>
                <c:formatCode>General</c:formatCode>
                <c:ptCount val="10001"/>
                <c:pt idx="0">
                  <c:v>0.82884449341155497</c:v>
                </c:pt>
                <c:pt idx="1">
                  <c:v>0.83646998055311805</c:v>
                </c:pt>
                <c:pt idx="2">
                  <c:v>0.84416562326017996</c:v>
                </c:pt>
                <c:pt idx="3">
                  <c:v>0.85193206697391499</c:v>
                </c:pt>
                <c:pt idx="4">
                  <c:v>0.85976996307364695</c:v>
                </c:pt>
                <c:pt idx="5">
                  <c:v>0.86767996893148303</c:v>
                </c:pt>
                <c:pt idx="6">
                  <c:v>0.87566274796744603</c:v>
                </c:pt>
                <c:pt idx="7">
                  <c:v>0.88371896970511699</c:v>
                </c:pt>
                <c:pt idx="8">
                  <c:v>0.89184930982779198</c:v>
                </c:pt>
                <c:pt idx="9">
                  <c:v>0.90005445023514596</c:v>
                </c:pt>
                <c:pt idx="10">
                  <c:v>0.90833507910042899</c:v>
                </c:pt>
                <c:pt idx="11">
                  <c:v>0.91669189092818304</c:v>
                </c:pt>
                <c:pt idx="12">
                  <c:v>0.925125586612492</c:v>
                </c:pt>
                <c:pt idx="13">
                  <c:v>0.93363687349576197</c:v>
                </c:pt>
                <c:pt idx="14">
                  <c:v>0.94222646542805299</c:v>
                </c:pt>
                <c:pt idx="15">
                  <c:v>0.95089508282694302</c:v>
                </c:pt>
                <c:pt idx="16">
                  <c:v>0.95964345273795904</c:v>
                </c:pt>
                <c:pt idx="17">
                  <c:v>0.96847230889554503</c:v>
                </c:pt>
                <c:pt idx="18">
                  <c:v>0.97738239178461195</c:v>
                </c:pt>
                <c:pt idx="19">
                  <c:v>0.98637444870263102</c:v>
                </c:pt>
                <c:pt idx="20">
                  <c:v>0.99544923382232098</c:v>
                </c:pt>
                <c:pt idx="21">
                  <c:v>1.0008923025176699</c:v>
                </c:pt>
                <c:pt idx="22">
                  <c:v>1.0026723374099999</c:v>
                </c:pt>
                <c:pt idx="23">
                  <c:v>1.0044555380018001</c:v>
                </c:pt>
                <c:pt idx="24">
                  <c:v>1.0062419099230799</c:v>
                </c:pt>
                <c:pt idx="25">
                  <c:v>1.0080314588139001</c:v>
                </c:pt>
                <c:pt idx="26">
                  <c:v>1.0098241903243199</c:v>
                </c:pt>
                <c:pt idx="27">
                  <c:v>1.0116201101144799</c:v>
                </c:pt>
                <c:pt idx="28">
                  <c:v>1.0134192238545501</c:v>
                </c:pt>
                <c:pt idx="29">
                  <c:v>1.0152215372248199</c:v>
                </c:pt>
                <c:pt idx="30">
                  <c:v>1.01702705591566</c:v>
                </c:pt>
                <c:pt idx="31">
                  <c:v>1.01883578562757</c:v>
                </c:pt>
                <c:pt idx="32">
                  <c:v>1.02064773207118</c:v>
                </c:pt>
                <c:pt idx="33">
                  <c:v>1.0224629009672701</c:v>
                </c:pt>
                <c:pt idx="34">
                  <c:v>1.0242812980468201</c:v>
                </c:pt>
                <c:pt idx="35">
                  <c:v>1.02610292905099</c:v>
                </c:pt>
                <c:pt idx="36">
                  <c:v>1.02792779973113</c:v>
                </c:pt>
                <c:pt idx="37">
                  <c:v>1.0297559158488401</c:v>
                </c:pt>
                <c:pt idx="38">
                  <c:v>1.03158728317596</c:v>
                </c:pt>
                <c:pt idx="39">
                  <c:v>1.03342190749461</c:v>
                </c:pt>
                <c:pt idx="40">
                  <c:v>1.03525979459717</c:v>
                </c:pt>
                <c:pt idx="41">
                  <c:v>1.03710095028633</c:v>
                </c:pt>
                <c:pt idx="42">
                  <c:v>1.0389453803751101</c:v>
                </c:pt>
                <c:pt idx="43">
                  <c:v>1.0407930906868501</c:v>
                </c:pt>
                <c:pt idx="44">
                  <c:v>1.04264408705525</c:v>
                </c:pt>
                <c:pt idx="45">
                  <c:v>1.0444983753244099</c:v>
                </c:pt>
                <c:pt idx="46">
                  <c:v>1.0463559613487901</c:v>
                </c:pt>
                <c:pt idx="47">
                  <c:v>1.0482168509932901</c:v>
                </c:pt>
                <c:pt idx="48">
                  <c:v>1.0500810501332101</c:v>
                </c:pt>
                <c:pt idx="49">
                  <c:v>1.0519485646543201</c:v>
                </c:pt>
                <c:pt idx="50">
                  <c:v>1.05381940045286</c:v>
                </c:pt>
              </c:numCache>
            </c:numRef>
          </c:yVal>
          <c:smooth val="0"/>
        </c:ser>
        <c:ser>
          <c:idx val="2"/>
          <c:order val="2"/>
          <c:tx>
            <c:strRef>
              <c:f>Microsoft_Excel_Worksheet4!$D$1</c:f>
              <c:strCache>
                <c:ptCount val="1"/>
                <c:pt idx="0">
                  <c:v>upper</c:v>
                </c:pt>
              </c:strCache>
            </c:strRef>
          </c:tx>
          <c:spPr>
            <a:ln w="41275">
              <a:solidFill>
                <a:srgbClr val="00FF00"/>
              </a:solidFill>
              <a:prstDash val="sysDash"/>
            </a:ln>
          </c:spPr>
          <c:marker>
            <c:symbol val="none"/>
          </c:marker>
          <c:xVal>
            <c:numRef>
              <c:f>Microsoft_Excel_Worksheet4!$A$2:$A$10002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Microsoft_Excel_Worksheet4!$D$2:$D$10002</c:f>
              <c:numCache>
                <c:formatCode>General</c:formatCode>
                <c:ptCount val="10001"/>
                <c:pt idx="0">
                  <c:v>0.96423298102295096</c:v>
                </c:pt>
                <c:pt idx="1">
                  <c:v>0.96594781921907502</c:v>
                </c:pt>
                <c:pt idx="2">
                  <c:v>0.96766570716572398</c:v>
                </c:pt>
                <c:pt idx="3">
                  <c:v>0.969386650286719</c:v>
                </c:pt>
                <c:pt idx="4">
                  <c:v>0.97111065401552898</c:v>
                </c:pt>
                <c:pt idx="5">
                  <c:v>0.97283772379528599</c:v>
                </c:pt>
                <c:pt idx="6">
                  <c:v>0.974567865078802</c:v>
                </c:pt>
                <c:pt idx="7">
                  <c:v>0.97630108332858601</c:v>
                </c:pt>
                <c:pt idx="8">
                  <c:v>0.97803738401686302</c:v>
                </c:pt>
                <c:pt idx="9">
                  <c:v>0.97977677262559004</c:v>
                </c:pt>
                <c:pt idx="10">
                  <c:v>0.98151925464647305</c:v>
                </c:pt>
                <c:pt idx="11">
                  <c:v>0.98326483558098299</c:v>
                </c:pt>
                <c:pt idx="12">
                  <c:v>0.98501352094037797</c:v>
                </c:pt>
                <c:pt idx="13">
                  <c:v>0.98676531624571595</c:v>
                </c:pt>
                <c:pt idx="14">
                  <c:v>0.98852022702787401</c:v>
                </c:pt>
                <c:pt idx="15">
                  <c:v>0.99027825882756504</c:v>
                </c:pt>
                <c:pt idx="16">
                  <c:v>0.99203941719535704</c:v>
                </c:pt>
                <c:pt idx="17">
                  <c:v>0.99380370769168802</c:v>
                </c:pt>
                <c:pt idx="18">
                  <c:v>0.99557113588688695</c:v>
                </c:pt>
                <c:pt idx="19">
                  <c:v>0.99734170736118699</c:v>
                </c:pt>
                <c:pt idx="20">
                  <c:v>0.99911542770474604</c:v>
                </c:pt>
                <c:pt idx="21">
                  <c:v>1.0046075082549</c:v>
                </c:pt>
                <c:pt idx="22">
                  <c:v>1.0138500401138999</c:v>
                </c:pt>
                <c:pt idx="23">
                  <c:v>1.0231776045796299</c:v>
                </c:pt>
                <c:pt idx="24">
                  <c:v>1.0325909839641501</c:v>
                </c:pt>
                <c:pt idx="25">
                  <c:v>1.0420909677769199</c:v>
                </c:pt>
                <c:pt idx="26">
                  <c:v>1.0516783527909801</c:v>
                </c:pt>
                <c:pt idx="27">
                  <c:v>1.06135394310981</c:v>
                </c:pt>
                <c:pt idx="28">
                  <c:v>1.07111855023475</c:v>
                </c:pt>
                <c:pt idx="29">
                  <c:v>1.0809729931330601</c:v>
                </c:pt>
                <c:pt idx="30">
                  <c:v>1.09091809830663</c:v>
                </c:pt>
                <c:pt idx="31">
                  <c:v>1.10095469986128</c:v>
                </c:pt>
                <c:pt idx="32">
                  <c:v>1.1110836395767201</c:v>
                </c:pt>
                <c:pt idx="33">
                  <c:v>1.12130576697714</c:v>
                </c:pt>
                <c:pt idx="34">
                  <c:v>1.1316219394025</c:v>
                </c:pt>
                <c:pt idx="35">
                  <c:v>1.1420330220804</c:v>
                </c:pt>
                <c:pt idx="36">
                  <c:v>1.15253988819864</c:v>
                </c:pt>
                <c:pt idx="37">
                  <c:v>1.1631434189784799</c:v>
                </c:pt>
                <c:pt idx="38">
                  <c:v>1.1738445037485701</c:v>
                </c:pt>
                <c:pt idx="39">
                  <c:v>1.18464404001946</c:v>
                </c:pt>
                <c:pt idx="40">
                  <c:v>1.19554293355897</c:v>
                </c:pt>
                <c:pt idx="41">
                  <c:v>1.2065420984680799</c:v>
                </c:pt>
                <c:pt idx="42">
                  <c:v>1.2176424572576401</c:v>
                </c:pt>
                <c:pt idx="43">
                  <c:v>1.22884494092574</c:v>
                </c:pt>
                <c:pt idx="44">
                  <c:v>1.24015048903578</c:v>
                </c:pt>
                <c:pt idx="45">
                  <c:v>1.2515600497952699</c:v>
                </c:pt>
                <c:pt idx="46">
                  <c:v>1.26307458013536</c:v>
                </c:pt>
                <c:pt idx="47">
                  <c:v>1.2746950457911299</c:v>
                </c:pt>
                <c:pt idx="48">
                  <c:v>1.2864224213825199</c:v>
                </c:pt>
                <c:pt idx="49">
                  <c:v>1.29825769049614</c:v>
                </c:pt>
                <c:pt idx="50">
                  <c:v>1.31020184576774</c:v>
                </c:pt>
              </c:numCache>
            </c:numRef>
          </c:yVal>
          <c:smooth val="1"/>
        </c:ser>
        <c:dLbls>
          <c:showLegendKey val="0"/>
          <c:showVal val="0"/>
          <c:showCatName val="0"/>
          <c:showSerName val="0"/>
          <c:showPercent val="0"/>
          <c:showBubbleSize val="0"/>
        </c:dLbls>
        <c:axId val="733462160"/>
        <c:axId val="733462552"/>
      </c:scatterChart>
      <c:valAx>
        <c:axId val="733462160"/>
        <c:scaling>
          <c:orientation val="minMax"/>
          <c:max val="6"/>
          <c:min val="1"/>
        </c:scaling>
        <c:delete val="0"/>
        <c:axPos val="b"/>
        <c:title>
          <c:tx>
            <c:rich>
              <a:bodyPr/>
              <a:lstStyle/>
              <a:p>
                <a:pPr>
                  <a:defRPr sz="1700"/>
                </a:pPr>
                <a:r>
                  <a:rPr lang="en-US" sz="1700" dirty="0" smtClean="0"/>
                  <a:t>Ischemia time (hours)</a:t>
                </a:r>
                <a:endParaRPr lang="en-US" sz="1700" dirty="0"/>
              </a:p>
            </c:rich>
          </c:tx>
          <c:layout>
            <c:manualLayout>
              <c:xMode val="edge"/>
              <c:yMode val="edge"/>
              <c:x val="0.40286135693215336"/>
              <c:y val="0.88582020997375333"/>
            </c:manualLayout>
          </c:layout>
          <c:overlay val="0"/>
        </c:title>
        <c:numFmt formatCode="#,##0" sourceLinked="0"/>
        <c:majorTickMark val="out"/>
        <c:minorTickMark val="none"/>
        <c:tickLblPos val="nextTo"/>
        <c:txPr>
          <a:bodyPr rot="0"/>
          <a:lstStyle/>
          <a:p>
            <a:pPr>
              <a:defRPr sz="1500" b="1"/>
            </a:pPr>
            <a:endParaRPr lang="en-US"/>
          </a:p>
        </c:txPr>
        <c:crossAx val="733462552"/>
        <c:crosses val="autoZero"/>
        <c:crossBetween val="midCat"/>
        <c:majorUnit val="1"/>
      </c:valAx>
      <c:valAx>
        <c:axId val="733462552"/>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10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733462160"/>
        <c:crossesAt val="1"/>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Microsoft_Excel_Worksheet5!$B$1</c:f>
              <c:strCache>
                <c:ptCount val="1"/>
                <c:pt idx="0">
                  <c:v>yhat</c:v>
                </c:pt>
              </c:strCache>
            </c:strRef>
          </c:tx>
          <c:spPr>
            <a:ln w="38100">
              <a:solidFill>
                <a:srgbClr val="00FF00"/>
              </a:solidFill>
            </a:ln>
          </c:spPr>
          <c:marker>
            <c:symbol val="none"/>
          </c:marker>
          <c:xVal>
            <c:numRef>
              <c:f>Microsoft_Excel_Worksheet5!$A$2:$A$10002</c:f>
              <c:numCache>
                <c:formatCode>General</c:formatCode>
                <c:ptCount val="10001"/>
                <c:pt idx="0">
                  <c:v>0.5</c:v>
                </c:pt>
                <c:pt idx="1">
                  <c:v>0.6</c:v>
                </c:pt>
                <c:pt idx="2">
                  <c:v>0.7</c:v>
                </c:pt>
                <c:pt idx="3">
                  <c:v>0.8</c:v>
                </c:pt>
                <c:pt idx="4">
                  <c:v>0.9</c:v>
                </c:pt>
                <c:pt idx="5">
                  <c:v>1</c:v>
                </c:pt>
                <c:pt idx="6">
                  <c:v>1.1000000000000001</c:v>
                </c:pt>
                <c:pt idx="7">
                  <c:v>1.2</c:v>
                </c:pt>
                <c:pt idx="8">
                  <c:v>1.3</c:v>
                </c:pt>
                <c:pt idx="9">
                  <c:v>1.4</c:v>
                </c:pt>
                <c:pt idx="10">
                  <c:v>1.5</c:v>
                </c:pt>
                <c:pt idx="11">
                  <c:v>1.6</c:v>
                </c:pt>
                <c:pt idx="12">
                  <c:v>1.7</c:v>
                </c:pt>
                <c:pt idx="13">
                  <c:v>1.8</c:v>
                </c:pt>
                <c:pt idx="14">
                  <c:v>1.9</c:v>
                </c:pt>
                <c:pt idx="15">
                  <c:v>2</c:v>
                </c:pt>
                <c:pt idx="16">
                  <c:v>2.1</c:v>
                </c:pt>
                <c:pt idx="17">
                  <c:v>2.2000000000000002</c:v>
                </c:pt>
                <c:pt idx="18">
                  <c:v>2.2999999999999998</c:v>
                </c:pt>
                <c:pt idx="19">
                  <c:v>2.4</c:v>
                </c:pt>
                <c:pt idx="20">
                  <c:v>2.5</c:v>
                </c:pt>
                <c:pt idx="21">
                  <c:v>2.6</c:v>
                </c:pt>
                <c:pt idx="22">
                  <c:v>2.7</c:v>
                </c:pt>
                <c:pt idx="23">
                  <c:v>2.8</c:v>
                </c:pt>
                <c:pt idx="24">
                  <c:v>2.9</c:v>
                </c:pt>
                <c:pt idx="25">
                  <c:v>3</c:v>
                </c:pt>
                <c:pt idx="26">
                  <c:v>3.1</c:v>
                </c:pt>
                <c:pt idx="27">
                  <c:v>3.2</c:v>
                </c:pt>
                <c:pt idx="28">
                  <c:v>3.3</c:v>
                </c:pt>
                <c:pt idx="29">
                  <c:v>3.4</c:v>
                </c:pt>
                <c:pt idx="30">
                  <c:v>3.5</c:v>
                </c:pt>
                <c:pt idx="31">
                  <c:v>3.6</c:v>
                </c:pt>
                <c:pt idx="32">
                  <c:v>3.7</c:v>
                </c:pt>
                <c:pt idx="33">
                  <c:v>3.8</c:v>
                </c:pt>
                <c:pt idx="34">
                  <c:v>3.9</c:v>
                </c:pt>
                <c:pt idx="35">
                  <c:v>4</c:v>
                </c:pt>
              </c:numCache>
            </c:numRef>
          </c:xVal>
          <c:yVal>
            <c:numRef>
              <c:f>Microsoft_Excel_Worksheet5!$B$2:$B$10002</c:f>
              <c:numCache>
                <c:formatCode>General</c:formatCode>
                <c:ptCount val="10001"/>
                <c:pt idx="0">
                  <c:v>0.98171450709265995</c:v>
                </c:pt>
                <c:pt idx="1">
                  <c:v>0.98777221518482605</c:v>
                </c:pt>
                <c:pt idx="2">
                  <c:v>0.99386730260373601</c:v>
                </c:pt>
                <c:pt idx="3">
                  <c:v>1</c:v>
                </c:pt>
                <c:pt idx="4">
                  <c:v>1.00617053944747</c:v>
                </c:pt>
                <c:pt idx="5">
                  <c:v>1.01237915445201</c:v>
                </c:pt>
                <c:pt idx="6">
                  <c:v>1.0186260799603499</c:v>
                </c:pt>
                <c:pt idx="7">
                  <c:v>1.02491155236896</c:v>
                </c:pt>
                <c:pt idx="8">
                  <c:v>1.0312358095330201</c:v>
                </c:pt>
                <c:pt idx="9">
                  <c:v>1.03759909077538</c:v>
                </c:pt>
                <c:pt idx="10">
                  <c:v>1.0440016368956699</c:v>
                </c:pt>
                <c:pt idx="11">
                  <c:v>1.0504436901793499</c:v>
                </c:pt>
                <c:pt idx="12">
                  <c:v>1.0569254944069499</c:v>
                </c:pt>
                <c:pt idx="13">
                  <c:v>1.0634472948632201</c:v>
                </c:pt>
                <c:pt idx="14">
                  <c:v>1.0700093383464699</c:v>
                </c:pt>
                <c:pt idx="15">
                  <c:v>1.0766118731779</c:v>
                </c:pt>
                <c:pt idx="16">
                  <c:v>1.0832551492109499</c:v>
                </c:pt>
                <c:pt idx="17">
                  <c:v>1.0899394178408299</c:v>
                </c:pt>
                <c:pt idx="18">
                  <c:v>1.0966649320139701</c:v>
                </c:pt>
                <c:pt idx="19">
                  <c:v>1.1034319462376101</c:v>
                </c:pt>
                <c:pt idx="20">
                  <c:v>1.1102407165894701</c:v>
                </c:pt>
                <c:pt idx="21">
                  <c:v>1.1170915007273701</c:v>
                </c:pt>
                <c:pt idx="22">
                  <c:v>1.1239845578990399</c:v>
                </c:pt>
                <c:pt idx="23">
                  <c:v>1.1309201489519001</c:v>
                </c:pt>
                <c:pt idx="24">
                  <c:v>1.1378985363429399</c:v>
                </c:pt>
                <c:pt idx="25">
                  <c:v>1.1449199841486599</c:v>
                </c:pt>
                <c:pt idx="26">
                  <c:v>1.15198475807504</c:v>
                </c:pt>
                <c:pt idx="27">
                  <c:v>1.15909312546762</c:v>
                </c:pt>
                <c:pt idx="28">
                  <c:v>1.1662453553216099</c:v>
                </c:pt>
                <c:pt idx="29">
                  <c:v>1.17344171829205</c:v>
                </c:pt>
                <c:pt idx="30">
                  <c:v>1.1806824867040699</c:v>
                </c:pt>
                <c:pt idx="31">
                  <c:v>1.1879679345632099</c:v>
                </c:pt>
                <c:pt idx="32">
                  <c:v>1.19529833756576</c:v>
                </c:pt>
                <c:pt idx="33">
                  <c:v>1.2026739731092</c:v>
                </c:pt>
                <c:pt idx="34">
                  <c:v>1.2100951203027099</c:v>
                </c:pt>
                <c:pt idx="35">
                  <c:v>1.2175620599777299</c:v>
                </c:pt>
              </c:numCache>
            </c:numRef>
          </c:yVal>
          <c:smooth val="0"/>
        </c:ser>
        <c:ser>
          <c:idx val="1"/>
          <c:order val="1"/>
          <c:tx>
            <c:strRef>
              <c:f>Microsoft_Excel_Worksheet5!$C$1</c:f>
              <c:strCache>
                <c:ptCount val="1"/>
                <c:pt idx="0">
                  <c:v>lower</c:v>
                </c:pt>
              </c:strCache>
            </c:strRef>
          </c:tx>
          <c:spPr>
            <a:ln w="41275">
              <a:solidFill>
                <a:srgbClr val="00FF00"/>
              </a:solidFill>
              <a:prstDash val="sysDash"/>
            </a:ln>
          </c:spPr>
          <c:marker>
            <c:symbol val="none"/>
          </c:marker>
          <c:xVal>
            <c:numRef>
              <c:f>Microsoft_Excel_Worksheet5!$A$2:$A$10002</c:f>
              <c:numCache>
                <c:formatCode>General</c:formatCode>
                <c:ptCount val="10001"/>
                <c:pt idx="0">
                  <c:v>0.5</c:v>
                </c:pt>
                <c:pt idx="1">
                  <c:v>0.6</c:v>
                </c:pt>
                <c:pt idx="2">
                  <c:v>0.7</c:v>
                </c:pt>
                <c:pt idx="3">
                  <c:v>0.8</c:v>
                </c:pt>
                <c:pt idx="4">
                  <c:v>0.9</c:v>
                </c:pt>
                <c:pt idx="5">
                  <c:v>1</c:v>
                </c:pt>
                <c:pt idx="6">
                  <c:v>1.1000000000000001</c:v>
                </c:pt>
                <c:pt idx="7">
                  <c:v>1.2</c:v>
                </c:pt>
                <c:pt idx="8">
                  <c:v>1.3</c:v>
                </c:pt>
                <c:pt idx="9">
                  <c:v>1.4</c:v>
                </c:pt>
                <c:pt idx="10">
                  <c:v>1.5</c:v>
                </c:pt>
                <c:pt idx="11">
                  <c:v>1.6</c:v>
                </c:pt>
                <c:pt idx="12">
                  <c:v>1.7</c:v>
                </c:pt>
                <c:pt idx="13">
                  <c:v>1.8</c:v>
                </c:pt>
                <c:pt idx="14">
                  <c:v>1.9</c:v>
                </c:pt>
                <c:pt idx="15">
                  <c:v>2</c:v>
                </c:pt>
                <c:pt idx="16">
                  <c:v>2.1</c:v>
                </c:pt>
                <c:pt idx="17">
                  <c:v>2.2000000000000002</c:v>
                </c:pt>
                <c:pt idx="18">
                  <c:v>2.2999999999999998</c:v>
                </c:pt>
                <c:pt idx="19">
                  <c:v>2.4</c:v>
                </c:pt>
                <c:pt idx="20">
                  <c:v>2.5</c:v>
                </c:pt>
                <c:pt idx="21">
                  <c:v>2.6</c:v>
                </c:pt>
                <c:pt idx="22">
                  <c:v>2.7</c:v>
                </c:pt>
                <c:pt idx="23">
                  <c:v>2.8</c:v>
                </c:pt>
                <c:pt idx="24">
                  <c:v>2.9</c:v>
                </c:pt>
                <c:pt idx="25">
                  <c:v>3</c:v>
                </c:pt>
                <c:pt idx="26">
                  <c:v>3.1</c:v>
                </c:pt>
                <c:pt idx="27">
                  <c:v>3.2</c:v>
                </c:pt>
                <c:pt idx="28">
                  <c:v>3.3</c:v>
                </c:pt>
                <c:pt idx="29">
                  <c:v>3.4</c:v>
                </c:pt>
                <c:pt idx="30">
                  <c:v>3.5</c:v>
                </c:pt>
                <c:pt idx="31">
                  <c:v>3.6</c:v>
                </c:pt>
                <c:pt idx="32">
                  <c:v>3.7</c:v>
                </c:pt>
                <c:pt idx="33">
                  <c:v>3.8</c:v>
                </c:pt>
                <c:pt idx="34">
                  <c:v>3.9</c:v>
                </c:pt>
                <c:pt idx="35">
                  <c:v>4</c:v>
                </c:pt>
              </c:numCache>
            </c:numRef>
          </c:xVal>
          <c:yVal>
            <c:numRef>
              <c:f>Microsoft_Excel_Worksheet5!$C$2:$C$10002</c:f>
              <c:numCache>
                <c:formatCode>General</c:formatCode>
                <c:ptCount val="10001"/>
                <c:pt idx="0">
                  <c:v>0.97303065978499104</c:v>
                </c:pt>
                <c:pt idx="1">
                  <c:v>0.98193863949938998</c:v>
                </c:pt>
                <c:pt idx="2">
                  <c:v>0.99092817070632799</c:v>
                </c:pt>
                <c:pt idx="3">
                  <c:v>1</c:v>
                </c:pt>
                <c:pt idx="4">
                  <c:v>1.0031950235823499</c:v>
                </c:pt>
                <c:pt idx="5">
                  <c:v>1.0064002553403799</c:v>
                </c:pt>
                <c:pt idx="6">
                  <c:v>1.00961572788948</c:v>
                </c:pt>
                <c:pt idx="7">
                  <c:v>1.01284147394919</c:v>
                </c:pt>
                <c:pt idx="8">
                  <c:v>1.0160775263436399</c:v>
                </c:pt>
                <c:pt idx="9">
                  <c:v>1.0193239180017999</c:v>
                </c:pt>
                <c:pt idx="10">
                  <c:v>1.02258068195786</c:v>
                </c:pt>
                <c:pt idx="11">
                  <c:v>1.0258478513515701</c:v>
                </c:pt>
                <c:pt idx="12">
                  <c:v>1.0291254594285399</c:v>
                </c:pt>
                <c:pt idx="13">
                  <c:v>1.0324135395406</c:v>
                </c:pt>
                <c:pt idx="14">
                  <c:v>1.0357121251461701</c:v>
                </c:pt>
                <c:pt idx="15">
                  <c:v>1.03902124981053</c:v>
                </c:pt>
                <c:pt idx="16">
                  <c:v>1.0423409472062399</c:v>
                </c:pt>
                <c:pt idx="17">
                  <c:v>1.0456712511134101</c:v>
                </c:pt>
                <c:pt idx="18">
                  <c:v>1.0490121954200999</c:v>
                </c:pt>
                <c:pt idx="19">
                  <c:v>1.0523638141226299</c:v>
                </c:pt>
                <c:pt idx="20">
                  <c:v>1.05572614132596</c:v>
                </c:pt>
                <c:pt idx="21">
                  <c:v>1.0590992112440001</c:v>
                </c:pt>
                <c:pt idx="22">
                  <c:v>1.06248305819997</c:v>
                </c:pt>
                <c:pt idx="23">
                  <c:v>1.0658777166267599</c:v>
                </c:pt>
                <c:pt idx="24">
                  <c:v>1.06928322106728</c:v>
                </c:pt>
                <c:pt idx="25">
                  <c:v>1.07269960617479</c:v>
                </c:pt>
                <c:pt idx="26">
                  <c:v>1.0761269067132999</c:v>
                </c:pt>
                <c:pt idx="27">
                  <c:v>1.07956515755784</c:v>
                </c:pt>
                <c:pt idx="28">
                  <c:v>1.0830143936949199</c:v>
                </c:pt>
                <c:pt idx="29">
                  <c:v>1.0864746502228</c:v>
                </c:pt>
                <c:pt idx="30">
                  <c:v>1.0899459623518799</c:v>
                </c:pt>
                <c:pt idx="31">
                  <c:v>1.09342836540508</c:v>
                </c:pt>
                <c:pt idx="32">
                  <c:v>1.0969218948181501</c:v>
                </c:pt>
                <c:pt idx="33">
                  <c:v>1.1004265861400899</c:v>
                </c:pt>
                <c:pt idx="34">
                  <c:v>1.1039424750334501</c:v>
                </c:pt>
                <c:pt idx="35">
                  <c:v>1.1074695972747299</c:v>
                </c:pt>
              </c:numCache>
            </c:numRef>
          </c:yVal>
          <c:smooth val="0"/>
        </c:ser>
        <c:ser>
          <c:idx val="2"/>
          <c:order val="2"/>
          <c:tx>
            <c:strRef>
              <c:f>Microsoft_Excel_Worksheet5!$D$1</c:f>
              <c:strCache>
                <c:ptCount val="1"/>
                <c:pt idx="0">
                  <c:v>upper</c:v>
                </c:pt>
              </c:strCache>
            </c:strRef>
          </c:tx>
          <c:spPr>
            <a:ln w="41275">
              <a:solidFill>
                <a:srgbClr val="00FF00"/>
              </a:solidFill>
              <a:prstDash val="sysDash"/>
            </a:ln>
          </c:spPr>
          <c:marker>
            <c:symbol val="none"/>
          </c:marker>
          <c:xVal>
            <c:numRef>
              <c:f>Microsoft_Excel_Worksheet5!$A$2:$A$10002</c:f>
              <c:numCache>
                <c:formatCode>General</c:formatCode>
                <c:ptCount val="10001"/>
                <c:pt idx="0">
                  <c:v>0.5</c:v>
                </c:pt>
                <c:pt idx="1">
                  <c:v>0.6</c:v>
                </c:pt>
                <c:pt idx="2">
                  <c:v>0.7</c:v>
                </c:pt>
                <c:pt idx="3">
                  <c:v>0.8</c:v>
                </c:pt>
                <c:pt idx="4">
                  <c:v>0.9</c:v>
                </c:pt>
                <c:pt idx="5">
                  <c:v>1</c:v>
                </c:pt>
                <c:pt idx="6">
                  <c:v>1.1000000000000001</c:v>
                </c:pt>
                <c:pt idx="7">
                  <c:v>1.2</c:v>
                </c:pt>
                <c:pt idx="8">
                  <c:v>1.3</c:v>
                </c:pt>
                <c:pt idx="9">
                  <c:v>1.4</c:v>
                </c:pt>
                <c:pt idx="10">
                  <c:v>1.5</c:v>
                </c:pt>
                <c:pt idx="11">
                  <c:v>1.6</c:v>
                </c:pt>
                <c:pt idx="12">
                  <c:v>1.7</c:v>
                </c:pt>
                <c:pt idx="13">
                  <c:v>1.8</c:v>
                </c:pt>
                <c:pt idx="14">
                  <c:v>1.9</c:v>
                </c:pt>
                <c:pt idx="15">
                  <c:v>2</c:v>
                </c:pt>
                <c:pt idx="16">
                  <c:v>2.1</c:v>
                </c:pt>
                <c:pt idx="17">
                  <c:v>2.2000000000000002</c:v>
                </c:pt>
                <c:pt idx="18">
                  <c:v>2.2999999999999998</c:v>
                </c:pt>
                <c:pt idx="19">
                  <c:v>2.4</c:v>
                </c:pt>
                <c:pt idx="20">
                  <c:v>2.5</c:v>
                </c:pt>
                <c:pt idx="21">
                  <c:v>2.6</c:v>
                </c:pt>
                <c:pt idx="22">
                  <c:v>2.7</c:v>
                </c:pt>
                <c:pt idx="23">
                  <c:v>2.8</c:v>
                </c:pt>
                <c:pt idx="24">
                  <c:v>2.9</c:v>
                </c:pt>
                <c:pt idx="25">
                  <c:v>3</c:v>
                </c:pt>
                <c:pt idx="26">
                  <c:v>3.1</c:v>
                </c:pt>
                <c:pt idx="27">
                  <c:v>3.2</c:v>
                </c:pt>
                <c:pt idx="28">
                  <c:v>3.3</c:v>
                </c:pt>
                <c:pt idx="29">
                  <c:v>3.4</c:v>
                </c:pt>
                <c:pt idx="30">
                  <c:v>3.5</c:v>
                </c:pt>
                <c:pt idx="31">
                  <c:v>3.6</c:v>
                </c:pt>
                <c:pt idx="32">
                  <c:v>3.7</c:v>
                </c:pt>
                <c:pt idx="33">
                  <c:v>3.8</c:v>
                </c:pt>
                <c:pt idx="34">
                  <c:v>3.9</c:v>
                </c:pt>
                <c:pt idx="35">
                  <c:v>4</c:v>
                </c:pt>
              </c:numCache>
            </c:numRef>
          </c:xVal>
          <c:yVal>
            <c:numRef>
              <c:f>Microsoft_Excel_Worksheet5!$D$2:$D$10002</c:f>
              <c:numCache>
                <c:formatCode>General</c:formatCode>
                <c:ptCount val="10001"/>
                <c:pt idx="0">
                  <c:v>0.99047585370963198</c:v>
                </c:pt>
                <c:pt idx="1">
                  <c:v>0.99364044741997903</c:v>
                </c:pt>
                <c:pt idx="2">
                  <c:v>0.996815152081859</c:v>
                </c:pt>
                <c:pt idx="3">
                  <c:v>1</c:v>
                </c:pt>
                <c:pt idx="4">
                  <c:v>1.00915488080958</c:v>
                </c:pt>
                <c:pt idx="5">
                  <c:v>1.0183935734617999</c:v>
                </c:pt>
                <c:pt idx="6">
                  <c:v>1.0277168452440799</c:v>
                </c:pt>
                <c:pt idx="7">
                  <c:v>1.03712547046829</c:v>
                </c:pt>
                <c:pt idx="8">
                  <c:v>1.0466202305350101</c:v>
                </c:pt>
                <c:pt idx="9">
                  <c:v>1.05620191399845</c:v>
                </c:pt>
                <c:pt idx="10">
                  <c:v>1.06587131663196</c:v>
                </c:pt>
                <c:pt idx="11">
                  <c:v>1.07562924149407</c:v>
                </c:pt>
                <c:pt idx="12">
                  <c:v>1.0854764989952499</c:v>
                </c:pt>
                <c:pt idx="13">
                  <c:v>1.0954139069651501</c:v>
                </c:pt>
                <c:pt idx="14">
                  <c:v>1.1054422907205801</c:v>
                </c:pt>
                <c:pt idx="15">
                  <c:v>1.1155624831339901</c:v>
                </c:pt>
                <c:pt idx="16">
                  <c:v>1.12577532470272</c:v>
                </c:pt>
                <c:pt idx="17">
                  <c:v>1.1360816636187401</c:v>
                </c:pt>
                <c:pt idx="18">
                  <c:v>1.1464823558391199</c:v>
                </c:pt>
                <c:pt idx="19">
                  <c:v>1.1569782651571201</c:v>
                </c:pt>
                <c:pt idx="20">
                  <c:v>1.16757026327391</c:v>
                </c:pt>
                <c:pt idx="21">
                  <c:v>1.17825922987099</c:v>
                </c:pt>
                <c:pt idx="22">
                  <c:v>1.18904605268325</c:v>
                </c:pt>
                <c:pt idx="23">
                  <c:v>1.1999316275726599</c:v>
                </c:pt>
                <c:pt idx="24">
                  <c:v>1.2109168586027399</c:v>
                </c:pt>
                <c:pt idx="25">
                  <c:v>1.2220026581135599</c:v>
                </c:pt>
                <c:pt idx="26">
                  <c:v>1.23318994679757</c:v>
                </c:pt>
                <c:pt idx="27">
                  <c:v>1.2444796537760801</c:v>
                </c:pt>
                <c:pt idx="28">
                  <c:v>1.2558727166763499</c:v>
                </c:pt>
                <c:pt idx="29">
                  <c:v>1.2673700817095199</c:v>
                </c:pt>
                <c:pt idx="30">
                  <c:v>1.2789727037492</c:v>
                </c:pt>
                <c:pt idx="31">
                  <c:v>1.29068154641073</c:v>
                </c:pt>
                <c:pt idx="32">
                  <c:v>1.3024975821312501</c:v>
                </c:pt>
                <c:pt idx="33">
                  <c:v>1.31442179225043</c:v>
                </c:pt>
                <c:pt idx="34">
                  <c:v>1.32645516709199</c:v>
                </c:pt>
                <c:pt idx="35">
                  <c:v>1.3385987060459701</c:v>
                </c:pt>
              </c:numCache>
            </c:numRef>
          </c:yVal>
          <c:smooth val="1"/>
        </c:ser>
        <c:dLbls>
          <c:showLegendKey val="0"/>
          <c:showVal val="0"/>
          <c:showCatName val="0"/>
          <c:showSerName val="0"/>
          <c:showPercent val="0"/>
          <c:showBubbleSize val="0"/>
        </c:dLbls>
        <c:axId val="733464512"/>
        <c:axId val="733464904"/>
      </c:scatterChart>
      <c:valAx>
        <c:axId val="733464512"/>
        <c:scaling>
          <c:orientation val="minMax"/>
          <c:max val="4"/>
          <c:min val="0.5"/>
        </c:scaling>
        <c:delete val="0"/>
        <c:axPos val="b"/>
        <c:title>
          <c:tx>
            <c:rich>
              <a:bodyPr/>
              <a:lstStyle/>
              <a:p>
                <a:pPr>
                  <a:defRPr sz="1700"/>
                </a:pPr>
                <a:r>
                  <a:rPr lang="en-US" sz="1700" dirty="0" smtClean="0"/>
                  <a:t>Recipient pre-transplant bilirubin (mg/dL)</a:t>
                </a:r>
                <a:endParaRPr lang="en-US" sz="1700" dirty="0"/>
              </a:p>
            </c:rich>
          </c:tx>
          <c:layout>
            <c:manualLayout>
              <c:xMode val="edge"/>
              <c:yMode val="edge"/>
              <c:x val="0.28587020648967554"/>
              <c:y val="0.88582020997375333"/>
            </c:manualLayout>
          </c:layout>
          <c:overlay val="0"/>
        </c:title>
        <c:numFmt formatCode="#,##0.0" sourceLinked="0"/>
        <c:majorTickMark val="out"/>
        <c:minorTickMark val="none"/>
        <c:tickLblPos val="nextTo"/>
        <c:txPr>
          <a:bodyPr rot="0"/>
          <a:lstStyle/>
          <a:p>
            <a:pPr>
              <a:defRPr sz="1500" b="1"/>
            </a:pPr>
            <a:endParaRPr lang="en-US"/>
          </a:p>
        </c:txPr>
        <c:crossAx val="733464904"/>
        <c:crosses val="autoZero"/>
        <c:crossBetween val="midCat"/>
        <c:majorUnit val="0.5"/>
      </c:valAx>
      <c:valAx>
        <c:axId val="733464904"/>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10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733464512"/>
        <c:crossesAt val="0.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870648244441246E-2"/>
          <c:y val="3.0806501910033542E-2"/>
          <c:w val="0.88478627671541055"/>
          <c:h val="0.80582989007563044"/>
        </c:manualLayout>
      </c:layout>
      <c:bubbleChart>
        <c:varyColors val="0"/>
        <c:ser>
          <c:idx val="0"/>
          <c:order val="0"/>
          <c:tx>
            <c:strRef>
              <c:f>Sheet1!$C$1</c:f>
              <c:strCache>
                <c:ptCount val="1"/>
                <c:pt idx="0">
                  <c:v>N</c:v>
                </c:pt>
              </c:strCache>
            </c:strRef>
          </c:tx>
          <c:spPr>
            <a:solidFill>
              <a:srgbClr val="00FF00"/>
            </a:solidFill>
            <a:ln>
              <a:noFill/>
            </a:ln>
          </c:spPr>
          <c:invertIfNegative val="0"/>
          <c:xVal>
            <c:numRef>
              <c:f>Sheet1!$A$2:$A$2897</c:f>
              <c:numCache>
                <c:formatCode>General</c:formatCode>
                <c:ptCount val="2896"/>
                <c:pt idx="0">
                  <c:v>18</c:v>
                </c:pt>
                <c:pt idx="1">
                  <c:v>18</c:v>
                </c:pt>
                <c:pt idx="2">
                  <c:v>18</c:v>
                </c:pt>
                <c:pt idx="3">
                  <c:v>18</c:v>
                </c:pt>
                <c:pt idx="4">
                  <c:v>18</c:v>
                </c:pt>
                <c:pt idx="5">
                  <c:v>18</c:v>
                </c:pt>
                <c:pt idx="6">
                  <c:v>18</c:v>
                </c:pt>
                <c:pt idx="7">
                  <c:v>18</c:v>
                </c:pt>
                <c:pt idx="8">
                  <c:v>18</c:v>
                </c:pt>
                <c:pt idx="9">
                  <c:v>18</c:v>
                </c:pt>
                <c:pt idx="10">
                  <c:v>18</c:v>
                </c:pt>
                <c:pt idx="11">
                  <c:v>18</c:v>
                </c:pt>
                <c:pt idx="12">
                  <c:v>18</c:v>
                </c:pt>
                <c:pt idx="13">
                  <c:v>18</c:v>
                </c:pt>
                <c:pt idx="14">
                  <c:v>18</c:v>
                </c:pt>
                <c:pt idx="15">
                  <c:v>18</c:v>
                </c:pt>
                <c:pt idx="16">
                  <c:v>18</c:v>
                </c:pt>
                <c:pt idx="17">
                  <c:v>18</c:v>
                </c:pt>
                <c:pt idx="18">
                  <c:v>18</c:v>
                </c:pt>
                <c:pt idx="19">
                  <c:v>18</c:v>
                </c:pt>
                <c:pt idx="20">
                  <c:v>18</c:v>
                </c:pt>
                <c:pt idx="21">
                  <c:v>18</c:v>
                </c:pt>
                <c:pt idx="22">
                  <c:v>18</c:v>
                </c:pt>
                <c:pt idx="23">
                  <c:v>18</c:v>
                </c:pt>
                <c:pt idx="24">
                  <c:v>18</c:v>
                </c:pt>
                <c:pt idx="25">
                  <c:v>18</c:v>
                </c:pt>
                <c:pt idx="26">
                  <c:v>18</c:v>
                </c:pt>
                <c:pt idx="27">
                  <c:v>18</c:v>
                </c:pt>
                <c:pt idx="28">
                  <c:v>18</c:v>
                </c:pt>
                <c:pt idx="29">
                  <c:v>18</c:v>
                </c:pt>
                <c:pt idx="30">
                  <c:v>18</c:v>
                </c:pt>
                <c:pt idx="31">
                  <c:v>18</c:v>
                </c:pt>
                <c:pt idx="32">
                  <c:v>18</c:v>
                </c:pt>
                <c:pt idx="33">
                  <c:v>18</c:v>
                </c:pt>
                <c:pt idx="34">
                  <c:v>18</c:v>
                </c:pt>
                <c:pt idx="35">
                  <c:v>18</c:v>
                </c:pt>
                <c:pt idx="36">
                  <c:v>18</c:v>
                </c:pt>
                <c:pt idx="37">
                  <c:v>18</c:v>
                </c:pt>
                <c:pt idx="38">
                  <c:v>18</c:v>
                </c:pt>
                <c:pt idx="39">
                  <c:v>18</c:v>
                </c:pt>
                <c:pt idx="40">
                  <c:v>18</c:v>
                </c:pt>
                <c:pt idx="41">
                  <c:v>18</c:v>
                </c:pt>
                <c:pt idx="42">
                  <c:v>18</c:v>
                </c:pt>
                <c:pt idx="43">
                  <c:v>19</c:v>
                </c:pt>
                <c:pt idx="44">
                  <c:v>19</c:v>
                </c:pt>
                <c:pt idx="45">
                  <c:v>19</c:v>
                </c:pt>
                <c:pt idx="46">
                  <c:v>19</c:v>
                </c:pt>
                <c:pt idx="47">
                  <c:v>19</c:v>
                </c:pt>
                <c:pt idx="48">
                  <c:v>19</c:v>
                </c:pt>
                <c:pt idx="49">
                  <c:v>19</c:v>
                </c:pt>
                <c:pt idx="50">
                  <c:v>19</c:v>
                </c:pt>
                <c:pt idx="51">
                  <c:v>19</c:v>
                </c:pt>
                <c:pt idx="52">
                  <c:v>19</c:v>
                </c:pt>
                <c:pt idx="53">
                  <c:v>19</c:v>
                </c:pt>
                <c:pt idx="54">
                  <c:v>19</c:v>
                </c:pt>
                <c:pt idx="55">
                  <c:v>19</c:v>
                </c:pt>
                <c:pt idx="56">
                  <c:v>19</c:v>
                </c:pt>
                <c:pt idx="57">
                  <c:v>19</c:v>
                </c:pt>
                <c:pt idx="58">
                  <c:v>19</c:v>
                </c:pt>
                <c:pt idx="59">
                  <c:v>19</c:v>
                </c:pt>
                <c:pt idx="60">
                  <c:v>19</c:v>
                </c:pt>
                <c:pt idx="61">
                  <c:v>19</c:v>
                </c:pt>
                <c:pt idx="62">
                  <c:v>19</c:v>
                </c:pt>
                <c:pt idx="63">
                  <c:v>19</c:v>
                </c:pt>
                <c:pt idx="64">
                  <c:v>19</c:v>
                </c:pt>
                <c:pt idx="65">
                  <c:v>19</c:v>
                </c:pt>
                <c:pt idx="66">
                  <c:v>19</c:v>
                </c:pt>
                <c:pt idx="67">
                  <c:v>19</c:v>
                </c:pt>
                <c:pt idx="68">
                  <c:v>19</c:v>
                </c:pt>
                <c:pt idx="69">
                  <c:v>19</c:v>
                </c:pt>
                <c:pt idx="70">
                  <c:v>19</c:v>
                </c:pt>
                <c:pt idx="71">
                  <c:v>19</c:v>
                </c:pt>
                <c:pt idx="72">
                  <c:v>19</c:v>
                </c:pt>
                <c:pt idx="73">
                  <c:v>19</c:v>
                </c:pt>
                <c:pt idx="74">
                  <c:v>19</c:v>
                </c:pt>
                <c:pt idx="75">
                  <c:v>19</c:v>
                </c:pt>
                <c:pt idx="76">
                  <c:v>19</c:v>
                </c:pt>
                <c:pt idx="77">
                  <c:v>19</c:v>
                </c:pt>
                <c:pt idx="78">
                  <c:v>19</c:v>
                </c:pt>
                <c:pt idx="79">
                  <c:v>19</c:v>
                </c:pt>
                <c:pt idx="80">
                  <c:v>19</c:v>
                </c:pt>
                <c:pt idx="81">
                  <c:v>19</c:v>
                </c:pt>
                <c:pt idx="82">
                  <c:v>19</c:v>
                </c:pt>
                <c:pt idx="83">
                  <c:v>19</c:v>
                </c:pt>
                <c:pt idx="84">
                  <c:v>19</c:v>
                </c:pt>
                <c:pt idx="85">
                  <c:v>19</c:v>
                </c:pt>
                <c:pt idx="86">
                  <c:v>19</c:v>
                </c:pt>
                <c:pt idx="87">
                  <c:v>20</c:v>
                </c:pt>
                <c:pt idx="88">
                  <c:v>20</c:v>
                </c:pt>
                <c:pt idx="89">
                  <c:v>20</c:v>
                </c:pt>
                <c:pt idx="90">
                  <c:v>20</c:v>
                </c:pt>
                <c:pt idx="91">
                  <c:v>20</c:v>
                </c:pt>
                <c:pt idx="92">
                  <c:v>20</c:v>
                </c:pt>
                <c:pt idx="93">
                  <c:v>20</c:v>
                </c:pt>
                <c:pt idx="94">
                  <c:v>20</c:v>
                </c:pt>
                <c:pt idx="95">
                  <c:v>20</c:v>
                </c:pt>
                <c:pt idx="96">
                  <c:v>20</c:v>
                </c:pt>
                <c:pt idx="97">
                  <c:v>20</c:v>
                </c:pt>
                <c:pt idx="98">
                  <c:v>20</c:v>
                </c:pt>
                <c:pt idx="99">
                  <c:v>20</c:v>
                </c:pt>
                <c:pt idx="100">
                  <c:v>20</c:v>
                </c:pt>
                <c:pt idx="101">
                  <c:v>20</c:v>
                </c:pt>
                <c:pt idx="102">
                  <c:v>20</c:v>
                </c:pt>
                <c:pt idx="103">
                  <c:v>20</c:v>
                </c:pt>
                <c:pt idx="104">
                  <c:v>20</c:v>
                </c:pt>
                <c:pt idx="105">
                  <c:v>20</c:v>
                </c:pt>
                <c:pt idx="106">
                  <c:v>20</c:v>
                </c:pt>
                <c:pt idx="107">
                  <c:v>20</c:v>
                </c:pt>
                <c:pt idx="108">
                  <c:v>20</c:v>
                </c:pt>
                <c:pt idx="109">
                  <c:v>20</c:v>
                </c:pt>
                <c:pt idx="110">
                  <c:v>20</c:v>
                </c:pt>
                <c:pt idx="111">
                  <c:v>20</c:v>
                </c:pt>
                <c:pt idx="112">
                  <c:v>20</c:v>
                </c:pt>
                <c:pt idx="113">
                  <c:v>20</c:v>
                </c:pt>
                <c:pt idx="114">
                  <c:v>20</c:v>
                </c:pt>
                <c:pt idx="115">
                  <c:v>20</c:v>
                </c:pt>
                <c:pt idx="116">
                  <c:v>20</c:v>
                </c:pt>
                <c:pt idx="117">
                  <c:v>20</c:v>
                </c:pt>
                <c:pt idx="118">
                  <c:v>20</c:v>
                </c:pt>
                <c:pt idx="119">
                  <c:v>20</c:v>
                </c:pt>
                <c:pt idx="120">
                  <c:v>20</c:v>
                </c:pt>
                <c:pt idx="121">
                  <c:v>20</c:v>
                </c:pt>
                <c:pt idx="122">
                  <c:v>20</c:v>
                </c:pt>
                <c:pt idx="123">
                  <c:v>20</c:v>
                </c:pt>
                <c:pt idx="124">
                  <c:v>20</c:v>
                </c:pt>
                <c:pt idx="125">
                  <c:v>20</c:v>
                </c:pt>
                <c:pt idx="126">
                  <c:v>20</c:v>
                </c:pt>
                <c:pt idx="127">
                  <c:v>21</c:v>
                </c:pt>
                <c:pt idx="128">
                  <c:v>21</c:v>
                </c:pt>
                <c:pt idx="129">
                  <c:v>21</c:v>
                </c:pt>
                <c:pt idx="130">
                  <c:v>21</c:v>
                </c:pt>
                <c:pt idx="131">
                  <c:v>21</c:v>
                </c:pt>
                <c:pt idx="132">
                  <c:v>21</c:v>
                </c:pt>
                <c:pt idx="133">
                  <c:v>21</c:v>
                </c:pt>
                <c:pt idx="134">
                  <c:v>21</c:v>
                </c:pt>
                <c:pt idx="135">
                  <c:v>21</c:v>
                </c:pt>
                <c:pt idx="136">
                  <c:v>21</c:v>
                </c:pt>
                <c:pt idx="137">
                  <c:v>21</c:v>
                </c:pt>
                <c:pt idx="138">
                  <c:v>21</c:v>
                </c:pt>
                <c:pt idx="139">
                  <c:v>21</c:v>
                </c:pt>
                <c:pt idx="140">
                  <c:v>21</c:v>
                </c:pt>
                <c:pt idx="141">
                  <c:v>21</c:v>
                </c:pt>
                <c:pt idx="142">
                  <c:v>21</c:v>
                </c:pt>
                <c:pt idx="143">
                  <c:v>21</c:v>
                </c:pt>
                <c:pt idx="144">
                  <c:v>21</c:v>
                </c:pt>
                <c:pt idx="145">
                  <c:v>21</c:v>
                </c:pt>
                <c:pt idx="146">
                  <c:v>21</c:v>
                </c:pt>
                <c:pt idx="147">
                  <c:v>21</c:v>
                </c:pt>
                <c:pt idx="148">
                  <c:v>21</c:v>
                </c:pt>
                <c:pt idx="149">
                  <c:v>21</c:v>
                </c:pt>
                <c:pt idx="150">
                  <c:v>21</c:v>
                </c:pt>
                <c:pt idx="151">
                  <c:v>21</c:v>
                </c:pt>
                <c:pt idx="152">
                  <c:v>21</c:v>
                </c:pt>
                <c:pt idx="153">
                  <c:v>21</c:v>
                </c:pt>
                <c:pt idx="154">
                  <c:v>21</c:v>
                </c:pt>
                <c:pt idx="155">
                  <c:v>21</c:v>
                </c:pt>
                <c:pt idx="156">
                  <c:v>21</c:v>
                </c:pt>
                <c:pt idx="157">
                  <c:v>21</c:v>
                </c:pt>
                <c:pt idx="158">
                  <c:v>21</c:v>
                </c:pt>
                <c:pt idx="159">
                  <c:v>21</c:v>
                </c:pt>
                <c:pt idx="160">
                  <c:v>21</c:v>
                </c:pt>
                <c:pt idx="161">
                  <c:v>21</c:v>
                </c:pt>
                <c:pt idx="162">
                  <c:v>21</c:v>
                </c:pt>
                <c:pt idx="163">
                  <c:v>21</c:v>
                </c:pt>
                <c:pt idx="164">
                  <c:v>21</c:v>
                </c:pt>
                <c:pt idx="165">
                  <c:v>21</c:v>
                </c:pt>
                <c:pt idx="166">
                  <c:v>21</c:v>
                </c:pt>
                <c:pt idx="167">
                  <c:v>21</c:v>
                </c:pt>
                <c:pt idx="168">
                  <c:v>21</c:v>
                </c:pt>
                <c:pt idx="169">
                  <c:v>21</c:v>
                </c:pt>
                <c:pt idx="170">
                  <c:v>21</c:v>
                </c:pt>
                <c:pt idx="171">
                  <c:v>21</c:v>
                </c:pt>
                <c:pt idx="172">
                  <c:v>21</c:v>
                </c:pt>
                <c:pt idx="173">
                  <c:v>21</c:v>
                </c:pt>
                <c:pt idx="174">
                  <c:v>22</c:v>
                </c:pt>
                <c:pt idx="175">
                  <c:v>22</c:v>
                </c:pt>
                <c:pt idx="176">
                  <c:v>22</c:v>
                </c:pt>
                <c:pt idx="177">
                  <c:v>22</c:v>
                </c:pt>
                <c:pt idx="178">
                  <c:v>22</c:v>
                </c:pt>
                <c:pt idx="179">
                  <c:v>22</c:v>
                </c:pt>
                <c:pt idx="180">
                  <c:v>22</c:v>
                </c:pt>
                <c:pt idx="181">
                  <c:v>22</c:v>
                </c:pt>
                <c:pt idx="182">
                  <c:v>22</c:v>
                </c:pt>
                <c:pt idx="183">
                  <c:v>22</c:v>
                </c:pt>
                <c:pt idx="184">
                  <c:v>22</c:v>
                </c:pt>
                <c:pt idx="185">
                  <c:v>22</c:v>
                </c:pt>
                <c:pt idx="186">
                  <c:v>22</c:v>
                </c:pt>
                <c:pt idx="187">
                  <c:v>22</c:v>
                </c:pt>
                <c:pt idx="188">
                  <c:v>22</c:v>
                </c:pt>
                <c:pt idx="189">
                  <c:v>22</c:v>
                </c:pt>
                <c:pt idx="190">
                  <c:v>22</c:v>
                </c:pt>
                <c:pt idx="191">
                  <c:v>22</c:v>
                </c:pt>
                <c:pt idx="192">
                  <c:v>22</c:v>
                </c:pt>
                <c:pt idx="193">
                  <c:v>22</c:v>
                </c:pt>
                <c:pt idx="194">
                  <c:v>22</c:v>
                </c:pt>
                <c:pt idx="195">
                  <c:v>22</c:v>
                </c:pt>
                <c:pt idx="196">
                  <c:v>22</c:v>
                </c:pt>
                <c:pt idx="197">
                  <c:v>22</c:v>
                </c:pt>
                <c:pt idx="198">
                  <c:v>22</c:v>
                </c:pt>
                <c:pt idx="199">
                  <c:v>22</c:v>
                </c:pt>
                <c:pt idx="200">
                  <c:v>22</c:v>
                </c:pt>
                <c:pt idx="201">
                  <c:v>22</c:v>
                </c:pt>
                <c:pt idx="202">
                  <c:v>22</c:v>
                </c:pt>
                <c:pt idx="203">
                  <c:v>22</c:v>
                </c:pt>
                <c:pt idx="204">
                  <c:v>22</c:v>
                </c:pt>
                <c:pt idx="205">
                  <c:v>22</c:v>
                </c:pt>
                <c:pt idx="206">
                  <c:v>22</c:v>
                </c:pt>
                <c:pt idx="207">
                  <c:v>22</c:v>
                </c:pt>
                <c:pt idx="208">
                  <c:v>22</c:v>
                </c:pt>
                <c:pt idx="209">
                  <c:v>22</c:v>
                </c:pt>
                <c:pt idx="210">
                  <c:v>22</c:v>
                </c:pt>
                <c:pt idx="211">
                  <c:v>22</c:v>
                </c:pt>
                <c:pt idx="212">
                  <c:v>22</c:v>
                </c:pt>
                <c:pt idx="213">
                  <c:v>22</c:v>
                </c:pt>
                <c:pt idx="214">
                  <c:v>22</c:v>
                </c:pt>
                <c:pt idx="215">
                  <c:v>22</c:v>
                </c:pt>
                <c:pt idx="216">
                  <c:v>22</c:v>
                </c:pt>
                <c:pt idx="217">
                  <c:v>23</c:v>
                </c:pt>
                <c:pt idx="218">
                  <c:v>23</c:v>
                </c:pt>
                <c:pt idx="219">
                  <c:v>23</c:v>
                </c:pt>
                <c:pt idx="220">
                  <c:v>23</c:v>
                </c:pt>
                <c:pt idx="221">
                  <c:v>23</c:v>
                </c:pt>
                <c:pt idx="222">
                  <c:v>23</c:v>
                </c:pt>
                <c:pt idx="223">
                  <c:v>23</c:v>
                </c:pt>
                <c:pt idx="224">
                  <c:v>23</c:v>
                </c:pt>
                <c:pt idx="225">
                  <c:v>23</c:v>
                </c:pt>
                <c:pt idx="226">
                  <c:v>23</c:v>
                </c:pt>
                <c:pt idx="227">
                  <c:v>23</c:v>
                </c:pt>
                <c:pt idx="228">
                  <c:v>23</c:v>
                </c:pt>
                <c:pt idx="229">
                  <c:v>23</c:v>
                </c:pt>
                <c:pt idx="230">
                  <c:v>23</c:v>
                </c:pt>
                <c:pt idx="231">
                  <c:v>23</c:v>
                </c:pt>
                <c:pt idx="232">
                  <c:v>23</c:v>
                </c:pt>
                <c:pt idx="233">
                  <c:v>23</c:v>
                </c:pt>
                <c:pt idx="234">
                  <c:v>23</c:v>
                </c:pt>
                <c:pt idx="235">
                  <c:v>23</c:v>
                </c:pt>
                <c:pt idx="236">
                  <c:v>23</c:v>
                </c:pt>
                <c:pt idx="237">
                  <c:v>23</c:v>
                </c:pt>
                <c:pt idx="238">
                  <c:v>23</c:v>
                </c:pt>
                <c:pt idx="239">
                  <c:v>23</c:v>
                </c:pt>
                <c:pt idx="240">
                  <c:v>23</c:v>
                </c:pt>
                <c:pt idx="241">
                  <c:v>23</c:v>
                </c:pt>
                <c:pt idx="242">
                  <c:v>23</c:v>
                </c:pt>
                <c:pt idx="243">
                  <c:v>23</c:v>
                </c:pt>
                <c:pt idx="244">
                  <c:v>23</c:v>
                </c:pt>
                <c:pt idx="245">
                  <c:v>23</c:v>
                </c:pt>
                <c:pt idx="246">
                  <c:v>23</c:v>
                </c:pt>
                <c:pt idx="247">
                  <c:v>23</c:v>
                </c:pt>
                <c:pt idx="248">
                  <c:v>23</c:v>
                </c:pt>
                <c:pt idx="249">
                  <c:v>23</c:v>
                </c:pt>
                <c:pt idx="250">
                  <c:v>23</c:v>
                </c:pt>
                <c:pt idx="251">
                  <c:v>23</c:v>
                </c:pt>
                <c:pt idx="252">
                  <c:v>23</c:v>
                </c:pt>
                <c:pt idx="253">
                  <c:v>23</c:v>
                </c:pt>
                <c:pt idx="254">
                  <c:v>23</c:v>
                </c:pt>
                <c:pt idx="255">
                  <c:v>23</c:v>
                </c:pt>
                <c:pt idx="256">
                  <c:v>23</c:v>
                </c:pt>
                <c:pt idx="257">
                  <c:v>23</c:v>
                </c:pt>
                <c:pt idx="258">
                  <c:v>24</c:v>
                </c:pt>
                <c:pt idx="259">
                  <c:v>24</c:v>
                </c:pt>
                <c:pt idx="260">
                  <c:v>24</c:v>
                </c:pt>
                <c:pt idx="261">
                  <c:v>24</c:v>
                </c:pt>
                <c:pt idx="262">
                  <c:v>24</c:v>
                </c:pt>
                <c:pt idx="263">
                  <c:v>24</c:v>
                </c:pt>
                <c:pt idx="264">
                  <c:v>24</c:v>
                </c:pt>
                <c:pt idx="265">
                  <c:v>24</c:v>
                </c:pt>
                <c:pt idx="266">
                  <c:v>24</c:v>
                </c:pt>
                <c:pt idx="267">
                  <c:v>24</c:v>
                </c:pt>
                <c:pt idx="268">
                  <c:v>24</c:v>
                </c:pt>
                <c:pt idx="269">
                  <c:v>24</c:v>
                </c:pt>
                <c:pt idx="270">
                  <c:v>24</c:v>
                </c:pt>
                <c:pt idx="271">
                  <c:v>24</c:v>
                </c:pt>
                <c:pt idx="272">
                  <c:v>24</c:v>
                </c:pt>
                <c:pt idx="273">
                  <c:v>24</c:v>
                </c:pt>
                <c:pt idx="274">
                  <c:v>24</c:v>
                </c:pt>
                <c:pt idx="275">
                  <c:v>24</c:v>
                </c:pt>
                <c:pt idx="276">
                  <c:v>24</c:v>
                </c:pt>
                <c:pt idx="277">
                  <c:v>24</c:v>
                </c:pt>
                <c:pt idx="278">
                  <c:v>24</c:v>
                </c:pt>
                <c:pt idx="279">
                  <c:v>24</c:v>
                </c:pt>
                <c:pt idx="280">
                  <c:v>24</c:v>
                </c:pt>
                <c:pt idx="281">
                  <c:v>24</c:v>
                </c:pt>
                <c:pt idx="282">
                  <c:v>24</c:v>
                </c:pt>
                <c:pt idx="283">
                  <c:v>24</c:v>
                </c:pt>
                <c:pt idx="284">
                  <c:v>24</c:v>
                </c:pt>
                <c:pt idx="285">
                  <c:v>24</c:v>
                </c:pt>
                <c:pt idx="286">
                  <c:v>24</c:v>
                </c:pt>
                <c:pt idx="287">
                  <c:v>24</c:v>
                </c:pt>
                <c:pt idx="288">
                  <c:v>24</c:v>
                </c:pt>
                <c:pt idx="289">
                  <c:v>24</c:v>
                </c:pt>
                <c:pt idx="290">
                  <c:v>24</c:v>
                </c:pt>
                <c:pt idx="291">
                  <c:v>24</c:v>
                </c:pt>
                <c:pt idx="292">
                  <c:v>24</c:v>
                </c:pt>
                <c:pt idx="293">
                  <c:v>24</c:v>
                </c:pt>
                <c:pt idx="294">
                  <c:v>24</c:v>
                </c:pt>
                <c:pt idx="295">
                  <c:v>24</c:v>
                </c:pt>
                <c:pt idx="296">
                  <c:v>24</c:v>
                </c:pt>
                <c:pt idx="297">
                  <c:v>24</c:v>
                </c:pt>
                <c:pt idx="298">
                  <c:v>24</c:v>
                </c:pt>
                <c:pt idx="299">
                  <c:v>25</c:v>
                </c:pt>
                <c:pt idx="300">
                  <c:v>25</c:v>
                </c:pt>
                <c:pt idx="301">
                  <c:v>25</c:v>
                </c:pt>
                <c:pt idx="302">
                  <c:v>25</c:v>
                </c:pt>
                <c:pt idx="303">
                  <c:v>25</c:v>
                </c:pt>
                <c:pt idx="304">
                  <c:v>25</c:v>
                </c:pt>
                <c:pt idx="305">
                  <c:v>25</c:v>
                </c:pt>
                <c:pt idx="306">
                  <c:v>25</c:v>
                </c:pt>
                <c:pt idx="307">
                  <c:v>25</c:v>
                </c:pt>
                <c:pt idx="308">
                  <c:v>25</c:v>
                </c:pt>
                <c:pt idx="309">
                  <c:v>25</c:v>
                </c:pt>
                <c:pt idx="310">
                  <c:v>25</c:v>
                </c:pt>
                <c:pt idx="311">
                  <c:v>25</c:v>
                </c:pt>
                <c:pt idx="312">
                  <c:v>25</c:v>
                </c:pt>
                <c:pt idx="313">
                  <c:v>25</c:v>
                </c:pt>
                <c:pt idx="314">
                  <c:v>25</c:v>
                </c:pt>
                <c:pt idx="315">
                  <c:v>25</c:v>
                </c:pt>
                <c:pt idx="316">
                  <c:v>25</c:v>
                </c:pt>
                <c:pt idx="317">
                  <c:v>25</c:v>
                </c:pt>
                <c:pt idx="318">
                  <c:v>25</c:v>
                </c:pt>
                <c:pt idx="319">
                  <c:v>25</c:v>
                </c:pt>
                <c:pt idx="320">
                  <c:v>25</c:v>
                </c:pt>
                <c:pt idx="321">
                  <c:v>25</c:v>
                </c:pt>
                <c:pt idx="322">
                  <c:v>25</c:v>
                </c:pt>
                <c:pt idx="323">
                  <c:v>25</c:v>
                </c:pt>
                <c:pt idx="324">
                  <c:v>25</c:v>
                </c:pt>
                <c:pt idx="325">
                  <c:v>25</c:v>
                </c:pt>
                <c:pt idx="326">
                  <c:v>25</c:v>
                </c:pt>
                <c:pt idx="327">
                  <c:v>25</c:v>
                </c:pt>
                <c:pt idx="328">
                  <c:v>25</c:v>
                </c:pt>
                <c:pt idx="329">
                  <c:v>25</c:v>
                </c:pt>
                <c:pt idx="330">
                  <c:v>25</c:v>
                </c:pt>
                <c:pt idx="331">
                  <c:v>25</c:v>
                </c:pt>
                <c:pt idx="332">
                  <c:v>25</c:v>
                </c:pt>
                <c:pt idx="333">
                  <c:v>25</c:v>
                </c:pt>
                <c:pt idx="334">
                  <c:v>25</c:v>
                </c:pt>
                <c:pt idx="335">
                  <c:v>25</c:v>
                </c:pt>
                <c:pt idx="336">
                  <c:v>25</c:v>
                </c:pt>
                <c:pt idx="337">
                  <c:v>25</c:v>
                </c:pt>
                <c:pt idx="338">
                  <c:v>25</c:v>
                </c:pt>
                <c:pt idx="339">
                  <c:v>25</c:v>
                </c:pt>
                <c:pt idx="340">
                  <c:v>25</c:v>
                </c:pt>
                <c:pt idx="341">
                  <c:v>25</c:v>
                </c:pt>
                <c:pt idx="342">
                  <c:v>25</c:v>
                </c:pt>
                <c:pt idx="343">
                  <c:v>25</c:v>
                </c:pt>
                <c:pt idx="344">
                  <c:v>25</c:v>
                </c:pt>
                <c:pt idx="345">
                  <c:v>26</c:v>
                </c:pt>
                <c:pt idx="346">
                  <c:v>26</c:v>
                </c:pt>
                <c:pt idx="347">
                  <c:v>26</c:v>
                </c:pt>
                <c:pt idx="348">
                  <c:v>26</c:v>
                </c:pt>
                <c:pt idx="349">
                  <c:v>26</c:v>
                </c:pt>
                <c:pt idx="350">
                  <c:v>26</c:v>
                </c:pt>
                <c:pt idx="351">
                  <c:v>26</c:v>
                </c:pt>
                <c:pt idx="352">
                  <c:v>26</c:v>
                </c:pt>
                <c:pt idx="353">
                  <c:v>26</c:v>
                </c:pt>
                <c:pt idx="354">
                  <c:v>26</c:v>
                </c:pt>
                <c:pt idx="355">
                  <c:v>26</c:v>
                </c:pt>
                <c:pt idx="356">
                  <c:v>26</c:v>
                </c:pt>
                <c:pt idx="357">
                  <c:v>26</c:v>
                </c:pt>
                <c:pt idx="358">
                  <c:v>26</c:v>
                </c:pt>
                <c:pt idx="359">
                  <c:v>26</c:v>
                </c:pt>
                <c:pt idx="360">
                  <c:v>26</c:v>
                </c:pt>
                <c:pt idx="361">
                  <c:v>26</c:v>
                </c:pt>
                <c:pt idx="362">
                  <c:v>26</c:v>
                </c:pt>
                <c:pt idx="363">
                  <c:v>26</c:v>
                </c:pt>
                <c:pt idx="364">
                  <c:v>26</c:v>
                </c:pt>
                <c:pt idx="365">
                  <c:v>26</c:v>
                </c:pt>
                <c:pt idx="366">
                  <c:v>26</c:v>
                </c:pt>
                <c:pt idx="367">
                  <c:v>26</c:v>
                </c:pt>
                <c:pt idx="368">
                  <c:v>26</c:v>
                </c:pt>
                <c:pt idx="369">
                  <c:v>26</c:v>
                </c:pt>
                <c:pt idx="370">
                  <c:v>26</c:v>
                </c:pt>
                <c:pt idx="371">
                  <c:v>26</c:v>
                </c:pt>
                <c:pt idx="372">
                  <c:v>26</c:v>
                </c:pt>
                <c:pt idx="373">
                  <c:v>26</c:v>
                </c:pt>
                <c:pt idx="374">
                  <c:v>26</c:v>
                </c:pt>
                <c:pt idx="375">
                  <c:v>26</c:v>
                </c:pt>
                <c:pt idx="376">
                  <c:v>26</c:v>
                </c:pt>
                <c:pt idx="377">
                  <c:v>26</c:v>
                </c:pt>
                <c:pt idx="378">
                  <c:v>26</c:v>
                </c:pt>
                <c:pt idx="379">
                  <c:v>26</c:v>
                </c:pt>
                <c:pt idx="380">
                  <c:v>26</c:v>
                </c:pt>
                <c:pt idx="381">
                  <c:v>26</c:v>
                </c:pt>
                <c:pt idx="382">
                  <c:v>26</c:v>
                </c:pt>
                <c:pt idx="383">
                  <c:v>26</c:v>
                </c:pt>
                <c:pt idx="384">
                  <c:v>26</c:v>
                </c:pt>
                <c:pt idx="385">
                  <c:v>26</c:v>
                </c:pt>
                <c:pt idx="386">
                  <c:v>26</c:v>
                </c:pt>
                <c:pt idx="387">
                  <c:v>26</c:v>
                </c:pt>
                <c:pt idx="388">
                  <c:v>26</c:v>
                </c:pt>
                <c:pt idx="389">
                  <c:v>26</c:v>
                </c:pt>
                <c:pt idx="390">
                  <c:v>27</c:v>
                </c:pt>
                <c:pt idx="391">
                  <c:v>27</c:v>
                </c:pt>
                <c:pt idx="392">
                  <c:v>27</c:v>
                </c:pt>
                <c:pt idx="393">
                  <c:v>27</c:v>
                </c:pt>
                <c:pt idx="394">
                  <c:v>27</c:v>
                </c:pt>
                <c:pt idx="395">
                  <c:v>27</c:v>
                </c:pt>
                <c:pt idx="396">
                  <c:v>27</c:v>
                </c:pt>
                <c:pt idx="397">
                  <c:v>27</c:v>
                </c:pt>
                <c:pt idx="398">
                  <c:v>27</c:v>
                </c:pt>
                <c:pt idx="399">
                  <c:v>27</c:v>
                </c:pt>
                <c:pt idx="400">
                  <c:v>27</c:v>
                </c:pt>
                <c:pt idx="401">
                  <c:v>27</c:v>
                </c:pt>
                <c:pt idx="402">
                  <c:v>27</c:v>
                </c:pt>
                <c:pt idx="403">
                  <c:v>27</c:v>
                </c:pt>
                <c:pt idx="404">
                  <c:v>27</c:v>
                </c:pt>
                <c:pt idx="405">
                  <c:v>27</c:v>
                </c:pt>
                <c:pt idx="406">
                  <c:v>27</c:v>
                </c:pt>
                <c:pt idx="407">
                  <c:v>27</c:v>
                </c:pt>
                <c:pt idx="408">
                  <c:v>27</c:v>
                </c:pt>
                <c:pt idx="409">
                  <c:v>27</c:v>
                </c:pt>
                <c:pt idx="410">
                  <c:v>27</c:v>
                </c:pt>
                <c:pt idx="411">
                  <c:v>27</c:v>
                </c:pt>
                <c:pt idx="412">
                  <c:v>27</c:v>
                </c:pt>
                <c:pt idx="413">
                  <c:v>27</c:v>
                </c:pt>
                <c:pt idx="414">
                  <c:v>27</c:v>
                </c:pt>
                <c:pt idx="415">
                  <c:v>27</c:v>
                </c:pt>
                <c:pt idx="416">
                  <c:v>27</c:v>
                </c:pt>
                <c:pt idx="417">
                  <c:v>27</c:v>
                </c:pt>
                <c:pt idx="418">
                  <c:v>27</c:v>
                </c:pt>
                <c:pt idx="419">
                  <c:v>27</c:v>
                </c:pt>
                <c:pt idx="420">
                  <c:v>27</c:v>
                </c:pt>
                <c:pt idx="421">
                  <c:v>27</c:v>
                </c:pt>
                <c:pt idx="422">
                  <c:v>27</c:v>
                </c:pt>
                <c:pt idx="423">
                  <c:v>27</c:v>
                </c:pt>
                <c:pt idx="424">
                  <c:v>27</c:v>
                </c:pt>
                <c:pt idx="425">
                  <c:v>27</c:v>
                </c:pt>
                <c:pt idx="426">
                  <c:v>27</c:v>
                </c:pt>
                <c:pt idx="427">
                  <c:v>27</c:v>
                </c:pt>
                <c:pt idx="428">
                  <c:v>27</c:v>
                </c:pt>
                <c:pt idx="429">
                  <c:v>27</c:v>
                </c:pt>
                <c:pt idx="430">
                  <c:v>27</c:v>
                </c:pt>
                <c:pt idx="431">
                  <c:v>27</c:v>
                </c:pt>
                <c:pt idx="432">
                  <c:v>27</c:v>
                </c:pt>
                <c:pt idx="433">
                  <c:v>28</c:v>
                </c:pt>
                <c:pt idx="434">
                  <c:v>28</c:v>
                </c:pt>
                <c:pt idx="435">
                  <c:v>28</c:v>
                </c:pt>
                <c:pt idx="436">
                  <c:v>28</c:v>
                </c:pt>
                <c:pt idx="437">
                  <c:v>28</c:v>
                </c:pt>
                <c:pt idx="438">
                  <c:v>28</c:v>
                </c:pt>
                <c:pt idx="439">
                  <c:v>28</c:v>
                </c:pt>
                <c:pt idx="440">
                  <c:v>28</c:v>
                </c:pt>
                <c:pt idx="441">
                  <c:v>28</c:v>
                </c:pt>
                <c:pt idx="442">
                  <c:v>28</c:v>
                </c:pt>
                <c:pt idx="443">
                  <c:v>28</c:v>
                </c:pt>
                <c:pt idx="444">
                  <c:v>28</c:v>
                </c:pt>
                <c:pt idx="445">
                  <c:v>28</c:v>
                </c:pt>
                <c:pt idx="446">
                  <c:v>28</c:v>
                </c:pt>
                <c:pt idx="447">
                  <c:v>28</c:v>
                </c:pt>
                <c:pt idx="448">
                  <c:v>28</c:v>
                </c:pt>
                <c:pt idx="449">
                  <c:v>28</c:v>
                </c:pt>
                <c:pt idx="450">
                  <c:v>28</c:v>
                </c:pt>
                <c:pt idx="451">
                  <c:v>28</c:v>
                </c:pt>
                <c:pt idx="452">
                  <c:v>28</c:v>
                </c:pt>
                <c:pt idx="453">
                  <c:v>28</c:v>
                </c:pt>
                <c:pt idx="454">
                  <c:v>28</c:v>
                </c:pt>
                <c:pt idx="455">
                  <c:v>28</c:v>
                </c:pt>
                <c:pt idx="456">
                  <c:v>28</c:v>
                </c:pt>
                <c:pt idx="457">
                  <c:v>28</c:v>
                </c:pt>
                <c:pt idx="458">
                  <c:v>28</c:v>
                </c:pt>
                <c:pt idx="459">
                  <c:v>28</c:v>
                </c:pt>
                <c:pt idx="460">
                  <c:v>28</c:v>
                </c:pt>
                <c:pt idx="461">
                  <c:v>28</c:v>
                </c:pt>
                <c:pt idx="462">
                  <c:v>28</c:v>
                </c:pt>
                <c:pt idx="463">
                  <c:v>28</c:v>
                </c:pt>
                <c:pt idx="464">
                  <c:v>28</c:v>
                </c:pt>
                <c:pt idx="465">
                  <c:v>28</c:v>
                </c:pt>
                <c:pt idx="466">
                  <c:v>28</c:v>
                </c:pt>
                <c:pt idx="467">
                  <c:v>28</c:v>
                </c:pt>
                <c:pt idx="468">
                  <c:v>28</c:v>
                </c:pt>
                <c:pt idx="469">
                  <c:v>28</c:v>
                </c:pt>
                <c:pt idx="470">
                  <c:v>28</c:v>
                </c:pt>
                <c:pt idx="471">
                  <c:v>28</c:v>
                </c:pt>
                <c:pt idx="472">
                  <c:v>28</c:v>
                </c:pt>
                <c:pt idx="473">
                  <c:v>28</c:v>
                </c:pt>
                <c:pt idx="474">
                  <c:v>28</c:v>
                </c:pt>
                <c:pt idx="475">
                  <c:v>28</c:v>
                </c:pt>
                <c:pt idx="476">
                  <c:v>28</c:v>
                </c:pt>
                <c:pt idx="477">
                  <c:v>28</c:v>
                </c:pt>
                <c:pt idx="478">
                  <c:v>28</c:v>
                </c:pt>
                <c:pt idx="479">
                  <c:v>29</c:v>
                </c:pt>
                <c:pt idx="480">
                  <c:v>29</c:v>
                </c:pt>
                <c:pt idx="481">
                  <c:v>29</c:v>
                </c:pt>
                <c:pt idx="482">
                  <c:v>29</c:v>
                </c:pt>
                <c:pt idx="483">
                  <c:v>29</c:v>
                </c:pt>
                <c:pt idx="484">
                  <c:v>29</c:v>
                </c:pt>
                <c:pt idx="485">
                  <c:v>29</c:v>
                </c:pt>
                <c:pt idx="486">
                  <c:v>29</c:v>
                </c:pt>
                <c:pt idx="487">
                  <c:v>29</c:v>
                </c:pt>
                <c:pt idx="488">
                  <c:v>29</c:v>
                </c:pt>
                <c:pt idx="489">
                  <c:v>29</c:v>
                </c:pt>
                <c:pt idx="490">
                  <c:v>29</c:v>
                </c:pt>
                <c:pt idx="491">
                  <c:v>29</c:v>
                </c:pt>
                <c:pt idx="492">
                  <c:v>29</c:v>
                </c:pt>
                <c:pt idx="493">
                  <c:v>29</c:v>
                </c:pt>
                <c:pt idx="494">
                  <c:v>29</c:v>
                </c:pt>
                <c:pt idx="495">
                  <c:v>29</c:v>
                </c:pt>
                <c:pt idx="496">
                  <c:v>29</c:v>
                </c:pt>
                <c:pt idx="497">
                  <c:v>29</c:v>
                </c:pt>
                <c:pt idx="498">
                  <c:v>29</c:v>
                </c:pt>
                <c:pt idx="499">
                  <c:v>29</c:v>
                </c:pt>
                <c:pt idx="500">
                  <c:v>29</c:v>
                </c:pt>
                <c:pt idx="501">
                  <c:v>29</c:v>
                </c:pt>
                <c:pt idx="502">
                  <c:v>29</c:v>
                </c:pt>
                <c:pt idx="503">
                  <c:v>29</c:v>
                </c:pt>
                <c:pt idx="504">
                  <c:v>29</c:v>
                </c:pt>
                <c:pt idx="505">
                  <c:v>29</c:v>
                </c:pt>
                <c:pt idx="506">
                  <c:v>29</c:v>
                </c:pt>
                <c:pt idx="507">
                  <c:v>29</c:v>
                </c:pt>
                <c:pt idx="508">
                  <c:v>29</c:v>
                </c:pt>
                <c:pt idx="509">
                  <c:v>29</c:v>
                </c:pt>
                <c:pt idx="510">
                  <c:v>29</c:v>
                </c:pt>
                <c:pt idx="511">
                  <c:v>29</c:v>
                </c:pt>
                <c:pt idx="512">
                  <c:v>29</c:v>
                </c:pt>
                <c:pt idx="513">
                  <c:v>29</c:v>
                </c:pt>
                <c:pt idx="514">
                  <c:v>29</c:v>
                </c:pt>
                <c:pt idx="515">
                  <c:v>29</c:v>
                </c:pt>
                <c:pt idx="516">
                  <c:v>29</c:v>
                </c:pt>
                <c:pt idx="517">
                  <c:v>29</c:v>
                </c:pt>
                <c:pt idx="518">
                  <c:v>29</c:v>
                </c:pt>
                <c:pt idx="519">
                  <c:v>29</c:v>
                </c:pt>
                <c:pt idx="520">
                  <c:v>29</c:v>
                </c:pt>
                <c:pt idx="521">
                  <c:v>29</c:v>
                </c:pt>
                <c:pt idx="522">
                  <c:v>29</c:v>
                </c:pt>
                <c:pt idx="523">
                  <c:v>29</c:v>
                </c:pt>
                <c:pt idx="524">
                  <c:v>29</c:v>
                </c:pt>
                <c:pt idx="525">
                  <c:v>29</c:v>
                </c:pt>
                <c:pt idx="526">
                  <c:v>30</c:v>
                </c:pt>
                <c:pt idx="527">
                  <c:v>30</c:v>
                </c:pt>
                <c:pt idx="528">
                  <c:v>30</c:v>
                </c:pt>
                <c:pt idx="529">
                  <c:v>30</c:v>
                </c:pt>
                <c:pt idx="530">
                  <c:v>30</c:v>
                </c:pt>
                <c:pt idx="531">
                  <c:v>30</c:v>
                </c:pt>
                <c:pt idx="532">
                  <c:v>30</c:v>
                </c:pt>
                <c:pt idx="533">
                  <c:v>30</c:v>
                </c:pt>
                <c:pt idx="534">
                  <c:v>30</c:v>
                </c:pt>
                <c:pt idx="535">
                  <c:v>30</c:v>
                </c:pt>
                <c:pt idx="536">
                  <c:v>30</c:v>
                </c:pt>
                <c:pt idx="537">
                  <c:v>30</c:v>
                </c:pt>
                <c:pt idx="538">
                  <c:v>30</c:v>
                </c:pt>
                <c:pt idx="539">
                  <c:v>30</c:v>
                </c:pt>
                <c:pt idx="540">
                  <c:v>30</c:v>
                </c:pt>
                <c:pt idx="541">
                  <c:v>30</c:v>
                </c:pt>
                <c:pt idx="542">
                  <c:v>30</c:v>
                </c:pt>
                <c:pt idx="543">
                  <c:v>30</c:v>
                </c:pt>
                <c:pt idx="544">
                  <c:v>30</c:v>
                </c:pt>
                <c:pt idx="545">
                  <c:v>30</c:v>
                </c:pt>
                <c:pt idx="546">
                  <c:v>30</c:v>
                </c:pt>
                <c:pt idx="547">
                  <c:v>30</c:v>
                </c:pt>
                <c:pt idx="548">
                  <c:v>30</c:v>
                </c:pt>
                <c:pt idx="549">
                  <c:v>30</c:v>
                </c:pt>
                <c:pt idx="550">
                  <c:v>30</c:v>
                </c:pt>
                <c:pt idx="551">
                  <c:v>30</c:v>
                </c:pt>
                <c:pt idx="552">
                  <c:v>30</c:v>
                </c:pt>
                <c:pt idx="553">
                  <c:v>30</c:v>
                </c:pt>
                <c:pt idx="554">
                  <c:v>30</c:v>
                </c:pt>
                <c:pt idx="555">
                  <c:v>30</c:v>
                </c:pt>
                <c:pt idx="556">
                  <c:v>30</c:v>
                </c:pt>
                <c:pt idx="557">
                  <c:v>30</c:v>
                </c:pt>
                <c:pt idx="558">
                  <c:v>30</c:v>
                </c:pt>
                <c:pt idx="559">
                  <c:v>30</c:v>
                </c:pt>
                <c:pt idx="560">
                  <c:v>30</c:v>
                </c:pt>
                <c:pt idx="561">
                  <c:v>30</c:v>
                </c:pt>
                <c:pt idx="562">
                  <c:v>30</c:v>
                </c:pt>
                <c:pt idx="563">
                  <c:v>30</c:v>
                </c:pt>
                <c:pt idx="564">
                  <c:v>30</c:v>
                </c:pt>
                <c:pt idx="565">
                  <c:v>30</c:v>
                </c:pt>
                <c:pt idx="566">
                  <c:v>30</c:v>
                </c:pt>
                <c:pt idx="567">
                  <c:v>30</c:v>
                </c:pt>
                <c:pt idx="568">
                  <c:v>30</c:v>
                </c:pt>
                <c:pt idx="569">
                  <c:v>31</c:v>
                </c:pt>
                <c:pt idx="570">
                  <c:v>31</c:v>
                </c:pt>
                <c:pt idx="571">
                  <c:v>31</c:v>
                </c:pt>
                <c:pt idx="572">
                  <c:v>31</c:v>
                </c:pt>
                <c:pt idx="573">
                  <c:v>31</c:v>
                </c:pt>
                <c:pt idx="574">
                  <c:v>31</c:v>
                </c:pt>
                <c:pt idx="575">
                  <c:v>31</c:v>
                </c:pt>
                <c:pt idx="576">
                  <c:v>31</c:v>
                </c:pt>
                <c:pt idx="577">
                  <c:v>31</c:v>
                </c:pt>
                <c:pt idx="578">
                  <c:v>31</c:v>
                </c:pt>
                <c:pt idx="579">
                  <c:v>31</c:v>
                </c:pt>
                <c:pt idx="580">
                  <c:v>31</c:v>
                </c:pt>
                <c:pt idx="581">
                  <c:v>31</c:v>
                </c:pt>
                <c:pt idx="582">
                  <c:v>31</c:v>
                </c:pt>
                <c:pt idx="583">
                  <c:v>31</c:v>
                </c:pt>
                <c:pt idx="584">
                  <c:v>31</c:v>
                </c:pt>
                <c:pt idx="585">
                  <c:v>31</c:v>
                </c:pt>
                <c:pt idx="586">
                  <c:v>31</c:v>
                </c:pt>
                <c:pt idx="587">
                  <c:v>31</c:v>
                </c:pt>
                <c:pt idx="588">
                  <c:v>31</c:v>
                </c:pt>
                <c:pt idx="589">
                  <c:v>31</c:v>
                </c:pt>
                <c:pt idx="590">
                  <c:v>31</c:v>
                </c:pt>
                <c:pt idx="591">
                  <c:v>31</c:v>
                </c:pt>
                <c:pt idx="592">
                  <c:v>31</c:v>
                </c:pt>
                <c:pt idx="593">
                  <c:v>31</c:v>
                </c:pt>
                <c:pt idx="594">
                  <c:v>31</c:v>
                </c:pt>
                <c:pt idx="595">
                  <c:v>31</c:v>
                </c:pt>
                <c:pt idx="596">
                  <c:v>31</c:v>
                </c:pt>
                <c:pt idx="597">
                  <c:v>31</c:v>
                </c:pt>
                <c:pt idx="598">
                  <c:v>31</c:v>
                </c:pt>
                <c:pt idx="599">
                  <c:v>31</c:v>
                </c:pt>
                <c:pt idx="600">
                  <c:v>31</c:v>
                </c:pt>
                <c:pt idx="601">
                  <c:v>31</c:v>
                </c:pt>
                <c:pt idx="602">
                  <c:v>31</c:v>
                </c:pt>
                <c:pt idx="603">
                  <c:v>31</c:v>
                </c:pt>
                <c:pt idx="604">
                  <c:v>31</c:v>
                </c:pt>
                <c:pt idx="605">
                  <c:v>31</c:v>
                </c:pt>
                <c:pt idx="606">
                  <c:v>31</c:v>
                </c:pt>
                <c:pt idx="607">
                  <c:v>31</c:v>
                </c:pt>
                <c:pt idx="608">
                  <c:v>31</c:v>
                </c:pt>
                <c:pt idx="609">
                  <c:v>31</c:v>
                </c:pt>
                <c:pt idx="610">
                  <c:v>31</c:v>
                </c:pt>
                <c:pt idx="611">
                  <c:v>31</c:v>
                </c:pt>
                <c:pt idx="612">
                  <c:v>32</c:v>
                </c:pt>
                <c:pt idx="613">
                  <c:v>32</c:v>
                </c:pt>
                <c:pt idx="614">
                  <c:v>32</c:v>
                </c:pt>
                <c:pt idx="615">
                  <c:v>32</c:v>
                </c:pt>
                <c:pt idx="616">
                  <c:v>32</c:v>
                </c:pt>
                <c:pt idx="617">
                  <c:v>32</c:v>
                </c:pt>
                <c:pt idx="618">
                  <c:v>32</c:v>
                </c:pt>
                <c:pt idx="619">
                  <c:v>32</c:v>
                </c:pt>
                <c:pt idx="620">
                  <c:v>32</c:v>
                </c:pt>
                <c:pt idx="621">
                  <c:v>32</c:v>
                </c:pt>
                <c:pt idx="622">
                  <c:v>32</c:v>
                </c:pt>
                <c:pt idx="623">
                  <c:v>32</c:v>
                </c:pt>
                <c:pt idx="624">
                  <c:v>32</c:v>
                </c:pt>
                <c:pt idx="625">
                  <c:v>32</c:v>
                </c:pt>
                <c:pt idx="626">
                  <c:v>32</c:v>
                </c:pt>
                <c:pt idx="627">
                  <c:v>32</c:v>
                </c:pt>
                <c:pt idx="628">
                  <c:v>32</c:v>
                </c:pt>
                <c:pt idx="629">
                  <c:v>32</c:v>
                </c:pt>
                <c:pt idx="630">
                  <c:v>32</c:v>
                </c:pt>
                <c:pt idx="631">
                  <c:v>32</c:v>
                </c:pt>
                <c:pt idx="632">
                  <c:v>32</c:v>
                </c:pt>
                <c:pt idx="633">
                  <c:v>32</c:v>
                </c:pt>
                <c:pt idx="634">
                  <c:v>32</c:v>
                </c:pt>
                <c:pt idx="635">
                  <c:v>32</c:v>
                </c:pt>
                <c:pt idx="636">
                  <c:v>32</c:v>
                </c:pt>
                <c:pt idx="637">
                  <c:v>32</c:v>
                </c:pt>
                <c:pt idx="638">
                  <c:v>32</c:v>
                </c:pt>
                <c:pt idx="639">
                  <c:v>32</c:v>
                </c:pt>
                <c:pt idx="640">
                  <c:v>32</c:v>
                </c:pt>
                <c:pt idx="641">
                  <c:v>32</c:v>
                </c:pt>
                <c:pt idx="642">
                  <c:v>32</c:v>
                </c:pt>
                <c:pt idx="643">
                  <c:v>32</c:v>
                </c:pt>
                <c:pt idx="644">
                  <c:v>32</c:v>
                </c:pt>
                <c:pt idx="645">
                  <c:v>32</c:v>
                </c:pt>
                <c:pt idx="646">
                  <c:v>32</c:v>
                </c:pt>
                <c:pt idx="647">
                  <c:v>32</c:v>
                </c:pt>
                <c:pt idx="648">
                  <c:v>32</c:v>
                </c:pt>
                <c:pt idx="649">
                  <c:v>32</c:v>
                </c:pt>
                <c:pt idx="650">
                  <c:v>32</c:v>
                </c:pt>
                <c:pt idx="651">
                  <c:v>32</c:v>
                </c:pt>
                <c:pt idx="652">
                  <c:v>32</c:v>
                </c:pt>
                <c:pt idx="653">
                  <c:v>32</c:v>
                </c:pt>
                <c:pt idx="654">
                  <c:v>32</c:v>
                </c:pt>
                <c:pt idx="655">
                  <c:v>32</c:v>
                </c:pt>
                <c:pt idx="656">
                  <c:v>32</c:v>
                </c:pt>
                <c:pt idx="657">
                  <c:v>32</c:v>
                </c:pt>
                <c:pt idx="658">
                  <c:v>32</c:v>
                </c:pt>
                <c:pt idx="659">
                  <c:v>33</c:v>
                </c:pt>
                <c:pt idx="660">
                  <c:v>33</c:v>
                </c:pt>
                <c:pt idx="661">
                  <c:v>33</c:v>
                </c:pt>
                <c:pt idx="662">
                  <c:v>33</c:v>
                </c:pt>
                <c:pt idx="663">
                  <c:v>33</c:v>
                </c:pt>
                <c:pt idx="664">
                  <c:v>33</c:v>
                </c:pt>
                <c:pt idx="665">
                  <c:v>33</c:v>
                </c:pt>
                <c:pt idx="666">
                  <c:v>33</c:v>
                </c:pt>
                <c:pt idx="667">
                  <c:v>33</c:v>
                </c:pt>
                <c:pt idx="668">
                  <c:v>33</c:v>
                </c:pt>
                <c:pt idx="669">
                  <c:v>33</c:v>
                </c:pt>
                <c:pt idx="670">
                  <c:v>33</c:v>
                </c:pt>
                <c:pt idx="671">
                  <c:v>33</c:v>
                </c:pt>
                <c:pt idx="672">
                  <c:v>33</c:v>
                </c:pt>
                <c:pt idx="673">
                  <c:v>33</c:v>
                </c:pt>
                <c:pt idx="674">
                  <c:v>33</c:v>
                </c:pt>
                <c:pt idx="675">
                  <c:v>33</c:v>
                </c:pt>
                <c:pt idx="676">
                  <c:v>33</c:v>
                </c:pt>
                <c:pt idx="677">
                  <c:v>33</c:v>
                </c:pt>
                <c:pt idx="678">
                  <c:v>33</c:v>
                </c:pt>
                <c:pt idx="679">
                  <c:v>33</c:v>
                </c:pt>
                <c:pt idx="680">
                  <c:v>33</c:v>
                </c:pt>
                <c:pt idx="681">
                  <c:v>33</c:v>
                </c:pt>
                <c:pt idx="682">
                  <c:v>33</c:v>
                </c:pt>
                <c:pt idx="683">
                  <c:v>33</c:v>
                </c:pt>
                <c:pt idx="684">
                  <c:v>33</c:v>
                </c:pt>
                <c:pt idx="685">
                  <c:v>33</c:v>
                </c:pt>
                <c:pt idx="686">
                  <c:v>33</c:v>
                </c:pt>
                <c:pt idx="687">
                  <c:v>33</c:v>
                </c:pt>
                <c:pt idx="688">
                  <c:v>33</c:v>
                </c:pt>
                <c:pt idx="689">
                  <c:v>33</c:v>
                </c:pt>
                <c:pt idx="690">
                  <c:v>33</c:v>
                </c:pt>
                <c:pt idx="691">
                  <c:v>33</c:v>
                </c:pt>
                <c:pt idx="692">
                  <c:v>33</c:v>
                </c:pt>
                <c:pt idx="693">
                  <c:v>33</c:v>
                </c:pt>
                <c:pt idx="694">
                  <c:v>33</c:v>
                </c:pt>
                <c:pt idx="695">
                  <c:v>33</c:v>
                </c:pt>
                <c:pt idx="696">
                  <c:v>33</c:v>
                </c:pt>
                <c:pt idx="697">
                  <c:v>33</c:v>
                </c:pt>
                <c:pt idx="698">
                  <c:v>33</c:v>
                </c:pt>
                <c:pt idx="699">
                  <c:v>33</c:v>
                </c:pt>
                <c:pt idx="700">
                  <c:v>33</c:v>
                </c:pt>
                <c:pt idx="701">
                  <c:v>33</c:v>
                </c:pt>
                <c:pt idx="702">
                  <c:v>33</c:v>
                </c:pt>
                <c:pt idx="703">
                  <c:v>33</c:v>
                </c:pt>
                <c:pt idx="704">
                  <c:v>34</c:v>
                </c:pt>
                <c:pt idx="705">
                  <c:v>34</c:v>
                </c:pt>
                <c:pt idx="706">
                  <c:v>34</c:v>
                </c:pt>
                <c:pt idx="707">
                  <c:v>34</c:v>
                </c:pt>
                <c:pt idx="708">
                  <c:v>34</c:v>
                </c:pt>
                <c:pt idx="709">
                  <c:v>34</c:v>
                </c:pt>
                <c:pt idx="710">
                  <c:v>34</c:v>
                </c:pt>
                <c:pt idx="711">
                  <c:v>34</c:v>
                </c:pt>
                <c:pt idx="712">
                  <c:v>34</c:v>
                </c:pt>
                <c:pt idx="713">
                  <c:v>34</c:v>
                </c:pt>
                <c:pt idx="714">
                  <c:v>34</c:v>
                </c:pt>
                <c:pt idx="715">
                  <c:v>34</c:v>
                </c:pt>
                <c:pt idx="716">
                  <c:v>34</c:v>
                </c:pt>
                <c:pt idx="717">
                  <c:v>34</c:v>
                </c:pt>
                <c:pt idx="718">
                  <c:v>34</c:v>
                </c:pt>
                <c:pt idx="719">
                  <c:v>34</c:v>
                </c:pt>
                <c:pt idx="720">
                  <c:v>34</c:v>
                </c:pt>
                <c:pt idx="721">
                  <c:v>34</c:v>
                </c:pt>
                <c:pt idx="722">
                  <c:v>34</c:v>
                </c:pt>
                <c:pt idx="723">
                  <c:v>34</c:v>
                </c:pt>
                <c:pt idx="724">
                  <c:v>34</c:v>
                </c:pt>
                <c:pt idx="725">
                  <c:v>34</c:v>
                </c:pt>
                <c:pt idx="726">
                  <c:v>34</c:v>
                </c:pt>
                <c:pt idx="727">
                  <c:v>34</c:v>
                </c:pt>
                <c:pt idx="728">
                  <c:v>34</c:v>
                </c:pt>
                <c:pt idx="729">
                  <c:v>34</c:v>
                </c:pt>
                <c:pt idx="730">
                  <c:v>34</c:v>
                </c:pt>
                <c:pt idx="731">
                  <c:v>34</c:v>
                </c:pt>
                <c:pt idx="732">
                  <c:v>34</c:v>
                </c:pt>
                <c:pt idx="733">
                  <c:v>34</c:v>
                </c:pt>
                <c:pt idx="734">
                  <c:v>34</c:v>
                </c:pt>
                <c:pt idx="735">
                  <c:v>34</c:v>
                </c:pt>
                <c:pt idx="736">
                  <c:v>34</c:v>
                </c:pt>
                <c:pt idx="737">
                  <c:v>34</c:v>
                </c:pt>
                <c:pt idx="738">
                  <c:v>34</c:v>
                </c:pt>
                <c:pt idx="739">
                  <c:v>34</c:v>
                </c:pt>
                <c:pt idx="740">
                  <c:v>34</c:v>
                </c:pt>
                <c:pt idx="741">
                  <c:v>34</c:v>
                </c:pt>
                <c:pt idx="742">
                  <c:v>34</c:v>
                </c:pt>
                <c:pt idx="743">
                  <c:v>34</c:v>
                </c:pt>
                <c:pt idx="744">
                  <c:v>34</c:v>
                </c:pt>
                <c:pt idx="745">
                  <c:v>34</c:v>
                </c:pt>
                <c:pt idx="746">
                  <c:v>34</c:v>
                </c:pt>
                <c:pt idx="747">
                  <c:v>34</c:v>
                </c:pt>
                <c:pt idx="748">
                  <c:v>34</c:v>
                </c:pt>
                <c:pt idx="749">
                  <c:v>34</c:v>
                </c:pt>
                <c:pt idx="750">
                  <c:v>34</c:v>
                </c:pt>
                <c:pt idx="751">
                  <c:v>34</c:v>
                </c:pt>
                <c:pt idx="752">
                  <c:v>34</c:v>
                </c:pt>
                <c:pt idx="753">
                  <c:v>35</c:v>
                </c:pt>
                <c:pt idx="754">
                  <c:v>35</c:v>
                </c:pt>
                <c:pt idx="755">
                  <c:v>35</c:v>
                </c:pt>
                <c:pt idx="756">
                  <c:v>35</c:v>
                </c:pt>
                <c:pt idx="757">
                  <c:v>35</c:v>
                </c:pt>
                <c:pt idx="758">
                  <c:v>35</c:v>
                </c:pt>
                <c:pt idx="759">
                  <c:v>35</c:v>
                </c:pt>
                <c:pt idx="760">
                  <c:v>35</c:v>
                </c:pt>
                <c:pt idx="761">
                  <c:v>35</c:v>
                </c:pt>
                <c:pt idx="762">
                  <c:v>35</c:v>
                </c:pt>
                <c:pt idx="763">
                  <c:v>35</c:v>
                </c:pt>
                <c:pt idx="764">
                  <c:v>35</c:v>
                </c:pt>
                <c:pt idx="765">
                  <c:v>35</c:v>
                </c:pt>
                <c:pt idx="766">
                  <c:v>35</c:v>
                </c:pt>
                <c:pt idx="767">
                  <c:v>35</c:v>
                </c:pt>
                <c:pt idx="768">
                  <c:v>35</c:v>
                </c:pt>
                <c:pt idx="769">
                  <c:v>35</c:v>
                </c:pt>
                <c:pt idx="770">
                  <c:v>35</c:v>
                </c:pt>
                <c:pt idx="771">
                  <c:v>35</c:v>
                </c:pt>
                <c:pt idx="772">
                  <c:v>35</c:v>
                </c:pt>
                <c:pt idx="773">
                  <c:v>35</c:v>
                </c:pt>
                <c:pt idx="774">
                  <c:v>35</c:v>
                </c:pt>
                <c:pt idx="775">
                  <c:v>35</c:v>
                </c:pt>
                <c:pt idx="776">
                  <c:v>35</c:v>
                </c:pt>
                <c:pt idx="777">
                  <c:v>35</c:v>
                </c:pt>
                <c:pt idx="778">
                  <c:v>35</c:v>
                </c:pt>
                <c:pt idx="779">
                  <c:v>35</c:v>
                </c:pt>
                <c:pt idx="780">
                  <c:v>35</c:v>
                </c:pt>
                <c:pt idx="781">
                  <c:v>35</c:v>
                </c:pt>
                <c:pt idx="782">
                  <c:v>35</c:v>
                </c:pt>
                <c:pt idx="783">
                  <c:v>35</c:v>
                </c:pt>
                <c:pt idx="784">
                  <c:v>35</c:v>
                </c:pt>
                <c:pt idx="785">
                  <c:v>35</c:v>
                </c:pt>
                <c:pt idx="786">
                  <c:v>35</c:v>
                </c:pt>
                <c:pt idx="787">
                  <c:v>35</c:v>
                </c:pt>
                <c:pt idx="788">
                  <c:v>35</c:v>
                </c:pt>
                <c:pt idx="789">
                  <c:v>35</c:v>
                </c:pt>
                <c:pt idx="790">
                  <c:v>35</c:v>
                </c:pt>
                <c:pt idx="791">
                  <c:v>35</c:v>
                </c:pt>
                <c:pt idx="792">
                  <c:v>35</c:v>
                </c:pt>
                <c:pt idx="793">
                  <c:v>35</c:v>
                </c:pt>
                <c:pt idx="794">
                  <c:v>35</c:v>
                </c:pt>
                <c:pt idx="795">
                  <c:v>35</c:v>
                </c:pt>
                <c:pt idx="796">
                  <c:v>35</c:v>
                </c:pt>
                <c:pt idx="797">
                  <c:v>35</c:v>
                </c:pt>
                <c:pt idx="798">
                  <c:v>35</c:v>
                </c:pt>
                <c:pt idx="799">
                  <c:v>35</c:v>
                </c:pt>
                <c:pt idx="800">
                  <c:v>35</c:v>
                </c:pt>
                <c:pt idx="801">
                  <c:v>35</c:v>
                </c:pt>
                <c:pt idx="802">
                  <c:v>36</c:v>
                </c:pt>
                <c:pt idx="803">
                  <c:v>36</c:v>
                </c:pt>
                <c:pt idx="804">
                  <c:v>36</c:v>
                </c:pt>
                <c:pt idx="805">
                  <c:v>36</c:v>
                </c:pt>
                <c:pt idx="806">
                  <c:v>36</c:v>
                </c:pt>
                <c:pt idx="807">
                  <c:v>36</c:v>
                </c:pt>
                <c:pt idx="808">
                  <c:v>36</c:v>
                </c:pt>
                <c:pt idx="809">
                  <c:v>36</c:v>
                </c:pt>
                <c:pt idx="810">
                  <c:v>36</c:v>
                </c:pt>
                <c:pt idx="811">
                  <c:v>36</c:v>
                </c:pt>
                <c:pt idx="812">
                  <c:v>36</c:v>
                </c:pt>
                <c:pt idx="813">
                  <c:v>36</c:v>
                </c:pt>
                <c:pt idx="814">
                  <c:v>36</c:v>
                </c:pt>
                <c:pt idx="815">
                  <c:v>36</c:v>
                </c:pt>
                <c:pt idx="816">
                  <c:v>36</c:v>
                </c:pt>
                <c:pt idx="817">
                  <c:v>36</c:v>
                </c:pt>
                <c:pt idx="818">
                  <c:v>36</c:v>
                </c:pt>
                <c:pt idx="819">
                  <c:v>36</c:v>
                </c:pt>
                <c:pt idx="820">
                  <c:v>36</c:v>
                </c:pt>
                <c:pt idx="821">
                  <c:v>36</c:v>
                </c:pt>
                <c:pt idx="822">
                  <c:v>36</c:v>
                </c:pt>
                <c:pt idx="823">
                  <c:v>36</c:v>
                </c:pt>
                <c:pt idx="824">
                  <c:v>36</c:v>
                </c:pt>
                <c:pt idx="825">
                  <c:v>36</c:v>
                </c:pt>
                <c:pt idx="826">
                  <c:v>36</c:v>
                </c:pt>
                <c:pt idx="827">
                  <c:v>36</c:v>
                </c:pt>
                <c:pt idx="828">
                  <c:v>36</c:v>
                </c:pt>
                <c:pt idx="829">
                  <c:v>36</c:v>
                </c:pt>
                <c:pt idx="830">
                  <c:v>36</c:v>
                </c:pt>
                <c:pt idx="831">
                  <c:v>36</c:v>
                </c:pt>
                <c:pt idx="832">
                  <c:v>36</c:v>
                </c:pt>
                <c:pt idx="833">
                  <c:v>36</c:v>
                </c:pt>
                <c:pt idx="834">
                  <c:v>36</c:v>
                </c:pt>
                <c:pt idx="835">
                  <c:v>36</c:v>
                </c:pt>
                <c:pt idx="836">
                  <c:v>36</c:v>
                </c:pt>
                <c:pt idx="837">
                  <c:v>36</c:v>
                </c:pt>
                <c:pt idx="838">
                  <c:v>36</c:v>
                </c:pt>
                <c:pt idx="839">
                  <c:v>36</c:v>
                </c:pt>
                <c:pt idx="840">
                  <c:v>36</c:v>
                </c:pt>
                <c:pt idx="841">
                  <c:v>36</c:v>
                </c:pt>
                <c:pt idx="842">
                  <c:v>36</c:v>
                </c:pt>
                <c:pt idx="843">
                  <c:v>36</c:v>
                </c:pt>
                <c:pt idx="844">
                  <c:v>36</c:v>
                </c:pt>
                <c:pt idx="845">
                  <c:v>36</c:v>
                </c:pt>
                <c:pt idx="846">
                  <c:v>36</c:v>
                </c:pt>
                <c:pt idx="847">
                  <c:v>36</c:v>
                </c:pt>
                <c:pt idx="848">
                  <c:v>36</c:v>
                </c:pt>
                <c:pt idx="849">
                  <c:v>37</c:v>
                </c:pt>
                <c:pt idx="850">
                  <c:v>37</c:v>
                </c:pt>
                <c:pt idx="851">
                  <c:v>37</c:v>
                </c:pt>
                <c:pt idx="852">
                  <c:v>37</c:v>
                </c:pt>
                <c:pt idx="853">
                  <c:v>37</c:v>
                </c:pt>
                <c:pt idx="854">
                  <c:v>37</c:v>
                </c:pt>
                <c:pt idx="855">
                  <c:v>37</c:v>
                </c:pt>
                <c:pt idx="856">
                  <c:v>37</c:v>
                </c:pt>
                <c:pt idx="857">
                  <c:v>37</c:v>
                </c:pt>
                <c:pt idx="858">
                  <c:v>37</c:v>
                </c:pt>
                <c:pt idx="859">
                  <c:v>37</c:v>
                </c:pt>
                <c:pt idx="860">
                  <c:v>37</c:v>
                </c:pt>
                <c:pt idx="861">
                  <c:v>37</c:v>
                </c:pt>
                <c:pt idx="862">
                  <c:v>37</c:v>
                </c:pt>
                <c:pt idx="863">
                  <c:v>37</c:v>
                </c:pt>
                <c:pt idx="864">
                  <c:v>37</c:v>
                </c:pt>
                <c:pt idx="865">
                  <c:v>37</c:v>
                </c:pt>
                <c:pt idx="866">
                  <c:v>37</c:v>
                </c:pt>
                <c:pt idx="867">
                  <c:v>37</c:v>
                </c:pt>
                <c:pt idx="868">
                  <c:v>37</c:v>
                </c:pt>
                <c:pt idx="869">
                  <c:v>37</c:v>
                </c:pt>
                <c:pt idx="870">
                  <c:v>37</c:v>
                </c:pt>
                <c:pt idx="871">
                  <c:v>37</c:v>
                </c:pt>
                <c:pt idx="872">
                  <c:v>37</c:v>
                </c:pt>
                <c:pt idx="873">
                  <c:v>37</c:v>
                </c:pt>
                <c:pt idx="874">
                  <c:v>37</c:v>
                </c:pt>
                <c:pt idx="875">
                  <c:v>37</c:v>
                </c:pt>
                <c:pt idx="876">
                  <c:v>37</c:v>
                </c:pt>
                <c:pt idx="877">
                  <c:v>37</c:v>
                </c:pt>
                <c:pt idx="878">
                  <c:v>37</c:v>
                </c:pt>
                <c:pt idx="879">
                  <c:v>37</c:v>
                </c:pt>
                <c:pt idx="880">
                  <c:v>37</c:v>
                </c:pt>
                <c:pt idx="881">
                  <c:v>37</c:v>
                </c:pt>
                <c:pt idx="882">
                  <c:v>37</c:v>
                </c:pt>
                <c:pt idx="883">
                  <c:v>37</c:v>
                </c:pt>
                <c:pt idx="884">
                  <c:v>37</c:v>
                </c:pt>
                <c:pt idx="885">
                  <c:v>37</c:v>
                </c:pt>
                <c:pt idx="886">
                  <c:v>37</c:v>
                </c:pt>
                <c:pt idx="887">
                  <c:v>37</c:v>
                </c:pt>
                <c:pt idx="888">
                  <c:v>37</c:v>
                </c:pt>
                <c:pt idx="889">
                  <c:v>37</c:v>
                </c:pt>
                <c:pt idx="890">
                  <c:v>37</c:v>
                </c:pt>
                <c:pt idx="891">
                  <c:v>37</c:v>
                </c:pt>
                <c:pt idx="892">
                  <c:v>37</c:v>
                </c:pt>
                <c:pt idx="893">
                  <c:v>37</c:v>
                </c:pt>
                <c:pt idx="894">
                  <c:v>37</c:v>
                </c:pt>
                <c:pt idx="895">
                  <c:v>37</c:v>
                </c:pt>
                <c:pt idx="896">
                  <c:v>38</c:v>
                </c:pt>
                <c:pt idx="897">
                  <c:v>38</c:v>
                </c:pt>
                <c:pt idx="898">
                  <c:v>38</c:v>
                </c:pt>
                <c:pt idx="899">
                  <c:v>38</c:v>
                </c:pt>
                <c:pt idx="900">
                  <c:v>38</c:v>
                </c:pt>
                <c:pt idx="901">
                  <c:v>38</c:v>
                </c:pt>
                <c:pt idx="902">
                  <c:v>38</c:v>
                </c:pt>
                <c:pt idx="903">
                  <c:v>38</c:v>
                </c:pt>
                <c:pt idx="904">
                  <c:v>38</c:v>
                </c:pt>
                <c:pt idx="905">
                  <c:v>38</c:v>
                </c:pt>
                <c:pt idx="906">
                  <c:v>38</c:v>
                </c:pt>
                <c:pt idx="907">
                  <c:v>38</c:v>
                </c:pt>
                <c:pt idx="908">
                  <c:v>38</c:v>
                </c:pt>
                <c:pt idx="909">
                  <c:v>38</c:v>
                </c:pt>
                <c:pt idx="910">
                  <c:v>38</c:v>
                </c:pt>
                <c:pt idx="911">
                  <c:v>38</c:v>
                </c:pt>
                <c:pt idx="912">
                  <c:v>38</c:v>
                </c:pt>
                <c:pt idx="913">
                  <c:v>38</c:v>
                </c:pt>
                <c:pt idx="914">
                  <c:v>38</c:v>
                </c:pt>
                <c:pt idx="915">
                  <c:v>38</c:v>
                </c:pt>
                <c:pt idx="916">
                  <c:v>38</c:v>
                </c:pt>
                <c:pt idx="917">
                  <c:v>38</c:v>
                </c:pt>
                <c:pt idx="918">
                  <c:v>38</c:v>
                </c:pt>
                <c:pt idx="919">
                  <c:v>38</c:v>
                </c:pt>
                <c:pt idx="920">
                  <c:v>38</c:v>
                </c:pt>
                <c:pt idx="921">
                  <c:v>38</c:v>
                </c:pt>
                <c:pt idx="922">
                  <c:v>38</c:v>
                </c:pt>
                <c:pt idx="923">
                  <c:v>38</c:v>
                </c:pt>
                <c:pt idx="924">
                  <c:v>38</c:v>
                </c:pt>
                <c:pt idx="925">
                  <c:v>38</c:v>
                </c:pt>
                <c:pt idx="926">
                  <c:v>38</c:v>
                </c:pt>
                <c:pt idx="927">
                  <c:v>38</c:v>
                </c:pt>
                <c:pt idx="928">
                  <c:v>38</c:v>
                </c:pt>
                <c:pt idx="929">
                  <c:v>38</c:v>
                </c:pt>
                <c:pt idx="930">
                  <c:v>38</c:v>
                </c:pt>
                <c:pt idx="931">
                  <c:v>38</c:v>
                </c:pt>
                <c:pt idx="932">
                  <c:v>38</c:v>
                </c:pt>
                <c:pt idx="933">
                  <c:v>38</c:v>
                </c:pt>
                <c:pt idx="934">
                  <c:v>38</c:v>
                </c:pt>
                <c:pt idx="935">
                  <c:v>38</c:v>
                </c:pt>
                <c:pt idx="936">
                  <c:v>38</c:v>
                </c:pt>
                <c:pt idx="937">
                  <c:v>38</c:v>
                </c:pt>
                <c:pt idx="938">
                  <c:v>38</c:v>
                </c:pt>
                <c:pt idx="939">
                  <c:v>38</c:v>
                </c:pt>
                <c:pt idx="940">
                  <c:v>38</c:v>
                </c:pt>
                <c:pt idx="941">
                  <c:v>38</c:v>
                </c:pt>
                <c:pt idx="942">
                  <c:v>38</c:v>
                </c:pt>
                <c:pt idx="943">
                  <c:v>38</c:v>
                </c:pt>
                <c:pt idx="944">
                  <c:v>38</c:v>
                </c:pt>
                <c:pt idx="945">
                  <c:v>39</c:v>
                </c:pt>
                <c:pt idx="946">
                  <c:v>39</c:v>
                </c:pt>
                <c:pt idx="947">
                  <c:v>39</c:v>
                </c:pt>
                <c:pt idx="948">
                  <c:v>39</c:v>
                </c:pt>
                <c:pt idx="949">
                  <c:v>39</c:v>
                </c:pt>
                <c:pt idx="950">
                  <c:v>39</c:v>
                </c:pt>
                <c:pt idx="951">
                  <c:v>39</c:v>
                </c:pt>
                <c:pt idx="952">
                  <c:v>39</c:v>
                </c:pt>
                <c:pt idx="953">
                  <c:v>39</c:v>
                </c:pt>
                <c:pt idx="954">
                  <c:v>39</c:v>
                </c:pt>
                <c:pt idx="955">
                  <c:v>39</c:v>
                </c:pt>
                <c:pt idx="956">
                  <c:v>39</c:v>
                </c:pt>
                <c:pt idx="957">
                  <c:v>39</c:v>
                </c:pt>
                <c:pt idx="958">
                  <c:v>39</c:v>
                </c:pt>
                <c:pt idx="959">
                  <c:v>39</c:v>
                </c:pt>
                <c:pt idx="960">
                  <c:v>39</c:v>
                </c:pt>
                <c:pt idx="961">
                  <c:v>39</c:v>
                </c:pt>
                <c:pt idx="962">
                  <c:v>39</c:v>
                </c:pt>
                <c:pt idx="963">
                  <c:v>39</c:v>
                </c:pt>
                <c:pt idx="964">
                  <c:v>39</c:v>
                </c:pt>
                <c:pt idx="965">
                  <c:v>39</c:v>
                </c:pt>
                <c:pt idx="966">
                  <c:v>39</c:v>
                </c:pt>
                <c:pt idx="967">
                  <c:v>39</c:v>
                </c:pt>
                <c:pt idx="968">
                  <c:v>39</c:v>
                </c:pt>
                <c:pt idx="969">
                  <c:v>39</c:v>
                </c:pt>
                <c:pt idx="970">
                  <c:v>39</c:v>
                </c:pt>
                <c:pt idx="971">
                  <c:v>39</c:v>
                </c:pt>
                <c:pt idx="972">
                  <c:v>39</c:v>
                </c:pt>
                <c:pt idx="973">
                  <c:v>39</c:v>
                </c:pt>
                <c:pt idx="974">
                  <c:v>39</c:v>
                </c:pt>
                <c:pt idx="975">
                  <c:v>39</c:v>
                </c:pt>
                <c:pt idx="976">
                  <c:v>39</c:v>
                </c:pt>
                <c:pt idx="977">
                  <c:v>39</c:v>
                </c:pt>
                <c:pt idx="978">
                  <c:v>39</c:v>
                </c:pt>
                <c:pt idx="979">
                  <c:v>39</c:v>
                </c:pt>
                <c:pt idx="980">
                  <c:v>39</c:v>
                </c:pt>
                <c:pt idx="981">
                  <c:v>39</c:v>
                </c:pt>
                <c:pt idx="982">
                  <c:v>39</c:v>
                </c:pt>
                <c:pt idx="983">
                  <c:v>39</c:v>
                </c:pt>
                <c:pt idx="984">
                  <c:v>39</c:v>
                </c:pt>
                <c:pt idx="985">
                  <c:v>39</c:v>
                </c:pt>
                <c:pt idx="986">
                  <c:v>39</c:v>
                </c:pt>
                <c:pt idx="987">
                  <c:v>39</c:v>
                </c:pt>
                <c:pt idx="988">
                  <c:v>39</c:v>
                </c:pt>
                <c:pt idx="989">
                  <c:v>39</c:v>
                </c:pt>
                <c:pt idx="990">
                  <c:v>39</c:v>
                </c:pt>
                <c:pt idx="991">
                  <c:v>40</c:v>
                </c:pt>
                <c:pt idx="992">
                  <c:v>40</c:v>
                </c:pt>
                <c:pt idx="993">
                  <c:v>40</c:v>
                </c:pt>
                <c:pt idx="994">
                  <c:v>40</c:v>
                </c:pt>
                <c:pt idx="995">
                  <c:v>40</c:v>
                </c:pt>
                <c:pt idx="996">
                  <c:v>40</c:v>
                </c:pt>
                <c:pt idx="997">
                  <c:v>40</c:v>
                </c:pt>
                <c:pt idx="998">
                  <c:v>40</c:v>
                </c:pt>
                <c:pt idx="999">
                  <c:v>40</c:v>
                </c:pt>
                <c:pt idx="1000">
                  <c:v>40</c:v>
                </c:pt>
                <c:pt idx="1001">
                  <c:v>40</c:v>
                </c:pt>
                <c:pt idx="1002">
                  <c:v>40</c:v>
                </c:pt>
                <c:pt idx="1003">
                  <c:v>40</c:v>
                </c:pt>
                <c:pt idx="1004">
                  <c:v>40</c:v>
                </c:pt>
                <c:pt idx="1005">
                  <c:v>40</c:v>
                </c:pt>
                <c:pt idx="1006">
                  <c:v>40</c:v>
                </c:pt>
                <c:pt idx="1007">
                  <c:v>40</c:v>
                </c:pt>
                <c:pt idx="1008">
                  <c:v>40</c:v>
                </c:pt>
                <c:pt idx="1009">
                  <c:v>40</c:v>
                </c:pt>
                <c:pt idx="1010">
                  <c:v>40</c:v>
                </c:pt>
                <c:pt idx="1011">
                  <c:v>40</c:v>
                </c:pt>
                <c:pt idx="1012">
                  <c:v>40</c:v>
                </c:pt>
                <c:pt idx="1013">
                  <c:v>40</c:v>
                </c:pt>
                <c:pt idx="1014">
                  <c:v>40</c:v>
                </c:pt>
                <c:pt idx="1015">
                  <c:v>40</c:v>
                </c:pt>
                <c:pt idx="1016">
                  <c:v>40</c:v>
                </c:pt>
                <c:pt idx="1017">
                  <c:v>40</c:v>
                </c:pt>
                <c:pt idx="1018">
                  <c:v>40</c:v>
                </c:pt>
                <c:pt idx="1019">
                  <c:v>40</c:v>
                </c:pt>
                <c:pt idx="1020">
                  <c:v>40</c:v>
                </c:pt>
                <c:pt idx="1021">
                  <c:v>40</c:v>
                </c:pt>
                <c:pt idx="1022">
                  <c:v>40</c:v>
                </c:pt>
                <c:pt idx="1023">
                  <c:v>40</c:v>
                </c:pt>
                <c:pt idx="1024">
                  <c:v>40</c:v>
                </c:pt>
                <c:pt idx="1025">
                  <c:v>40</c:v>
                </c:pt>
                <c:pt idx="1026">
                  <c:v>40</c:v>
                </c:pt>
                <c:pt idx="1027">
                  <c:v>40</c:v>
                </c:pt>
                <c:pt idx="1028">
                  <c:v>40</c:v>
                </c:pt>
                <c:pt idx="1029">
                  <c:v>40</c:v>
                </c:pt>
                <c:pt idx="1030">
                  <c:v>40</c:v>
                </c:pt>
                <c:pt idx="1031">
                  <c:v>40</c:v>
                </c:pt>
                <c:pt idx="1032">
                  <c:v>40</c:v>
                </c:pt>
                <c:pt idx="1033">
                  <c:v>40</c:v>
                </c:pt>
                <c:pt idx="1034">
                  <c:v>40</c:v>
                </c:pt>
                <c:pt idx="1035">
                  <c:v>40</c:v>
                </c:pt>
                <c:pt idx="1036">
                  <c:v>40</c:v>
                </c:pt>
                <c:pt idx="1037">
                  <c:v>40</c:v>
                </c:pt>
                <c:pt idx="1038">
                  <c:v>40</c:v>
                </c:pt>
                <c:pt idx="1039">
                  <c:v>40</c:v>
                </c:pt>
                <c:pt idx="1040">
                  <c:v>40</c:v>
                </c:pt>
                <c:pt idx="1041">
                  <c:v>40</c:v>
                </c:pt>
                <c:pt idx="1042">
                  <c:v>41</c:v>
                </c:pt>
                <c:pt idx="1043">
                  <c:v>41</c:v>
                </c:pt>
                <c:pt idx="1044">
                  <c:v>41</c:v>
                </c:pt>
                <c:pt idx="1045">
                  <c:v>41</c:v>
                </c:pt>
                <c:pt idx="1046">
                  <c:v>41</c:v>
                </c:pt>
                <c:pt idx="1047">
                  <c:v>41</c:v>
                </c:pt>
                <c:pt idx="1048">
                  <c:v>41</c:v>
                </c:pt>
                <c:pt idx="1049">
                  <c:v>41</c:v>
                </c:pt>
                <c:pt idx="1050">
                  <c:v>41</c:v>
                </c:pt>
                <c:pt idx="1051">
                  <c:v>41</c:v>
                </c:pt>
                <c:pt idx="1052">
                  <c:v>41</c:v>
                </c:pt>
                <c:pt idx="1053">
                  <c:v>41</c:v>
                </c:pt>
                <c:pt idx="1054">
                  <c:v>41</c:v>
                </c:pt>
                <c:pt idx="1055">
                  <c:v>41</c:v>
                </c:pt>
                <c:pt idx="1056">
                  <c:v>41</c:v>
                </c:pt>
                <c:pt idx="1057">
                  <c:v>41</c:v>
                </c:pt>
                <c:pt idx="1058">
                  <c:v>41</c:v>
                </c:pt>
                <c:pt idx="1059">
                  <c:v>41</c:v>
                </c:pt>
                <c:pt idx="1060">
                  <c:v>41</c:v>
                </c:pt>
                <c:pt idx="1061">
                  <c:v>41</c:v>
                </c:pt>
                <c:pt idx="1062">
                  <c:v>41</c:v>
                </c:pt>
                <c:pt idx="1063">
                  <c:v>41</c:v>
                </c:pt>
                <c:pt idx="1064">
                  <c:v>41</c:v>
                </c:pt>
                <c:pt idx="1065">
                  <c:v>41</c:v>
                </c:pt>
                <c:pt idx="1066">
                  <c:v>41</c:v>
                </c:pt>
                <c:pt idx="1067">
                  <c:v>41</c:v>
                </c:pt>
                <c:pt idx="1068">
                  <c:v>41</c:v>
                </c:pt>
                <c:pt idx="1069">
                  <c:v>41</c:v>
                </c:pt>
                <c:pt idx="1070">
                  <c:v>41</c:v>
                </c:pt>
                <c:pt idx="1071">
                  <c:v>41</c:v>
                </c:pt>
                <c:pt idx="1072">
                  <c:v>41</c:v>
                </c:pt>
                <c:pt idx="1073">
                  <c:v>41</c:v>
                </c:pt>
                <c:pt idx="1074">
                  <c:v>41</c:v>
                </c:pt>
                <c:pt idx="1075">
                  <c:v>41</c:v>
                </c:pt>
                <c:pt idx="1076">
                  <c:v>41</c:v>
                </c:pt>
                <c:pt idx="1077">
                  <c:v>41</c:v>
                </c:pt>
                <c:pt idx="1078">
                  <c:v>41</c:v>
                </c:pt>
                <c:pt idx="1079">
                  <c:v>41</c:v>
                </c:pt>
                <c:pt idx="1080">
                  <c:v>41</c:v>
                </c:pt>
                <c:pt idx="1081">
                  <c:v>41</c:v>
                </c:pt>
                <c:pt idx="1082">
                  <c:v>41</c:v>
                </c:pt>
                <c:pt idx="1083">
                  <c:v>41</c:v>
                </c:pt>
                <c:pt idx="1084">
                  <c:v>41</c:v>
                </c:pt>
                <c:pt idx="1085">
                  <c:v>41</c:v>
                </c:pt>
                <c:pt idx="1086">
                  <c:v>41</c:v>
                </c:pt>
                <c:pt idx="1087">
                  <c:v>41</c:v>
                </c:pt>
                <c:pt idx="1088">
                  <c:v>41</c:v>
                </c:pt>
                <c:pt idx="1089">
                  <c:v>41</c:v>
                </c:pt>
                <c:pt idx="1090">
                  <c:v>41</c:v>
                </c:pt>
                <c:pt idx="1091">
                  <c:v>42</c:v>
                </c:pt>
                <c:pt idx="1092">
                  <c:v>42</c:v>
                </c:pt>
                <c:pt idx="1093">
                  <c:v>42</c:v>
                </c:pt>
                <c:pt idx="1094">
                  <c:v>42</c:v>
                </c:pt>
                <c:pt idx="1095">
                  <c:v>42</c:v>
                </c:pt>
                <c:pt idx="1096">
                  <c:v>42</c:v>
                </c:pt>
                <c:pt idx="1097">
                  <c:v>42</c:v>
                </c:pt>
                <c:pt idx="1098">
                  <c:v>42</c:v>
                </c:pt>
                <c:pt idx="1099">
                  <c:v>42</c:v>
                </c:pt>
                <c:pt idx="1100">
                  <c:v>42</c:v>
                </c:pt>
                <c:pt idx="1101">
                  <c:v>42</c:v>
                </c:pt>
                <c:pt idx="1102">
                  <c:v>42</c:v>
                </c:pt>
                <c:pt idx="1103">
                  <c:v>42</c:v>
                </c:pt>
                <c:pt idx="1104">
                  <c:v>42</c:v>
                </c:pt>
                <c:pt idx="1105">
                  <c:v>42</c:v>
                </c:pt>
                <c:pt idx="1106">
                  <c:v>42</c:v>
                </c:pt>
                <c:pt idx="1107">
                  <c:v>42</c:v>
                </c:pt>
                <c:pt idx="1108">
                  <c:v>42</c:v>
                </c:pt>
                <c:pt idx="1109">
                  <c:v>42</c:v>
                </c:pt>
                <c:pt idx="1110">
                  <c:v>42</c:v>
                </c:pt>
                <c:pt idx="1111">
                  <c:v>42</c:v>
                </c:pt>
                <c:pt idx="1112">
                  <c:v>42</c:v>
                </c:pt>
                <c:pt idx="1113">
                  <c:v>42</c:v>
                </c:pt>
                <c:pt idx="1114">
                  <c:v>42</c:v>
                </c:pt>
                <c:pt idx="1115">
                  <c:v>42</c:v>
                </c:pt>
                <c:pt idx="1116">
                  <c:v>42</c:v>
                </c:pt>
                <c:pt idx="1117">
                  <c:v>42</c:v>
                </c:pt>
                <c:pt idx="1118">
                  <c:v>42</c:v>
                </c:pt>
                <c:pt idx="1119">
                  <c:v>42</c:v>
                </c:pt>
                <c:pt idx="1120">
                  <c:v>42</c:v>
                </c:pt>
                <c:pt idx="1121">
                  <c:v>42</c:v>
                </c:pt>
                <c:pt idx="1122">
                  <c:v>42</c:v>
                </c:pt>
                <c:pt idx="1123">
                  <c:v>42</c:v>
                </c:pt>
                <c:pt idx="1124">
                  <c:v>42</c:v>
                </c:pt>
                <c:pt idx="1125">
                  <c:v>42</c:v>
                </c:pt>
                <c:pt idx="1126">
                  <c:v>42</c:v>
                </c:pt>
                <c:pt idx="1127">
                  <c:v>42</c:v>
                </c:pt>
                <c:pt idx="1128">
                  <c:v>42</c:v>
                </c:pt>
                <c:pt idx="1129">
                  <c:v>42</c:v>
                </c:pt>
                <c:pt idx="1130">
                  <c:v>42</c:v>
                </c:pt>
                <c:pt idx="1131">
                  <c:v>42</c:v>
                </c:pt>
                <c:pt idx="1132">
                  <c:v>42</c:v>
                </c:pt>
                <c:pt idx="1133">
                  <c:v>42</c:v>
                </c:pt>
                <c:pt idx="1134">
                  <c:v>42</c:v>
                </c:pt>
                <c:pt idx="1135">
                  <c:v>42</c:v>
                </c:pt>
                <c:pt idx="1136">
                  <c:v>42</c:v>
                </c:pt>
                <c:pt idx="1137">
                  <c:v>42</c:v>
                </c:pt>
                <c:pt idx="1138">
                  <c:v>42</c:v>
                </c:pt>
                <c:pt idx="1139">
                  <c:v>43</c:v>
                </c:pt>
                <c:pt idx="1140">
                  <c:v>43</c:v>
                </c:pt>
                <c:pt idx="1141">
                  <c:v>43</c:v>
                </c:pt>
                <c:pt idx="1142">
                  <c:v>43</c:v>
                </c:pt>
                <c:pt idx="1143">
                  <c:v>43</c:v>
                </c:pt>
                <c:pt idx="1144">
                  <c:v>43</c:v>
                </c:pt>
                <c:pt idx="1145">
                  <c:v>43</c:v>
                </c:pt>
                <c:pt idx="1146">
                  <c:v>43</c:v>
                </c:pt>
                <c:pt idx="1147">
                  <c:v>43</c:v>
                </c:pt>
                <c:pt idx="1148">
                  <c:v>43</c:v>
                </c:pt>
                <c:pt idx="1149">
                  <c:v>43</c:v>
                </c:pt>
                <c:pt idx="1150">
                  <c:v>43</c:v>
                </c:pt>
                <c:pt idx="1151">
                  <c:v>43</c:v>
                </c:pt>
                <c:pt idx="1152">
                  <c:v>43</c:v>
                </c:pt>
                <c:pt idx="1153">
                  <c:v>43</c:v>
                </c:pt>
                <c:pt idx="1154">
                  <c:v>43</c:v>
                </c:pt>
                <c:pt idx="1155">
                  <c:v>43</c:v>
                </c:pt>
                <c:pt idx="1156">
                  <c:v>43</c:v>
                </c:pt>
                <c:pt idx="1157">
                  <c:v>43</c:v>
                </c:pt>
                <c:pt idx="1158">
                  <c:v>43</c:v>
                </c:pt>
                <c:pt idx="1159">
                  <c:v>43</c:v>
                </c:pt>
                <c:pt idx="1160">
                  <c:v>43</c:v>
                </c:pt>
                <c:pt idx="1161">
                  <c:v>43</c:v>
                </c:pt>
                <c:pt idx="1162">
                  <c:v>43</c:v>
                </c:pt>
                <c:pt idx="1163">
                  <c:v>43</c:v>
                </c:pt>
                <c:pt idx="1164">
                  <c:v>43</c:v>
                </c:pt>
                <c:pt idx="1165">
                  <c:v>43</c:v>
                </c:pt>
                <c:pt idx="1166">
                  <c:v>43</c:v>
                </c:pt>
                <c:pt idx="1167">
                  <c:v>43</c:v>
                </c:pt>
                <c:pt idx="1168">
                  <c:v>43</c:v>
                </c:pt>
                <c:pt idx="1169">
                  <c:v>43</c:v>
                </c:pt>
                <c:pt idx="1170">
                  <c:v>43</c:v>
                </c:pt>
                <c:pt idx="1171">
                  <c:v>43</c:v>
                </c:pt>
                <c:pt idx="1172">
                  <c:v>43</c:v>
                </c:pt>
                <c:pt idx="1173">
                  <c:v>43</c:v>
                </c:pt>
                <c:pt idx="1174">
                  <c:v>43</c:v>
                </c:pt>
                <c:pt idx="1175">
                  <c:v>43</c:v>
                </c:pt>
                <c:pt idx="1176">
                  <c:v>43</c:v>
                </c:pt>
                <c:pt idx="1177">
                  <c:v>43</c:v>
                </c:pt>
                <c:pt idx="1178">
                  <c:v>43</c:v>
                </c:pt>
                <c:pt idx="1179">
                  <c:v>43</c:v>
                </c:pt>
                <c:pt idx="1180">
                  <c:v>43</c:v>
                </c:pt>
                <c:pt idx="1181">
                  <c:v>43</c:v>
                </c:pt>
                <c:pt idx="1182">
                  <c:v>43</c:v>
                </c:pt>
                <c:pt idx="1183">
                  <c:v>43</c:v>
                </c:pt>
                <c:pt idx="1184">
                  <c:v>43</c:v>
                </c:pt>
                <c:pt idx="1185">
                  <c:v>43</c:v>
                </c:pt>
                <c:pt idx="1186">
                  <c:v>43</c:v>
                </c:pt>
                <c:pt idx="1187">
                  <c:v>43</c:v>
                </c:pt>
                <c:pt idx="1188">
                  <c:v>43</c:v>
                </c:pt>
                <c:pt idx="1189">
                  <c:v>43</c:v>
                </c:pt>
                <c:pt idx="1190">
                  <c:v>43</c:v>
                </c:pt>
                <c:pt idx="1191">
                  <c:v>43</c:v>
                </c:pt>
                <c:pt idx="1192">
                  <c:v>44</c:v>
                </c:pt>
                <c:pt idx="1193">
                  <c:v>44</c:v>
                </c:pt>
                <c:pt idx="1194">
                  <c:v>44</c:v>
                </c:pt>
                <c:pt idx="1195">
                  <c:v>44</c:v>
                </c:pt>
                <c:pt idx="1196">
                  <c:v>44</c:v>
                </c:pt>
                <c:pt idx="1197">
                  <c:v>44</c:v>
                </c:pt>
                <c:pt idx="1198">
                  <c:v>44</c:v>
                </c:pt>
                <c:pt idx="1199">
                  <c:v>44</c:v>
                </c:pt>
                <c:pt idx="1200">
                  <c:v>44</c:v>
                </c:pt>
                <c:pt idx="1201">
                  <c:v>44</c:v>
                </c:pt>
                <c:pt idx="1202">
                  <c:v>44</c:v>
                </c:pt>
                <c:pt idx="1203">
                  <c:v>44</c:v>
                </c:pt>
                <c:pt idx="1204">
                  <c:v>44</c:v>
                </c:pt>
                <c:pt idx="1205">
                  <c:v>44</c:v>
                </c:pt>
                <c:pt idx="1206">
                  <c:v>44</c:v>
                </c:pt>
                <c:pt idx="1207">
                  <c:v>44</c:v>
                </c:pt>
                <c:pt idx="1208">
                  <c:v>44</c:v>
                </c:pt>
                <c:pt idx="1209">
                  <c:v>44</c:v>
                </c:pt>
                <c:pt idx="1210">
                  <c:v>44</c:v>
                </c:pt>
                <c:pt idx="1211">
                  <c:v>44</c:v>
                </c:pt>
                <c:pt idx="1212">
                  <c:v>44</c:v>
                </c:pt>
                <c:pt idx="1213">
                  <c:v>44</c:v>
                </c:pt>
                <c:pt idx="1214">
                  <c:v>44</c:v>
                </c:pt>
                <c:pt idx="1215">
                  <c:v>44</c:v>
                </c:pt>
                <c:pt idx="1216">
                  <c:v>44</c:v>
                </c:pt>
                <c:pt idx="1217">
                  <c:v>44</c:v>
                </c:pt>
                <c:pt idx="1218">
                  <c:v>44</c:v>
                </c:pt>
                <c:pt idx="1219">
                  <c:v>44</c:v>
                </c:pt>
                <c:pt idx="1220">
                  <c:v>44</c:v>
                </c:pt>
                <c:pt idx="1221">
                  <c:v>44</c:v>
                </c:pt>
                <c:pt idx="1222">
                  <c:v>44</c:v>
                </c:pt>
                <c:pt idx="1223">
                  <c:v>44</c:v>
                </c:pt>
                <c:pt idx="1224">
                  <c:v>44</c:v>
                </c:pt>
                <c:pt idx="1225">
                  <c:v>44</c:v>
                </c:pt>
                <c:pt idx="1226">
                  <c:v>44</c:v>
                </c:pt>
                <c:pt idx="1227">
                  <c:v>44</c:v>
                </c:pt>
                <c:pt idx="1228">
                  <c:v>44</c:v>
                </c:pt>
                <c:pt idx="1229">
                  <c:v>44</c:v>
                </c:pt>
                <c:pt idx="1230">
                  <c:v>44</c:v>
                </c:pt>
                <c:pt idx="1231">
                  <c:v>44</c:v>
                </c:pt>
                <c:pt idx="1232">
                  <c:v>44</c:v>
                </c:pt>
                <c:pt idx="1233">
                  <c:v>44</c:v>
                </c:pt>
                <c:pt idx="1234">
                  <c:v>44</c:v>
                </c:pt>
                <c:pt idx="1235">
                  <c:v>44</c:v>
                </c:pt>
                <c:pt idx="1236">
                  <c:v>44</c:v>
                </c:pt>
                <c:pt idx="1237">
                  <c:v>44</c:v>
                </c:pt>
                <c:pt idx="1238">
                  <c:v>44</c:v>
                </c:pt>
                <c:pt idx="1239">
                  <c:v>44</c:v>
                </c:pt>
                <c:pt idx="1240">
                  <c:v>44</c:v>
                </c:pt>
                <c:pt idx="1241">
                  <c:v>44</c:v>
                </c:pt>
                <c:pt idx="1242">
                  <c:v>44</c:v>
                </c:pt>
                <c:pt idx="1243">
                  <c:v>44</c:v>
                </c:pt>
                <c:pt idx="1244">
                  <c:v>45</c:v>
                </c:pt>
                <c:pt idx="1245">
                  <c:v>45</c:v>
                </c:pt>
                <c:pt idx="1246">
                  <c:v>45</c:v>
                </c:pt>
                <c:pt idx="1247">
                  <c:v>45</c:v>
                </c:pt>
                <c:pt idx="1248">
                  <c:v>45</c:v>
                </c:pt>
                <c:pt idx="1249">
                  <c:v>45</c:v>
                </c:pt>
                <c:pt idx="1250">
                  <c:v>45</c:v>
                </c:pt>
                <c:pt idx="1251">
                  <c:v>45</c:v>
                </c:pt>
                <c:pt idx="1252">
                  <c:v>45</c:v>
                </c:pt>
                <c:pt idx="1253">
                  <c:v>45</c:v>
                </c:pt>
                <c:pt idx="1254">
                  <c:v>45</c:v>
                </c:pt>
                <c:pt idx="1255">
                  <c:v>45</c:v>
                </c:pt>
                <c:pt idx="1256">
                  <c:v>45</c:v>
                </c:pt>
                <c:pt idx="1257">
                  <c:v>45</c:v>
                </c:pt>
                <c:pt idx="1258">
                  <c:v>45</c:v>
                </c:pt>
                <c:pt idx="1259">
                  <c:v>45</c:v>
                </c:pt>
                <c:pt idx="1260">
                  <c:v>45</c:v>
                </c:pt>
                <c:pt idx="1261">
                  <c:v>45</c:v>
                </c:pt>
                <c:pt idx="1262">
                  <c:v>45</c:v>
                </c:pt>
                <c:pt idx="1263">
                  <c:v>45</c:v>
                </c:pt>
                <c:pt idx="1264">
                  <c:v>45</c:v>
                </c:pt>
                <c:pt idx="1265">
                  <c:v>45</c:v>
                </c:pt>
                <c:pt idx="1266">
                  <c:v>45</c:v>
                </c:pt>
                <c:pt idx="1267">
                  <c:v>45</c:v>
                </c:pt>
                <c:pt idx="1268">
                  <c:v>45</c:v>
                </c:pt>
                <c:pt idx="1269">
                  <c:v>45</c:v>
                </c:pt>
                <c:pt idx="1270">
                  <c:v>45</c:v>
                </c:pt>
                <c:pt idx="1271">
                  <c:v>45</c:v>
                </c:pt>
                <c:pt idx="1272">
                  <c:v>45</c:v>
                </c:pt>
                <c:pt idx="1273">
                  <c:v>45</c:v>
                </c:pt>
                <c:pt idx="1274">
                  <c:v>45</c:v>
                </c:pt>
                <c:pt idx="1275">
                  <c:v>45</c:v>
                </c:pt>
                <c:pt idx="1276">
                  <c:v>45</c:v>
                </c:pt>
                <c:pt idx="1277">
                  <c:v>45</c:v>
                </c:pt>
                <c:pt idx="1278">
                  <c:v>45</c:v>
                </c:pt>
                <c:pt idx="1279">
                  <c:v>45</c:v>
                </c:pt>
                <c:pt idx="1280">
                  <c:v>45</c:v>
                </c:pt>
                <c:pt idx="1281">
                  <c:v>45</c:v>
                </c:pt>
                <c:pt idx="1282">
                  <c:v>45</c:v>
                </c:pt>
                <c:pt idx="1283">
                  <c:v>45</c:v>
                </c:pt>
                <c:pt idx="1284">
                  <c:v>45</c:v>
                </c:pt>
                <c:pt idx="1285">
                  <c:v>45</c:v>
                </c:pt>
                <c:pt idx="1286">
                  <c:v>45</c:v>
                </c:pt>
                <c:pt idx="1287">
                  <c:v>45</c:v>
                </c:pt>
                <c:pt idx="1288">
                  <c:v>45</c:v>
                </c:pt>
                <c:pt idx="1289">
                  <c:v>45</c:v>
                </c:pt>
                <c:pt idx="1290">
                  <c:v>45</c:v>
                </c:pt>
                <c:pt idx="1291">
                  <c:v>45</c:v>
                </c:pt>
                <c:pt idx="1292">
                  <c:v>45</c:v>
                </c:pt>
                <c:pt idx="1293">
                  <c:v>45</c:v>
                </c:pt>
                <c:pt idx="1294">
                  <c:v>45</c:v>
                </c:pt>
                <c:pt idx="1295">
                  <c:v>46</c:v>
                </c:pt>
                <c:pt idx="1296">
                  <c:v>46</c:v>
                </c:pt>
                <c:pt idx="1297">
                  <c:v>46</c:v>
                </c:pt>
                <c:pt idx="1298">
                  <c:v>46</c:v>
                </c:pt>
                <c:pt idx="1299">
                  <c:v>46</c:v>
                </c:pt>
                <c:pt idx="1300">
                  <c:v>46</c:v>
                </c:pt>
                <c:pt idx="1301">
                  <c:v>46</c:v>
                </c:pt>
                <c:pt idx="1302">
                  <c:v>46</c:v>
                </c:pt>
                <c:pt idx="1303">
                  <c:v>46</c:v>
                </c:pt>
                <c:pt idx="1304">
                  <c:v>46</c:v>
                </c:pt>
                <c:pt idx="1305">
                  <c:v>46</c:v>
                </c:pt>
                <c:pt idx="1306">
                  <c:v>46</c:v>
                </c:pt>
                <c:pt idx="1307">
                  <c:v>46</c:v>
                </c:pt>
                <c:pt idx="1308">
                  <c:v>46</c:v>
                </c:pt>
                <c:pt idx="1309">
                  <c:v>46</c:v>
                </c:pt>
                <c:pt idx="1310">
                  <c:v>46</c:v>
                </c:pt>
                <c:pt idx="1311">
                  <c:v>46</c:v>
                </c:pt>
                <c:pt idx="1312">
                  <c:v>46</c:v>
                </c:pt>
                <c:pt idx="1313">
                  <c:v>46</c:v>
                </c:pt>
                <c:pt idx="1314">
                  <c:v>46</c:v>
                </c:pt>
                <c:pt idx="1315">
                  <c:v>46</c:v>
                </c:pt>
                <c:pt idx="1316">
                  <c:v>46</c:v>
                </c:pt>
                <c:pt idx="1317">
                  <c:v>46</c:v>
                </c:pt>
                <c:pt idx="1318">
                  <c:v>46</c:v>
                </c:pt>
                <c:pt idx="1319">
                  <c:v>46</c:v>
                </c:pt>
                <c:pt idx="1320">
                  <c:v>46</c:v>
                </c:pt>
                <c:pt idx="1321">
                  <c:v>46</c:v>
                </c:pt>
                <c:pt idx="1322">
                  <c:v>46</c:v>
                </c:pt>
                <c:pt idx="1323">
                  <c:v>46</c:v>
                </c:pt>
                <c:pt idx="1324">
                  <c:v>46</c:v>
                </c:pt>
                <c:pt idx="1325">
                  <c:v>46</c:v>
                </c:pt>
                <c:pt idx="1326">
                  <c:v>46</c:v>
                </c:pt>
                <c:pt idx="1327">
                  <c:v>46</c:v>
                </c:pt>
                <c:pt idx="1328">
                  <c:v>46</c:v>
                </c:pt>
                <c:pt idx="1329">
                  <c:v>46</c:v>
                </c:pt>
                <c:pt idx="1330">
                  <c:v>46</c:v>
                </c:pt>
                <c:pt idx="1331">
                  <c:v>46</c:v>
                </c:pt>
                <c:pt idx="1332">
                  <c:v>46</c:v>
                </c:pt>
                <c:pt idx="1333">
                  <c:v>46</c:v>
                </c:pt>
                <c:pt idx="1334">
                  <c:v>46</c:v>
                </c:pt>
                <c:pt idx="1335">
                  <c:v>46</c:v>
                </c:pt>
                <c:pt idx="1336">
                  <c:v>46</c:v>
                </c:pt>
                <c:pt idx="1337">
                  <c:v>46</c:v>
                </c:pt>
                <c:pt idx="1338">
                  <c:v>46</c:v>
                </c:pt>
                <c:pt idx="1339">
                  <c:v>46</c:v>
                </c:pt>
                <c:pt idx="1340">
                  <c:v>46</c:v>
                </c:pt>
                <c:pt idx="1341">
                  <c:v>46</c:v>
                </c:pt>
                <c:pt idx="1342">
                  <c:v>46</c:v>
                </c:pt>
                <c:pt idx="1343">
                  <c:v>46</c:v>
                </c:pt>
                <c:pt idx="1344">
                  <c:v>46</c:v>
                </c:pt>
                <c:pt idx="1345">
                  <c:v>46</c:v>
                </c:pt>
                <c:pt idx="1346">
                  <c:v>46</c:v>
                </c:pt>
                <c:pt idx="1347">
                  <c:v>46</c:v>
                </c:pt>
                <c:pt idx="1348">
                  <c:v>47</c:v>
                </c:pt>
                <c:pt idx="1349">
                  <c:v>47</c:v>
                </c:pt>
                <c:pt idx="1350">
                  <c:v>47</c:v>
                </c:pt>
                <c:pt idx="1351">
                  <c:v>47</c:v>
                </c:pt>
                <c:pt idx="1352">
                  <c:v>47</c:v>
                </c:pt>
                <c:pt idx="1353">
                  <c:v>47</c:v>
                </c:pt>
                <c:pt idx="1354">
                  <c:v>47</c:v>
                </c:pt>
                <c:pt idx="1355">
                  <c:v>47</c:v>
                </c:pt>
                <c:pt idx="1356">
                  <c:v>47</c:v>
                </c:pt>
                <c:pt idx="1357">
                  <c:v>47</c:v>
                </c:pt>
                <c:pt idx="1358">
                  <c:v>47</c:v>
                </c:pt>
                <c:pt idx="1359">
                  <c:v>47</c:v>
                </c:pt>
                <c:pt idx="1360">
                  <c:v>47</c:v>
                </c:pt>
                <c:pt idx="1361">
                  <c:v>47</c:v>
                </c:pt>
                <c:pt idx="1362">
                  <c:v>47</c:v>
                </c:pt>
                <c:pt idx="1363">
                  <c:v>47</c:v>
                </c:pt>
                <c:pt idx="1364">
                  <c:v>47</c:v>
                </c:pt>
                <c:pt idx="1365">
                  <c:v>47</c:v>
                </c:pt>
                <c:pt idx="1366">
                  <c:v>47</c:v>
                </c:pt>
                <c:pt idx="1367">
                  <c:v>47</c:v>
                </c:pt>
                <c:pt idx="1368">
                  <c:v>47</c:v>
                </c:pt>
                <c:pt idx="1369">
                  <c:v>47</c:v>
                </c:pt>
                <c:pt idx="1370">
                  <c:v>47</c:v>
                </c:pt>
                <c:pt idx="1371">
                  <c:v>47</c:v>
                </c:pt>
                <c:pt idx="1372">
                  <c:v>47</c:v>
                </c:pt>
                <c:pt idx="1373">
                  <c:v>47</c:v>
                </c:pt>
                <c:pt idx="1374">
                  <c:v>47</c:v>
                </c:pt>
                <c:pt idx="1375">
                  <c:v>47</c:v>
                </c:pt>
                <c:pt idx="1376">
                  <c:v>47</c:v>
                </c:pt>
                <c:pt idx="1377">
                  <c:v>47</c:v>
                </c:pt>
                <c:pt idx="1378">
                  <c:v>47</c:v>
                </c:pt>
                <c:pt idx="1379">
                  <c:v>47</c:v>
                </c:pt>
                <c:pt idx="1380">
                  <c:v>47</c:v>
                </c:pt>
                <c:pt idx="1381">
                  <c:v>47</c:v>
                </c:pt>
                <c:pt idx="1382">
                  <c:v>47</c:v>
                </c:pt>
                <c:pt idx="1383">
                  <c:v>47</c:v>
                </c:pt>
                <c:pt idx="1384">
                  <c:v>47</c:v>
                </c:pt>
                <c:pt idx="1385">
                  <c:v>47</c:v>
                </c:pt>
                <c:pt idx="1386">
                  <c:v>47</c:v>
                </c:pt>
                <c:pt idx="1387">
                  <c:v>47</c:v>
                </c:pt>
                <c:pt idx="1388">
                  <c:v>47</c:v>
                </c:pt>
                <c:pt idx="1389">
                  <c:v>47</c:v>
                </c:pt>
                <c:pt idx="1390">
                  <c:v>47</c:v>
                </c:pt>
                <c:pt idx="1391">
                  <c:v>47</c:v>
                </c:pt>
                <c:pt idx="1392">
                  <c:v>47</c:v>
                </c:pt>
                <c:pt idx="1393">
                  <c:v>47</c:v>
                </c:pt>
                <c:pt idx="1394">
                  <c:v>47</c:v>
                </c:pt>
                <c:pt idx="1395">
                  <c:v>47</c:v>
                </c:pt>
                <c:pt idx="1396">
                  <c:v>47</c:v>
                </c:pt>
                <c:pt idx="1397">
                  <c:v>47</c:v>
                </c:pt>
                <c:pt idx="1398">
                  <c:v>48</c:v>
                </c:pt>
                <c:pt idx="1399">
                  <c:v>48</c:v>
                </c:pt>
                <c:pt idx="1400">
                  <c:v>48</c:v>
                </c:pt>
                <c:pt idx="1401">
                  <c:v>48</c:v>
                </c:pt>
                <c:pt idx="1402">
                  <c:v>48</c:v>
                </c:pt>
                <c:pt idx="1403">
                  <c:v>48</c:v>
                </c:pt>
                <c:pt idx="1404">
                  <c:v>48</c:v>
                </c:pt>
                <c:pt idx="1405">
                  <c:v>48</c:v>
                </c:pt>
                <c:pt idx="1406">
                  <c:v>48</c:v>
                </c:pt>
                <c:pt idx="1407">
                  <c:v>48</c:v>
                </c:pt>
                <c:pt idx="1408">
                  <c:v>48</c:v>
                </c:pt>
                <c:pt idx="1409">
                  <c:v>48</c:v>
                </c:pt>
                <c:pt idx="1410">
                  <c:v>48</c:v>
                </c:pt>
                <c:pt idx="1411">
                  <c:v>48</c:v>
                </c:pt>
                <c:pt idx="1412">
                  <c:v>48</c:v>
                </c:pt>
                <c:pt idx="1413">
                  <c:v>48</c:v>
                </c:pt>
                <c:pt idx="1414">
                  <c:v>48</c:v>
                </c:pt>
                <c:pt idx="1415">
                  <c:v>48</c:v>
                </c:pt>
                <c:pt idx="1416">
                  <c:v>48</c:v>
                </c:pt>
                <c:pt idx="1417">
                  <c:v>48</c:v>
                </c:pt>
                <c:pt idx="1418">
                  <c:v>48</c:v>
                </c:pt>
                <c:pt idx="1419">
                  <c:v>48</c:v>
                </c:pt>
                <c:pt idx="1420">
                  <c:v>48</c:v>
                </c:pt>
                <c:pt idx="1421">
                  <c:v>48</c:v>
                </c:pt>
                <c:pt idx="1422">
                  <c:v>48</c:v>
                </c:pt>
                <c:pt idx="1423">
                  <c:v>48</c:v>
                </c:pt>
                <c:pt idx="1424">
                  <c:v>48</c:v>
                </c:pt>
                <c:pt idx="1425">
                  <c:v>48</c:v>
                </c:pt>
                <c:pt idx="1426">
                  <c:v>48</c:v>
                </c:pt>
                <c:pt idx="1427">
                  <c:v>48</c:v>
                </c:pt>
                <c:pt idx="1428">
                  <c:v>48</c:v>
                </c:pt>
                <c:pt idx="1429">
                  <c:v>48</c:v>
                </c:pt>
                <c:pt idx="1430">
                  <c:v>48</c:v>
                </c:pt>
                <c:pt idx="1431">
                  <c:v>48</c:v>
                </c:pt>
                <c:pt idx="1432">
                  <c:v>48</c:v>
                </c:pt>
                <c:pt idx="1433">
                  <c:v>48</c:v>
                </c:pt>
                <c:pt idx="1434">
                  <c:v>48</c:v>
                </c:pt>
                <c:pt idx="1435">
                  <c:v>48</c:v>
                </c:pt>
                <c:pt idx="1436">
                  <c:v>48</c:v>
                </c:pt>
                <c:pt idx="1437">
                  <c:v>48</c:v>
                </c:pt>
                <c:pt idx="1438">
                  <c:v>48</c:v>
                </c:pt>
                <c:pt idx="1439">
                  <c:v>48</c:v>
                </c:pt>
                <c:pt idx="1440">
                  <c:v>48</c:v>
                </c:pt>
                <c:pt idx="1441">
                  <c:v>48</c:v>
                </c:pt>
                <c:pt idx="1442">
                  <c:v>48</c:v>
                </c:pt>
                <c:pt idx="1443">
                  <c:v>48</c:v>
                </c:pt>
                <c:pt idx="1444">
                  <c:v>48</c:v>
                </c:pt>
                <c:pt idx="1445">
                  <c:v>48</c:v>
                </c:pt>
                <c:pt idx="1446">
                  <c:v>48</c:v>
                </c:pt>
                <c:pt idx="1447">
                  <c:v>48</c:v>
                </c:pt>
                <c:pt idx="1448">
                  <c:v>48</c:v>
                </c:pt>
                <c:pt idx="1449">
                  <c:v>48</c:v>
                </c:pt>
                <c:pt idx="1450">
                  <c:v>49</c:v>
                </c:pt>
                <c:pt idx="1451">
                  <c:v>49</c:v>
                </c:pt>
                <c:pt idx="1452">
                  <c:v>49</c:v>
                </c:pt>
                <c:pt idx="1453">
                  <c:v>49</c:v>
                </c:pt>
                <c:pt idx="1454">
                  <c:v>49</c:v>
                </c:pt>
                <c:pt idx="1455">
                  <c:v>49</c:v>
                </c:pt>
                <c:pt idx="1456">
                  <c:v>49</c:v>
                </c:pt>
                <c:pt idx="1457">
                  <c:v>49</c:v>
                </c:pt>
                <c:pt idx="1458">
                  <c:v>49</c:v>
                </c:pt>
                <c:pt idx="1459">
                  <c:v>49</c:v>
                </c:pt>
                <c:pt idx="1460">
                  <c:v>49</c:v>
                </c:pt>
                <c:pt idx="1461">
                  <c:v>49</c:v>
                </c:pt>
                <c:pt idx="1462">
                  <c:v>49</c:v>
                </c:pt>
                <c:pt idx="1463">
                  <c:v>49</c:v>
                </c:pt>
                <c:pt idx="1464">
                  <c:v>49</c:v>
                </c:pt>
                <c:pt idx="1465">
                  <c:v>49</c:v>
                </c:pt>
                <c:pt idx="1466">
                  <c:v>49</c:v>
                </c:pt>
                <c:pt idx="1467">
                  <c:v>49</c:v>
                </c:pt>
                <c:pt idx="1468">
                  <c:v>49</c:v>
                </c:pt>
                <c:pt idx="1469">
                  <c:v>49</c:v>
                </c:pt>
                <c:pt idx="1470">
                  <c:v>49</c:v>
                </c:pt>
                <c:pt idx="1471">
                  <c:v>49</c:v>
                </c:pt>
                <c:pt idx="1472">
                  <c:v>49</c:v>
                </c:pt>
                <c:pt idx="1473">
                  <c:v>49</c:v>
                </c:pt>
                <c:pt idx="1474">
                  <c:v>49</c:v>
                </c:pt>
                <c:pt idx="1475">
                  <c:v>49</c:v>
                </c:pt>
                <c:pt idx="1476">
                  <c:v>49</c:v>
                </c:pt>
                <c:pt idx="1477">
                  <c:v>49</c:v>
                </c:pt>
                <c:pt idx="1478">
                  <c:v>49</c:v>
                </c:pt>
                <c:pt idx="1479">
                  <c:v>49</c:v>
                </c:pt>
                <c:pt idx="1480">
                  <c:v>49</c:v>
                </c:pt>
                <c:pt idx="1481">
                  <c:v>49</c:v>
                </c:pt>
                <c:pt idx="1482">
                  <c:v>49</c:v>
                </c:pt>
                <c:pt idx="1483">
                  <c:v>49</c:v>
                </c:pt>
                <c:pt idx="1484">
                  <c:v>49</c:v>
                </c:pt>
                <c:pt idx="1485">
                  <c:v>49</c:v>
                </c:pt>
                <c:pt idx="1486">
                  <c:v>49</c:v>
                </c:pt>
                <c:pt idx="1487">
                  <c:v>49</c:v>
                </c:pt>
                <c:pt idx="1488">
                  <c:v>49</c:v>
                </c:pt>
                <c:pt idx="1489">
                  <c:v>49</c:v>
                </c:pt>
                <c:pt idx="1490">
                  <c:v>49</c:v>
                </c:pt>
                <c:pt idx="1491">
                  <c:v>49</c:v>
                </c:pt>
                <c:pt idx="1492">
                  <c:v>49</c:v>
                </c:pt>
                <c:pt idx="1493">
                  <c:v>49</c:v>
                </c:pt>
                <c:pt idx="1494">
                  <c:v>49</c:v>
                </c:pt>
                <c:pt idx="1495">
                  <c:v>49</c:v>
                </c:pt>
                <c:pt idx="1496">
                  <c:v>49</c:v>
                </c:pt>
                <c:pt idx="1497">
                  <c:v>49</c:v>
                </c:pt>
                <c:pt idx="1498">
                  <c:v>49</c:v>
                </c:pt>
                <c:pt idx="1499">
                  <c:v>49</c:v>
                </c:pt>
                <c:pt idx="1500">
                  <c:v>49</c:v>
                </c:pt>
                <c:pt idx="1501">
                  <c:v>49</c:v>
                </c:pt>
                <c:pt idx="1502">
                  <c:v>49</c:v>
                </c:pt>
                <c:pt idx="1503">
                  <c:v>49</c:v>
                </c:pt>
                <c:pt idx="1504">
                  <c:v>49</c:v>
                </c:pt>
                <c:pt idx="1505">
                  <c:v>50</c:v>
                </c:pt>
                <c:pt idx="1506">
                  <c:v>50</c:v>
                </c:pt>
                <c:pt idx="1507">
                  <c:v>50</c:v>
                </c:pt>
                <c:pt idx="1508">
                  <c:v>50</c:v>
                </c:pt>
                <c:pt idx="1509">
                  <c:v>50</c:v>
                </c:pt>
                <c:pt idx="1510">
                  <c:v>50</c:v>
                </c:pt>
                <c:pt idx="1511">
                  <c:v>50</c:v>
                </c:pt>
                <c:pt idx="1512">
                  <c:v>50</c:v>
                </c:pt>
                <c:pt idx="1513">
                  <c:v>50</c:v>
                </c:pt>
                <c:pt idx="1514">
                  <c:v>50</c:v>
                </c:pt>
                <c:pt idx="1515">
                  <c:v>50</c:v>
                </c:pt>
                <c:pt idx="1516">
                  <c:v>50</c:v>
                </c:pt>
                <c:pt idx="1517">
                  <c:v>50</c:v>
                </c:pt>
                <c:pt idx="1518">
                  <c:v>50</c:v>
                </c:pt>
                <c:pt idx="1519">
                  <c:v>50</c:v>
                </c:pt>
                <c:pt idx="1520">
                  <c:v>50</c:v>
                </c:pt>
                <c:pt idx="1521">
                  <c:v>50</c:v>
                </c:pt>
                <c:pt idx="1522">
                  <c:v>50</c:v>
                </c:pt>
                <c:pt idx="1523">
                  <c:v>50</c:v>
                </c:pt>
                <c:pt idx="1524">
                  <c:v>50</c:v>
                </c:pt>
                <c:pt idx="1525">
                  <c:v>50</c:v>
                </c:pt>
                <c:pt idx="1526">
                  <c:v>50</c:v>
                </c:pt>
                <c:pt idx="1527">
                  <c:v>50</c:v>
                </c:pt>
                <c:pt idx="1528">
                  <c:v>50</c:v>
                </c:pt>
                <c:pt idx="1529">
                  <c:v>50</c:v>
                </c:pt>
                <c:pt idx="1530">
                  <c:v>50</c:v>
                </c:pt>
                <c:pt idx="1531">
                  <c:v>50</c:v>
                </c:pt>
                <c:pt idx="1532">
                  <c:v>50</c:v>
                </c:pt>
                <c:pt idx="1533">
                  <c:v>50</c:v>
                </c:pt>
                <c:pt idx="1534">
                  <c:v>50</c:v>
                </c:pt>
                <c:pt idx="1535">
                  <c:v>50</c:v>
                </c:pt>
                <c:pt idx="1536">
                  <c:v>50</c:v>
                </c:pt>
                <c:pt idx="1537">
                  <c:v>50</c:v>
                </c:pt>
                <c:pt idx="1538">
                  <c:v>50</c:v>
                </c:pt>
                <c:pt idx="1539">
                  <c:v>50</c:v>
                </c:pt>
                <c:pt idx="1540">
                  <c:v>50</c:v>
                </c:pt>
                <c:pt idx="1541">
                  <c:v>50</c:v>
                </c:pt>
                <c:pt idx="1542">
                  <c:v>50</c:v>
                </c:pt>
                <c:pt idx="1543">
                  <c:v>50</c:v>
                </c:pt>
                <c:pt idx="1544">
                  <c:v>50</c:v>
                </c:pt>
                <c:pt idx="1545">
                  <c:v>50</c:v>
                </c:pt>
                <c:pt idx="1546">
                  <c:v>50</c:v>
                </c:pt>
                <c:pt idx="1547">
                  <c:v>50</c:v>
                </c:pt>
                <c:pt idx="1548">
                  <c:v>50</c:v>
                </c:pt>
                <c:pt idx="1549">
                  <c:v>50</c:v>
                </c:pt>
                <c:pt idx="1550">
                  <c:v>50</c:v>
                </c:pt>
                <c:pt idx="1551">
                  <c:v>50</c:v>
                </c:pt>
                <c:pt idx="1552">
                  <c:v>50</c:v>
                </c:pt>
                <c:pt idx="1553">
                  <c:v>50</c:v>
                </c:pt>
                <c:pt idx="1554">
                  <c:v>50</c:v>
                </c:pt>
                <c:pt idx="1555">
                  <c:v>50</c:v>
                </c:pt>
                <c:pt idx="1556">
                  <c:v>50</c:v>
                </c:pt>
                <c:pt idx="1557">
                  <c:v>50</c:v>
                </c:pt>
                <c:pt idx="1558">
                  <c:v>50</c:v>
                </c:pt>
                <c:pt idx="1559">
                  <c:v>51</c:v>
                </c:pt>
                <c:pt idx="1560">
                  <c:v>51</c:v>
                </c:pt>
                <c:pt idx="1561">
                  <c:v>51</c:v>
                </c:pt>
                <c:pt idx="1562">
                  <c:v>51</c:v>
                </c:pt>
                <c:pt idx="1563">
                  <c:v>51</c:v>
                </c:pt>
                <c:pt idx="1564">
                  <c:v>51</c:v>
                </c:pt>
                <c:pt idx="1565">
                  <c:v>51</c:v>
                </c:pt>
                <c:pt idx="1566">
                  <c:v>51</c:v>
                </c:pt>
                <c:pt idx="1567">
                  <c:v>51</c:v>
                </c:pt>
                <c:pt idx="1568">
                  <c:v>51</c:v>
                </c:pt>
                <c:pt idx="1569">
                  <c:v>51</c:v>
                </c:pt>
                <c:pt idx="1570">
                  <c:v>51</c:v>
                </c:pt>
                <c:pt idx="1571">
                  <c:v>51</c:v>
                </c:pt>
                <c:pt idx="1572">
                  <c:v>51</c:v>
                </c:pt>
                <c:pt idx="1573">
                  <c:v>51</c:v>
                </c:pt>
                <c:pt idx="1574">
                  <c:v>51</c:v>
                </c:pt>
                <c:pt idx="1575">
                  <c:v>51</c:v>
                </c:pt>
                <c:pt idx="1576">
                  <c:v>51</c:v>
                </c:pt>
                <c:pt idx="1577">
                  <c:v>51</c:v>
                </c:pt>
                <c:pt idx="1578">
                  <c:v>51</c:v>
                </c:pt>
                <c:pt idx="1579">
                  <c:v>51</c:v>
                </c:pt>
                <c:pt idx="1580">
                  <c:v>51</c:v>
                </c:pt>
                <c:pt idx="1581">
                  <c:v>51</c:v>
                </c:pt>
                <c:pt idx="1582">
                  <c:v>51</c:v>
                </c:pt>
                <c:pt idx="1583">
                  <c:v>51</c:v>
                </c:pt>
                <c:pt idx="1584">
                  <c:v>51</c:v>
                </c:pt>
                <c:pt idx="1585">
                  <c:v>51</c:v>
                </c:pt>
                <c:pt idx="1586">
                  <c:v>51</c:v>
                </c:pt>
                <c:pt idx="1587">
                  <c:v>51</c:v>
                </c:pt>
                <c:pt idx="1588">
                  <c:v>51</c:v>
                </c:pt>
                <c:pt idx="1589">
                  <c:v>51</c:v>
                </c:pt>
                <c:pt idx="1590">
                  <c:v>51</c:v>
                </c:pt>
                <c:pt idx="1591">
                  <c:v>51</c:v>
                </c:pt>
                <c:pt idx="1592">
                  <c:v>51</c:v>
                </c:pt>
                <c:pt idx="1593">
                  <c:v>51</c:v>
                </c:pt>
                <c:pt idx="1594">
                  <c:v>51</c:v>
                </c:pt>
                <c:pt idx="1595">
                  <c:v>51</c:v>
                </c:pt>
                <c:pt idx="1596">
                  <c:v>51</c:v>
                </c:pt>
                <c:pt idx="1597">
                  <c:v>51</c:v>
                </c:pt>
                <c:pt idx="1598">
                  <c:v>51</c:v>
                </c:pt>
                <c:pt idx="1599">
                  <c:v>51</c:v>
                </c:pt>
                <c:pt idx="1600">
                  <c:v>51</c:v>
                </c:pt>
                <c:pt idx="1601">
                  <c:v>51</c:v>
                </c:pt>
                <c:pt idx="1602">
                  <c:v>51</c:v>
                </c:pt>
                <c:pt idx="1603">
                  <c:v>51</c:v>
                </c:pt>
                <c:pt idx="1604">
                  <c:v>51</c:v>
                </c:pt>
                <c:pt idx="1605">
                  <c:v>51</c:v>
                </c:pt>
                <c:pt idx="1606">
                  <c:v>51</c:v>
                </c:pt>
                <c:pt idx="1607">
                  <c:v>51</c:v>
                </c:pt>
                <c:pt idx="1608">
                  <c:v>51</c:v>
                </c:pt>
                <c:pt idx="1609">
                  <c:v>51</c:v>
                </c:pt>
                <c:pt idx="1610">
                  <c:v>51</c:v>
                </c:pt>
                <c:pt idx="1611">
                  <c:v>51</c:v>
                </c:pt>
                <c:pt idx="1612">
                  <c:v>52</c:v>
                </c:pt>
                <c:pt idx="1613">
                  <c:v>52</c:v>
                </c:pt>
                <c:pt idx="1614">
                  <c:v>52</c:v>
                </c:pt>
                <c:pt idx="1615">
                  <c:v>52</c:v>
                </c:pt>
                <c:pt idx="1616">
                  <c:v>52</c:v>
                </c:pt>
                <c:pt idx="1617">
                  <c:v>52</c:v>
                </c:pt>
                <c:pt idx="1618">
                  <c:v>52</c:v>
                </c:pt>
                <c:pt idx="1619">
                  <c:v>52</c:v>
                </c:pt>
                <c:pt idx="1620">
                  <c:v>52</c:v>
                </c:pt>
                <c:pt idx="1621">
                  <c:v>52</c:v>
                </c:pt>
                <c:pt idx="1622">
                  <c:v>52</c:v>
                </c:pt>
                <c:pt idx="1623">
                  <c:v>52</c:v>
                </c:pt>
                <c:pt idx="1624">
                  <c:v>52</c:v>
                </c:pt>
                <c:pt idx="1625">
                  <c:v>52</c:v>
                </c:pt>
                <c:pt idx="1626">
                  <c:v>52</c:v>
                </c:pt>
                <c:pt idx="1627">
                  <c:v>52</c:v>
                </c:pt>
                <c:pt idx="1628">
                  <c:v>52</c:v>
                </c:pt>
                <c:pt idx="1629">
                  <c:v>52</c:v>
                </c:pt>
                <c:pt idx="1630">
                  <c:v>52</c:v>
                </c:pt>
                <c:pt idx="1631">
                  <c:v>52</c:v>
                </c:pt>
                <c:pt idx="1632">
                  <c:v>52</c:v>
                </c:pt>
                <c:pt idx="1633">
                  <c:v>52</c:v>
                </c:pt>
                <c:pt idx="1634">
                  <c:v>52</c:v>
                </c:pt>
                <c:pt idx="1635">
                  <c:v>52</c:v>
                </c:pt>
                <c:pt idx="1636">
                  <c:v>52</c:v>
                </c:pt>
                <c:pt idx="1637">
                  <c:v>52</c:v>
                </c:pt>
                <c:pt idx="1638">
                  <c:v>52</c:v>
                </c:pt>
                <c:pt idx="1639">
                  <c:v>52</c:v>
                </c:pt>
                <c:pt idx="1640">
                  <c:v>52</c:v>
                </c:pt>
                <c:pt idx="1641">
                  <c:v>52</c:v>
                </c:pt>
                <c:pt idx="1642">
                  <c:v>52</c:v>
                </c:pt>
                <c:pt idx="1643">
                  <c:v>52</c:v>
                </c:pt>
                <c:pt idx="1644">
                  <c:v>52</c:v>
                </c:pt>
                <c:pt idx="1645">
                  <c:v>52</c:v>
                </c:pt>
                <c:pt idx="1646">
                  <c:v>52</c:v>
                </c:pt>
                <c:pt idx="1647">
                  <c:v>52</c:v>
                </c:pt>
                <c:pt idx="1648">
                  <c:v>52</c:v>
                </c:pt>
                <c:pt idx="1649">
                  <c:v>52</c:v>
                </c:pt>
                <c:pt idx="1650">
                  <c:v>52</c:v>
                </c:pt>
                <c:pt idx="1651">
                  <c:v>52</c:v>
                </c:pt>
                <c:pt idx="1652">
                  <c:v>52</c:v>
                </c:pt>
                <c:pt idx="1653">
                  <c:v>52</c:v>
                </c:pt>
                <c:pt idx="1654">
                  <c:v>52</c:v>
                </c:pt>
                <c:pt idx="1655">
                  <c:v>52</c:v>
                </c:pt>
                <c:pt idx="1656">
                  <c:v>52</c:v>
                </c:pt>
                <c:pt idx="1657">
                  <c:v>52</c:v>
                </c:pt>
                <c:pt idx="1658">
                  <c:v>52</c:v>
                </c:pt>
                <c:pt idx="1659">
                  <c:v>52</c:v>
                </c:pt>
                <c:pt idx="1660">
                  <c:v>52</c:v>
                </c:pt>
                <c:pt idx="1661">
                  <c:v>52</c:v>
                </c:pt>
                <c:pt idx="1662">
                  <c:v>52</c:v>
                </c:pt>
                <c:pt idx="1663">
                  <c:v>52</c:v>
                </c:pt>
                <c:pt idx="1664">
                  <c:v>52</c:v>
                </c:pt>
                <c:pt idx="1665">
                  <c:v>52</c:v>
                </c:pt>
                <c:pt idx="1666">
                  <c:v>53</c:v>
                </c:pt>
                <c:pt idx="1667">
                  <c:v>53</c:v>
                </c:pt>
                <c:pt idx="1668">
                  <c:v>53</c:v>
                </c:pt>
                <c:pt idx="1669">
                  <c:v>53</c:v>
                </c:pt>
                <c:pt idx="1670">
                  <c:v>53</c:v>
                </c:pt>
                <c:pt idx="1671">
                  <c:v>53</c:v>
                </c:pt>
                <c:pt idx="1672">
                  <c:v>53</c:v>
                </c:pt>
                <c:pt idx="1673">
                  <c:v>53</c:v>
                </c:pt>
                <c:pt idx="1674">
                  <c:v>53</c:v>
                </c:pt>
                <c:pt idx="1675">
                  <c:v>53</c:v>
                </c:pt>
                <c:pt idx="1676">
                  <c:v>53</c:v>
                </c:pt>
                <c:pt idx="1677">
                  <c:v>53</c:v>
                </c:pt>
                <c:pt idx="1678">
                  <c:v>53</c:v>
                </c:pt>
                <c:pt idx="1679">
                  <c:v>53</c:v>
                </c:pt>
                <c:pt idx="1680">
                  <c:v>53</c:v>
                </c:pt>
                <c:pt idx="1681">
                  <c:v>53</c:v>
                </c:pt>
                <c:pt idx="1682">
                  <c:v>53</c:v>
                </c:pt>
                <c:pt idx="1683">
                  <c:v>53</c:v>
                </c:pt>
                <c:pt idx="1684">
                  <c:v>53</c:v>
                </c:pt>
                <c:pt idx="1685">
                  <c:v>53</c:v>
                </c:pt>
                <c:pt idx="1686">
                  <c:v>53</c:v>
                </c:pt>
                <c:pt idx="1687">
                  <c:v>53</c:v>
                </c:pt>
                <c:pt idx="1688">
                  <c:v>53</c:v>
                </c:pt>
                <c:pt idx="1689">
                  <c:v>53</c:v>
                </c:pt>
                <c:pt idx="1690">
                  <c:v>53</c:v>
                </c:pt>
                <c:pt idx="1691">
                  <c:v>53</c:v>
                </c:pt>
                <c:pt idx="1692">
                  <c:v>53</c:v>
                </c:pt>
                <c:pt idx="1693">
                  <c:v>53</c:v>
                </c:pt>
                <c:pt idx="1694">
                  <c:v>53</c:v>
                </c:pt>
                <c:pt idx="1695">
                  <c:v>53</c:v>
                </c:pt>
                <c:pt idx="1696">
                  <c:v>53</c:v>
                </c:pt>
                <c:pt idx="1697">
                  <c:v>53</c:v>
                </c:pt>
                <c:pt idx="1698">
                  <c:v>53</c:v>
                </c:pt>
                <c:pt idx="1699">
                  <c:v>53</c:v>
                </c:pt>
                <c:pt idx="1700">
                  <c:v>53</c:v>
                </c:pt>
                <c:pt idx="1701">
                  <c:v>53</c:v>
                </c:pt>
                <c:pt idx="1702">
                  <c:v>53</c:v>
                </c:pt>
                <c:pt idx="1703">
                  <c:v>53</c:v>
                </c:pt>
                <c:pt idx="1704">
                  <c:v>53</c:v>
                </c:pt>
                <c:pt idx="1705">
                  <c:v>53</c:v>
                </c:pt>
                <c:pt idx="1706">
                  <c:v>53</c:v>
                </c:pt>
                <c:pt idx="1707">
                  <c:v>53</c:v>
                </c:pt>
                <c:pt idx="1708">
                  <c:v>53</c:v>
                </c:pt>
                <c:pt idx="1709">
                  <c:v>53</c:v>
                </c:pt>
                <c:pt idx="1710">
                  <c:v>53</c:v>
                </c:pt>
                <c:pt idx="1711">
                  <c:v>53</c:v>
                </c:pt>
                <c:pt idx="1712">
                  <c:v>53</c:v>
                </c:pt>
                <c:pt idx="1713">
                  <c:v>53</c:v>
                </c:pt>
                <c:pt idx="1714">
                  <c:v>53</c:v>
                </c:pt>
                <c:pt idx="1715">
                  <c:v>53</c:v>
                </c:pt>
                <c:pt idx="1716">
                  <c:v>53</c:v>
                </c:pt>
                <c:pt idx="1717">
                  <c:v>53</c:v>
                </c:pt>
                <c:pt idx="1718">
                  <c:v>53</c:v>
                </c:pt>
                <c:pt idx="1719">
                  <c:v>53</c:v>
                </c:pt>
                <c:pt idx="1720">
                  <c:v>53</c:v>
                </c:pt>
                <c:pt idx="1721">
                  <c:v>54</c:v>
                </c:pt>
                <c:pt idx="1722">
                  <c:v>54</c:v>
                </c:pt>
                <c:pt idx="1723">
                  <c:v>54</c:v>
                </c:pt>
                <c:pt idx="1724">
                  <c:v>54</c:v>
                </c:pt>
                <c:pt idx="1725">
                  <c:v>54</c:v>
                </c:pt>
                <c:pt idx="1726">
                  <c:v>54</c:v>
                </c:pt>
                <c:pt idx="1727">
                  <c:v>54</c:v>
                </c:pt>
                <c:pt idx="1728">
                  <c:v>54</c:v>
                </c:pt>
                <c:pt idx="1729">
                  <c:v>54</c:v>
                </c:pt>
                <c:pt idx="1730">
                  <c:v>54</c:v>
                </c:pt>
                <c:pt idx="1731">
                  <c:v>54</c:v>
                </c:pt>
                <c:pt idx="1732">
                  <c:v>54</c:v>
                </c:pt>
                <c:pt idx="1733">
                  <c:v>54</c:v>
                </c:pt>
                <c:pt idx="1734">
                  <c:v>54</c:v>
                </c:pt>
                <c:pt idx="1735">
                  <c:v>54</c:v>
                </c:pt>
                <c:pt idx="1736">
                  <c:v>54</c:v>
                </c:pt>
                <c:pt idx="1737">
                  <c:v>54</c:v>
                </c:pt>
                <c:pt idx="1738">
                  <c:v>54</c:v>
                </c:pt>
                <c:pt idx="1739">
                  <c:v>54</c:v>
                </c:pt>
                <c:pt idx="1740">
                  <c:v>54</c:v>
                </c:pt>
                <c:pt idx="1741">
                  <c:v>54</c:v>
                </c:pt>
                <c:pt idx="1742">
                  <c:v>54</c:v>
                </c:pt>
                <c:pt idx="1743">
                  <c:v>54</c:v>
                </c:pt>
                <c:pt idx="1744">
                  <c:v>54</c:v>
                </c:pt>
                <c:pt idx="1745">
                  <c:v>54</c:v>
                </c:pt>
                <c:pt idx="1746">
                  <c:v>54</c:v>
                </c:pt>
                <c:pt idx="1747">
                  <c:v>54</c:v>
                </c:pt>
                <c:pt idx="1748">
                  <c:v>54</c:v>
                </c:pt>
                <c:pt idx="1749">
                  <c:v>54</c:v>
                </c:pt>
                <c:pt idx="1750">
                  <c:v>54</c:v>
                </c:pt>
                <c:pt idx="1751">
                  <c:v>54</c:v>
                </c:pt>
                <c:pt idx="1752">
                  <c:v>54</c:v>
                </c:pt>
                <c:pt idx="1753">
                  <c:v>54</c:v>
                </c:pt>
                <c:pt idx="1754">
                  <c:v>54</c:v>
                </c:pt>
                <c:pt idx="1755">
                  <c:v>54</c:v>
                </c:pt>
                <c:pt idx="1756">
                  <c:v>54</c:v>
                </c:pt>
                <c:pt idx="1757">
                  <c:v>54</c:v>
                </c:pt>
                <c:pt idx="1758">
                  <c:v>54</c:v>
                </c:pt>
                <c:pt idx="1759">
                  <c:v>54</c:v>
                </c:pt>
                <c:pt idx="1760">
                  <c:v>54</c:v>
                </c:pt>
                <c:pt idx="1761">
                  <c:v>54</c:v>
                </c:pt>
                <c:pt idx="1762">
                  <c:v>54</c:v>
                </c:pt>
                <c:pt idx="1763">
                  <c:v>54</c:v>
                </c:pt>
                <c:pt idx="1764">
                  <c:v>54</c:v>
                </c:pt>
                <c:pt idx="1765">
                  <c:v>54</c:v>
                </c:pt>
                <c:pt idx="1766">
                  <c:v>54</c:v>
                </c:pt>
                <c:pt idx="1767">
                  <c:v>54</c:v>
                </c:pt>
                <c:pt idx="1768">
                  <c:v>54</c:v>
                </c:pt>
                <c:pt idx="1769">
                  <c:v>54</c:v>
                </c:pt>
                <c:pt idx="1770">
                  <c:v>54</c:v>
                </c:pt>
                <c:pt idx="1771">
                  <c:v>54</c:v>
                </c:pt>
                <c:pt idx="1772">
                  <c:v>54</c:v>
                </c:pt>
                <c:pt idx="1773">
                  <c:v>54</c:v>
                </c:pt>
                <c:pt idx="1774">
                  <c:v>54</c:v>
                </c:pt>
                <c:pt idx="1775">
                  <c:v>54</c:v>
                </c:pt>
                <c:pt idx="1776">
                  <c:v>55</c:v>
                </c:pt>
                <c:pt idx="1777">
                  <c:v>55</c:v>
                </c:pt>
                <c:pt idx="1778">
                  <c:v>55</c:v>
                </c:pt>
                <c:pt idx="1779">
                  <c:v>55</c:v>
                </c:pt>
                <c:pt idx="1780">
                  <c:v>55</c:v>
                </c:pt>
                <c:pt idx="1781">
                  <c:v>55</c:v>
                </c:pt>
                <c:pt idx="1782">
                  <c:v>55</c:v>
                </c:pt>
                <c:pt idx="1783">
                  <c:v>55</c:v>
                </c:pt>
                <c:pt idx="1784">
                  <c:v>55</c:v>
                </c:pt>
                <c:pt idx="1785">
                  <c:v>55</c:v>
                </c:pt>
                <c:pt idx="1786">
                  <c:v>55</c:v>
                </c:pt>
                <c:pt idx="1787">
                  <c:v>55</c:v>
                </c:pt>
                <c:pt idx="1788">
                  <c:v>55</c:v>
                </c:pt>
                <c:pt idx="1789">
                  <c:v>55</c:v>
                </c:pt>
                <c:pt idx="1790">
                  <c:v>55</c:v>
                </c:pt>
                <c:pt idx="1791">
                  <c:v>55</c:v>
                </c:pt>
                <c:pt idx="1792">
                  <c:v>55</c:v>
                </c:pt>
                <c:pt idx="1793">
                  <c:v>55</c:v>
                </c:pt>
                <c:pt idx="1794">
                  <c:v>55</c:v>
                </c:pt>
                <c:pt idx="1795">
                  <c:v>55</c:v>
                </c:pt>
                <c:pt idx="1796">
                  <c:v>55</c:v>
                </c:pt>
                <c:pt idx="1797">
                  <c:v>55</c:v>
                </c:pt>
                <c:pt idx="1798">
                  <c:v>55</c:v>
                </c:pt>
                <c:pt idx="1799">
                  <c:v>55</c:v>
                </c:pt>
                <c:pt idx="1800">
                  <c:v>55</c:v>
                </c:pt>
                <c:pt idx="1801">
                  <c:v>55</c:v>
                </c:pt>
                <c:pt idx="1802">
                  <c:v>55</c:v>
                </c:pt>
                <c:pt idx="1803">
                  <c:v>55</c:v>
                </c:pt>
                <c:pt idx="1804">
                  <c:v>55</c:v>
                </c:pt>
                <c:pt idx="1805">
                  <c:v>55</c:v>
                </c:pt>
                <c:pt idx="1806">
                  <c:v>55</c:v>
                </c:pt>
                <c:pt idx="1807">
                  <c:v>55</c:v>
                </c:pt>
                <c:pt idx="1808">
                  <c:v>55</c:v>
                </c:pt>
                <c:pt idx="1809">
                  <c:v>55</c:v>
                </c:pt>
                <c:pt idx="1810">
                  <c:v>55</c:v>
                </c:pt>
                <c:pt idx="1811">
                  <c:v>55</c:v>
                </c:pt>
                <c:pt idx="1812">
                  <c:v>55</c:v>
                </c:pt>
                <c:pt idx="1813">
                  <c:v>55</c:v>
                </c:pt>
                <c:pt idx="1814">
                  <c:v>55</c:v>
                </c:pt>
                <c:pt idx="1815">
                  <c:v>55</c:v>
                </c:pt>
                <c:pt idx="1816">
                  <c:v>55</c:v>
                </c:pt>
                <c:pt idx="1817">
                  <c:v>55</c:v>
                </c:pt>
                <c:pt idx="1818">
                  <c:v>55</c:v>
                </c:pt>
                <c:pt idx="1819">
                  <c:v>55</c:v>
                </c:pt>
                <c:pt idx="1820">
                  <c:v>55</c:v>
                </c:pt>
                <c:pt idx="1821">
                  <c:v>55</c:v>
                </c:pt>
                <c:pt idx="1822">
                  <c:v>55</c:v>
                </c:pt>
                <c:pt idx="1823">
                  <c:v>55</c:v>
                </c:pt>
                <c:pt idx="1824">
                  <c:v>55</c:v>
                </c:pt>
                <c:pt idx="1825">
                  <c:v>55</c:v>
                </c:pt>
                <c:pt idx="1826">
                  <c:v>55</c:v>
                </c:pt>
                <c:pt idx="1827">
                  <c:v>55</c:v>
                </c:pt>
                <c:pt idx="1828">
                  <c:v>55</c:v>
                </c:pt>
                <c:pt idx="1829">
                  <c:v>55</c:v>
                </c:pt>
                <c:pt idx="1830">
                  <c:v>55</c:v>
                </c:pt>
                <c:pt idx="1831">
                  <c:v>55</c:v>
                </c:pt>
                <c:pt idx="1832">
                  <c:v>55</c:v>
                </c:pt>
                <c:pt idx="1833">
                  <c:v>55</c:v>
                </c:pt>
                <c:pt idx="1834">
                  <c:v>56</c:v>
                </c:pt>
                <c:pt idx="1835">
                  <c:v>56</c:v>
                </c:pt>
                <c:pt idx="1836">
                  <c:v>56</c:v>
                </c:pt>
                <c:pt idx="1837">
                  <c:v>56</c:v>
                </c:pt>
                <c:pt idx="1838">
                  <c:v>56</c:v>
                </c:pt>
                <c:pt idx="1839">
                  <c:v>56</c:v>
                </c:pt>
                <c:pt idx="1840">
                  <c:v>56</c:v>
                </c:pt>
                <c:pt idx="1841">
                  <c:v>56</c:v>
                </c:pt>
                <c:pt idx="1842">
                  <c:v>56</c:v>
                </c:pt>
                <c:pt idx="1843">
                  <c:v>56</c:v>
                </c:pt>
                <c:pt idx="1844">
                  <c:v>56</c:v>
                </c:pt>
                <c:pt idx="1845">
                  <c:v>56</c:v>
                </c:pt>
                <c:pt idx="1846">
                  <c:v>56</c:v>
                </c:pt>
                <c:pt idx="1847">
                  <c:v>56</c:v>
                </c:pt>
                <c:pt idx="1848">
                  <c:v>56</c:v>
                </c:pt>
                <c:pt idx="1849">
                  <c:v>56</c:v>
                </c:pt>
                <c:pt idx="1850">
                  <c:v>56</c:v>
                </c:pt>
                <c:pt idx="1851">
                  <c:v>56</c:v>
                </c:pt>
                <c:pt idx="1852">
                  <c:v>56</c:v>
                </c:pt>
                <c:pt idx="1853">
                  <c:v>56</c:v>
                </c:pt>
                <c:pt idx="1854">
                  <c:v>56</c:v>
                </c:pt>
                <c:pt idx="1855">
                  <c:v>56</c:v>
                </c:pt>
                <c:pt idx="1856">
                  <c:v>56</c:v>
                </c:pt>
                <c:pt idx="1857">
                  <c:v>56</c:v>
                </c:pt>
                <c:pt idx="1858">
                  <c:v>56</c:v>
                </c:pt>
                <c:pt idx="1859">
                  <c:v>56</c:v>
                </c:pt>
                <c:pt idx="1860">
                  <c:v>56</c:v>
                </c:pt>
                <c:pt idx="1861">
                  <c:v>56</c:v>
                </c:pt>
                <c:pt idx="1862">
                  <c:v>56</c:v>
                </c:pt>
                <c:pt idx="1863">
                  <c:v>56</c:v>
                </c:pt>
                <c:pt idx="1864">
                  <c:v>56</c:v>
                </c:pt>
                <c:pt idx="1865">
                  <c:v>56</c:v>
                </c:pt>
                <c:pt idx="1866">
                  <c:v>56</c:v>
                </c:pt>
                <c:pt idx="1867">
                  <c:v>56</c:v>
                </c:pt>
                <c:pt idx="1868">
                  <c:v>56</c:v>
                </c:pt>
                <c:pt idx="1869">
                  <c:v>56</c:v>
                </c:pt>
                <c:pt idx="1870">
                  <c:v>56</c:v>
                </c:pt>
                <c:pt idx="1871">
                  <c:v>56</c:v>
                </c:pt>
                <c:pt idx="1872">
                  <c:v>56</c:v>
                </c:pt>
                <c:pt idx="1873">
                  <c:v>56</c:v>
                </c:pt>
                <c:pt idx="1874">
                  <c:v>56</c:v>
                </c:pt>
                <c:pt idx="1875">
                  <c:v>56</c:v>
                </c:pt>
                <c:pt idx="1876">
                  <c:v>56</c:v>
                </c:pt>
                <c:pt idx="1877">
                  <c:v>56</c:v>
                </c:pt>
                <c:pt idx="1878">
                  <c:v>56</c:v>
                </c:pt>
                <c:pt idx="1879">
                  <c:v>56</c:v>
                </c:pt>
                <c:pt idx="1880">
                  <c:v>56</c:v>
                </c:pt>
                <c:pt idx="1881">
                  <c:v>56</c:v>
                </c:pt>
                <c:pt idx="1882">
                  <c:v>56</c:v>
                </c:pt>
                <c:pt idx="1883">
                  <c:v>56</c:v>
                </c:pt>
                <c:pt idx="1884">
                  <c:v>56</c:v>
                </c:pt>
                <c:pt idx="1885">
                  <c:v>56</c:v>
                </c:pt>
                <c:pt idx="1886">
                  <c:v>56</c:v>
                </c:pt>
                <c:pt idx="1887">
                  <c:v>56</c:v>
                </c:pt>
                <c:pt idx="1888">
                  <c:v>56</c:v>
                </c:pt>
                <c:pt idx="1889">
                  <c:v>56</c:v>
                </c:pt>
                <c:pt idx="1890">
                  <c:v>56</c:v>
                </c:pt>
                <c:pt idx="1891">
                  <c:v>57</c:v>
                </c:pt>
                <c:pt idx="1892">
                  <c:v>57</c:v>
                </c:pt>
                <c:pt idx="1893">
                  <c:v>57</c:v>
                </c:pt>
                <c:pt idx="1894">
                  <c:v>57</c:v>
                </c:pt>
                <c:pt idx="1895">
                  <c:v>57</c:v>
                </c:pt>
                <c:pt idx="1896">
                  <c:v>57</c:v>
                </c:pt>
                <c:pt idx="1897">
                  <c:v>57</c:v>
                </c:pt>
                <c:pt idx="1898">
                  <c:v>57</c:v>
                </c:pt>
                <c:pt idx="1899">
                  <c:v>57</c:v>
                </c:pt>
                <c:pt idx="1900">
                  <c:v>57</c:v>
                </c:pt>
                <c:pt idx="1901">
                  <c:v>57</c:v>
                </c:pt>
                <c:pt idx="1902">
                  <c:v>57</c:v>
                </c:pt>
                <c:pt idx="1903">
                  <c:v>57</c:v>
                </c:pt>
                <c:pt idx="1904">
                  <c:v>57</c:v>
                </c:pt>
                <c:pt idx="1905">
                  <c:v>57</c:v>
                </c:pt>
                <c:pt idx="1906">
                  <c:v>57</c:v>
                </c:pt>
                <c:pt idx="1907">
                  <c:v>57</c:v>
                </c:pt>
                <c:pt idx="1908">
                  <c:v>57</c:v>
                </c:pt>
                <c:pt idx="1909">
                  <c:v>57</c:v>
                </c:pt>
                <c:pt idx="1910">
                  <c:v>57</c:v>
                </c:pt>
                <c:pt idx="1911">
                  <c:v>57</c:v>
                </c:pt>
                <c:pt idx="1912">
                  <c:v>57</c:v>
                </c:pt>
                <c:pt idx="1913">
                  <c:v>57</c:v>
                </c:pt>
                <c:pt idx="1914">
                  <c:v>57</c:v>
                </c:pt>
                <c:pt idx="1915">
                  <c:v>57</c:v>
                </c:pt>
                <c:pt idx="1916">
                  <c:v>57</c:v>
                </c:pt>
                <c:pt idx="1917">
                  <c:v>57</c:v>
                </c:pt>
                <c:pt idx="1918">
                  <c:v>57</c:v>
                </c:pt>
                <c:pt idx="1919">
                  <c:v>57</c:v>
                </c:pt>
                <c:pt idx="1920">
                  <c:v>57</c:v>
                </c:pt>
                <c:pt idx="1921">
                  <c:v>57</c:v>
                </c:pt>
                <c:pt idx="1922">
                  <c:v>57</c:v>
                </c:pt>
                <c:pt idx="1923">
                  <c:v>57</c:v>
                </c:pt>
                <c:pt idx="1924">
                  <c:v>57</c:v>
                </c:pt>
                <c:pt idx="1925">
                  <c:v>57</c:v>
                </c:pt>
                <c:pt idx="1926">
                  <c:v>57</c:v>
                </c:pt>
                <c:pt idx="1927">
                  <c:v>57</c:v>
                </c:pt>
                <c:pt idx="1928">
                  <c:v>57</c:v>
                </c:pt>
                <c:pt idx="1929">
                  <c:v>57</c:v>
                </c:pt>
                <c:pt idx="1930">
                  <c:v>57</c:v>
                </c:pt>
                <c:pt idx="1931">
                  <c:v>57</c:v>
                </c:pt>
                <c:pt idx="1932">
                  <c:v>57</c:v>
                </c:pt>
                <c:pt idx="1933">
                  <c:v>57</c:v>
                </c:pt>
                <c:pt idx="1934">
                  <c:v>57</c:v>
                </c:pt>
                <c:pt idx="1935">
                  <c:v>57</c:v>
                </c:pt>
                <c:pt idx="1936">
                  <c:v>57</c:v>
                </c:pt>
                <c:pt idx="1937">
                  <c:v>57</c:v>
                </c:pt>
                <c:pt idx="1938">
                  <c:v>57</c:v>
                </c:pt>
                <c:pt idx="1939">
                  <c:v>57</c:v>
                </c:pt>
                <c:pt idx="1940">
                  <c:v>57</c:v>
                </c:pt>
                <c:pt idx="1941">
                  <c:v>57</c:v>
                </c:pt>
                <c:pt idx="1942">
                  <c:v>57</c:v>
                </c:pt>
                <c:pt idx="1943">
                  <c:v>57</c:v>
                </c:pt>
                <c:pt idx="1944">
                  <c:v>57</c:v>
                </c:pt>
                <c:pt idx="1945">
                  <c:v>57</c:v>
                </c:pt>
                <c:pt idx="1946">
                  <c:v>58</c:v>
                </c:pt>
                <c:pt idx="1947">
                  <c:v>58</c:v>
                </c:pt>
                <c:pt idx="1948">
                  <c:v>58</c:v>
                </c:pt>
                <c:pt idx="1949">
                  <c:v>58</c:v>
                </c:pt>
                <c:pt idx="1950">
                  <c:v>58</c:v>
                </c:pt>
                <c:pt idx="1951">
                  <c:v>58</c:v>
                </c:pt>
                <c:pt idx="1952">
                  <c:v>58</c:v>
                </c:pt>
                <c:pt idx="1953">
                  <c:v>58</c:v>
                </c:pt>
                <c:pt idx="1954">
                  <c:v>58</c:v>
                </c:pt>
                <c:pt idx="1955">
                  <c:v>58</c:v>
                </c:pt>
                <c:pt idx="1956">
                  <c:v>58</c:v>
                </c:pt>
                <c:pt idx="1957">
                  <c:v>58</c:v>
                </c:pt>
                <c:pt idx="1958">
                  <c:v>58</c:v>
                </c:pt>
                <c:pt idx="1959">
                  <c:v>58</c:v>
                </c:pt>
                <c:pt idx="1960">
                  <c:v>58</c:v>
                </c:pt>
                <c:pt idx="1961">
                  <c:v>58</c:v>
                </c:pt>
                <c:pt idx="1962">
                  <c:v>58</c:v>
                </c:pt>
                <c:pt idx="1963">
                  <c:v>58</c:v>
                </c:pt>
                <c:pt idx="1964">
                  <c:v>58</c:v>
                </c:pt>
                <c:pt idx="1965">
                  <c:v>58</c:v>
                </c:pt>
                <c:pt idx="1966">
                  <c:v>58</c:v>
                </c:pt>
                <c:pt idx="1967">
                  <c:v>58</c:v>
                </c:pt>
                <c:pt idx="1968">
                  <c:v>58</c:v>
                </c:pt>
                <c:pt idx="1969">
                  <c:v>58</c:v>
                </c:pt>
                <c:pt idx="1970">
                  <c:v>58</c:v>
                </c:pt>
                <c:pt idx="1971">
                  <c:v>58</c:v>
                </c:pt>
                <c:pt idx="1972">
                  <c:v>58</c:v>
                </c:pt>
                <c:pt idx="1973">
                  <c:v>58</c:v>
                </c:pt>
                <c:pt idx="1974">
                  <c:v>58</c:v>
                </c:pt>
                <c:pt idx="1975">
                  <c:v>58</c:v>
                </c:pt>
                <c:pt idx="1976">
                  <c:v>58</c:v>
                </c:pt>
                <c:pt idx="1977">
                  <c:v>58</c:v>
                </c:pt>
                <c:pt idx="1978">
                  <c:v>58</c:v>
                </c:pt>
                <c:pt idx="1979">
                  <c:v>58</c:v>
                </c:pt>
                <c:pt idx="1980">
                  <c:v>58</c:v>
                </c:pt>
                <c:pt idx="1981">
                  <c:v>58</c:v>
                </c:pt>
                <c:pt idx="1982">
                  <c:v>58</c:v>
                </c:pt>
                <c:pt idx="1983">
                  <c:v>58</c:v>
                </c:pt>
                <c:pt idx="1984">
                  <c:v>58</c:v>
                </c:pt>
                <c:pt idx="1985">
                  <c:v>58</c:v>
                </c:pt>
                <c:pt idx="1986">
                  <c:v>58</c:v>
                </c:pt>
                <c:pt idx="1987">
                  <c:v>58</c:v>
                </c:pt>
                <c:pt idx="1988">
                  <c:v>58</c:v>
                </c:pt>
                <c:pt idx="1989">
                  <c:v>58</c:v>
                </c:pt>
                <c:pt idx="1990">
                  <c:v>58</c:v>
                </c:pt>
                <c:pt idx="1991">
                  <c:v>58</c:v>
                </c:pt>
                <c:pt idx="1992">
                  <c:v>58</c:v>
                </c:pt>
                <c:pt idx="1993">
                  <c:v>58</c:v>
                </c:pt>
                <c:pt idx="1994">
                  <c:v>58</c:v>
                </c:pt>
                <c:pt idx="1995">
                  <c:v>58</c:v>
                </c:pt>
                <c:pt idx="1996">
                  <c:v>58</c:v>
                </c:pt>
                <c:pt idx="1997">
                  <c:v>58</c:v>
                </c:pt>
                <c:pt idx="1998">
                  <c:v>58</c:v>
                </c:pt>
                <c:pt idx="1999">
                  <c:v>58</c:v>
                </c:pt>
                <c:pt idx="2000">
                  <c:v>58</c:v>
                </c:pt>
                <c:pt idx="2001">
                  <c:v>58</c:v>
                </c:pt>
                <c:pt idx="2002">
                  <c:v>58</c:v>
                </c:pt>
                <c:pt idx="2003">
                  <c:v>59</c:v>
                </c:pt>
                <c:pt idx="2004">
                  <c:v>59</c:v>
                </c:pt>
                <c:pt idx="2005">
                  <c:v>59</c:v>
                </c:pt>
                <c:pt idx="2006">
                  <c:v>59</c:v>
                </c:pt>
                <c:pt idx="2007">
                  <c:v>59</c:v>
                </c:pt>
                <c:pt idx="2008">
                  <c:v>59</c:v>
                </c:pt>
                <c:pt idx="2009">
                  <c:v>59</c:v>
                </c:pt>
                <c:pt idx="2010">
                  <c:v>59</c:v>
                </c:pt>
                <c:pt idx="2011">
                  <c:v>59</c:v>
                </c:pt>
                <c:pt idx="2012">
                  <c:v>59</c:v>
                </c:pt>
                <c:pt idx="2013">
                  <c:v>59</c:v>
                </c:pt>
                <c:pt idx="2014">
                  <c:v>59</c:v>
                </c:pt>
                <c:pt idx="2015">
                  <c:v>59</c:v>
                </c:pt>
                <c:pt idx="2016">
                  <c:v>59</c:v>
                </c:pt>
                <c:pt idx="2017">
                  <c:v>59</c:v>
                </c:pt>
                <c:pt idx="2018">
                  <c:v>59</c:v>
                </c:pt>
                <c:pt idx="2019">
                  <c:v>59</c:v>
                </c:pt>
                <c:pt idx="2020">
                  <c:v>59</c:v>
                </c:pt>
                <c:pt idx="2021">
                  <c:v>59</c:v>
                </c:pt>
                <c:pt idx="2022">
                  <c:v>59</c:v>
                </c:pt>
                <c:pt idx="2023">
                  <c:v>59</c:v>
                </c:pt>
                <c:pt idx="2024">
                  <c:v>59</c:v>
                </c:pt>
                <c:pt idx="2025">
                  <c:v>59</c:v>
                </c:pt>
                <c:pt idx="2026">
                  <c:v>59</c:v>
                </c:pt>
                <c:pt idx="2027">
                  <c:v>59</c:v>
                </c:pt>
                <c:pt idx="2028">
                  <c:v>59</c:v>
                </c:pt>
                <c:pt idx="2029">
                  <c:v>59</c:v>
                </c:pt>
                <c:pt idx="2030">
                  <c:v>59</c:v>
                </c:pt>
                <c:pt idx="2031">
                  <c:v>59</c:v>
                </c:pt>
                <c:pt idx="2032">
                  <c:v>59</c:v>
                </c:pt>
                <c:pt idx="2033">
                  <c:v>59</c:v>
                </c:pt>
                <c:pt idx="2034">
                  <c:v>59</c:v>
                </c:pt>
                <c:pt idx="2035">
                  <c:v>59</c:v>
                </c:pt>
                <c:pt idx="2036">
                  <c:v>59</c:v>
                </c:pt>
                <c:pt idx="2037">
                  <c:v>59</c:v>
                </c:pt>
                <c:pt idx="2038">
                  <c:v>59</c:v>
                </c:pt>
                <c:pt idx="2039">
                  <c:v>59</c:v>
                </c:pt>
                <c:pt idx="2040">
                  <c:v>59</c:v>
                </c:pt>
                <c:pt idx="2041">
                  <c:v>59</c:v>
                </c:pt>
                <c:pt idx="2042">
                  <c:v>59</c:v>
                </c:pt>
                <c:pt idx="2043">
                  <c:v>59</c:v>
                </c:pt>
                <c:pt idx="2044">
                  <c:v>59</c:v>
                </c:pt>
                <c:pt idx="2045">
                  <c:v>59</c:v>
                </c:pt>
                <c:pt idx="2046">
                  <c:v>59</c:v>
                </c:pt>
                <c:pt idx="2047">
                  <c:v>59</c:v>
                </c:pt>
                <c:pt idx="2048">
                  <c:v>59</c:v>
                </c:pt>
                <c:pt idx="2049">
                  <c:v>59</c:v>
                </c:pt>
                <c:pt idx="2050">
                  <c:v>59</c:v>
                </c:pt>
                <c:pt idx="2051">
                  <c:v>59</c:v>
                </c:pt>
                <c:pt idx="2052">
                  <c:v>59</c:v>
                </c:pt>
                <c:pt idx="2053">
                  <c:v>59</c:v>
                </c:pt>
                <c:pt idx="2054">
                  <c:v>59</c:v>
                </c:pt>
                <c:pt idx="2055">
                  <c:v>59</c:v>
                </c:pt>
                <c:pt idx="2056">
                  <c:v>60</c:v>
                </c:pt>
                <c:pt idx="2057">
                  <c:v>60</c:v>
                </c:pt>
                <c:pt idx="2058">
                  <c:v>60</c:v>
                </c:pt>
                <c:pt idx="2059">
                  <c:v>60</c:v>
                </c:pt>
                <c:pt idx="2060">
                  <c:v>60</c:v>
                </c:pt>
                <c:pt idx="2061">
                  <c:v>60</c:v>
                </c:pt>
                <c:pt idx="2062">
                  <c:v>60</c:v>
                </c:pt>
                <c:pt idx="2063">
                  <c:v>60</c:v>
                </c:pt>
                <c:pt idx="2064">
                  <c:v>60</c:v>
                </c:pt>
                <c:pt idx="2065">
                  <c:v>60</c:v>
                </c:pt>
                <c:pt idx="2066">
                  <c:v>60</c:v>
                </c:pt>
                <c:pt idx="2067">
                  <c:v>60</c:v>
                </c:pt>
                <c:pt idx="2068">
                  <c:v>60</c:v>
                </c:pt>
                <c:pt idx="2069">
                  <c:v>60</c:v>
                </c:pt>
                <c:pt idx="2070">
                  <c:v>60</c:v>
                </c:pt>
                <c:pt idx="2071">
                  <c:v>60</c:v>
                </c:pt>
                <c:pt idx="2072">
                  <c:v>60</c:v>
                </c:pt>
                <c:pt idx="2073">
                  <c:v>60</c:v>
                </c:pt>
                <c:pt idx="2074">
                  <c:v>60</c:v>
                </c:pt>
                <c:pt idx="2075">
                  <c:v>60</c:v>
                </c:pt>
                <c:pt idx="2076">
                  <c:v>60</c:v>
                </c:pt>
                <c:pt idx="2077">
                  <c:v>60</c:v>
                </c:pt>
                <c:pt idx="2078">
                  <c:v>60</c:v>
                </c:pt>
                <c:pt idx="2079">
                  <c:v>60</c:v>
                </c:pt>
                <c:pt idx="2080">
                  <c:v>60</c:v>
                </c:pt>
                <c:pt idx="2081">
                  <c:v>60</c:v>
                </c:pt>
                <c:pt idx="2082">
                  <c:v>60</c:v>
                </c:pt>
                <c:pt idx="2083">
                  <c:v>60</c:v>
                </c:pt>
                <c:pt idx="2084">
                  <c:v>60</c:v>
                </c:pt>
                <c:pt idx="2085">
                  <c:v>60</c:v>
                </c:pt>
                <c:pt idx="2086">
                  <c:v>60</c:v>
                </c:pt>
                <c:pt idx="2087">
                  <c:v>60</c:v>
                </c:pt>
                <c:pt idx="2088">
                  <c:v>60</c:v>
                </c:pt>
                <c:pt idx="2089">
                  <c:v>60</c:v>
                </c:pt>
                <c:pt idx="2090">
                  <c:v>60</c:v>
                </c:pt>
                <c:pt idx="2091">
                  <c:v>60</c:v>
                </c:pt>
                <c:pt idx="2092">
                  <c:v>60</c:v>
                </c:pt>
                <c:pt idx="2093">
                  <c:v>60</c:v>
                </c:pt>
                <c:pt idx="2094">
                  <c:v>60</c:v>
                </c:pt>
                <c:pt idx="2095">
                  <c:v>60</c:v>
                </c:pt>
                <c:pt idx="2096">
                  <c:v>60</c:v>
                </c:pt>
                <c:pt idx="2097">
                  <c:v>60</c:v>
                </c:pt>
                <c:pt idx="2098">
                  <c:v>60</c:v>
                </c:pt>
                <c:pt idx="2099">
                  <c:v>60</c:v>
                </c:pt>
                <c:pt idx="2100">
                  <c:v>60</c:v>
                </c:pt>
                <c:pt idx="2101">
                  <c:v>60</c:v>
                </c:pt>
                <c:pt idx="2102">
                  <c:v>60</c:v>
                </c:pt>
                <c:pt idx="2103">
                  <c:v>60</c:v>
                </c:pt>
                <c:pt idx="2104">
                  <c:v>60</c:v>
                </c:pt>
                <c:pt idx="2105">
                  <c:v>60</c:v>
                </c:pt>
                <c:pt idx="2106">
                  <c:v>60</c:v>
                </c:pt>
                <c:pt idx="2107">
                  <c:v>60</c:v>
                </c:pt>
                <c:pt idx="2108">
                  <c:v>60</c:v>
                </c:pt>
                <c:pt idx="2109">
                  <c:v>60</c:v>
                </c:pt>
                <c:pt idx="2110">
                  <c:v>60</c:v>
                </c:pt>
                <c:pt idx="2111">
                  <c:v>60</c:v>
                </c:pt>
                <c:pt idx="2112">
                  <c:v>60</c:v>
                </c:pt>
                <c:pt idx="2113">
                  <c:v>61</c:v>
                </c:pt>
                <c:pt idx="2114">
                  <c:v>61</c:v>
                </c:pt>
                <c:pt idx="2115">
                  <c:v>61</c:v>
                </c:pt>
                <c:pt idx="2116">
                  <c:v>61</c:v>
                </c:pt>
                <c:pt idx="2117">
                  <c:v>61</c:v>
                </c:pt>
                <c:pt idx="2118">
                  <c:v>61</c:v>
                </c:pt>
                <c:pt idx="2119">
                  <c:v>61</c:v>
                </c:pt>
                <c:pt idx="2120">
                  <c:v>61</c:v>
                </c:pt>
                <c:pt idx="2121">
                  <c:v>61</c:v>
                </c:pt>
                <c:pt idx="2122">
                  <c:v>61</c:v>
                </c:pt>
                <c:pt idx="2123">
                  <c:v>61</c:v>
                </c:pt>
                <c:pt idx="2124">
                  <c:v>61</c:v>
                </c:pt>
                <c:pt idx="2125">
                  <c:v>61</c:v>
                </c:pt>
                <c:pt idx="2126">
                  <c:v>61</c:v>
                </c:pt>
                <c:pt idx="2127">
                  <c:v>61</c:v>
                </c:pt>
                <c:pt idx="2128">
                  <c:v>61</c:v>
                </c:pt>
                <c:pt idx="2129">
                  <c:v>61</c:v>
                </c:pt>
                <c:pt idx="2130">
                  <c:v>61</c:v>
                </c:pt>
                <c:pt idx="2131">
                  <c:v>61</c:v>
                </c:pt>
                <c:pt idx="2132">
                  <c:v>61</c:v>
                </c:pt>
                <c:pt idx="2133">
                  <c:v>61</c:v>
                </c:pt>
                <c:pt idx="2134">
                  <c:v>61</c:v>
                </c:pt>
                <c:pt idx="2135">
                  <c:v>61</c:v>
                </c:pt>
                <c:pt idx="2136">
                  <c:v>61</c:v>
                </c:pt>
                <c:pt idx="2137">
                  <c:v>61</c:v>
                </c:pt>
                <c:pt idx="2138">
                  <c:v>61</c:v>
                </c:pt>
                <c:pt idx="2139">
                  <c:v>61</c:v>
                </c:pt>
                <c:pt idx="2140">
                  <c:v>61</c:v>
                </c:pt>
                <c:pt idx="2141">
                  <c:v>61</c:v>
                </c:pt>
                <c:pt idx="2142">
                  <c:v>61</c:v>
                </c:pt>
                <c:pt idx="2143">
                  <c:v>61</c:v>
                </c:pt>
                <c:pt idx="2144">
                  <c:v>61</c:v>
                </c:pt>
                <c:pt idx="2145">
                  <c:v>61</c:v>
                </c:pt>
                <c:pt idx="2146">
                  <c:v>61</c:v>
                </c:pt>
                <c:pt idx="2147">
                  <c:v>61</c:v>
                </c:pt>
                <c:pt idx="2148">
                  <c:v>61</c:v>
                </c:pt>
                <c:pt idx="2149">
                  <c:v>61</c:v>
                </c:pt>
                <c:pt idx="2150">
                  <c:v>61</c:v>
                </c:pt>
                <c:pt idx="2151">
                  <c:v>61</c:v>
                </c:pt>
                <c:pt idx="2152">
                  <c:v>61</c:v>
                </c:pt>
                <c:pt idx="2153">
                  <c:v>61</c:v>
                </c:pt>
                <c:pt idx="2154">
                  <c:v>61</c:v>
                </c:pt>
                <c:pt idx="2155">
                  <c:v>61</c:v>
                </c:pt>
                <c:pt idx="2156">
                  <c:v>61</c:v>
                </c:pt>
                <c:pt idx="2157">
                  <c:v>61</c:v>
                </c:pt>
                <c:pt idx="2158">
                  <c:v>61</c:v>
                </c:pt>
                <c:pt idx="2159">
                  <c:v>61</c:v>
                </c:pt>
                <c:pt idx="2160">
                  <c:v>61</c:v>
                </c:pt>
                <c:pt idx="2161">
                  <c:v>61</c:v>
                </c:pt>
                <c:pt idx="2162">
                  <c:v>61</c:v>
                </c:pt>
                <c:pt idx="2163">
                  <c:v>61</c:v>
                </c:pt>
                <c:pt idx="2164">
                  <c:v>61</c:v>
                </c:pt>
                <c:pt idx="2165">
                  <c:v>61</c:v>
                </c:pt>
                <c:pt idx="2166">
                  <c:v>61</c:v>
                </c:pt>
                <c:pt idx="2167">
                  <c:v>61</c:v>
                </c:pt>
                <c:pt idx="2168">
                  <c:v>61</c:v>
                </c:pt>
                <c:pt idx="2169">
                  <c:v>61</c:v>
                </c:pt>
                <c:pt idx="2170">
                  <c:v>62</c:v>
                </c:pt>
                <c:pt idx="2171">
                  <c:v>62</c:v>
                </c:pt>
                <c:pt idx="2172">
                  <c:v>62</c:v>
                </c:pt>
                <c:pt idx="2173">
                  <c:v>62</c:v>
                </c:pt>
                <c:pt idx="2174">
                  <c:v>62</c:v>
                </c:pt>
                <c:pt idx="2175">
                  <c:v>62</c:v>
                </c:pt>
                <c:pt idx="2176">
                  <c:v>62</c:v>
                </c:pt>
                <c:pt idx="2177">
                  <c:v>62</c:v>
                </c:pt>
                <c:pt idx="2178">
                  <c:v>62</c:v>
                </c:pt>
                <c:pt idx="2179">
                  <c:v>62</c:v>
                </c:pt>
                <c:pt idx="2180">
                  <c:v>62</c:v>
                </c:pt>
                <c:pt idx="2181">
                  <c:v>62</c:v>
                </c:pt>
                <c:pt idx="2182">
                  <c:v>62</c:v>
                </c:pt>
                <c:pt idx="2183">
                  <c:v>62</c:v>
                </c:pt>
                <c:pt idx="2184">
                  <c:v>62</c:v>
                </c:pt>
                <c:pt idx="2185">
                  <c:v>62</c:v>
                </c:pt>
                <c:pt idx="2186">
                  <c:v>62</c:v>
                </c:pt>
                <c:pt idx="2187">
                  <c:v>62</c:v>
                </c:pt>
                <c:pt idx="2188">
                  <c:v>62</c:v>
                </c:pt>
                <c:pt idx="2189">
                  <c:v>62</c:v>
                </c:pt>
                <c:pt idx="2190">
                  <c:v>62</c:v>
                </c:pt>
                <c:pt idx="2191">
                  <c:v>62</c:v>
                </c:pt>
                <c:pt idx="2192">
                  <c:v>62</c:v>
                </c:pt>
                <c:pt idx="2193">
                  <c:v>62</c:v>
                </c:pt>
                <c:pt idx="2194">
                  <c:v>62</c:v>
                </c:pt>
                <c:pt idx="2195">
                  <c:v>62</c:v>
                </c:pt>
                <c:pt idx="2196">
                  <c:v>62</c:v>
                </c:pt>
                <c:pt idx="2197">
                  <c:v>62</c:v>
                </c:pt>
                <c:pt idx="2198">
                  <c:v>62</c:v>
                </c:pt>
                <c:pt idx="2199">
                  <c:v>62</c:v>
                </c:pt>
                <c:pt idx="2200">
                  <c:v>62</c:v>
                </c:pt>
                <c:pt idx="2201">
                  <c:v>62</c:v>
                </c:pt>
                <c:pt idx="2202">
                  <c:v>62</c:v>
                </c:pt>
                <c:pt idx="2203">
                  <c:v>62</c:v>
                </c:pt>
                <c:pt idx="2204">
                  <c:v>62</c:v>
                </c:pt>
                <c:pt idx="2205">
                  <c:v>62</c:v>
                </c:pt>
                <c:pt idx="2206">
                  <c:v>62</c:v>
                </c:pt>
                <c:pt idx="2207">
                  <c:v>62</c:v>
                </c:pt>
                <c:pt idx="2208">
                  <c:v>62</c:v>
                </c:pt>
                <c:pt idx="2209">
                  <c:v>62</c:v>
                </c:pt>
                <c:pt idx="2210">
                  <c:v>62</c:v>
                </c:pt>
                <c:pt idx="2211">
                  <c:v>62</c:v>
                </c:pt>
                <c:pt idx="2212">
                  <c:v>62</c:v>
                </c:pt>
                <c:pt idx="2213">
                  <c:v>62</c:v>
                </c:pt>
                <c:pt idx="2214">
                  <c:v>62</c:v>
                </c:pt>
                <c:pt idx="2215">
                  <c:v>62</c:v>
                </c:pt>
                <c:pt idx="2216">
                  <c:v>62</c:v>
                </c:pt>
                <c:pt idx="2217">
                  <c:v>62</c:v>
                </c:pt>
                <c:pt idx="2218">
                  <c:v>62</c:v>
                </c:pt>
                <c:pt idx="2219">
                  <c:v>62</c:v>
                </c:pt>
                <c:pt idx="2220">
                  <c:v>62</c:v>
                </c:pt>
                <c:pt idx="2221">
                  <c:v>62</c:v>
                </c:pt>
                <c:pt idx="2222">
                  <c:v>62</c:v>
                </c:pt>
                <c:pt idx="2223">
                  <c:v>62</c:v>
                </c:pt>
                <c:pt idx="2224">
                  <c:v>63</c:v>
                </c:pt>
                <c:pt idx="2225">
                  <c:v>63</c:v>
                </c:pt>
                <c:pt idx="2226">
                  <c:v>63</c:v>
                </c:pt>
                <c:pt idx="2227">
                  <c:v>63</c:v>
                </c:pt>
                <c:pt idx="2228">
                  <c:v>63</c:v>
                </c:pt>
                <c:pt idx="2229">
                  <c:v>63</c:v>
                </c:pt>
                <c:pt idx="2230">
                  <c:v>63</c:v>
                </c:pt>
                <c:pt idx="2231">
                  <c:v>63</c:v>
                </c:pt>
                <c:pt idx="2232">
                  <c:v>63</c:v>
                </c:pt>
                <c:pt idx="2233">
                  <c:v>63</c:v>
                </c:pt>
                <c:pt idx="2234">
                  <c:v>63</c:v>
                </c:pt>
                <c:pt idx="2235">
                  <c:v>63</c:v>
                </c:pt>
                <c:pt idx="2236">
                  <c:v>63</c:v>
                </c:pt>
                <c:pt idx="2237">
                  <c:v>63</c:v>
                </c:pt>
                <c:pt idx="2238">
                  <c:v>63</c:v>
                </c:pt>
                <c:pt idx="2239">
                  <c:v>63</c:v>
                </c:pt>
                <c:pt idx="2240">
                  <c:v>63</c:v>
                </c:pt>
                <c:pt idx="2241">
                  <c:v>63</c:v>
                </c:pt>
                <c:pt idx="2242">
                  <c:v>63</c:v>
                </c:pt>
                <c:pt idx="2243">
                  <c:v>63</c:v>
                </c:pt>
                <c:pt idx="2244">
                  <c:v>63</c:v>
                </c:pt>
                <c:pt idx="2245">
                  <c:v>63</c:v>
                </c:pt>
                <c:pt idx="2246">
                  <c:v>63</c:v>
                </c:pt>
                <c:pt idx="2247">
                  <c:v>63</c:v>
                </c:pt>
                <c:pt idx="2248">
                  <c:v>63</c:v>
                </c:pt>
                <c:pt idx="2249">
                  <c:v>63</c:v>
                </c:pt>
                <c:pt idx="2250">
                  <c:v>63</c:v>
                </c:pt>
                <c:pt idx="2251">
                  <c:v>63</c:v>
                </c:pt>
                <c:pt idx="2252">
                  <c:v>63</c:v>
                </c:pt>
                <c:pt idx="2253">
                  <c:v>63</c:v>
                </c:pt>
                <c:pt idx="2254">
                  <c:v>63</c:v>
                </c:pt>
                <c:pt idx="2255">
                  <c:v>63</c:v>
                </c:pt>
                <c:pt idx="2256">
                  <c:v>63</c:v>
                </c:pt>
                <c:pt idx="2257">
                  <c:v>63</c:v>
                </c:pt>
                <c:pt idx="2258">
                  <c:v>63</c:v>
                </c:pt>
                <c:pt idx="2259">
                  <c:v>63</c:v>
                </c:pt>
                <c:pt idx="2260">
                  <c:v>63</c:v>
                </c:pt>
                <c:pt idx="2261">
                  <c:v>63</c:v>
                </c:pt>
                <c:pt idx="2262">
                  <c:v>63</c:v>
                </c:pt>
                <c:pt idx="2263">
                  <c:v>63</c:v>
                </c:pt>
                <c:pt idx="2264">
                  <c:v>63</c:v>
                </c:pt>
                <c:pt idx="2265">
                  <c:v>63</c:v>
                </c:pt>
                <c:pt idx="2266">
                  <c:v>63</c:v>
                </c:pt>
                <c:pt idx="2267">
                  <c:v>63</c:v>
                </c:pt>
                <c:pt idx="2268">
                  <c:v>63</c:v>
                </c:pt>
                <c:pt idx="2269">
                  <c:v>63</c:v>
                </c:pt>
                <c:pt idx="2270">
                  <c:v>63</c:v>
                </c:pt>
                <c:pt idx="2271">
                  <c:v>63</c:v>
                </c:pt>
                <c:pt idx="2272">
                  <c:v>63</c:v>
                </c:pt>
                <c:pt idx="2273">
                  <c:v>63</c:v>
                </c:pt>
                <c:pt idx="2274">
                  <c:v>63</c:v>
                </c:pt>
                <c:pt idx="2275">
                  <c:v>63</c:v>
                </c:pt>
                <c:pt idx="2276">
                  <c:v>63</c:v>
                </c:pt>
                <c:pt idx="2277">
                  <c:v>63</c:v>
                </c:pt>
                <c:pt idx="2278">
                  <c:v>63</c:v>
                </c:pt>
                <c:pt idx="2279">
                  <c:v>63</c:v>
                </c:pt>
                <c:pt idx="2280">
                  <c:v>63</c:v>
                </c:pt>
                <c:pt idx="2281">
                  <c:v>64</c:v>
                </c:pt>
                <c:pt idx="2282">
                  <c:v>64</c:v>
                </c:pt>
                <c:pt idx="2283">
                  <c:v>64</c:v>
                </c:pt>
                <c:pt idx="2284">
                  <c:v>64</c:v>
                </c:pt>
                <c:pt idx="2285">
                  <c:v>64</c:v>
                </c:pt>
                <c:pt idx="2286">
                  <c:v>64</c:v>
                </c:pt>
                <c:pt idx="2287">
                  <c:v>64</c:v>
                </c:pt>
                <c:pt idx="2288">
                  <c:v>64</c:v>
                </c:pt>
                <c:pt idx="2289">
                  <c:v>64</c:v>
                </c:pt>
                <c:pt idx="2290">
                  <c:v>64</c:v>
                </c:pt>
                <c:pt idx="2291">
                  <c:v>64</c:v>
                </c:pt>
                <c:pt idx="2292">
                  <c:v>64</c:v>
                </c:pt>
                <c:pt idx="2293">
                  <c:v>64</c:v>
                </c:pt>
                <c:pt idx="2294">
                  <c:v>64</c:v>
                </c:pt>
                <c:pt idx="2295">
                  <c:v>64</c:v>
                </c:pt>
                <c:pt idx="2296">
                  <c:v>64</c:v>
                </c:pt>
                <c:pt idx="2297">
                  <c:v>64</c:v>
                </c:pt>
                <c:pt idx="2298">
                  <c:v>64</c:v>
                </c:pt>
                <c:pt idx="2299">
                  <c:v>64</c:v>
                </c:pt>
                <c:pt idx="2300">
                  <c:v>64</c:v>
                </c:pt>
                <c:pt idx="2301">
                  <c:v>64</c:v>
                </c:pt>
                <c:pt idx="2302">
                  <c:v>64</c:v>
                </c:pt>
                <c:pt idx="2303">
                  <c:v>64</c:v>
                </c:pt>
                <c:pt idx="2304">
                  <c:v>64</c:v>
                </c:pt>
                <c:pt idx="2305">
                  <c:v>64</c:v>
                </c:pt>
                <c:pt idx="2306">
                  <c:v>64</c:v>
                </c:pt>
                <c:pt idx="2307">
                  <c:v>64</c:v>
                </c:pt>
                <c:pt idx="2308">
                  <c:v>64</c:v>
                </c:pt>
                <c:pt idx="2309">
                  <c:v>64</c:v>
                </c:pt>
                <c:pt idx="2310">
                  <c:v>64</c:v>
                </c:pt>
                <c:pt idx="2311">
                  <c:v>64</c:v>
                </c:pt>
                <c:pt idx="2312">
                  <c:v>64</c:v>
                </c:pt>
                <c:pt idx="2313">
                  <c:v>64</c:v>
                </c:pt>
                <c:pt idx="2314">
                  <c:v>64</c:v>
                </c:pt>
                <c:pt idx="2315">
                  <c:v>64</c:v>
                </c:pt>
                <c:pt idx="2316">
                  <c:v>64</c:v>
                </c:pt>
                <c:pt idx="2317">
                  <c:v>64</c:v>
                </c:pt>
                <c:pt idx="2318">
                  <c:v>64</c:v>
                </c:pt>
                <c:pt idx="2319">
                  <c:v>64</c:v>
                </c:pt>
                <c:pt idx="2320">
                  <c:v>64</c:v>
                </c:pt>
                <c:pt idx="2321">
                  <c:v>64</c:v>
                </c:pt>
                <c:pt idx="2322">
                  <c:v>64</c:v>
                </c:pt>
                <c:pt idx="2323">
                  <c:v>64</c:v>
                </c:pt>
                <c:pt idx="2324">
                  <c:v>64</c:v>
                </c:pt>
                <c:pt idx="2325">
                  <c:v>64</c:v>
                </c:pt>
                <c:pt idx="2326">
                  <c:v>64</c:v>
                </c:pt>
                <c:pt idx="2327">
                  <c:v>64</c:v>
                </c:pt>
                <c:pt idx="2328">
                  <c:v>64</c:v>
                </c:pt>
                <c:pt idx="2329">
                  <c:v>64</c:v>
                </c:pt>
                <c:pt idx="2330">
                  <c:v>64</c:v>
                </c:pt>
                <c:pt idx="2331">
                  <c:v>64</c:v>
                </c:pt>
                <c:pt idx="2332">
                  <c:v>64</c:v>
                </c:pt>
                <c:pt idx="2333">
                  <c:v>64</c:v>
                </c:pt>
                <c:pt idx="2334">
                  <c:v>64</c:v>
                </c:pt>
                <c:pt idx="2335">
                  <c:v>64</c:v>
                </c:pt>
                <c:pt idx="2336">
                  <c:v>64</c:v>
                </c:pt>
                <c:pt idx="2337">
                  <c:v>64</c:v>
                </c:pt>
                <c:pt idx="2338">
                  <c:v>64</c:v>
                </c:pt>
                <c:pt idx="2339">
                  <c:v>65</c:v>
                </c:pt>
                <c:pt idx="2340">
                  <c:v>65</c:v>
                </c:pt>
                <c:pt idx="2341">
                  <c:v>65</c:v>
                </c:pt>
                <c:pt idx="2342">
                  <c:v>65</c:v>
                </c:pt>
                <c:pt idx="2343">
                  <c:v>65</c:v>
                </c:pt>
                <c:pt idx="2344">
                  <c:v>65</c:v>
                </c:pt>
                <c:pt idx="2345">
                  <c:v>65</c:v>
                </c:pt>
                <c:pt idx="2346">
                  <c:v>65</c:v>
                </c:pt>
                <c:pt idx="2347">
                  <c:v>65</c:v>
                </c:pt>
                <c:pt idx="2348">
                  <c:v>65</c:v>
                </c:pt>
                <c:pt idx="2349">
                  <c:v>65</c:v>
                </c:pt>
                <c:pt idx="2350">
                  <c:v>65</c:v>
                </c:pt>
                <c:pt idx="2351">
                  <c:v>65</c:v>
                </c:pt>
                <c:pt idx="2352">
                  <c:v>65</c:v>
                </c:pt>
                <c:pt idx="2353">
                  <c:v>65</c:v>
                </c:pt>
                <c:pt idx="2354">
                  <c:v>65</c:v>
                </c:pt>
                <c:pt idx="2355">
                  <c:v>65</c:v>
                </c:pt>
                <c:pt idx="2356">
                  <c:v>65</c:v>
                </c:pt>
                <c:pt idx="2357">
                  <c:v>65</c:v>
                </c:pt>
                <c:pt idx="2358">
                  <c:v>65</c:v>
                </c:pt>
                <c:pt idx="2359">
                  <c:v>65</c:v>
                </c:pt>
                <c:pt idx="2360">
                  <c:v>65</c:v>
                </c:pt>
                <c:pt idx="2361">
                  <c:v>65</c:v>
                </c:pt>
                <c:pt idx="2362">
                  <c:v>65</c:v>
                </c:pt>
                <c:pt idx="2363">
                  <c:v>65</c:v>
                </c:pt>
                <c:pt idx="2364">
                  <c:v>65</c:v>
                </c:pt>
                <c:pt idx="2365">
                  <c:v>65</c:v>
                </c:pt>
                <c:pt idx="2366">
                  <c:v>65</c:v>
                </c:pt>
                <c:pt idx="2367">
                  <c:v>65</c:v>
                </c:pt>
                <c:pt idx="2368">
                  <c:v>65</c:v>
                </c:pt>
                <c:pt idx="2369">
                  <c:v>65</c:v>
                </c:pt>
                <c:pt idx="2370">
                  <c:v>65</c:v>
                </c:pt>
                <c:pt idx="2371">
                  <c:v>65</c:v>
                </c:pt>
                <c:pt idx="2372">
                  <c:v>65</c:v>
                </c:pt>
                <c:pt idx="2373">
                  <c:v>65</c:v>
                </c:pt>
                <c:pt idx="2374">
                  <c:v>65</c:v>
                </c:pt>
                <c:pt idx="2375">
                  <c:v>65</c:v>
                </c:pt>
                <c:pt idx="2376">
                  <c:v>65</c:v>
                </c:pt>
                <c:pt idx="2377">
                  <c:v>65</c:v>
                </c:pt>
                <c:pt idx="2378">
                  <c:v>65</c:v>
                </c:pt>
                <c:pt idx="2379">
                  <c:v>65</c:v>
                </c:pt>
                <c:pt idx="2380">
                  <c:v>65</c:v>
                </c:pt>
                <c:pt idx="2381">
                  <c:v>65</c:v>
                </c:pt>
                <c:pt idx="2382">
                  <c:v>65</c:v>
                </c:pt>
                <c:pt idx="2383">
                  <c:v>65</c:v>
                </c:pt>
                <c:pt idx="2384">
                  <c:v>65</c:v>
                </c:pt>
                <c:pt idx="2385">
                  <c:v>65</c:v>
                </c:pt>
                <c:pt idx="2386">
                  <c:v>65</c:v>
                </c:pt>
                <c:pt idx="2387">
                  <c:v>65</c:v>
                </c:pt>
                <c:pt idx="2388">
                  <c:v>65</c:v>
                </c:pt>
                <c:pt idx="2389">
                  <c:v>65</c:v>
                </c:pt>
                <c:pt idx="2390">
                  <c:v>65</c:v>
                </c:pt>
                <c:pt idx="2391">
                  <c:v>65</c:v>
                </c:pt>
                <c:pt idx="2392">
                  <c:v>65</c:v>
                </c:pt>
                <c:pt idx="2393">
                  <c:v>65</c:v>
                </c:pt>
                <c:pt idx="2394">
                  <c:v>65</c:v>
                </c:pt>
                <c:pt idx="2395">
                  <c:v>65</c:v>
                </c:pt>
                <c:pt idx="2396">
                  <c:v>66</c:v>
                </c:pt>
                <c:pt idx="2397">
                  <c:v>66</c:v>
                </c:pt>
                <c:pt idx="2398">
                  <c:v>66</c:v>
                </c:pt>
                <c:pt idx="2399">
                  <c:v>66</c:v>
                </c:pt>
                <c:pt idx="2400">
                  <c:v>66</c:v>
                </c:pt>
                <c:pt idx="2401">
                  <c:v>66</c:v>
                </c:pt>
                <c:pt idx="2402">
                  <c:v>66</c:v>
                </c:pt>
                <c:pt idx="2403">
                  <c:v>66</c:v>
                </c:pt>
                <c:pt idx="2404">
                  <c:v>66</c:v>
                </c:pt>
                <c:pt idx="2405">
                  <c:v>66</c:v>
                </c:pt>
                <c:pt idx="2406">
                  <c:v>66</c:v>
                </c:pt>
                <c:pt idx="2407">
                  <c:v>66</c:v>
                </c:pt>
                <c:pt idx="2408">
                  <c:v>66</c:v>
                </c:pt>
                <c:pt idx="2409">
                  <c:v>66</c:v>
                </c:pt>
                <c:pt idx="2410">
                  <c:v>66</c:v>
                </c:pt>
                <c:pt idx="2411">
                  <c:v>66</c:v>
                </c:pt>
                <c:pt idx="2412">
                  <c:v>66</c:v>
                </c:pt>
                <c:pt idx="2413">
                  <c:v>66</c:v>
                </c:pt>
                <c:pt idx="2414">
                  <c:v>66</c:v>
                </c:pt>
                <c:pt idx="2415">
                  <c:v>66</c:v>
                </c:pt>
                <c:pt idx="2416">
                  <c:v>66</c:v>
                </c:pt>
                <c:pt idx="2417">
                  <c:v>66</c:v>
                </c:pt>
                <c:pt idx="2418">
                  <c:v>66</c:v>
                </c:pt>
                <c:pt idx="2419">
                  <c:v>66</c:v>
                </c:pt>
                <c:pt idx="2420">
                  <c:v>66</c:v>
                </c:pt>
                <c:pt idx="2421">
                  <c:v>66</c:v>
                </c:pt>
                <c:pt idx="2422">
                  <c:v>66</c:v>
                </c:pt>
                <c:pt idx="2423">
                  <c:v>66</c:v>
                </c:pt>
                <c:pt idx="2424">
                  <c:v>66</c:v>
                </c:pt>
                <c:pt idx="2425">
                  <c:v>66</c:v>
                </c:pt>
                <c:pt idx="2426">
                  <c:v>66</c:v>
                </c:pt>
                <c:pt idx="2427">
                  <c:v>66</c:v>
                </c:pt>
                <c:pt idx="2428">
                  <c:v>66</c:v>
                </c:pt>
                <c:pt idx="2429">
                  <c:v>66</c:v>
                </c:pt>
                <c:pt idx="2430">
                  <c:v>66</c:v>
                </c:pt>
                <c:pt idx="2431">
                  <c:v>66</c:v>
                </c:pt>
                <c:pt idx="2432">
                  <c:v>66</c:v>
                </c:pt>
                <c:pt idx="2433">
                  <c:v>66</c:v>
                </c:pt>
                <c:pt idx="2434">
                  <c:v>66</c:v>
                </c:pt>
                <c:pt idx="2435">
                  <c:v>66</c:v>
                </c:pt>
                <c:pt idx="2436">
                  <c:v>66</c:v>
                </c:pt>
                <c:pt idx="2437">
                  <c:v>66</c:v>
                </c:pt>
                <c:pt idx="2438">
                  <c:v>66</c:v>
                </c:pt>
                <c:pt idx="2439">
                  <c:v>66</c:v>
                </c:pt>
                <c:pt idx="2440">
                  <c:v>66</c:v>
                </c:pt>
                <c:pt idx="2441">
                  <c:v>66</c:v>
                </c:pt>
                <c:pt idx="2442">
                  <c:v>66</c:v>
                </c:pt>
                <c:pt idx="2443">
                  <c:v>66</c:v>
                </c:pt>
                <c:pt idx="2444">
                  <c:v>66</c:v>
                </c:pt>
                <c:pt idx="2445">
                  <c:v>66</c:v>
                </c:pt>
                <c:pt idx="2446">
                  <c:v>66</c:v>
                </c:pt>
                <c:pt idx="2447">
                  <c:v>66</c:v>
                </c:pt>
                <c:pt idx="2448">
                  <c:v>66</c:v>
                </c:pt>
                <c:pt idx="2449">
                  <c:v>66</c:v>
                </c:pt>
                <c:pt idx="2450">
                  <c:v>66</c:v>
                </c:pt>
                <c:pt idx="2451">
                  <c:v>66</c:v>
                </c:pt>
                <c:pt idx="2452">
                  <c:v>66</c:v>
                </c:pt>
                <c:pt idx="2453">
                  <c:v>67</c:v>
                </c:pt>
                <c:pt idx="2454">
                  <c:v>67</c:v>
                </c:pt>
                <c:pt idx="2455">
                  <c:v>67</c:v>
                </c:pt>
                <c:pt idx="2456">
                  <c:v>67</c:v>
                </c:pt>
                <c:pt idx="2457">
                  <c:v>67</c:v>
                </c:pt>
                <c:pt idx="2458">
                  <c:v>67</c:v>
                </c:pt>
                <c:pt idx="2459">
                  <c:v>67</c:v>
                </c:pt>
                <c:pt idx="2460">
                  <c:v>67</c:v>
                </c:pt>
                <c:pt idx="2461">
                  <c:v>67</c:v>
                </c:pt>
                <c:pt idx="2462">
                  <c:v>67</c:v>
                </c:pt>
                <c:pt idx="2463">
                  <c:v>67</c:v>
                </c:pt>
                <c:pt idx="2464">
                  <c:v>67</c:v>
                </c:pt>
                <c:pt idx="2465">
                  <c:v>67</c:v>
                </c:pt>
                <c:pt idx="2466">
                  <c:v>67</c:v>
                </c:pt>
                <c:pt idx="2467">
                  <c:v>67</c:v>
                </c:pt>
                <c:pt idx="2468">
                  <c:v>67</c:v>
                </c:pt>
                <c:pt idx="2469">
                  <c:v>67</c:v>
                </c:pt>
                <c:pt idx="2470">
                  <c:v>67</c:v>
                </c:pt>
                <c:pt idx="2471">
                  <c:v>67</c:v>
                </c:pt>
                <c:pt idx="2472">
                  <c:v>67</c:v>
                </c:pt>
                <c:pt idx="2473">
                  <c:v>67</c:v>
                </c:pt>
                <c:pt idx="2474">
                  <c:v>67</c:v>
                </c:pt>
                <c:pt idx="2475">
                  <c:v>67</c:v>
                </c:pt>
                <c:pt idx="2476">
                  <c:v>67</c:v>
                </c:pt>
                <c:pt idx="2477">
                  <c:v>67</c:v>
                </c:pt>
                <c:pt idx="2478">
                  <c:v>67</c:v>
                </c:pt>
                <c:pt idx="2479">
                  <c:v>67</c:v>
                </c:pt>
                <c:pt idx="2480">
                  <c:v>67</c:v>
                </c:pt>
                <c:pt idx="2481">
                  <c:v>67</c:v>
                </c:pt>
                <c:pt idx="2482">
                  <c:v>67</c:v>
                </c:pt>
                <c:pt idx="2483">
                  <c:v>67</c:v>
                </c:pt>
                <c:pt idx="2484">
                  <c:v>67</c:v>
                </c:pt>
                <c:pt idx="2485">
                  <c:v>67</c:v>
                </c:pt>
                <c:pt idx="2486">
                  <c:v>67</c:v>
                </c:pt>
                <c:pt idx="2487">
                  <c:v>67</c:v>
                </c:pt>
                <c:pt idx="2488">
                  <c:v>67</c:v>
                </c:pt>
                <c:pt idx="2489">
                  <c:v>67</c:v>
                </c:pt>
                <c:pt idx="2490">
                  <c:v>67</c:v>
                </c:pt>
                <c:pt idx="2491">
                  <c:v>67</c:v>
                </c:pt>
                <c:pt idx="2492">
                  <c:v>67</c:v>
                </c:pt>
                <c:pt idx="2493">
                  <c:v>67</c:v>
                </c:pt>
                <c:pt idx="2494">
                  <c:v>67</c:v>
                </c:pt>
                <c:pt idx="2495">
                  <c:v>67</c:v>
                </c:pt>
                <c:pt idx="2496">
                  <c:v>67</c:v>
                </c:pt>
                <c:pt idx="2497">
                  <c:v>67</c:v>
                </c:pt>
                <c:pt idx="2498">
                  <c:v>67</c:v>
                </c:pt>
                <c:pt idx="2499">
                  <c:v>67</c:v>
                </c:pt>
                <c:pt idx="2500">
                  <c:v>67</c:v>
                </c:pt>
                <c:pt idx="2501">
                  <c:v>67</c:v>
                </c:pt>
                <c:pt idx="2502">
                  <c:v>67</c:v>
                </c:pt>
                <c:pt idx="2503">
                  <c:v>67</c:v>
                </c:pt>
                <c:pt idx="2504">
                  <c:v>67</c:v>
                </c:pt>
                <c:pt idx="2505">
                  <c:v>67</c:v>
                </c:pt>
                <c:pt idx="2506">
                  <c:v>67</c:v>
                </c:pt>
                <c:pt idx="2507">
                  <c:v>67</c:v>
                </c:pt>
                <c:pt idx="2508">
                  <c:v>68</c:v>
                </c:pt>
                <c:pt idx="2509">
                  <c:v>68</c:v>
                </c:pt>
                <c:pt idx="2510">
                  <c:v>68</c:v>
                </c:pt>
                <c:pt idx="2511">
                  <c:v>68</c:v>
                </c:pt>
                <c:pt idx="2512">
                  <c:v>68</c:v>
                </c:pt>
                <c:pt idx="2513">
                  <c:v>68</c:v>
                </c:pt>
                <c:pt idx="2514">
                  <c:v>68</c:v>
                </c:pt>
                <c:pt idx="2515">
                  <c:v>68</c:v>
                </c:pt>
                <c:pt idx="2516">
                  <c:v>68</c:v>
                </c:pt>
                <c:pt idx="2517">
                  <c:v>68</c:v>
                </c:pt>
                <c:pt idx="2518">
                  <c:v>68</c:v>
                </c:pt>
                <c:pt idx="2519">
                  <c:v>68</c:v>
                </c:pt>
                <c:pt idx="2520">
                  <c:v>68</c:v>
                </c:pt>
                <c:pt idx="2521">
                  <c:v>68</c:v>
                </c:pt>
                <c:pt idx="2522">
                  <c:v>68</c:v>
                </c:pt>
                <c:pt idx="2523">
                  <c:v>68</c:v>
                </c:pt>
                <c:pt idx="2524">
                  <c:v>68</c:v>
                </c:pt>
                <c:pt idx="2525">
                  <c:v>68</c:v>
                </c:pt>
                <c:pt idx="2526">
                  <c:v>68</c:v>
                </c:pt>
                <c:pt idx="2527">
                  <c:v>68</c:v>
                </c:pt>
                <c:pt idx="2528">
                  <c:v>68</c:v>
                </c:pt>
                <c:pt idx="2529">
                  <c:v>68</c:v>
                </c:pt>
                <c:pt idx="2530">
                  <c:v>68</c:v>
                </c:pt>
                <c:pt idx="2531">
                  <c:v>68</c:v>
                </c:pt>
                <c:pt idx="2532">
                  <c:v>68</c:v>
                </c:pt>
                <c:pt idx="2533">
                  <c:v>68</c:v>
                </c:pt>
                <c:pt idx="2534">
                  <c:v>68</c:v>
                </c:pt>
                <c:pt idx="2535">
                  <c:v>68</c:v>
                </c:pt>
                <c:pt idx="2536">
                  <c:v>68</c:v>
                </c:pt>
                <c:pt idx="2537">
                  <c:v>68</c:v>
                </c:pt>
                <c:pt idx="2538">
                  <c:v>68</c:v>
                </c:pt>
                <c:pt idx="2539">
                  <c:v>68</c:v>
                </c:pt>
                <c:pt idx="2540">
                  <c:v>68</c:v>
                </c:pt>
                <c:pt idx="2541">
                  <c:v>68</c:v>
                </c:pt>
                <c:pt idx="2542">
                  <c:v>68</c:v>
                </c:pt>
                <c:pt idx="2543">
                  <c:v>68</c:v>
                </c:pt>
                <c:pt idx="2544">
                  <c:v>68</c:v>
                </c:pt>
                <c:pt idx="2545">
                  <c:v>68</c:v>
                </c:pt>
                <c:pt idx="2546">
                  <c:v>68</c:v>
                </c:pt>
                <c:pt idx="2547">
                  <c:v>68</c:v>
                </c:pt>
                <c:pt idx="2548">
                  <c:v>68</c:v>
                </c:pt>
                <c:pt idx="2549">
                  <c:v>68</c:v>
                </c:pt>
                <c:pt idx="2550">
                  <c:v>68</c:v>
                </c:pt>
                <c:pt idx="2551">
                  <c:v>68</c:v>
                </c:pt>
                <c:pt idx="2552">
                  <c:v>68</c:v>
                </c:pt>
                <c:pt idx="2553">
                  <c:v>68</c:v>
                </c:pt>
                <c:pt idx="2554">
                  <c:v>68</c:v>
                </c:pt>
                <c:pt idx="2555">
                  <c:v>68</c:v>
                </c:pt>
                <c:pt idx="2556">
                  <c:v>68</c:v>
                </c:pt>
                <c:pt idx="2557">
                  <c:v>68</c:v>
                </c:pt>
                <c:pt idx="2558">
                  <c:v>68</c:v>
                </c:pt>
                <c:pt idx="2559">
                  <c:v>69</c:v>
                </c:pt>
                <c:pt idx="2560">
                  <c:v>69</c:v>
                </c:pt>
                <c:pt idx="2561">
                  <c:v>69</c:v>
                </c:pt>
                <c:pt idx="2562">
                  <c:v>69</c:v>
                </c:pt>
                <c:pt idx="2563">
                  <c:v>69</c:v>
                </c:pt>
                <c:pt idx="2564">
                  <c:v>69</c:v>
                </c:pt>
                <c:pt idx="2565">
                  <c:v>69</c:v>
                </c:pt>
                <c:pt idx="2566">
                  <c:v>69</c:v>
                </c:pt>
                <c:pt idx="2567">
                  <c:v>69</c:v>
                </c:pt>
                <c:pt idx="2568">
                  <c:v>69</c:v>
                </c:pt>
                <c:pt idx="2569">
                  <c:v>69</c:v>
                </c:pt>
                <c:pt idx="2570">
                  <c:v>69</c:v>
                </c:pt>
                <c:pt idx="2571">
                  <c:v>69</c:v>
                </c:pt>
                <c:pt idx="2572">
                  <c:v>69</c:v>
                </c:pt>
                <c:pt idx="2573">
                  <c:v>69</c:v>
                </c:pt>
                <c:pt idx="2574">
                  <c:v>69</c:v>
                </c:pt>
                <c:pt idx="2575">
                  <c:v>69</c:v>
                </c:pt>
                <c:pt idx="2576">
                  <c:v>69</c:v>
                </c:pt>
                <c:pt idx="2577">
                  <c:v>69</c:v>
                </c:pt>
                <c:pt idx="2578">
                  <c:v>69</c:v>
                </c:pt>
                <c:pt idx="2579">
                  <c:v>69</c:v>
                </c:pt>
                <c:pt idx="2580">
                  <c:v>69</c:v>
                </c:pt>
                <c:pt idx="2581">
                  <c:v>69</c:v>
                </c:pt>
                <c:pt idx="2582">
                  <c:v>69</c:v>
                </c:pt>
                <c:pt idx="2583">
                  <c:v>69</c:v>
                </c:pt>
                <c:pt idx="2584">
                  <c:v>69</c:v>
                </c:pt>
                <c:pt idx="2585">
                  <c:v>69</c:v>
                </c:pt>
                <c:pt idx="2586">
                  <c:v>69</c:v>
                </c:pt>
                <c:pt idx="2587">
                  <c:v>69</c:v>
                </c:pt>
                <c:pt idx="2588">
                  <c:v>69</c:v>
                </c:pt>
                <c:pt idx="2589">
                  <c:v>69</c:v>
                </c:pt>
                <c:pt idx="2590">
                  <c:v>69</c:v>
                </c:pt>
                <c:pt idx="2591">
                  <c:v>69</c:v>
                </c:pt>
                <c:pt idx="2592">
                  <c:v>69</c:v>
                </c:pt>
                <c:pt idx="2593">
                  <c:v>69</c:v>
                </c:pt>
                <c:pt idx="2594">
                  <c:v>69</c:v>
                </c:pt>
                <c:pt idx="2595">
                  <c:v>69</c:v>
                </c:pt>
                <c:pt idx="2596">
                  <c:v>69</c:v>
                </c:pt>
                <c:pt idx="2597">
                  <c:v>69</c:v>
                </c:pt>
                <c:pt idx="2598">
                  <c:v>69</c:v>
                </c:pt>
                <c:pt idx="2599">
                  <c:v>69</c:v>
                </c:pt>
                <c:pt idx="2600">
                  <c:v>69</c:v>
                </c:pt>
                <c:pt idx="2601">
                  <c:v>69</c:v>
                </c:pt>
                <c:pt idx="2602">
                  <c:v>69</c:v>
                </c:pt>
                <c:pt idx="2603">
                  <c:v>69</c:v>
                </c:pt>
                <c:pt idx="2604">
                  <c:v>69</c:v>
                </c:pt>
                <c:pt idx="2605">
                  <c:v>69</c:v>
                </c:pt>
                <c:pt idx="2606">
                  <c:v>69</c:v>
                </c:pt>
                <c:pt idx="2607">
                  <c:v>69</c:v>
                </c:pt>
                <c:pt idx="2608">
                  <c:v>69</c:v>
                </c:pt>
                <c:pt idx="2609">
                  <c:v>69</c:v>
                </c:pt>
                <c:pt idx="2610">
                  <c:v>69</c:v>
                </c:pt>
                <c:pt idx="2611">
                  <c:v>69</c:v>
                </c:pt>
                <c:pt idx="2612">
                  <c:v>69</c:v>
                </c:pt>
                <c:pt idx="2613">
                  <c:v>70</c:v>
                </c:pt>
                <c:pt idx="2614">
                  <c:v>70</c:v>
                </c:pt>
                <c:pt idx="2615">
                  <c:v>70</c:v>
                </c:pt>
                <c:pt idx="2616">
                  <c:v>70</c:v>
                </c:pt>
                <c:pt idx="2617">
                  <c:v>70</c:v>
                </c:pt>
                <c:pt idx="2618">
                  <c:v>70</c:v>
                </c:pt>
                <c:pt idx="2619">
                  <c:v>70</c:v>
                </c:pt>
                <c:pt idx="2620">
                  <c:v>70</c:v>
                </c:pt>
                <c:pt idx="2621">
                  <c:v>70</c:v>
                </c:pt>
                <c:pt idx="2622">
                  <c:v>70</c:v>
                </c:pt>
                <c:pt idx="2623">
                  <c:v>70</c:v>
                </c:pt>
                <c:pt idx="2624">
                  <c:v>70</c:v>
                </c:pt>
                <c:pt idx="2625">
                  <c:v>70</c:v>
                </c:pt>
                <c:pt idx="2626">
                  <c:v>70</c:v>
                </c:pt>
                <c:pt idx="2627">
                  <c:v>70</c:v>
                </c:pt>
                <c:pt idx="2628">
                  <c:v>70</c:v>
                </c:pt>
                <c:pt idx="2629">
                  <c:v>70</c:v>
                </c:pt>
                <c:pt idx="2630">
                  <c:v>70</c:v>
                </c:pt>
                <c:pt idx="2631">
                  <c:v>70</c:v>
                </c:pt>
                <c:pt idx="2632">
                  <c:v>70</c:v>
                </c:pt>
                <c:pt idx="2633">
                  <c:v>70</c:v>
                </c:pt>
                <c:pt idx="2634">
                  <c:v>70</c:v>
                </c:pt>
                <c:pt idx="2635">
                  <c:v>70</c:v>
                </c:pt>
                <c:pt idx="2636">
                  <c:v>70</c:v>
                </c:pt>
                <c:pt idx="2637">
                  <c:v>70</c:v>
                </c:pt>
                <c:pt idx="2638">
                  <c:v>70</c:v>
                </c:pt>
                <c:pt idx="2639">
                  <c:v>70</c:v>
                </c:pt>
                <c:pt idx="2640">
                  <c:v>70</c:v>
                </c:pt>
                <c:pt idx="2641">
                  <c:v>70</c:v>
                </c:pt>
                <c:pt idx="2642">
                  <c:v>70</c:v>
                </c:pt>
                <c:pt idx="2643">
                  <c:v>70</c:v>
                </c:pt>
                <c:pt idx="2644">
                  <c:v>70</c:v>
                </c:pt>
                <c:pt idx="2645">
                  <c:v>70</c:v>
                </c:pt>
                <c:pt idx="2646">
                  <c:v>70</c:v>
                </c:pt>
                <c:pt idx="2647">
                  <c:v>70</c:v>
                </c:pt>
                <c:pt idx="2648">
                  <c:v>70</c:v>
                </c:pt>
                <c:pt idx="2649">
                  <c:v>70</c:v>
                </c:pt>
                <c:pt idx="2650">
                  <c:v>70</c:v>
                </c:pt>
                <c:pt idx="2651">
                  <c:v>70</c:v>
                </c:pt>
                <c:pt idx="2652">
                  <c:v>70</c:v>
                </c:pt>
                <c:pt idx="2653">
                  <c:v>70</c:v>
                </c:pt>
                <c:pt idx="2654">
                  <c:v>70</c:v>
                </c:pt>
                <c:pt idx="2655">
                  <c:v>70</c:v>
                </c:pt>
                <c:pt idx="2656">
                  <c:v>70</c:v>
                </c:pt>
                <c:pt idx="2657">
                  <c:v>70</c:v>
                </c:pt>
                <c:pt idx="2658">
                  <c:v>70</c:v>
                </c:pt>
                <c:pt idx="2659">
                  <c:v>70</c:v>
                </c:pt>
                <c:pt idx="2660">
                  <c:v>70</c:v>
                </c:pt>
                <c:pt idx="2661">
                  <c:v>70</c:v>
                </c:pt>
                <c:pt idx="2662">
                  <c:v>71</c:v>
                </c:pt>
                <c:pt idx="2663">
                  <c:v>71</c:v>
                </c:pt>
                <c:pt idx="2664">
                  <c:v>71</c:v>
                </c:pt>
                <c:pt idx="2665">
                  <c:v>71</c:v>
                </c:pt>
                <c:pt idx="2666">
                  <c:v>71</c:v>
                </c:pt>
                <c:pt idx="2667">
                  <c:v>71</c:v>
                </c:pt>
                <c:pt idx="2668">
                  <c:v>71</c:v>
                </c:pt>
                <c:pt idx="2669">
                  <c:v>71</c:v>
                </c:pt>
                <c:pt idx="2670">
                  <c:v>71</c:v>
                </c:pt>
                <c:pt idx="2671">
                  <c:v>71</c:v>
                </c:pt>
                <c:pt idx="2672">
                  <c:v>71</c:v>
                </c:pt>
                <c:pt idx="2673">
                  <c:v>71</c:v>
                </c:pt>
                <c:pt idx="2674">
                  <c:v>71</c:v>
                </c:pt>
                <c:pt idx="2675">
                  <c:v>71</c:v>
                </c:pt>
                <c:pt idx="2676">
                  <c:v>71</c:v>
                </c:pt>
                <c:pt idx="2677">
                  <c:v>71</c:v>
                </c:pt>
                <c:pt idx="2678">
                  <c:v>71</c:v>
                </c:pt>
                <c:pt idx="2679">
                  <c:v>71</c:v>
                </c:pt>
                <c:pt idx="2680">
                  <c:v>71</c:v>
                </c:pt>
                <c:pt idx="2681">
                  <c:v>71</c:v>
                </c:pt>
                <c:pt idx="2682">
                  <c:v>71</c:v>
                </c:pt>
                <c:pt idx="2683">
                  <c:v>71</c:v>
                </c:pt>
                <c:pt idx="2684">
                  <c:v>71</c:v>
                </c:pt>
                <c:pt idx="2685">
                  <c:v>71</c:v>
                </c:pt>
                <c:pt idx="2686">
                  <c:v>71</c:v>
                </c:pt>
                <c:pt idx="2687">
                  <c:v>71</c:v>
                </c:pt>
                <c:pt idx="2688">
                  <c:v>71</c:v>
                </c:pt>
                <c:pt idx="2689">
                  <c:v>71</c:v>
                </c:pt>
                <c:pt idx="2690">
                  <c:v>71</c:v>
                </c:pt>
                <c:pt idx="2691">
                  <c:v>71</c:v>
                </c:pt>
                <c:pt idx="2692">
                  <c:v>71</c:v>
                </c:pt>
                <c:pt idx="2693">
                  <c:v>71</c:v>
                </c:pt>
                <c:pt idx="2694">
                  <c:v>71</c:v>
                </c:pt>
                <c:pt idx="2695">
                  <c:v>71</c:v>
                </c:pt>
                <c:pt idx="2696">
                  <c:v>71</c:v>
                </c:pt>
                <c:pt idx="2697">
                  <c:v>71</c:v>
                </c:pt>
                <c:pt idx="2698">
                  <c:v>71</c:v>
                </c:pt>
                <c:pt idx="2699">
                  <c:v>71</c:v>
                </c:pt>
                <c:pt idx="2700">
                  <c:v>71</c:v>
                </c:pt>
                <c:pt idx="2701">
                  <c:v>71</c:v>
                </c:pt>
                <c:pt idx="2702">
                  <c:v>71</c:v>
                </c:pt>
                <c:pt idx="2703">
                  <c:v>72</c:v>
                </c:pt>
                <c:pt idx="2704">
                  <c:v>72</c:v>
                </c:pt>
                <c:pt idx="2705">
                  <c:v>72</c:v>
                </c:pt>
                <c:pt idx="2706">
                  <c:v>72</c:v>
                </c:pt>
                <c:pt idx="2707">
                  <c:v>72</c:v>
                </c:pt>
                <c:pt idx="2708">
                  <c:v>72</c:v>
                </c:pt>
                <c:pt idx="2709">
                  <c:v>72</c:v>
                </c:pt>
                <c:pt idx="2710">
                  <c:v>72</c:v>
                </c:pt>
                <c:pt idx="2711">
                  <c:v>72</c:v>
                </c:pt>
                <c:pt idx="2712">
                  <c:v>72</c:v>
                </c:pt>
                <c:pt idx="2713">
                  <c:v>72</c:v>
                </c:pt>
                <c:pt idx="2714">
                  <c:v>72</c:v>
                </c:pt>
                <c:pt idx="2715">
                  <c:v>72</c:v>
                </c:pt>
                <c:pt idx="2716">
                  <c:v>72</c:v>
                </c:pt>
                <c:pt idx="2717">
                  <c:v>72</c:v>
                </c:pt>
                <c:pt idx="2718">
                  <c:v>72</c:v>
                </c:pt>
                <c:pt idx="2719">
                  <c:v>72</c:v>
                </c:pt>
                <c:pt idx="2720">
                  <c:v>72</c:v>
                </c:pt>
                <c:pt idx="2721">
                  <c:v>72</c:v>
                </c:pt>
                <c:pt idx="2722">
                  <c:v>72</c:v>
                </c:pt>
                <c:pt idx="2723">
                  <c:v>72</c:v>
                </c:pt>
                <c:pt idx="2724">
                  <c:v>72</c:v>
                </c:pt>
                <c:pt idx="2725">
                  <c:v>72</c:v>
                </c:pt>
                <c:pt idx="2726">
                  <c:v>72</c:v>
                </c:pt>
                <c:pt idx="2727">
                  <c:v>72</c:v>
                </c:pt>
                <c:pt idx="2728">
                  <c:v>72</c:v>
                </c:pt>
                <c:pt idx="2729">
                  <c:v>72</c:v>
                </c:pt>
                <c:pt idx="2730">
                  <c:v>72</c:v>
                </c:pt>
                <c:pt idx="2731">
                  <c:v>72</c:v>
                </c:pt>
                <c:pt idx="2732">
                  <c:v>72</c:v>
                </c:pt>
                <c:pt idx="2733">
                  <c:v>72</c:v>
                </c:pt>
                <c:pt idx="2734">
                  <c:v>72</c:v>
                </c:pt>
                <c:pt idx="2735">
                  <c:v>72</c:v>
                </c:pt>
                <c:pt idx="2736">
                  <c:v>72</c:v>
                </c:pt>
                <c:pt idx="2737">
                  <c:v>72</c:v>
                </c:pt>
                <c:pt idx="2738">
                  <c:v>72</c:v>
                </c:pt>
                <c:pt idx="2739">
                  <c:v>72</c:v>
                </c:pt>
                <c:pt idx="2740">
                  <c:v>73</c:v>
                </c:pt>
                <c:pt idx="2741">
                  <c:v>73</c:v>
                </c:pt>
                <c:pt idx="2742">
                  <c:v>73</c:v>
                </c:pt>
                <c:pt idx="2743">
                  <c:v>73</c:v>
                </c:pt>
                <c:pt idx="2744">
                  <c:v>73</c:v>
                </c:pt>
                <c:pt idx="2745">
                  <c:v>73</c:v>
                </c:pt>
                <c:pt idx="2746">
                  <c:v>73</c:v>
                </c:pt>
                <c:pt idx="2747">
                  <c:v>73</c:v>
                </c:pt>
                <c:pt idx="2748">
                  <c:v>73</c:v>
                </c:pt>
                <c:pt idx="2749">
                  <c:v>73</c:v>
                </c:pt>
                <c:pt idx="2750">
                  <c:v>73</c:v>
                </c:pt>
                <c:pt idx="2751">
                  <c:v>73</c:v>
                </c:pt>
                <c:pt idx="2752">
                  <c:v>73</c:v>
                </c:pt>
                <c:pt idx="2753">
                  <c:v>73</c:v>
                </c:pt>
                <c:pt idx="2754">
                  <c:v>73</c:v>
                </c:pt>
                <c:pt idx="2755">
                  <c:v>73</c:v>
                </c:pt>
                <c:pt idx="2756">
                  <c:v>73</c:v>
                </c:pt>
                <c:pt idx="2757">
                  <c:v>73</c:v>
                </c:pt>
                <c:pt idx="2758">
                  <c:v>73</c:v>
                </c:pt>
                <c:pt idx="2759">
                  <c:v>73</c:v>
                </c:pt>
                <c:pt idx="2760">
                  <c:v>73</c:v>
                </c:pt>
                <c:pt idx="2761">
                  <c:v>73</c:v>
                </c:pt>
                <c:pt idx="2762">
                  <c:v>73</c:v>
                </c:pt>
                <c:pt idx="2763">
                  <c:v>73</c:v>
                </c:pt>
                <c:pt idx="2764">
                  <c:v>73</c:v>
                </c:pt>
                <c:pt idx="2765">
                  <c:v>74</c:v>
                </c:pt>
                <c:pt idx="2766">
                  <c:v>74</c:v>
                </c:pt>
                <c:pt idx="2767">
                  <c:v>74</c:v>
                </c:pt>
                <c:pt idx="2768">
                  <c:v>74</c:v>
                </c:pt>
                <c:pt idx="2769">
                  <c:v>74</c:v>
                </c:pt>
                <c:pt idx="2770">
                  <c:v>74</c:v>
                </c:pt>
                <c:pt idx="2771">
                  <c:v>74</c:v>
                </c:pt>
                <c:pt idx="2772">
                  <c:v>74</c:v>
                </c:pt>
                <c:pt idx="2773">
                  <c:v>74</c:v>
                </c:pt>
                <c:pt idx="2774">
                  <c:v>74</c:v>
                </c:pt>
                <c:pt idx="2775">
                  <c:v>74</c:v>
                </c:pt>
                <c:pt idx="2776">
                  <c:v>74</c:v>
                </c:pt>
                <c:pt idx="2777">
                  <c:v>74</c:v>
                </c:pt>
                <c:pt idx="2778">
                  <c:v>74</c:v>
                </c:pt>
                <c:pt idx="2779">
                  <c:v>74</c:v>
                </c:pt>
                <c:pt idx="2780">
                  <c:v>74</c:v>
                </c:pt>
                <c:pt idx="2781">
                  <c:v>74</c:v>
                </c:pt>
                <c:pt idx="2782">
                  <c:v>74</c:v>
                </c:pt>
                <c:pt idx="2783">
                  <c:v>75</c:v>
                </c:pt>
                <c:pt idx="2784">
                  <c:v>75</c:v>
                </c:pt>
                <c:pt idx="2785">
                  <c:v>75</c:v>
                </c:pt>
                <c:pt idx="2786">
                  <c:v>75</c:v>
                </c:pt>
                <c:pt idx="2787">
                  <c:v>75</c:v>
                </c:pt>
                <c:pt idx="2788">
                  <c:v>75</c:v>
                </c:pt>
                <c:pt idx="2789">
                  <c:v>75</c:v>
                </c:pt>
                <c:pt idx="2790">
                  <c:v>75</c:v>
                </c:pt>
                <c:pt idx="2791">
                  <c:v>75</c:v>
                </c:pt>
                <c:pt idx="2792">
                  <c:v>75</c:v>
                </c:pt>
                <c:pt idx="2793">
                  <c:v>75</c:v>
                </c:pt>
                <c:pt idx="2794">
                  <c:v>76</c:v>
                </c:pt>
                <c:pt idx="2795">
                  <c:v>76</c:v>
                </c:pt>
                <c:pt idx="2796">
                  <c:v>76</c:v>
                </c:pt>
                <c:pt idx="2797">
                  <c:v>76</c:v>
                </c:pt>
                <c:pt idx="2798">
                  <c:v>76</c:v>
                </c:pt>
                <c:pt idx="2799">
                  <c:v>77</c:v>
                </c:pt>
                <c:pt idx="2800">
                  <c:v>77</c:v>
                </c:pt>
                <c:pt idx="2801">
                  <c:v>77</c:v>
                </c:pt>
                <c:pt idx="2802">
                  <c:v>78</c:v>
                </c:pt>
                <c:pt idx="2803">
                  <c:v>79</c:v>
                </c:pt>
                <c:pt idx="2804">
                  <c:v>79</c:v>
                </c:pt>
                <c:pt idx="2805">
                  <c:v>81</c:v>
                </c:pt>
                <c:pt idx="2806">
                  <c:v>72</c:v>
                </c:pt>
                <c:pt idx="2807">
                  <c:v>72</c:v>
                </c:pt>
                <c:pt idx="2808">
                  <c:v>72</c:v>
                </c:pt>
                <c:pt idx="2809">
                  <c:v>72</c:v>
                </c:pt>
                <c:pt idx="2810">
                  <c:v>72</c:v>
                </c:pt>
                <c:pt idx="2811">
                  <c:v>72</c:v>
                </c:pt>
                <c:pt idx="2812">
                  <c:v>72</c:v>
                </c:pt>
                <c:pt idx="2813">
                  <c:v>72</c:v>
                </c:pt>
                <c:pt idx="2814">
                  <c:v>72</c:v>
                </c:pt>
                <c:pt idx="2815">
                  <c:v>72</c:v>
                </c:pt>
                <c:pt idx="2816">
                  <c:v>72</c:v>
                </c:pt>
                <c:pt idx="2817">
                  <c:v>72</c:v>
                </c:pt>
                <c:pt idx="2818">
                  <c:v>72</c:v>
                </c:pt>
                <c:pt idx="2819">
                  <c:v>72</c:v>
                </c:pt>
                <c:pt idx="2820">
                  <c:v>73</c:v>
                </c:pt>
                <c:pt idx="2821">
                  <c:v>73</c:v>
                </c:pt>
                <c:pt idx="2822">
                  <c:v>73</c:v>
                </c:pt>
                <c:pt idx="2823">
                  <c:v>73</c:v>
                </c:pt>
                <c:pt idx="2824">
                  <c:v>73</c:v>
                </c:pt>
                <c:pt idx="2825">
                  <c:v>73</c:v>
                </c:pt>
                <c:pt idx="2826">
                  <c:v>73</c:v>
                </c:pt>
                <c:pt idx="2827">
                  <c:v>73</c:v>
                </c:pt>
                <c:pt idx="2828">
                  <c:v>73</c:v>
                </c:pt>
                <c:pt idx="2829">
                  <c:v>73</c:v>
                </c:pt>
                <c:pt idx="2830">
                  <c:v>73</c:v>
                </c:pt>
                <c:pt idx="2831">
                  <c:v>73</c:v>
                </c:pt>
                <c:pt idx="2832">
                  <c:v>73</c:v>
                </c:pt>
                <c:pt idx="2833">
                  <c:v>73</c:v>
                </c:pt>
                <c:pt idx="2834">
                  <c:v>73</c:v>
                </c:pt>
                <c:pt idx="2835">
                  <c:v>73</c:v>
                </c:pt>
                <c:pt idx="2836">
                  <c:v>73</c:v>
                </c:pt>
                <c:pt idx="2837">
                  <c:v>73</c:v>
                </c:pt>
                <c:pt idx="2838">
                  <c:v>73</c:v>
                </c:pt>
                <c:pt idx="2839">
                  <c:v>73</c:v>
                </c:pt>
                <c:pt idx="2840">
                  <c:v>73</c:v>
                </c:pt>
                <c:pt idx="2841">
                  <c:v>73</c:v>
                </c:pt>
                <c:pt idx="2842">
                  <c:v>73</c:v>
                </c:pt>
                <c:pt idx="2843">
                  <c:v>73</c:v>
                </c:pt>
                <c:pt idx="2844">
                  <c:v>73</c:v>
                </c:pt>
                <c:pt idx="2845">
                  <c:v>73</c:v>
                </c:pt>
                <c:pt idx="2846">
                  <c:v>74</c:v>
                </c:pt>
                <c:pt idx="2847">
                  <c:v>74</c:v>
                </c:pt>
                <c:pt idx="2848">
                  <c:v>74</c:v>
                </c:pt>
                <c:pt idx="2849">
                  <c:v>74</c:v>
                </c:pt>
                <c:pt idx="2850">
                  <c:v>74</c:v>
                </c:pt>
                <c:pt idx="2851">
                  <c:v>74</c:v>
                </c:pt>
                <c:pt idx="2852">
                  <c:v>74</c:v>
                </c:pt>
                <c:pt idx="2853">
                  <c:v>74</c:v>
                </c:pt>
                <c:pt idx="2854">
                  <c:v>74</c:v>
                </c:pt>
                <c:pt idx="2855">
                  <c:v>74</c:v>
                </c:pt>
                <c:pt idx="2856">
                  <c:v>74</c:v>
                </c:pt>
                <c:pt idx="2857">
                  <c:v>74</c:v>
                </c:pt>
                <c:pt idx="2858">
                  <c:v>74</c:v>
                </c:pt>
                <c:pt idx="2859">
                  <c:v>74</c:v>
                </c:pt>
                <c:pt idx="2860">
                  <c:v>74</c:v>
                </c:pt>
                <c:pt idx="2861">
                  <c:v>74</c:v>
                </c:pt>
                <c:pt idx="2862">
                  <c:v>74</c:v>
                </c:pt>
                <c:pt idx="2863">
                  <c:v>74</c:v>
                </c:pt>
                <c:pt idx="2864">
                  <c:v>74</c:v>
                </c:pt>
                <c:pt idx="2865">
                  <c:v>74</c:v>
                </c:pt>
                <c:pt idx="2866">
                  <c:v>75</c:v>
                </c:pt>
                <c:pt idx="2867">
                  <c:v>75</c:v>
                </c:pt>
                <c:pt idx="2868">
                  <c:v>75</c:v>
                </c:pt>
                <c:pt idx="2869">
                  <c:v>75</c:v>
                </c:pt>
                <c:pt idx="2870">
                  <c:v>75</c:v>
                </c:pt>
                <c:pt idx="2871">
                  <c:v>75</c:v>
                </c:pt>
                <c:pt idx="2872">
                  <c:v>75</c:v>
                </c:pt>
                <c:pt idx="2873">
                  <c:v>75</c:v>
                </c:pt>
                <c:pt idx="2874">
                  <c:v>75</c:v>
                </c:pt>
                <c:pt idx="2875">
                  <c:v>75</c:v>
                </c:pt>
                <c:pt idx="2876">
                  <c:v>75</c:v>
                </c:pt>
                <c:pt idx="2877">
                  <c:v>75</c:v>
                </c:pt>
                <c:pt idx="2878">
                  <c:v>75</c:v>
                </c:pt>
                <c:pt idx="2879">
                  <c:v>76</c:v>
                </c:pt>
                <c:pt idx="2880">
                  <c:v>76</c:v>
                </c:pt>
                <c:pt idx="2881">
                  <c:v>76</c:v>
                </c:pt>
                <c:pt idx="2882">
                  <c:v>76</c:v>
                </c:pt>
                <c:pt idx="2883">
                  <c:v>76</c:v>
                </c:pt>
                <c:pt idx="2884">
                  <c:v>76</c:v>
                </c:pt>
                <c:pt idx="2885">
                  <c:v>76</c:v>
                </c:pt>
                <c:pt idx="2886">
                  <c:v>76</c:v>
                </c:pt>
                <c:pt idx="2887">
                  <c:v>77</c:v>
                </c:pt>
                <c:pt idx="2888">
                  <c:v>77</c:v>
                </c:pt>
                <c:pt idx="2889">
                  <c:v>77</c:v>
                </c:pt>
                <c:pt idx="2890">
                  <c:v>77</c:v>
                </c:pt>
                <c:pt idx="2891">
                  <c:v>77</c:v>
                </c:pt>
                <c:pt idx="2892">
                  <c:v>78</c:v>
                </c:pt>
                <c:pt idx="2893">
                  <c:v>78</c:v>
                </c:pt>
                <c:pt idx="2894">
                  <c:v>79</c:v>
                </c:pt>
                <c:pt idx="2895">
                  <c:v>79</c:v>
                </c:pt>
              </c:numCache>
            </c:numRef>
          </c:xVal>
          <c:yVal>
            <c:numRef>
              <c:f>Sheet1!$B$2:$B$2897</c:f>
              <c:numCache>
                <c:formatCode>General</c:formatCode>
                <c:ptCount val="2896"/>
                <c:pt idx="0">
                  <c:v>9</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36</c:v>
                </c:pt>
                <c:pt idx="26">
                  <c:v>38</c:v>
                </c:pt>
                <c:pt idx="27">
                  <c:v>39</c:v>
                </c:pt>
                <c:pt idx="28">
                  <c:v>40</c:v>
                </c:pt>
                <c:pt idx="29">
                  <c:v>41</c:v>
                </c:pt>
                <c:pt idx="30">
                  <c:v>42</c:v>
                </c:pt>
                <c:pt idx="31">
                  <c:v>44</c:v>
                </c:pt>
                <c:pt idx="32">
                  <c:v>45</c:v>
                </c:pt>
                <c:pt idx="33">
                  <c:v>46</c:v>
                </c:pt>
                <c:pt idx="34">
                  <c:v>47</c:v>
                </c:pt>
                <c:pt idx="35">
                  <c:v>48</c:v>
                </c:pt>
                <c:pt idx="36">
                  <c:v>49</c:v>
                </c:pt>
                <c:pt idx="37">
                  <c:v>50</c:v>
                </c:pt>
                <c:pt idx="38">
                  <c:v>52</c:v>
                </c:pt>
                <c:pt idx="39">
                  <c:v>53</c:v>
                </c:pt>
                <c:pt idx="40">
                  <c:v>54</c:v>
                </c:pt>
                <c:pt idx="41">
                  <c:v>55</c:v>
                </c:pt>
                <c:pt idx="42">
                  <c:v>56</c:v>
                </c:pt>
                <c:pt idx="43">
                  <c:v>1</c:v>
                </c:pt>
                <c:pt idx="44">
                  <c:v>9</c:v>
                </c:pt>
                <c:pt idx="45">
                  <c:v>13</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31</c:v>
                </c:pt>
                <c:pt idx="63">
                  <c:v>32</c:v>
                </c:pt>
                <c:pt idx="64">
                  <c:v>33</c:v>
                </c:pt>
                <c:pt idx="65">
                  <c:v>34</c:v>
                </c:pt>
                <c:pt idx="66">
                  <c:v>35</c:v>
                </c:pt>
                <c:pt idx="67">
                  <c:v>36</c:v>
                </c:pt>
                <c:pt idx="68">
                  <c:v>37</c:v>
                </c:pt>
                <c:pt idx="69">
                  <c:v>38</c:v>
                </c:pt>
                <c:pt idx="70">
                  <c:v>39</c:v>
                </c:pt>
                <c:pt idx="71">
                  <c:v>40</c:v>
                </c:pt>
                <c:pt idx="72">
                  <c:v>41</c:v>
                </c:pt>
                <c:pt idx="73">
                  <c:v>42</c:v>
                </c:pt>
                <c:pt idx="74">
                  <c:v>44</c:v>
                </c:pt>
                <c:pt idx="75">
                  <c:v>45</c:v>
                </c:pt>
                <c:pt idx="76">
                  <c:v>46</c:v>
                </c:pt>
                <c:pt idx="77">
                  <c:v>47</c:v>
                </c:pt>
                <c:pt idx="78">
                  <c:v>48</c:v>
                </c:pt>
                <c:pt idx="79">
                  <c:v>49</c:v>
                </c:pt>
                <c:pt idx="80">
                  <c:v>50</c:v>
                </c:pt>
                <c:pt idx="81">
                  <c:v>51</c:v>
                </c:pt>
                <c:pt idx="82">
                  <c:v>52</c:v>
                </c:pt>
                <c:pt idx="83">
                  <c:v>54</c:v>
                </c:pt>
                <c:pt idx="84">
                  <c:v>56</c:v>
                </c:pt>
                <c:pt idx="85">
                  <c:v>57</c:v>
                </c:pt>
                <c:pt idx="86">
                  <c:v>64</c:v>
                </c:pt>
                <c:pt idx="87">
                  <c:v>11</c:v>
                </c:pt>
                <c:pt idx="88">
                  <c:v>12</c:v>
                </c:pt>
                <c:pt idx="89">
                  <c:v>13</c:v>
                </c:pt>
                <c:pt idx="90">
                  <c:v>14</c:v>
                </c:pt>
                <c:pt idx="91">
                  <c:v>15</c:v>
                </c:pt>
                <c:pt idx="92">
                  <c:v>17</c:v>
                </c:pt>
                <c:pt idx="93">
                  <c:v>18</c:v>
                </c:pt>
                <c:pt idx="94">
                  <c:v>19</c:v>
                </c:pt>
                <c:pt idx="95">
                  <c:v>20</c:v>
                </c:pt>
                <c:pt idx="96">
                  <c:v>21</c:v>
                </c:pt>
                <c:pt idx="97">
                  <c:v>22</c:v>
                </c:pt>
                <c:pt idx="98">
                  <c:v>23</c:v>
                </c:pt>
                <c:pt idx="99">
                  <c:v>24</c:v>
                </c:pt>
                <c:pt idx="100">
                  <c:v>25</c:v>
                </c:pt>
                <c:pt idx="101">
                  <c:v>26</c:v>
                </c:pt>
                <c:pt idx="102">
                  <c:v>27</c:v>
                </c:pt>
                <c:pt idx="103">
                  <c:v>28</c:v>
                </c:pt>
                <c:pt idx="104">
                  <c:v>29</c:v>
                </c:pt>
                <c:pt idx="105">
                  <c:v>31</c:v>
                </c:pt>
                <c:pt idx="106">
                  <c:v>32</c:v>
                </c:pt>
                <c:pt idx="107">
                  <c:v>33</c:v>
                </c:pt>
                <c:pt idx="108">
                  <c:v>34</c:v>
                </c:pt>
                <c:pt idx="109">
                  <c:v>36</c:v>
                </c:pt>
                <c:pt idx="110">
                  <c:v>37</c:v>
                </c:pt>
                <c:pt idx="111">
                  <c:v>38</c:v>
                </c:pt>
                <c:pt idx="112">
                  <c:v>39</c:v>
                </c:pt>
                <c:pt idx="113">
                  <c:v>40</c:v>
                </c:pt>
                <c:pt idx="114">
                  <c:v>41</c:v>
                </c:pt>
                <c:pt idx="115">
                  <c:v>42</c:v>
                </c:pt>
                <c:pt idx="116">
                  <c:v>43</c:v>
                </c:pt>
                <c:pt idx="117">
                  <c:v>45</c:v>
                </c:pt>
                <c:pt idx="118">
                  <c:v>46</c:v>
                </c:pt>
                <c:pt idx="119">
                  <c:v>47</c:v>
                </c:pt>
                <c:pt idx="120">
                  <c:v>48</c:v>
                </c:pt>
                <c:pt idx="121">
                  <c:v>49</c:v>
                </c:pt>
                <c:pt idx="122">
                  <c:v>51</c:v>
                </c:pt>
                <c:pt idx="123">
                  <c:v>52</c:v>
                </c:pt>
                <c:pt idx="124">
                  <c:v>55</c:v>
                </c:pt>
                <c:pt idx="125">
                  <c:v>56</c:v>
                </c:pt>
                <c:pt idx="126">
                  <c:v>58</c:v>
                </c:pt>
                <c:pt idx="127">
                  <c:v>8</c:v>
                </c:pt>
                <c:pt idx="128">
                  <c:v>9</c:v>
                </c:pt>
                <c:pt idx="129">
                  <c:v>11</c:v>
                </c:pt>
                <c:pt idx="130">
                  <c:v>13</c:v>
                </c:pt>
                <c:pt idx="131">
                  <c:v>14</c:v>
                </c:pt>
                <c:pt idx="132">
                  <c:v>15</c:v>
                </c:pt>
                <c:pt idx="133">
                  <c:v>16</c:v>
                </c:pt>
                <c:pt idx="134">
                  <c:v>17</c:v>
                </c:pt>
                <c:pt idx="135">
                  <c:v>18</c:v>
                </c:pt>
                <c:pt idx="136">
                  <c:v>19</c:v>
                </c:pt>
                <c:pt idx="137">
                  <c:v>20</c:v>
                </c:pt>
                <c:pt idx="138">
                  <c:v>21</c:v>
                </c:pt>
                <c:pt idx="139">
                  <c:v>22</c:v>
                </c:pt>
                <c:pt idx="140">
                  <c:v>23</c:v>
                </c:pt>
                <c:pt idx="141">
                  <c:v>24</c:v>
                </c:pt>
                <c:pt idx="142">
                  <c:v>25</c:v>
                </c:pt>
                <c:pt idx="143">
                  <c:v>26</c:v>
                </c:pt>
                <c:pt idx="144">
                  <c:v>27</c:v>
                </c:pt>
                <c:pt idx="145">
                  <c:v>28</c:v>
                </c:pt>
                <c:pt idx="146">
                  <c:v>29</c:v>
                </c:pt>
                <c:pt idx="147">
                  <c:v>30</c:v>
                </c:pt>
                <c:pt idx="148">
                  <c:v>31</c:v>
                </c:pt>
                <c:pt idx="149">
                  <c:v>32</c:v>
                </c:pt>
                <c:pt idx="150">
                  <c:v>33</c:v>
                </c:pt>
                <c:pt idx="151">
                  <c:v>34</c:v>
                </c:pt>
                <c:pt idx="152">
                  <c:v>35</c:v>
                </c:pt>
                <c:pt idx="153">
                  <c:v>36</c:v>
                </c:pt>
                <c:pt idx="154">
                  <c:v>37</c:v>
                </c:pt>
                <c:pt idx="155">
                  <c:v>38</c:v>
                </c:pt>
                <c:pt idx="156">
                  <c:v>39</c:v>
                </c:pt>
                <c:pt idx="157">
                  <c:v>40</c:v>
                </c:pt>
                <c:pt idx="158">
                  <c:v>41</c:v>
                </c:pt>
                <c:pt idx="159">
                  <c:v>42</c:v>
                </c:pt>
                <c:pt idx="160">
                  <c:v>43</c:v>
                </c:pt>
                <c:pt idx="161">
                  <c:v>44</c:v>
                </c:pt>
                <c:pt idx="162">
                  <c:v>45</c:v>
                </c:pt>
                <c:pt idx="163">
                  <c:v>46</c:v>
                </c:pt>
                <c:pt idx="164">
                  <c:v>47</c:v>
                </c:pt>
                <c:pt idx="165">
                  <c:v>48</c:v>
                </c:pt>
                <c:pt idx="166">
                  <c:v>49</c:v>
                </c:pt>
                <c:pt idx="167">
                  <c:v>51</c:v>
                </c:pt>
                <c:pt idx="168">
                  <c:v>52</c:v>
                </c:pt>
                <c:pt idx="169">
                  <c:v>53</c:v>
                </c:pt>
                <c:pt idx="170">
                  <c:v>56</c:v>
                </c:pt>
                <c:pt idx="171">
                  <c:v>57</c:v>
                </c:pt>
                <c:pt idx="172">
                  <c:v>59</c:v>
                </c:pt>
                <c:pt idx="173">
                  <c:v>61</c:v>
                </c:pt>
                <c:pt idx="174">
                  <c:v>12</c:v>
                </c:pt>
                <c:pt idx="175">
                  <c:v>14</c:v>
                </c:pt>
                <c:pt idx="176">
                  <c:v>15</c:v>
                </c:pt>
                <c:pt idx="177">
                  <c:v>16</c:v>
                </c:pt>
                <c:pt idx="178">
                  <c:v>17</c:v>
                </c:pt>
                <c:pt idx="179">
                  <c:v>18</c:v>
                </c:pt>
                <c:pt idx="180">
                  <c:v>19</c:v>
                </c:pt>
                <c:pt idx="181">
                  <c:v>20</c:v>
                </c:pt>
                <c:pt idx="182">
                  <c:v>21</c:v>
                </c:pt>
                <c:pt idx="183">
                  <c:v>22</c:v>
                </c:pt>
                <c:pt idx="184">
                  <c:v>23</c:v>
                </c:pt>
                <c:pt idx="185">
                  <c:v>24</c:v>
                </c:pt>
                <c:pt idx="186">
                  <c:v>25</c:v>
                </c:pt>
                <c:pt idx="187">
                  <c:v>26</c:v>
                </c:pt>
                <c:pt idx="188">
                  <c:v>27</c:v>
                </c:pt>
                <c:pt idx="189">
                  <c:v>28</c:v>
                </c:pt>
                <c:pt idx="190">
                  <c:v>29</c:v>
                </c:pt>
                <c:pt idx="191">
                  <c:v>30</c:v>
                </c:pt>
                <c:pt idx="192">
                  <c:v>31</c:v>
                </c:pt>
                <c:pt idx="193">
                  <c:v>32</c:v>
                </c:pt>
                <c:pt idx="194">
                  <c:v>33</c:v>
                </c:pt>
                <c:pt idx="195">
                  <c:v>34</c:v>
                </c:pt>
                <c:pt idx="196">
                  <c:v>35</c:v>
                </c:pt>
                <c:pt idx="197">
                  <c:v>36</c:v>
                </c:pt>
                <c:pt idx="198">
                  <c:v>37</c:v>
                </c:pt>
                <c:pt idx="199">
                  <c:v>38</c:v>
                </c:pt>
                <c:pt idx="200">
                  <c:v>39</c:v>
                </c:pt>
                <c:pt idx="201">
                  <c:v>40</c:v>
                </c:pt>
                <c:pt idx="202">
                  <c:v>41</c:v>
                </c:pt>
                <c:pt idx="203">
                  <c:v>42</c:v>
                </c:pt>
                <c:pt idx="204">
                  <c:v>43</c:v>
                </c:pt>
                <c:pt idx="205">
                  <c:v>44</c:v>
                </c:pt>
                <c:pt idx="206">
                  <c:v>45</c:v>
                </c:pt>
                <c:pt idx="207">
                  <c:v>46</c:v>
                </c:pt>
                <c:pt idx="208">
                  <c:v>47</c:v>
                </c:pt>
                <c:pt idx="209">
                  <c:v>48</c:v>
                </c:pt>
                <c:pt idx="210">
                  <c:v>49</c:v>
                </c:pt>
                <c:pt idx="211">
                  <c:v>50</c:v>
                </c:pt>
                <c:pt idx="212">
                  <c:v>51</c:v>
                </c:pt>
                <c:pt idx="213">
                  <c:v>52</c:v>
                </c:pt>
                <c:pt idx="214">
                  <c:v>54</c:v>
                </c:pt>
                <c:pt idx="215">
                  <c:v>55</c:v>
                </c:pt>
                <c:pt idx="216">
                  <c:v>60</c:v>
                </c:pt>
                <c:pt idx="217">
                  <c:v>14</c:v>
                </c:pt>
                <c:pt idx="218">
                  <c:v>15</c:v>
                </c:pt>
                <c:pt idx="219">
                  <c:v>16</c:v>
                </c:pt>
                <c:pt idx="220">
                  <c:v>17</c:v>
                </c:pt>
                <c:pt idx="221">
                  <c:v>18</c:v>
                </c:pt>
                <c:pt idx="222">
                  <c:v>19</c:v>
                </c:pt>
                <c:pt idx="223">
                  <c:v>20</c:v>
                </c:pt>
                <c:pt idx="224">
                  <c:v>21</c:v>
                </c:pt>
                <c:pt idx="225">
                  <c:v>22</c:v>
                </c:pt>
                <c:pt idx="226">
                  <c:v>23</c:v>
                </c:pt>
                <c:pt idx="227">
                  <c:v>24</c:v>
                </c:pt>
                <c:pt idx="228">
                  <c:v>25</c:v>
                </c:pt>
                <c:pt idx="229">
                  <c:v>26</c:v>
                </c:pt>
                <c:pt idx="230">
                  <c:v>27</c:v>
                </c:pt>
                <c:pt idx="231">
                  <c:v>28</c:v>
                </c:pt>
                <c:pt idx="232">
                  <c:v>29</c:v>
                </c:pt>
                <c:pt idx="233">
                  <c:v>30</c:v>
                </c:pt>
                <c:pt idx="234">
                  <c:v>31</c:v>
                </c:pt>
                <c:pt idx="235">
                  <c:v>32</c:v>
                </c:pt>
                <c:pt idx="236">
                  <c:v>33</c:v>
                </c:pt>
                <c:pt idx="237">
                  <c:v>34</c:v>
                </c:pt>
                <c:pt idx="238">
                  <c:v>35</c:v>
                </c:pt>
                <c:pt idx="239">
                  <c:v>36</c:v>
                </c:pt>
                <c:pt idx="240">
                  <c:v>37</c:v>
                </c:pt>
                <c:pt idx="241">
                  <c:v>38</c:v>
                </c:pt>
                <c:pt idx="242">
                  <c:v>39</c:v>
                </c:pt>
                <c:pt idx="243">
                  <c:v>40</c:v>
                </c:pt>
                <c:pt idx="244">
                  <c:v>42</c:v>
                </c:pt>
                <c:pt idx="245">
                  <c:v>43</c:v>
                </c:pt>
                <c:pt idx="246">
                  <c:v>44</c:v>
                </c:pt>
                <c:pt idx="247">
                  <c:v>45</c:v>
                </c:pt>
                <c:pt idx="248">
                  <c:v>46</c:v>
                </c:pt>
                <c:pt idx="249">
                  <c:v>48</c:v>
                </c:pt>
                <c:pt idx="250">
                  <c:v>49</c:v>
                </c:pt>
                <c:pt idx="251">
                  <c:v>50</c:v>
                </c:pt>
                <c:pt idx="252">
                  <c:v>51</c:v>
                </c:pt>
                <c:pt idx="253">
                  <c:v>52</c:v>
                </c:pt>
                <c:pt idx="254">
                  <c:v>55</c:v>
                </c:pt>
                <c:pt idx="255">
                  <c:v>56</c:v>
                </c:pt>
                <c:pt idx="256">
                  <c:v>57</c:v>
                </c:pt>
                <c:pt idx="257">
                  <c:v>62</c:v>
                </c:pt>
                <c:pt idx="258">
                  <c:v>14</c:v>
                </c:pt>
                <c:pt idx="259">
                  <c:v>15</c:v>
                </c:pt>
                <c:pt idx="260">
                  <c:v>16</c:v>
                </c:pt>
                <c:pt idx="261">
                  <c:v>17</c:v>
                </c:pt>
                <c:pt idx="262">
                  <c:v>18</c:v>
                </c:pt>
                <c:pt idx="263">
                  <c:v>19</c:v>
                </c:pt>
                <c:pt idx="264">
                  <c:v>20</c:v>
                </c:pt>
                <c:pt idx="265">
                  <c:v>21</c:v>
                </c:pt>
                <c:pt idx="266">
                  <c:v>22</c:v>
                </c:pt>
                <c:pt idx="267">
                  <c:v>23</c:v>
                </c:pt>
                <c:pt idx="268">
                  <c:v>24</c:v>
                </c:pt>
                <c:pt idx="269">
                  <c:v>25</c:v>
                </c:pt>
                <c:pt idx="270">
                  <c:v>26</c:v>
                </c:pt>
                <c:pt idx="271">
                  <c:v>27</c:v>
                </c:pt>
                <c:pt idx="272">
                  <c:v>28</c:v>
                </c:pt>
                <c:pt idx="273">
                  <c:v>29</c:v>
                </c:pt>
                <c:pt idx="274">
                  <c:v>30</c:v>
                </c:pt>
                <c:pt idx="275">
                  <c:v>31</c:v>
                </c:pt>
                <c:pt idx="276">
                  <c:v>32</c:v>
                </c:pt>
                <c:pt idx="277">
                  <c:v>33</c:v>
                </c:pt>
                <c:pt idx="278">
                  <c:v>34</c:v>
                </c:pt>
                <c:pt idx="279">
                  <c:v>37</c:v>
                </c:pt>
                <c:pt idx="280">
                  <c:v>38</c:v>
                </c:pt>
                <c:pt idx="281">
                  <c:v>39</c:v>
                </c:pt>
                <c:pt idx="282">
                  <c:v>40</c:v>
                </c:pt>
                <c:pt idx="283">
                  <c:v>41</c:v>
                </c:pt>
                <c:pt idx="284">
                  <c:v>42</c:v>
                </c:pt>
                <c:pt idx="285">
                  <c:v>43</c:v>
                </c:pt>
                <c:pt idx="286">
                  <c:v>44</c:v>
                </c:pt>
                <c:pt idx="287">
                  <c:v>45</c:v>
                </c:pt>
                <c:pt idx="288">
                  <c:v>46</c:v>
                </c:pt>
                <c:pt idx="289">
                  <c:v>47</c:v>
                </c:pt>
                <c:pt idx="290">
                  <c:v>48</c:v>
                </c:pt>
                <c:pt idx="291">
                  <c:v>49</c:v>
                </c:pt>
                <c:pt idx="292">
                  <c:v>50</c:v>
                </c:pt>
                <c:pt idx="293">
                  <c:v>51</c:v>
                </c:pt>
                <c:pt idx="294">
                  <c:v>53</c:v>
                </c:pt>
                <c:pt idx="295">
                  <c:v>54</c:v>
                </c:pt>
                <c:pt idx="296">
                  <c:v>55</c:v>
                </c:pt>
                <c:pt idx="297">
                  <c:v>60</c:v>
                </c:pt>
                <c:pt idx="298">
                  <c:v>61</c:v>
                </c:pt>
                <c:pt idx="299">
                  <c:v>10</c:v>
                </c:pt>
                <c:pt idx="300">
                  <c:v>12</c:v>
                </c:pt>
                <c:pt idx="301">
                  <c:v>14</c:v>
                </c:pt>
                <c:pt idx="302">
                  <c:v>15</c:v>
                </c:pt>
                <c:pt idx="303">
                  <c:v>17</c:v>
                </c:pt>
                <c:pt idx="304">
                  <c:v>18</c:v>
                </c:pt>
                <c:pt idx="305">
                  <c:v>19</c:v>
                </c:pt>
                <c:pt idx="306">
                  <c:v>20</c:v>
                </c:pt>
                <c:pt idx="307">
                  <c:v>21</c:v>
                </c:pt>
                <c:pt idx="308">
                  <c:v>22</c:v>
                </c:pt>
                <c:pt idx="309">
                  <c:v>23</c:v>
                </c:pt>
                <c:pt idx="310">
                  <c:v>24</c:v>
                </c:pt>
                <c:pt idx="311">
                  <c:v>25</c:v>
                </c:pt>
                <c:pt idx="312">
                  <c:v>26</c:v>
                </c:pt>
                <c:pt idx="313">
                  <c:v>27</c:v>
                </c:pt>
                <c:pt idx="314">
                  <c:v>28</c:v>
                </c:pt>
                <c:pt idx="315">
                  <c:v>29</c:v>
                </c:pt>
                <c:pt idx="316">
                  <c:v>30</c:v>
                </c:pt>
                <c:pt idx="317">
                  <c:v>31</c:v>
                </c:pt>
                <c:pt idx="318">
                  <c:v>32</c:v>
                </c:pt>
                <c:pt idx="319">
                  <c:v>33</c:v>
                </c:pt>
                <c:pt idx="320">
                  <c:v>34</c:v>
                </c:pt>
                <c:pt idx="321">
                  <c:v>35</c:v>
                </c:pt>
                <c:pt idx="322">
                  <c:v>36</c:v>
                </c:pt>
                <c:pt idx="323">
                  <c:v>37</c:v>
                </c:pt>
                <c:pt idx="324">
                  <c:v>38</c:v>
                </c:pt>
                <c:pt idx="325">
                  <c:v>39</c:v>
                </c:pt>
                <c:pt idx="326">
                  <c:v>40</c:v>
                </c:pt>
                <c:pt idx="327">
                  <c:v>41</c:v>
                </c:pt>
                <c:pt idx="328">
                  <c:v>42</c:v>
                </c:pt>
                <c:pt idx="329">
                  <c:v>43</c:v>
                </c:pt>
                <c:pt idx="330">
                  <c:v>44</c:v>
                </c:pt>
                <c:pt idx="331">
                  <c:v>45</c:v>
                </c:pt>
                <c:pt idx="332">
                  <c:v>46</c:v>
                </c:pt>
                <c:pt idx="333">
                  <c:v>47</c:v>
                </c:pt>
                <c:pt idx="334">
                  <c:v>48</c:v>
                </c:pt>
                <c:pt idx="335">
                  <c:v>49</c:v>
                </c:pt>
                <c:pt idx="336">
                  <c:v>51</c:v>
                </c:pt>
                <c:pt idx="337">
                  <c:v>52</c:v>
                </c:pt>
                <c:pt idx="338">
                  <c:v>53</c:v>
                </c:pt>
                <c:pt idx="339">
                  <c:v>54</c:v>
                </c:pt>
                <c:pt idx="340">
                  <c:v>55</c:v>
                </c:pt>
                <c:pt idx="341">
                  <c:v>56</c:v>
                </c:pt>
                <c:pt idx="342">
                  <c:v>57</c:v>
                </c:pt>
                <c:pt idx="343">
                  <c:v>58</c:v>
                </c:pt>
                <c:pt idx="344">
                  <c:v>66</c:v>
                </c:pt>
                <c:pt idx="345">
                  <c:v>11</c:v>
                </c:pt>
                <c:pt idx="346">
                  <c:v>12</c:v>
                </c:pt>
                <c:pt idx="347">
                  <c:v>14</c:v>
                </c:pt>
                <c:pt idx="348">
                  <c:v>15</c:v>
                </c:pt>
                <c:pt idx="349">
                  <c:v>16</c:v>
                </c:pt>
                <c:pt idx="350">
                  <c:v>17</c:v>
                </c:pt>
                <c:pt idx="351">
                  <c:v>18</c:v>
                </c:pt>
                <c:pt idx="352">
                  <c:v>19</c:v>
                </c:pt>
                <c:pt idx="353">
                  <c:v>20</c:v>
                </c:pt>
                <c:pt idx="354">
                  <c:v>21</c:v>
                </c:pt>
                <c:pt idx="355">
                  <c:v>22</c:v>
                </c:pt>
                <c:pt idx="356">
                  <c:v>23</c:v>
                </c:pt>
                <c:pt idx="357">
                  <c:v>24</c:v>
                </c:pt>
                <c:pt idx="358">
                  <c:v>25</c:v>
                </c:pt>
                <c:pt idx="359">
                  <c:v>26</c:v>
                </c:pt>
                <c:pt idx="360">
                  <c:v>27</c:v>
                </c:pt>
                <c:pt idx="361">
                  <c:v>28</c:v>
                </c:pt>
                <c:pt idx="362">
                  <c:v>29</c:v>
                </c:pt>
                <c:pt idx="363">
                  <c:v>30</c:v>
                </c:pt>
                <c:pt idx="364">
                  <c:v>31</c:v>
                </c:pt>
                <c:pt idx="365">
                  <c:v>32</c:v>
                </c:pt>
                <c:pt idx="366">
                  <c:v>33</c:v>
                </c:pt>
                <c:pt idx="367">
                  <c:v>34</c:v>
                </c:pt>
                <c:pt idx="368">
                  <c:v>35</c:v>
                </c:pt>
                <c:pt idx="369">
                  <c:v>36</c:v>
                </c:pt>
                <c:pt idx="370">
                  <c:v>37</c:v>
                </c:pt>
                <c:pt idx="371">
                  <c:v>38</c:v>
                </c:pt>
                <c:pt idx="372">
                  <c:v>39</c:v>
                </c:pt>
                <c:pt idx="373">
                  <c:v>40</c:v>
                </c:pt>
                <c:pt idx="374">
                  <c:v>41</c:v>
                </c:pt>
                <c:pt idx="375">
                  <c:v>42</c:v>
                </c:pt>
                <c:pt idx="376">
                  <c:v>43</c:v>
                </c:pt>
                <c:pt idx="377">
                  <c:v>44</c:v>
                </c:pt>
                <c:pt idx="378">
                  <c:v>46</c:v>
                </c:pt>
                <c:pt idx="379">
                  <c:v>47</c:v>
                </c:pt>
                <c:pt idx="380">
                  <c:v>48</c:v>
                </c:pt>
                <c:pt idx="381">
                  <c:v>49</c:v>
                </c:pt>
                <c:pt idx="382">
                  <c:v>51</c:v>
                </c:pt>
                <c:pt idx="383">
                  <c:v>52</c:v>
                </c:pt>
                <c:pt idx="384">
                  <c:v>54</c:v>
                </c:pt>
                <c:pt idx="385">
                  <c:v>55</c:v>
                </c:pt>
                <c:pt idx="386">
                  <c:v>58</c:v>
                </c:pt>
                <c:pt idx="387">
                  <c:v>59</c:v>
                </c:pt>
                <c:pt idx="388">
                  <c:v>62</c:v>
                </c:pt>
                <c:pt idx="389">
                  <c:v>63</c:v>
                </c:pt>
                <c:pt idx="390">
                  <c:v>14</c:v>
                </c:pt>
                <c:pt idx="391">
                  <c:v>15</c:v>
                </c:pt>
                <c:pt idx="392">
                  <c:v>16</c:v>
                </c:pt>
                <c:pt idx="393">
                  <c:v>17</c:v>
                </c:pt>
                <c:pt idx="394">
                  <c:v>18</c:v>
                </c:pt>
                <c:pt idx="395">
                  <c:v>19</c:v>
                </c:pt>
                <c:pt idx="396">
                  <c:v>20</c:v>
                </c:pt>
                <c:pt idx="397">
                  <c:v>21</c:v>
                </c:pt>
                <c:pt idx="398">
                  <c:v>22</c:v>
                </c:pt>
                <c:pt idx="399">
                  <c:v>23</c:v>
                </c:pt>
                <c:pt idx="400">
                  <c:v>24</c:v>
                </c:pt>
                <c:pt idx="401">
                  <c:v>25</c:v>
                </c:pt>
                <c:pt idx="402">
                  <c:v>26</c:v>
                </c:pt>
                <c:pt idx="403">
                  <c:v>27</c:v>
                </c:pt>
                <c:pt idx="404">
                  <c:v>28</c:v>
                </c:pt>
                <c:pt idx="405">
                  <c:v>29</c:v>
                </c:pt>
                <c:pt idx="406">
                  <c:v>30</c:v>
                </c:pt>
                <c:pt idx="407">
                  <c:v>31</c:v>
                </c:pt>
                <c:pt idx="408">
                  <c:v>32</c:v>
                </c:pt>
                <c:pt idx="409">
                  <c:v>33</c:v>
                </c:pt>
                <c:pt idx="410">
                  <c:v>34</c:v>
                </c:pt>
                <c:pt idx="411">
                  <c:v>35</c:v>
                </c:pt>
                <c:pt idx="412">
                  <c:v>36</c:v>
                </c:pt>
                <c:pt idx="413">
                  <c:v>37</c:v>
                </c:pt>
                <c:pt idx="414">
                  <c:v>38</c:v>
                </c:pt>
                <c:pt idx="415">
                  <c:v>39</c:v>
                </c:pt>
                <c:pt idx="416">
                  <c:v>40</c:v>
                </c:pt>
                <c:pt idx="417">
                  <c:v>41</c:v>
                </c:pt>
                <c:pt idx="418">
                  <c:v>42</c:v>
                </c:pt>
                <c:pt idx="419">
                  <c:v>43</c:v>
                </c:pt>
                <c:pt idx="420">
                  <c:v>44</c:v>
                </c:pt>
                <c:pt idx="421">
                  <c:v>45</c:v>
                </c:pt>
                <c:pt idx="422">
                  <c:v>46</c:v>
                </c:pt>
                <c:pt idx="423">
                  <c:v>47</c:v>
                </c:pt>
                <c:pt idx="424">
                  <c:v>48</c:v>
                </c:pt>
                <c:pt idx="425">
                  <c:v>49</c:v>
                </c:pt>
                <c:pt idx="426">
                  <c:v>50</c:v>
                </c:pt>
                <c:pt idx="427">
                  <c:v>51</c:v>
                </c:pt>
                <c:pt idx="428">
                  <c:v>52</c:v>
                </c:pt>
                <c:pt idx="429">
                  <c:v>54</c:v>
                </c:pt>
                <c:pt idx="430">
                  <c:v>56</c:v>
                </c:pt>
                <c:pt idx="431">
                  <c:v>57</c:v>
                </c:pt>
                <c:pt idx="432">
                  <c:v>60</c:v>
                </c:pt>
                <c:pt idx="433">
                  <c:v>12</c:v>
                </c:pt>
                <c:pt idx="434">
                  <c:v>13</c:v>
                </c:pt>
                <c:pt idx="435">
                  <c:v>14</c:v>
                </c:pt>
                <c:pt idx="436">
                  <c:v>15</c:v>
                </c:pt>
                <c:pt idx="437">
                  <c:v>16</c:v>
                </c:pt>
                <c:pt idx="438">
                  <c:v>17</c:v>
                </c:pt>
                <c:pt idx="439">
                  <c:v>18</c:v>
                </c:pt>
                <c:pt idx="440">
                  <c:v>19</c:v>
                </c:pt>
                <c:pt idx="441">
                  <c:v>20</c:v>
                </c:pt>
                <c:pt idx="442">
                  <c:v>21</c:v>
                </c:pt>
                <c:pt idx="443">
                  <c:v>22</c:v>
                </c:pt>
                <c:pt idx="444">
                  <c:v>23</c:v>
                </c:pt>
                <c:pt idx="445">
                  <c:v>24</c:v>
                </c:pt>
                <c:pt idx="446">
                  <c:v>25</c:v>
                </c:pt>
                <c:pt idx="447">
                  <c:v>26</c:v>
                </c:pt>
                <c:pt idx="448">
                  <c:v>27</c:v>
                </c:pt>
                <c:pt idx="449">
                  <c:v>28</c:v>
                </c:pt>
                <c:pt idx="450">
                  <c:v>29</c:v>
                </c:pt>
                <c:pt idx="451">
                  <c:v>30</c:v>
                </c:pt>
                <c:pt idx="452">
                  <c:v>31</c:v>
                </c:pt>
                <c:pt idx="453">
                  <c:v>32</c:v>
                </c:pt>
                <c:pt idx="454">
                  <c:v>33</c:v>
                </c:pt>
                <c:pt idx="455">
                  <c:v>34</c:v>
                </c:pt>
                <c:pt idx="456">
                  <c:v>35</c:v>
                </c:pt>
                <c:pt idx="457">
                  <c:v>36</c:v>
                </c:pt>
                <c:pt idx="458">
                  <c:v>37</c:v>
                </c:pt>
                <c:pt idx="459">
                  <c:v>38</c:v>
                </c:pt>
                <c:pt idx="460">
                  <c:v>39</c:v>
                </c:pt>
                <c:pt idx="461">
                  <c:v>40</c:v>
                </c:pt>
                <c:pt idx="462">
                  <c:v>41</c:v>
                </c:pt>
                <c:pt idx="463">
                  <c:v>42</c:v>
                </c:pt>
                <c:pt idx="464">
                  <c:v>44</c:v>
                </c:pt>
                <c:pt idx="465">
                  <c:v>45</c:v>
                </c:pt>
                <c:pt idx="466">
                  <c:v>46</c:v>
                </c:pt>
                <c:pt idx="467">
                  <c:v>47</c:v>
                </c:pt>
                <c:pt idx="468">
                  <c:v>49</c:v>
                </c:pt>
                <c:pt idx="469">
                  <c:v>50</c:v>
                </c:pt>
                <c:pt idx="470">
                  <c:v>52</c:v>
                </c:pt>
                <c:pt idx="471">
                  <c:v>53</c:v>
                </c:pt>
                <c:pt idx="472">
                  <c:v>54</c:v>
                </c:pt>
                <c:pt idx="473">
                  <c:v>55</c:v>
                </c:pt>
                <c:pt idx="474">
                  <c:v>56</c:v>
                </c:pt>
                <c:pt idx="475">
                  <c:v>58</c:v>
                </c:pt>
                <c:pt idx="476">
                  <c:v>60</c:v>
                </c:pt>
                <c:pt idx="477">
                  <c:v>61</c:v>
                </c:pt>
                <c:pt idx="478">
                  <c:v>64</c:v>
                </c:pt>
                <c:pt idx="479">
                  <c:v>14</c:v>
                </c:pt>
                <c:pt idx="480">
                  <c:v>15</c:v>
                </c:pt>
                <c:pt idx="481">
                  <c:v>16</c:v>
                </c:pt>
                <c:pt idx="482">
                  <c:v>17</c:v>
                </c:pt>
                <c:pt idx="483">
                  <c:v>18</c:v>
                </c:pt>
                <c:pt idx="484">
                  <c:v>19</c:v>
                </c:pt>
                <c:pt idx="485">
                  <c:v>20</c:v>
                </c:pt>
                <c:pt idx="486">
                  <c:v>21</c:v>
                </c:pt>
                <c:pt idx="487">
                  <c:v>22</c:v>
                </c:pt>
                <c:pt idx="488">
                  <c:v>23</c:v>
                </c:pt>
                <c:pt idx="489">
                  <c:v>24</c:v>
                </c:pt>
                <c:pt idx="490">
                  <c:v>25</c:v>
                </c:pt>
                <c:pt idx="491">
                  <c:v>26</c:v>
                </c:pt>
                <c:pt idx="492">
                  <c:v>27</c:v>
                </c:pt>
                <c:pt idx="493">
                  <c:v>28</c:v>
                </c:pt>
                <c:pt idx="494">
                  <c:v>29</c:v>
                </c:pt>
                <c:pt idx="495">
                  <c:v>30</c:v>
                </c:pt>
                <c:pt idx="496">
                  <c:v>31</c:v>
                </c:pt>
                <c:pt idx="497">
                  <c:v>32</c:v>
                </c:pt>
                <c:pt idx="498">
                  <c:v>33</c:v>
                </c:pt>
                <c:pt idx="499">
                  <c:v>34</c:v>
                </c:pt>
                <c:pt idx="500">
                  <c:v>35</c:v>
                </c:pt>
                <c:pt idx="501">
                  <c:v>36</c:v>
                </c:pt>
                <c:pt idx="502">
                  <c:v>37</c:v>
                </c:pt>
                <c:pt idx="503">
                  <c:v>38</c:v>
                </c:pt>
                <c:pt idx="504">
                  <c:v>39</c:v>
                </c:pt>
                <c:pt idx="505">
                  <c:v>40</c:v>
                </c:pt>
                <c:pt idx="506">
                  <c:v>41</c:v>
                </c:pt>
                <c:pt idx="507">
                  <c:v>42</c:v>
                </c:pt>
                <c:pt idx="508">
                  <c:v>43</c:v>
                </c:pt>
                <c:pt idx="509">
                  <c:v>44</c:v>
                </c:pt>
                <c:pt idx="510">
                  <c:v>45</c:v>
                </c:pt>
                <c:pt idx="511">
                  <c:v>46</c:v>
                </c:pt>
                <c:pt idx="512">
                  <c:v>47</c:v>
                </c:pt>
                <c:pt idx="513">
                  <c:v>48</c:v>
                </c:pt>
                <c:pt idx="514">
                  <c:v>49</c:v>
                </c:pt>
                <c:pt idx="515">
                  <c:v>50</c:v>
                </c:pt>
                <c:pt idx="516">
                  <c:v>51</c:v>
                </c:pt>
                <c:pt idx="517">
                  <c:v>52</c:v>
                </c:pt>
                <c:pt idx="518">
                  <c:v>53</c:v>
                </c:pt>
                <c:pt idx="519">
                  <c:v>54</c:v>
                </c:pt>
                <c:pt idx="520">
                  <c:v>55</c:v>
                </c:pt>
                <c:pt idx="521">
                  <c:v>56</c:v>
                </c:pt>
                <c:pt idx="522">
                  <c:v>57</c:v>
                </c:pt>
                <c:pt idx="523">
                  <c:v>58</c:v>
                </c:pt>
                <c:pt idx="524">
                  <c:v>59</c:v>
                </c:pt>
                <c:pt idx="525">
                  <c:v>65</c:v>
                </c:pt>
                <c:pt idx="526">
                  <c:v>14</c:v>
                </c:pt>
                <c:pt idx="527">
                  <c:v>15</c:v>
                </c:pt>
                <c:pt idx="528">
                  <c:v>16</c:v>
                </c:pt>
                <c:pt idx="529">
                  <c:v>17</c:v>
                </c:pt>
                <c:pt idx="530">
                  <c:v>18</c:v>
                </c:pt>
                <c:pt idx="531">
                  <c:v>19</c:v>
                </c:pt>
                <c:pt idx="532">
                  <c:v>20</c:v>
                </c:pt>
                <c:pt idx="533">
                  <c:v>21</c:v>
                </c:pt>
                <c:pt idx="534">
                  <c:v>22</c:v>
                </c:pt>
                <c:pt idx="535">
                  <c:v>23</c:v>
                </c:pt>
                <c:pt idx="536">
                  <c:v>24</c:v>
                </c:pt>
                <c:pt idx="537">
                  <c:v>25</c:v>
                </c:pt>
                <c:pt idx="538">
                  <c:v>26</c:v>
                </c:pt>
                <c:pt idx="539">
                  <c:v>27</c:v>
                </c:pt>
                <c:pt idx="540">
                  <c:v>28</c:v>
                </c:pt>
                <c:pt idx="541">
                  <c:v>29</c:v>
                </c:pt>
                <c:pt idx="542">
                  <c:v>30</c:v>
                </c:pt>
                <c:pt idx="543">
                  <c:v>31</c:v>
                </c:pt>
                <c:pt idx="544">
                  <c:v>32</c:v>
                </c:pt>
                <c:pt idx="545">
                  <c:v>33</c:v>
                </c:pt>
                <c:pt idx="546">
                  <c:v>34</c:v>
                </c:pt>
                <c:pt idx="547">
                  <c:v>35</c:v>
                </c:pt>
                <c:pt idx="548">
                  <c:v>36</c:v>
                </c:pt>
                <c:pt idx="549">
                  <c:v>37</c:v>
                </c:pt>
                <c:pt idx="550">
                  <c:v>38</c:v>
                </c:pt>
                <c:pt idx="551">
                  <c:v>39</c:v>
                </c:pt>
                <c:pt idx="552">
                  <c:v>40</c:v>
                </c:pt>
                <c:pt idx="553">
                  <c:v>41</c:v>
                </c:pt>
                <c:pt idx="554">
                  <c:v>42</c:v>
                </c:pt>
                <c:pt idx="555">
                  <c:v>43</c:v>
                </c:pt>
                <c:pt idx="556">
                  <c:v>44</c:v>
                </c:pt>
                <c:pt idx="557">
                  <c:v>45</c:v>
                </c:pt>
                <c:pt idx="558">
                  <c:v>46</c:v>
                </c:pt>
                <c:pt idx="559">
                  <c:v>47</c:v>
                </c:pt>
                <c:pt idx="560">
                  <c:v>48</c:v>
                </c:pt>
                <c:pt idx="561">
                  <c:v>49</c:v>
                </c:pt>
                <c:pt idx="562">
                  <c:v>51</c:v>
                </c:pt>
                <c:pt idx="563">
                  <c:v>53</c:v>
                </c:pt>
                <c:pt idx="564">
                  <c:v>54</c:v>
                </c:pt>
                <c:pt idx="565">
                  <c:v>55</c:v>
                </c:pt>
                <c:pt idx="566">
                  <c:v>56</c:v>
                </c:pt>
                <c:pt idx="567">
                  <c:v>59</c:v>
                </c:pt>
                <c:pt idx="568">
                  <c:v>60</c:v>
                </c:pt>
                <c:pt idx="569">
                  <c:v>12</c:v>
                </c:pt>
                <c:pt idx="570">
                  <c:v>14</c:v>
                </c:pt>
                <c:pt idx="571">
                  <c:v>15</c:v>
                </c:pt>
                <c:pt idx="572">
                  <c:v>16</c:v>
                </c:pt>
                <c:pt idx="573">
                  <c:v>17</c:v>
                </c:pt>
                <c:pt idx="574">
                  <c:v>18</c:v>
                </c:pt>
                <c:pt idx="575">
                  <c:v>19</c:v>
                </c:pt>
                <c:pt idx="576">
                  <c:v>20</c:v>
                </c:pt>
                <c:pt idx="577">
                  <c:v>21</c:v>
                </c:pt>
                <c:pt idx="578">
                  <c:v>22</c:v>
                </c:pt>
                <c:pt idx="579">
                  <c:v>23</c:v>
                </c:pt>
                <c:pt idx="580">
                  <c:v>24</c:v>
                </c:pt>
                <c:pt idx="581">
                  <c:v>25</c:v>
                </c:pt>
                <c:pt idx="582">
                  <c:v>26</c:v>
                </c:pt>
                <c:pt idx="583">
                  <c:v>27</c:v>
                </c:pt>
                <c:pt idx="584">
                  <c:v>28</c:v>
                </c:pt>
                <c:pt idx="585">
                  <c:v>29</c:v>
                </c:pt>
                <c:pt idx="586">
                  <c:v>30</c:v>
                </c:pt>
                <c:pt idx="587">
                  <c:v>31</c:v>
                </c:pt>
                <c:pt idx="588">
                  <c:v>32</c:v>
                </c:pt>
                <c:pt idx="589">
                  <c:v>33</c:v>
                </c:pt>
                <c:pt idx="590">
                  <c:v>34</c:v>
                </c:pt>
                <c:pt idx="591">
                  <c:v>35</c:v>
                </c:pt>
                <c:pt idx="592">
                  <c:v>36</c:v>
                </c:pt>
                <c:pt idx="593">
                  <c:v>37</c:v>
                </c:pt>
                <c:pt idx="594">
                  <c:v>38</c:v>
                </c:pt>
                <c:pt idx="595">
                  <c:v>39</c:v>
                </c:pt>
                <c:pt idx="596">
                  <c:v>40</c:v>
                </c:pt>
                <c:pt idx="597">
                  <c:v>41</c:v>
                </c:pt>
                <c:pt idx="598">
                  <c:v>42</c:v>
                </c:pt>
                <c:pt idx="599">
                  <c:v>43</c:v>
                </c:pt>
                <c:pt idx="600">
                  <c:v>44</c:v>
                </c:pt>
                <c:pt idx="601">
                  <c:v>45</c:v>
                </c:pt>
                <c:pt idx="602">
                  <c:v>46</c:v>
                </c:pt>
                <c:pt idx="603">
                  <c:v>47</c:v>
                </c:pt>
                <c:pt idx="604">
                  <c:v>48</c:v>
                </c:pt>
                <c:pt idx="605">
                  <c:v>49</c:v>
                </c:pt>
                <c:pt idx="606">
                  <c:v>50</c:v>
                </c:pt>
                <c:pt idx="607">
                  <c:v>51</c:v>
                </c:pt>
                <c:pt idx="608">
                  <c:v>52</c:v>
                </c:pt>
                <c:pt idx="609">
                  <c:v>53</c:v>
                </c:pt>
                <c:pt idx="610">
                  <c:v>54</c:v>
                </c:pt>
                <c:pt idx="611">
                  <c:v>55</c:v>
                </c:pt>
                <c:pt idx="612">
                  <c:v>15</c:v>
                </c:pt>
                <c:pt idx="613">
                  <c:v>16</c:v>
                </c:pt>
                <c:pt idx="614">
                  <c:v>17</c:v>
                </c:pt>
                <c:pt idx="615">
                  <c:v>18</c:v>
                </c:pt>
                <c:pt idx="616">
                  <c:v>19</c:v>
                </c:pt>
                <c:pt idx="617">
                  <c:v>20</c:v>
                </c:pt>
                <c:pt idx="618">
                  <c:v>21</c:v>
                </c:pt>
                <c:pt idx="619">
                  <c:v>22</c:v>
                </c:pt>
                <c:pt idx="620">
                  <c:v>23</c:v>
                </c:pt>
                <c:pt idx="621">
                  <c:v>24</c:v>
                </c:pt>
                <c:pt idx="622">
                  <c:v>25</c:v>
                </c:pt>
                <c:pt idx="623">
                  <c:v>26</c:v>
                </c:pt>
                <c:pt idx="624">
                  <c:v>27</c:v>
                </c:pt>
                <c:pt idx="625">
                  <c:v>28</c:v>
                </c:pt>
                <c:pt idx="626">
                  <c:v>29</c:v>
                </c:pt>
                <c:pt idx="627">
                  <c:v>30</c:v>
                </c:pt>
                <c:pt idx="628">
                  <c:v>31</c:v>
                </c:pt>
                <c:pt idx="629">
                  <c:v>32</c:v>
                </c:pt>
                <c:pt idx="630">
                  <c:v>33</c:v>
                </c:pt>
                <c:pt idx="631">
                  <c:v>34</c:v>
                </c:pt>
                <c:pt idx="632">
                  <c:v>35</c:v>
                </c:pt>
                <c:pt idx="633">
                  <c:v>36</c:v>
                </c:pt>
                <c:pt idx="634">
                  <c:v>37</c:v>
                </c:pt>
                <c:pt idx="635">
                  <c:v>38</c:v>
                </c:pt>
                <c:pt idx="636">
                  <c:v>39</c:v>
                </c:pt>
                <c:pt idx="637">
                  <c:v>40</c:v>
                </c:pt>
                <c:pt idx="638">
                  <c:v>41</c:v>
                </c:pt>
                <c:pt idx="639">
                  <c:v>42</c:v>
                </c:pt>
                <c:pt idx="640">
                  <c:v>43</c:v>
                </c:pt>
                <c:pt idx="641">
                  <c:v>44</c:v>
                </c:pt>
                <c:pt idx="642">
                  <c:v>45</c:v>
                </c:pt>
                <c:pt idx="643">
                  <c:v>46</c:v>
                </c:pt>
                <c:pt idx="644">
                  <c:v>47</c:v>
                </c:pt>
                <c:pt idx="645">
                  <c:v>48</c:v>
                </c:pt>
                <c:pt idx="646">
                  <c:v>49</c:v>
                </c:pt>
                <c:pt idx="647">
                  <c:v>50</c:v>
                </c:pt>
                <c:pt idx="648">
                  <c:v>51</c:v>
                </c:pt>
                <c:pt idx="649">
                  <c:v>52</c:v>
                </c:pt>
                <c:pt idx="650">
                  <c:v>53</c:v>
                </c:pt>
                <c:pt idx="651">
                  <c:v>54</c:v>
                </c:pt>
                <c:pt idx="652">
                  <c:v>55</c:v>
                </c:pt>
                <c:pt idx="653">
                  <c:v>56</c:v>
                </c:pt>
                <c:pt idx="654">
                  <c:v>58</c:v>
                </c:pt>
                <c:pt idx="655">
                  <c:v>59</c:v>
                </c:pt>
                <c:pt idx="656">
                  <c:v>61</c:v>
                </c:pt>
                <c:pt idx="657">
                  <c:v>67</c:v>
                </c:pt>
                <c:pt idx="658">
                  <c:v>68</c:v>
                </c:pt>
                <c:pt idx="659">
                  <c:v>13</c:v>
                </c:pt>
                <c:pt idx="660">
                  <c:v>15</c:v>
                </c:pt>
                <c:pt idx="661">
                  <c:v>16</c:v>
                </c:pt>
                <c:pt idx="662">
                  <c:v>17</c:v>
                </c:pt>
                <c:pt idx="663">
                  <c:v>18</c:v>
                </c:pt>
                <c:pt idx="664">
                  <c:v>19</c:v>
                </c:pt>
                <c:pt idx="665">
                  <c:v>20</c:v>
                </c:pt>
                <c:pt idx="666">
                  <c:v>21</c:v>
                </c:pt>
                <c:pt idx="667">
                  <c:v>22</c:v>
                </c:pt>
                <c:pt idx="668">
                  <c:v>23</c:v>
                </c:pt>
                <c:pt idx="669">
                  <c:v>24</c:v>
                </c:pt>
                <c:pt idx="670">
                  <c:v>25</c:v>
                </c:pt>
                <c:pt idx="671">
                  <c:v>26</c:v>
                </c:pt>
                <c:pt idx="672">
                  <c:v>27</c:v>
                </c:pt>
                <c:pt idx="673">
                  <c:v>28</c:v>
                </c:pt>
                <c:pt idx="674">
                  <c:v>29</c:v>
                </c:pt>
                <c:pt idx="675">
                  <c:v>30</c:v>
                </c:pt>
                <c:pt idx="676">
                  <c:v>31</c:v>
                </c:pt>
                <c:pt idx="677">
                  <c:v>32</c:v>
                </c:pt>
                <c:pt idx="678">
                  <c:v>33</c:v>
                </c:pt>
                <c:pt idx="679">
                  <c:v>34</c:v>
                </c:pt>
                <c:pt idx="680">
                  <c:v>35</c:v>
                </c:pt>
                <c:pt idx="681">
                  <c:v>36</c:v>
                </c:pt>
                <c:pt idx="682">
                  <c:v>37</c:v>
                </c:pt>
                <c:pt idx="683">
                  <c:v>38</c:v>
                </c:pt>
                <c:pt idx="684">
                  <c:v>39</c:v>
                </c:pt>
                <c:pt idx="685">
                  <c:v>40</c:v>
                </c:pt>
                <c:pt idx="686">
                  <c:v>41</c:v>
                </c:pt>
                <c:pt idx="687">
                  <c:v>42</c:v>
                </c:pt>
                <c:pt idx="688">
                  <c:v>43</c:v>
                </c:pt>
                <c:pt idx="689">
                  <c:v>44</c:v>
                </c:pt>
                <c:pt idx="690">
                  <c:v>45</c:v>
                </c:pt>
                <c:pt idx="691">
                  <c:v>46</c:v>
                </c:pt>
                <c:pt idx="692">
                  <c:v>47</c:v>
                </c:pt>
                <c:pt idx="693">
                  <c:v>48</c:v>
                </c:pt>
                <c:pt idx="694">
                  <c:v>49</c:v>
                </c:pt>
                <c:pt idx="695">
                  <c:v>51</c:v>
                </c:pt>
                <c:pt idx="696">
                  <c:v>52</c:v>
                </c:pt>
                <c:pt idx="697">
                  <c:v>53</c:v>
                </c:pt>
                <c:pt idx="698">
                  <c:v>54</c:v>
                </c:pt>
                <c:pt idx="699">
                  <c:v>55</c:v>
                </c:pt>
                <c:pt idx="700">
                  <c:v>56</c:v>
                </c:pt>
                <c:pt idx="701">
                  <c:v>58</c:v>
                </c:pt>
                <c:pt idx="702">
                  <c:v>59</c:v>
                </c:pt>
                <c:pt idx="703">
                  <c:v>63</c:v>
                </c:pt>
                <c:pt idx="704">
                  <c:v>13</c:v>
                </c:pt>
                <c:pt idx="705">
                  <c:v>14</c:v>
                </c:pt>
                <c:pt idx="706">
                  <c:v>15</c:v>
                </c:pt>
                <c:pt idx="707">
                  <c:v>16</c:v>
                </c:pt>
                <c:pt idx="708">
                  <c:v>17</c:v>
                </c:pt>
                <c:pt idx="709">
                  <c:v>18</c:v>
                </c:pt>
                <c:pt idx="710">
                  <c:v>19</c:v>
                </c:pt>
                <c:pt idx="711">
                  <c:v>20</c:v>
                </c:pt>
                <c:pt idx="712">
                  <c:v>21</c:v>
                </c:pt>
                <c:pt idx="713">
                  <c:v>22</c:v>
                </c:pt>
                <c:pt idx="714">
                  <c:v>23</c:v>
                </c:pt>
                <c:pt idx="715">
                  <c:v>24</c:v>
                </c:pt>
                <c:pt idx="716">
                  <c:v>25</c:v>
                </c:pt>
                <c:pt idx="717">
                  <c:v>26</c:v>
                </c:pt>
                <c:pt idx="718">
                  <c:v>27</c:v>
                </c:pt>
                <c:pt idx="719">
                  <c:v>28</c:v>
                </c:pt>
                <c:pt idx="720">
                  <c:v>29</c:v>
                </c:pt>
                <c:pt idx="721">
                  <c:v>30</c:v>
                </c:pt>
                <c:pt idx="722">
                  <c:v>31</c:v>
                </c:pt>
                <c:pt idx="723">
                  <c:v>32</c:v>
                </c:pt>
                <c:pt idx="724">
                  <c:v>33</c:v>
                </c:pt>
                <c:pt idx="725">
                  <c:v>34</c:v>
                </c:pt>
                <c:pt idx="726">
                  <c:v>35</c:v>
                </c:pt>
                <c:pt idx="727">
                  <c:v>36</c:v>
                </c:pt>
                <c:pt idx="728">
                  <c:v>37</c:v>
                </c:pt>
                <c:pt idx="729">
                  <c:v>38</c:v>
                </c:pt>
                <c:pt idx="730">
                  <c:v>39</c:v>
                </c:pt>
                <c:pt idx="731">
                  <c:v>40</c:v>
                </c:pt>
                <c:pt idx="732">
                  <c:v>41</c:v>
                </c:pt>
                <c:pt idx="733">
                  <c:v>42</c:v>
                </c:pt>
                <c:pt idx="734">
                  <c:v>43</c:v>
                </c:pt>
                <c:pt idx="735">
                  <c:v>44</c:v>
                </c:pt>
                <c:pt idx="736">
                  <c:v>45</c:v>
                </c:pt>
                <c:pt idx="737">
                  <c:v>46</c:v>
                </c:pt>
                <c:pt idx="738">
                  <c:v>47</c:v>
                </c:pt>
                <c:pt idx="739">
                  <c:v>48</c:v>
                </c:pt>
                <c:pt idx="740">
                  <c:v>49</c:v>
                </c:pt>
                <c:pt idx="741">
                  <c:v>50</c:v>
                </c:pt>
                <c:pt idx="742">
                  <c:v>51</c:v>
                </c:pt>
                <c:pt idx="743">
                  <c:v>52</c:v>
                </c:pt>
                <c:pt idx="744">
                  <c:v>54</c:v>
                </c:pt>
                <c:pt idx="745">
                  <c:v>55</c:v>
                </c:pt>
                <c:pt idx="746">
                  <c:v>56</c:v>
                </c:pt>
                <c:pt idx="747">
                  <c:v>57</c:v>
                </c:pt>
                <c:pt idx="748">
                  <c:v>58</c:v>
                </c:pt>
                <c:pt idx="749">
                  <c:v>59</c:v>
                </c:pt>
                <c:pt idx="750">
                  <c:v>61</c:v>
                </c:pt>
                <c:pt idx="751">
                  <c:v>64</c:v>
                </c:pt>
                <c:pt idx="752">
                  <c:v>65</c:v>
                </c:pt>
                <c:pt idx="753">
                  <c:v>12</c:v>
                </c:pt>
                <c:pt idx="754">
                  <c:v>13</c:v>
                </c:pt>
                <c:pt idx="755">
                  <c:v>14</c:v>
                </c:pt>
                <c:pt idx="756">
                  <c:v>15</c:v>
                </c:pt>
                <c:pt idx="757">
                  <c:v>16</c:v>
                </c:pt>
                <c:pt idx="758">
                  <c:v>17</c:v>
                </c:pt>
                <c:pt idx="759">
                  <c:v>18</c:v>
                </c:pt>
                <c:pt idx="760">
                  <c:v>19</c:v>
                </c:pt>
                <c:pt idx="761">
                  <c:v>20</c:v>
                </c:pt>
                <c:pt idx="762">
                  <c:v>21</c:v>
                </c:pt>
                <c:pt idx="763">
                  <c:v>22</c:v>
                </c:pt>
                <c:pt idx="764">
                  <c:v>23</c:v>
                </c:pt>
                <c:pt idx="765">
                  <c:v>24</c:v>
                </c:pt>
                <c:pt idx="766">
                  <c:v>25</c:v>
                </c:pt>
                <c:pt idx="767">
                  <c:v>26</c:v>
                </c:pt>
                <c:pt idx="768">
                  <c:v>27</c:v>
                </c:pt>
                <c:pt idx="769">
                  <c:v>28</c:v>
                </c:pt>
                <c:pt idx="770">
                  <c:v>29</c:v>
                </c:pt>
                <c:pt idx="771">
                  <c:v>30</c:v>
                </c:pt>
                <c:pt idx="772">
                  <c:v>31</c:v>
                </c:pt>
                <c:pt idx="773">
                  <c:v>33</c:v>
                </c:pt>
                <c:pt idx="774">
                  <c:v>34</c:v>
                </c:pt>
                <c:pt idx="775">
                  <c:v>35</c:v>
                </c:pt>
                <c:pt idx="776">
                  <c:v>36</c:v>
                </c:pt>
                <c:pt idx="777">
                  <c:v>37</c:v>
                </c:pt>
                <c:pt idx="778">
                  <c:v>38</c:v>
                </c:pt>
                <c:pt idx="779">
                  <c:v>39</c:v>
                </c:pt>
                <c:pt idx="780">
                  <c:v>40</c:v>
                </c:pt>
                <c:pt idx="781">
                  <c:v>41</c:v>
                </c:pt>
                <c:pt idx="782">
                  <c:v>42</c:v>
                </c:pt>
                <c:pt idx="783">
                  <c:v>43</c:v>
                </c:pt>
                <c:pt idx="784">
                  <c:v>44</c:v>
                </c:pt>
                <c:pt idx="785">
                  <c:v>45</c:v>
                </c:pt>
                <c:pt idx="786">
                  <c:v>46</c:v>
                </c:pt>
                <c:pt idx="787">
                  <c:v>47</c:v>
                </c:pt>
                <c:pt idx="788">
                  <c:v>48</c:v>
                </c:pt>
                <c:pt idx="789">
                  <c:v>49</c:v>
                </c:pt>
                <c:pt idx="790">
                  <c:v>50</c:v>
                </c:pt>
                <c:pt idx="791">
                  <c:v>51</c:v>
                </c:pt>
                <c:pt idx="792">
                  <c:v>52</c:v>
                </c:pt>
                <c:pt idx="793">
                  <c:v>53</c:v>
                </c:pt>
                <c:pt idx="794">
                  <c:v>54</c:v>
                </c:pt>
                <c:pt idx="795">
                  <c:v>55</c:v>
                </c:pt>
                <c:pt idx="796">
                  <c:v>58</c:v>
                </c:pt>
                <c:pt idx="797">
                  <c:v>59</c:v>
                </c:pt>
                <c:pt idx="798">
                  <c:v>60</c:v>
                </c:pt>
                <c:pt idx="799">
                  <c:v>61</c:v>
                </c:pt>
                <c:pt idx="800">
                  <c:v>63</c:v>
                </c:pt>
                <c:pt idx="801">
                  <c:v>66</c:v>
                </c:pt>
                <c:pt idx="802">
                  <c:v>13</c:v>
                </c:pt>
                <c:pt idx="803">
                  <c:v>15</c:v>
                </c:pt>
                <c:pt idx="804">
                  <c:v>16</c:v>
                </c:pt>
                <c:pt idx="805">
                  <c:v>17</c:v>
                </c:pt>
                <c:pt idx="806">
                  <c:v>18</c:v>
                </c:pt>
                <c:pt idx="807">
                  <c:v>19</c:v>
                </c:pt>
                <c:pt idx="808">
                  <c:v>20</c:v>
                </c:pt>
                <c:pt idx="809">
                  <c:v>21</c:v>
                </c:pt>
                <c:pt idx="810">
                  <c:v>22</c:v>
                </c:pt>
                <c:pt idx="811">
                  <c:v>23</c:v>
                </c:pt>
                <c:pt idx="812">
                  <c:v>24</c:v>
                </c:pt>
                <c:pt idx="813">
                  <c:v>25</c:v>
                </c:pt>
                <c:pt idx="814">
                  <c:v>26</c:v>
                </c:pt>
                <c:pt idx="815">
                  <c:v>27</c:v>
                </c:pt>
                <c:pt idx="816">
                  <c:v>28</c:v>
                </c:pt>
                <c:pt idx="817">
                  <c:v>29</c:v>
                </c:pt>
                <c:pt idx="818">
                  <c:v>30</c:v>
                </c:pt>
                <c:pt idx="819">
                  <c:v>31</c:v>
                </c:pt>
                <c:pt idx="820">
                  <c:v>32</c:v>
                </c:pt>
                <c:pt idx="821">
                  <c:v>33</c:v>
                </c:pt>
                <c:pt idx="822">
                  <c:v>34</c:v>
                </c:pt>
                <c:pt idx="823">
                  <c:v>35</c:v>
                </c:pt>
                <c:pt idx="824">
                  <c:v>36</c:v>
                </c:pt>
                <c:pt idx="825">
                  <c:v>37</c:v>
                </c:pt>
                <c:pt idx="826">
                  <c:v>38</c:v>
                </c:pt>
                <c:pt idx="827">
                  <c:v>39</c:v>
                </c:pt>
                <c:pt idx="828">
                  <c:v>40</c:v>
                </c:pt>
                <c:pt idx="829">
                  <c:v>41</c:v>
                </c:pt>
                <c:pt idx="830">
                  <c:v>42</c:v>
                </c:pt>
                <c:pt idx="831">
                  <c:v>43</c:v>
                </c:pt>
                <c:pt idx="832">
                  <c:v>44</c:v>
                </c:pt>
                <c:pt idx="833">
                  <c:v>45</c:v>
                </c:pt>
                <c:pt idx="834">
                  <c:v>46</c:v>
                </c:pt>
                <c:pt idx="835">
                  <c:v>47</c:v>
                </c:pt>
                <c:pt idx="836">
                  <c:v>48</c:v>
                </c:pt>
                <c:pt idx="837">
                  <c:v>49</c:v>
                </c:pt>
                <c:pt idx="838">
                  <c:v>50</c:v>
                </c:pt>
                <c:pt idx="839">
                  <c:v>51</c:v>
                </c:pt>
                <c:pt idx="840">
                  <c:v>52</c:v>
                </c:pt>
                <c:pt idx="841">
                  <c:v>53</c:v>
                </c:pt>
                <c:pt idx="842">
                  <c:v>54</c:v>
                </c:pt>
                <c:pt idx="843">
                  <c:v>56</c:v>
                </c:pt>
                <c:pt idx="844">
                  <c:v>57</c:v>
                </c:pt>
                <c:pt idx="845">
                  <c:v>58</c:v>
                </c:pt>
                <c:pt idx="846">
                  <c:v>59</c:v>
                </c:pt>
                <c:pt idx="847">
                  <c:v>62</c:v>
                </c:pt>
                <c:pt idx="848">
                  <c:v>64</c:v>
                </c:pt>
                <c:pt idx="849">
                  <c:v>14</c:v>
                </c:pt>
                <c:pt idx="850">
                  <c:v>15</c:v>
                </c:pt>
                <c:pt idx="851">
                  <c:v>16</c:v>
                </c:pt>
                <c:pt idx="852">
                  <c:v>17</c:v>
                </c:pt>
                <c:pt idx="853">
                  <c:v>18</c:v>
                </c:pt>
                <c:pt idx="854">
                  <c:v>19</c:v>
                </c:pt>
                <c:pt idx="855">
                  <c:v>20</c:v>
                </c:pt>
                <c:pt idx="856">
                  <c:v>21</c:v>
                </c:pt>
                <c:pt idx="857">
                  <c:v>22</c:v>
                </c:pt>
                <c:pt idx="858">
                  <c:v>23</c:v>
                </c:pt>
                <c:pt idx="859">
                  <c:v>24</c:v>
                </c:pt>
                <c:pt idx="860">
                  <c:v>25</c:v>
                </c:pt>
                <c:pt idx="861">
                  <c:v>26</c:v>
                </c:pt>
                <c:pt idx="862">
                  <c:v>27</c:v>
                </c:pt>
                <c:pt idx="863">
                  <c:v>28</c:v>
                </c:pt>
                <c:pt idx="864">
                  <c:v>29</c:v>
                </c:pt>
                <c:pt idx="865">
                  <c:v>30</c:v>
                </c:pt>
                <c:pt idx="866">
                  <c:v>31</c:v>
                </c:pt>
                <c:pt idx="867">
                  <c:v>32</c:v>
                </c:pt>
                <c:pt idx="868">
                  <c:v>33</c:v>
                </c:pt>
                <c:pt idx="869">
                  <c:v>34</c:v>
                </c:pt>
                <c:pt idx="870">
                  <c:v>35</c:v>
                </c:pt>
                <c:pt idx="871">
                  <c:v>36</c:v>
                </c:pt>
                <c:pt idx="872">
                  <c:v>37</c:v>
                </c:pt>
                <c:pt idx="873">
                  <c:v>38</c:v>
                </c:pt>
                <c:pt idx="874">
                  <c:v>39</c:v>
                </c:pt>
                <c:pt idx="875">
                  <c:v>40</c:v>
                </c:pt>
                <c:pt idx="876">
                  <c:v>41</c:v>
                </c:pt>
                <c:pt idx="877">
                  <c:v>42</c:v>
                </c:pt>
                <c:pt idx="878">
                  <c:v>43</c:v>
                </c:pt>
                <c:pt idx="879">
                  <c:v>44</c:v>
                </c:pt>
                <c:pt idx="880">
                  <c:v>45</c:v>
                </c:pt>
                <c:pt idx="881">
                  <c:v>46</c:v>
                </c:pt>
                <c:pt idx="882">
                  <c:v>47</c:v>
                </c:pt>
                <c:pt idx="883">
                  <c:v>48</c:v>
                </c:pt>
                <c:pt idx="884">
                  <c:v>49</c:v>
                </c:pt>
                <c:pt idx="885">
                  <c:v>51</c:v>
                </c:pt>
                <c:pt idx="886">
                  <c:v>52</c:v>
                </c:pt>
                <c:pt idx="887">
                  <c:v>53</c:v>
                </c:pt>
                <c:pt idx="888">
                  <c:v>54</c:v>
                </c:pt>
                <c:pt idx="889">
                  <c:v>55</c:v>
                </c:pt>
                <c:pt idx="890">
                  <c:v>56</c:v>
                </c:pt>
                <c:pt idx="891">
                  <c:v>57</c:v>
                </c:pt>
                <c:pt idx="892">
                  <c:v>58</c:v>
                </c:pt>
                <c:pt idx="893">
                  <c:v>59</c:v>
                </c:pt>
                <c:pt idx="894">
                  <c:v>61</c:v>
                </c:pt>
                <c:pt idx="895">
                  <c:v>64</c:v>
                </c:pt>
                <c:pt idx="896">
                  <c:v>11</c:v>
                </c:pt>
                <c:pt idx="897">
                  <c:v>13</c:v>
                </c:pt>
                <c:pt idx="898">
                  <c:v>14</c:v>
                </c:pt>
                <c:pt idx="899">
                  <c:v>15</c:v>
                </c:pt>
                <c:pt idx="900">
                  <c:v>16</c:v>
                </c:pt>
                <c:pt idx="901">
                  <c:v>17</c:v>
                </c:pt>
                <c:pt idx="902">
                  <c:v>18</c:v>
                </c:pt>
                <c:pt idx="903">
                  <c:v>19</c:v>
                </c:pt>
                <c:pt idx="904">
                  <c:v>20</c:v>
                </c:pt>
                <c:pt idx="905">
                  <c:v>21</c:v>
                </c:pt>
                <c:pt idx="906">
                  <c:v>22</c:v>
                </c:pt>
                <c:pt idx="907">
                  <c:v>23</c:v>
                </c:pt>
                <c:pt idx="908">
                  <c:v>24</c:v>
                </c:pt>
                <c:pt idx="909">
                  <c:v>25</c:v>
                </c:pt>
                <c:pt idx="910">
                  <c:v>26</c:v>
                </c:pt>
                <c:pt idx="911">
                  <c:v>27</c:v>
                </c:pt>
                <c:pt idx="912">
                  <c:v>28</c:v>
                </c:pt>
                <c:pt idx="913">
                  <c:v>29</c:v>
                </c:pt>
                <c:pt idx="914">
                  <c:v>30</c:v>
                </c:pt>
                <c:pt idx="915">
                  <c:v>31</c:v>
                </c:pt>
                <c:pt idx="916">
                  <c:v>32</c:v>
                </c:pt>
                <c:pt idx="917">
                  <c:v>33</c:v>
                </c:pt>
                <c:pt idx="918">
                  <c:v>34</c:v>
                </c:pt>
                <c:pt idx="919">
                  <c:v>35</c:v>
                </c:pt>
                <c:pt idx="920">
                  <c:v>36</c:v>
                </c:pt>
                <c:pt idx="921">
                  <c:v>37</c:v>
                </c:pt>
                <c:pt idx="922">
                  <c:v>38</c:v>
                </c:pt>
                <c:pt idx="923">
                  <c:v>39</c:v>
                </c:pt>
                <c:pt idx="924">
                  <c:v>40</c:v>
                </c:pt>
                <c:pt idx="925">
                  <c:v>41</c:v>
                </c:pt>
                <c:pt idx="926">
                  <c:v>42</c:v>
                </c:pt>
                <c:pt idx="927">
                  <c:v>43</c:v>
                </c:pt>
                <c:pt idx="928">
                  <c:v>44</c:v>
                </c:pt>
                <c:pt idx="929">
                  <c:v>45</c:v>
                </c:pt>
                <c:pt idx="930">
                  <c:v>46</c:v>
                </c:pt>
                <c:pt idx="931">
                  <c:v>47</c:v>
                </c:pt>
                <c:pt idx="932">
                  <c:v>48</c:v>
                </c:pt>
                <c:pt idx="933">
                  <c:v>49</c:v>
                </c:pt>
                <c:pt idx="934">
                  <c:v>50</c:v>
                </c:pt>
                <c:pt idx="935">
                  <c:v>51</c:v>
                </c:pt>
                <c:pt idx="936">
                  <c:v>52</c:v>
                </c:pt>
                <c:pt idx="937">
                  <c:v>53</c:v>
                </c:pt>
                <c:pt idx="938">
                  <c:v>54</c:v>
                </c:pt>
                <c:pt idx="939">
                  <c:v>56</c:v>
                </c:pt>
                <c:pt idx="940">
                  <c:v>57</c:v>
                </c:pt>
                <c:pt idx="941">
                  <c:v>61</c:v>
                </c:pt>
                <c:pt idx="942">
                  <c:v>62</c:v>
                </c:pt>
                <c:pt idx="943">
                  <c:v>64</c:v>
                </c:pt>
                <c:pt idx="944">
                  <c:v>67</c:v>
                </c:pt>
                <c:pt idx="945">
                  <c:v>11</c:v>
                </c:pt>
                <c:pt idx="946">
                  <c:v>13</c:v>
                </c:pt>
                <c:pt idx="947">
                  <c:v>15</c:v>
                </c:pt>
                <c:pt idx="948">
                  <c:v>16</c:v>
                </c:pt>
                <c:pt idx="949">
                  <c:v>17</c:v>
                </c:pt>
                <c:pt idx="950">
                  <c:v>18</c:v>
                </c:pt>
                <c:pt idx="951">
                  <c:v>19</c:v>
                </c:pt>
                <c:pt idx="952">
                  <c:v>20</c:v>
                </c:pt>
                <c:pt idx="953">
                  <c:v>21</c:v>
                </c:pt>
                <c:pt idx="954">
                  <c:v>22</c:v>
                </c:pt>
                <c:pt idx="955">
                  <c:v>23</c:v>
                </c:pt>
                <c:pt idx="956">
                  <c:v>24</c:v>
                </c:pt>
                <c:pt idx="957">
                  <c:v>25</c:v>
                </c:pt>
                <c:pt idx="958">
                  <c:v>26</c:v>
                </c:pt>
                <c:pt idx="959">
                  <c:v>27</c:v>
                </c:pt>
                <c:pt idx="960">
                  <c:v>28</c:v>
                </c:pt>
                <c:pt idx="961">
                  <c:v>29</c:v>
                </c:pt>
                <c:pt idx="962">
                  <c:v>30</c:v>
                </c:pt>
                <c:pt idx="963">
                  <c:v>31</c:v>
                </c:pt>
                <c:pt idx="964">
                  <c:v>32</c:v>
                </c:pt>
                <c:pt idx="965">
                  <c:v>33</c:v>
                </c:pt>
                <c:pt idx="966">
                  <c:v>34</c:v>
                </c:pt>
                <c:pt idx="967">
                  <c:v>35</c:v>
                </c:pt>
                <c:pt idx="968">
                  <c:v>36</c:v>
                </c:pt>
                <c:pt idx="969">
                  <c:v>37</c:v>
                </c:pt>
                <c:pt idx="970">
                  <c:v>38</c:v>
                </c:pt>
                <c:pt idx="971">
                  <c:v>39</c:v>
                </c:pt>
                <c:pt idx="972">
                  <c:v>40</c:v>
                </c:pt>
                <c:pt idx="973">
                  <c:v>41</c:v>
                </c:pt>
                <c:pt idx="974">
                  <c:v>42</c:v>
                </c:pt>
                <c:pt idx="975">
                  <c:v>43</c:v>
                </c:pt>
                <c:pt idx="976">
                  <c:v>44</c:v>
                </c:pt>
                <c:pt idx="977">
                  <c:v>45</c:v>
                </c:pt>
                <c:pt idx="978">
                  <c:v>46</c:v>
                </c:pt>
                <c:pt idx="979">
                  <c:v>47</c:v>
                </c:pt>
                <c:pt idx="980">
                  <c:v>48</c:v>
                </c:pt>
                <c:pt idx="981">
                  <c:v>49</c:v>
                </c:pt>
                <c:pt idx="982">
                  <c:v>50</c:v>
                </c:pt>
                <c:pt idx="983">
                  <c:v>51</c:v>
                </c:pt>
                <c:pt idx="984">
                  <c:v>52</c:v>
                </c:pt>
                <c:pt idx="985">
                  <c:v>53</c:v>
                </c:pt>
                <c:pt idx="986">
                  <c:v>54</c:v>
                </c:pt>
                <c:pt idx="987">
                  <c:v>55</c:v>
                </c:pt>
                <c:pt idx="988">
                  <c:v>58</c:v>
                </c:pt>
                <c:pt idx="989">
                  <c:v>59</c:v>
                </c:pt>
                <c:pt idx="990">
                  <c:v>60</c:v>
                </c:pt>
                <c:pt idx="991">
                  <c:v>0</c:v>
                </c:pt>
                <c:pt idx="992">
                  <c:v>14</c:v>
                </c:pt>
                <c:pt idx="993">
                  <c:v>15</c:v>
                </c:pt>
                <c:pt idx="994">
                  <c:v>16</c:v>
                </c:pt>
                <c:pt idx="995">
                  <c:v>17</c:v>
                </c:pt>
                <c:pt idx="996">
                  <c:v>18</c:v>
                </c:pt>
                <c:pt idx="997">
                  <c:v>19</c:v>
                </c:pt>
                <c:pt idx="998">
                  <c:v>20</c:v>
                </c:pt>
                <c:pt idx="999">
                  <c:v>21</c:v>
                </c:pt>
                <c:pt idx="1000">
                  <c:v>22</c:v>
                </c:pt>
                <c:pt idx="1001">
                  <c:v>23</c:v>
                </c:pt>
                <c:pt idx="1002">
                  <c:v>24</c:v>
                </c:pt>
                <c:pt idx="1003">
                  <c:v>25</c:v>
                </c:pt>
                <c:pt idx="1004">
                  <c:v>26</c:v>
                </c:pt>
                <c:pt idx="1005">
                  <c:v>27</c:v>
                </c:pt>
                <c:pt idx="1006">
                  <c:v>28</c:v>
                </c:pt>
                <c:pt idx="1007">
                  <c:v>29</c:v>
                </c:pt>
                <c:pt idx="1008">
                  <c:v>30</c:v>
                </c:pt>
                <c:pt idx="1009">
                  <c:v>31</c:v>
                </c:pt>
                <c:pt idx="1010">
                  <c:v>32</c:v>
                </c:pt>
                <c:pt idx="1011">
                  <c:v>33</c:v>
                </c:pt>
                <c:pt idx="1012">
                  <c:v>34</c:v>
                </c:pt>
                <c:pt idx="1013">
                  <c:v>35</c:v>
                </c:pt>
                <c:pt idx="1014">
                  <c:v>36</c:v>
                </c:pt>
                <c:pt idx="1015">
                  <c:v>37</c:v>
                </c:pt>
                <c:pt idx="1016">
                  <c:v>38</c:v>
                </c:pt>
                <c:pt idx="1017">
                  <c:v>39</c:v>
                </c:pt>
                <c:pt idx="1018">
                  <c:v>40</c:v>
                </c:pt>
                <c:pt idx="1019">
                  <c:v>41</c:v>
                </c:pt>
                <c:pt idx="1020">
                  <c:v>42</c:v>
                </c:pt>
                <c:pt idx="1021">
                  <c:v>43</c:v>
                </c:pt>
                <c:pt idx="1022">
                  <c:v>44</c:v>
                </c:pt>
                <c:pt idx="1023">
                  <c:v>45</c:v>
                </c:pt>
                <c:pt idx="1024">
                  <c:v>46</c:v>
                </c:pt>
                <c:pt idx="1025">
                  <c:v>47</c:v>
                </c:pt>
                <c:pt idx="1026">
                  <c:v>48</c:v>
                </c:pt>
                <c:pt idx="1027">
                  <c:v>49</c:v>
                </c:pt>
                <c:pt idx="1028">
                  <c:v>50</c:v>
                </c:pt>
                <c:pt idx="1029">
                  <c:v>51</c:v>
                </c:pt>
                <c:pt idx="1030">
                  <c:v>52</c:v>
                </c:pt>
                <c:pt idx="1031">
                  <c:v>53</c:v>
                </c:pt>
                <c:pt idx="1032">
                  <c:v>54</c:v>
                </c:pt>
                <c:pt idx="1033">
                  <c:v>56</c:v>
                </c:pt>
                <c:pt idx="1034">
                  <c:v>57</c:v>
                </c:pt>
                <c:pt idx="1035">
                  <c:v>59</c:v>
                </c:pt>
                <c:pt idx="1036">
                  <c:v>60</c:v>
                </c:pt>
                <c:pt idx="1037">
                  <c:v>61</c:v>
                </c:pt>
                <c:pt idx="1038">
                  <c:v>62</c:v>
                </c:pt>
                <c:pt idx="1039">
                  <c:v>64</c:v>
                </c:pt>
                <c:pt idx="1040">
                  <c:v>65</c:v>
                </c:pt>
                <c:pt idx="1041">
                  <c:v>66</c:v>
                </c:pt>
                <c:pt idx="1042">
                  <c:v>12</c:v>
                </c:pt>
                <c:pt idx="1043">
                  <c:v>14</c:v>
                </c:pt>
                <c:pt idx="1044">
                  <c:v>15</c:v>
                </c:pt>
                <c:pt idx="1045">
                  <c:v>16</c:v>
                </c:pt>
                <c:pt idx="1046">
                  <c:v>17</c:v>
                </c:pt>
                <c:pt idx="1047">
                  <c:v>18</c:v>
                </c:pt>
                <c:pt idx="1048">
                  <c:v>19</c:v>
                </c:pt>
                <c:pt idx="1049">
                  <c:v>20</c:v>
                </c:pt>
                <c:pt idx="1050">
                  <c:v>21</c:v>
                </c:pt>
                <c:pt idx="1051">
                  <c:v>22</c:v>
                </c:pt>
                <c:pt idx="1052">
                  <c:v>23</c:v>
                </c:pt>
                <c:pt idx="1053">
                  <c:v>24</c:v>
                </c:pt>
                <c:pt idx="1054">
                  <c:v>25</c:v>
                </c:pt>
                <c:pt idx="1055">
                  <c:v>26</c:v>
                </c:pt>
                <c:pt idx="1056">
                  <c:v>27</c:v>
                </c:pt>
                <c:pt idx="1057">
                  <c:v>28</c:v>
                </c:pt>
                <c:pt idx="1058">
                  <c:v>29</c:v>
                </c:pt>
                <c:pt idx="1059">
                  <c:v>30</c:v>
                </c:pt>
                <c:pt idx="1060">
                  <c:v>31</c:v>
                </c:pt>
                <c:pt idx="1061">
                  <c:v>32</c:v>
                </c:pt>
                <c:pt idx="1062">
                  <c:v>33</c:v>
                </c:pt>
                <c:pt idx="1063">
                  <c:v>34</c:v>
                </c:pt>
                <c:pt idx="1064">
                  <c:v>35</c:v>
                </c:pt>
                <c:pt idx="1065">
                  <c:v>36</c:v>
                </c:pt>
                <c:pt idx="1066">
                  <c:v>37</c:v>
                </c:pt>
                <c:pt idx="1067">
                  <c:v>38</c:v>
                </c:pt>
                <c:pt idx="1068">
                  <c:v>39</c:v>
                </c:pt>
                <c:pt idx="1069">
                  <c:v>40</c:v>
                </c:pt>
                <c:pt idx="1070">
                  <c:v>41</c:v>
                </c:pt>
                <c:pt idx="1071">
                  <c:v>42</c:v>
                </c:pt>
                <c:pt idx="1072">
                  <c:v>43</c:v>
                </c:pt>
                <c:pt idx="1073">
                  <c:v>44</c:v>
                </c:pt>
                <c:pt idx="1074">
                  <c:v>45</c:v>
                </c:pt>
                <c:pt idx="1075">
                  <c:v>46</c:v>
                </c:pt>
                <c:pt idx="1076">
                  <c:v>47</c:v>
                </c:pt>
                <c:pt idx="1077">
                  <c:v>48</c:v>
                </c:pt>
                <c:pt idx="1078">
                  <c:v>49</c:v>
                </c:pt>
                <c:pt idx="1079">
                  <c:v>50</c:v>
                </c:pt>
                <c:pt idx="1080">
                  <c:v>51</c:v>
                </c:pt>
                <c:pt idx="1081">
                  <c:v>52</c:v>
                </c:pt>
                <c:pt idx="1082">
                  <c:v>53</c:v>
                </c:pt>
                <c:pt idx="1083">
                  <c:v>54</c:v>
                </c:pt>
                <c:pt idx="1084">
                  <c:v>55</c:v>
                </c:pt>
                <c:pt idx="1085">
                  <c:v>56</c:v>
                </c:pt>
                <c:pt idx="1086">
                  <c:v>57</c:v>
                </c:pt>
                <c:pt idx="1087">
                  <c:v>58</c:v>
                </c:pt>
                <c:pt idx="1088">
                  <c:v>59</c:v>
                </c:pt>
                <c:pt idx="1089">
                  <c:v>61</c:v>
                </c:pt>
                <c:pt idx="1090">
                  <c:v>64</c:v>
                </c:pt>
                <c:pt idx="1091">
                  <c:v>11</c:v>
                </c:pt>
                <c:pt idx="1092">
                  <c:v>14</c:v>
                </c:pt>
                <c:pt idx="1093">
                  <c:v>15</c:v>
                </c:pt>
                <c:pt idx="1094">
                  <c:v>16</c:v>
                </c:pt>
                <c:pt idx="1095">
                  <c:v>17</c:v>
                </c:pt>
                <c:pt idx="1096">
                  <c:v>18</c:v>
                </c:pt>
                <c:pt idx="1097">
                  <c:v>19</c:v>
                </c:pt>
                <c:pt idx="1098">
                  <c:v>20</c:v>
                </c:pt>
                <c:pt idx="1099">
                  <c:v>21</c:v>
                </c:pt>
                <c:pt idx="1100">
                  <c:v>22</c:v>
                </c:pt>
                <c:pt idx="1101">
                  <c:v>23</c:v>
                </c:pt>
                <c:pt idx="1102">
                  <c:v>24</c:v>
                </c:pt>
                <c:pt idx="1103">
                  <c:v>25</c:v>
                </c:pt>
                <c:pt idx="1104">
                  <c:v>26</c:v>
                </c:pt>
                <c:pt idx="1105">
                  <c:v>27</c:v>
                </c:pt>
                <c:pt idx="1106">
                  <c:v>28</c:v>
                </c:pt>
                <c:pt idx="1107">
                  <c:v>29</c:v>
                </c:pt>
                <c:pt idx="1108">
                  <c:v>30</c:v>
                </c:pt>
                <c:pt idx="1109">
                  <c:v>31</c:v>
                </c:pt>
                <c:pt idx="1110">
                  <c:v>32</c:v>
                </c:pt>
                <c:pt idx="1111">
                  <c:v>33</c:v>
                </c:pt>
                <c:pt idx="1112">
                  <c:v>34</c:v>
                </c:pt>
                <c:pt idx="1113">
                  <c:v>35</c:v>
                </c:pt>
                <c:pt idx="1114">
                  <c:v>36</c:v>
                </c:pt>
                <c:pt idx="1115">
                  <c:v>37</c:v>
                </c:pt>
                <c:pt idx="1116">
                  <c:v>38</c:v>
                </c:pt>
                <c:pt idx="1117">
                  <c:v>39</c:v>
                </c:pt>
                <c:pt idx="1118">
                  <c:v>40</c:v>
                </c:pt>
                <c:pt idx="1119">
                  <c:v>41</c:v>
                </c:pt>
                <c:pt idx="1120">
                  <c:v>42</c:v>
                </c:pt>
                <c:pt idx="1121">
                  <c:v>43</c:v>
                </c:pt>
                <c:pt idx="1122">
                  <c:v>44</c:v>
                </c:pt>
                <c:pt idx="1123">
                  <c:v>45</c:v>
                </c:pt>
                <c:pt idx="1124">
                  <c:v>46</c:v>
                </c:pt>
                <c:pt idx="1125">
                  <c:v>47</c:v>
                </c:pt>
                <c:pt idx="1126">
                  <c:v>48</c:v>
                </c:pt>
                <c:pt idx="1127">
                  <c:v>49</c:v>
                </c:pt>
                <c:pt idx="1128">
                  <c:v>50</c:v>
                </c:pt>
                <c:pt idx="1129">
                  <c:v>51</c:v>
                </c:pt>
                <c:pt idx="1130">
                  <c:v>52</c:v>
                </c:pt>
                <c:pt idx="1131">
                  <c:v>53</c:v>
                </c:pt>
                <c:pt idx="1132">
                  <c:v>54</c:v>
                </c:pt>
                <c:pt idx="1133">
                  <c:v>55</c:v>
                </c:pt>
                <c:pt idx="1134">
                  <c:v>56</c:v>
                </c:pt>
                <c:pt idx="1135">
                  <c:v>57</c:v>
                </c:pt>
                <c:pt idx="1136">
                  <c:v>58</c:v>
                </c:pt>
                <c:pt idx="1137">
                  <c:v>59</c:v>
                </c:pt>
                <c:pt idx="1138">
                  <c:v>61</c:v>
                </c:pt>
                <c:pt idx="1139">
                  <c:v>1</c:v>
                </c:pt>
                <c:pt idx="1140">
                  <c:v>12</c:v>
                </c:pt>
                <c:pt idx="1141">
                  <c:v>13</c:v>
                </c:pt>
                <c:pt idx="1142">
                  <c:v>14</c:v>
                </c:pt>
                <c:pt idx="1143">
                  <c:v>15</c:v>
                </c:pt>
                <c:pt idx="1144">
                  <c:v>16</c:v>
                </c:pt>
                <c:pt idx="1145">
                  <c:v>17</c:v>
                </c:pt>
                <c:pt idx="1146">
                  <c:v>18</c:v>
                </c:pt>
                <c:pt idx="1147">
                  <c:v>19</c:v>
                </c:pt>
                <c:pt idx="1148">
                  <c:v>20</c:v>
                </c:pt>
                <c:pt idx="1149">
                  <c:v>21</c:v>
                </c:pt>
                <c:pt idx="1150">
                  <c:v>22</c:v>
                </c:pt>
                <c:pt idx="1151">
                  <c:v>23</c:v>
                </c:pt>
                <c:pt idx="1152">
                  <c:v>24</c:v>
                </c:pt>
                <c:pt idx="1153">
                  <c:v>25</c:v>
                </c:pt>
                <c:pt idx="1154">
                  <c:v>26</c:v>
                </c:pt>
                <c:pt idx="1155">
                  <c:v>27</c:v>
                </c:pt>
                <c:pt idx="1156">
                  <c:v>28</c:v>
                </c:pt>
                <c:pt idx="1157">
                  <c:v>29</c:v>
                </c:pt>
                <c:pt idx="1158">
                  <c:v>30</c:v>
                </c:pt>
                <c:pt idx="1159">
                  <c:v>31</c:v>
                </c:pt>
                <c:pt idx="1160">
                  <c:v>32</c:v>
                </c:pt>
                <c:pt idx="1161">
                  <c:v>33</c:v>
                </c:pt>
                <c:pt idx="1162">
                  <c:v>34</c:v>
                </c:pt>
                <c:pt idx="1163">
                  <c:v>35</c:v>
                </c:pt>
                <c:pt idx="1164">
                  <c:v>36</c:v>
                </c:pt>
                <c:pt idx="1165">
                  <c:v>37</c:v>
                </c:pt>
                <c:pt idx="1166">
                  <c:v>38</c:v>
                </c:pt>
                <c:pt idx="1167">
                  <c:v>39</c:v>
                </c:pt>
                <c:pt idx="1168">
                  <c:v>40</c:v>
                </c:pt>
                <c:pt idx="1169">
                  <c:v>41</c:v>
                </c:pt>
                <c:pt idx="1170">
                  <c:v>42</c:v>
                </c:pt>
                <c:pt idx="1171">
                  <c:v>43</c:v>
                </c:pt>
                <c:pt idx="1172">
                  <c:v>44</c:v>
                </c:pt>
                <c:pt idx="1173">
                  <c:v>45</c:v>
                </c:pt>
                <c:pt idx="1174">
                  <c:v>46</c:v>
                </c:pt>
                <c:pt idx="1175">
                  <c:v>47</c:v>
                </c:pt>
                <c:pt idx="1176">
                  <c:v>48</c:v>
                </c:pt>
                <c:pt idx="1177">
                  <c:v>49</c:v>
                </c:pt>
                <c:pt idx="1178">
                  <c:v>50</c:v>
                </c:pt>
                <c:pt idx="1179">
                  <c:v>51</c:v>
                </c:pt>
                <c:pt idx="1180">
                  <c:v>52</c:v>
                </c:pt>
                <c:pt idx="1181">
                  <c:v>53</c:v>
                </c:pt>
                <c:pt idx="1182">
                  <c:v>54</c:v>
                </c:pt>
                <c:pt idx="1183">
                  <c:v>55</c:v>
                </c:pt>
                <c:pt idx="1184">
                  <c:v>56</c:v>
                </c:pt>
                <c:pt idx="1185">
                  <c:v>57</c:v>
                </c:pt>
                <c:pt idx="1186">
                  <c:v>58</c:v>
                </c:pt>
                <c:pt idx="1187">
                  <c:v>59</c:v>
                </c:pt>
                <c:pt idx="1188">
                  <c:v>61</c:v>
                </c:pt>
                <c:pt idx="1189">
                  <c:v>62</c:v>
                </c:pt>
                <c:pt idx="1190">
                  <c:v>63</c:v>
                </c:pt>
                <c:pt idx="1191">
                  <c:v>66</c:v>
                </c:pt>
                <c:pt idx="1192">
                  <c:v>10</c:v>
                </c:pt>
                <c:pt idx="1193">
                  <c:v>14</c:v>
                </c:pt>
                <c:pt idx="1194">
                  <c:v>15</c:v>
                </c:pt>
                <c:pt idx="1195">
                  <c:v>16</c:v>
                </c:pt>
                <c:pt idx="1196">
                  <c:v>17</c:v>
                </c:pt>
                <c:pt idx="1197">
                  <c:v>18</c:v>
                </c:pt>
                <c:pt idx="1198">
                  <c:v>19</c:v>
                </c:pt>
                <c:pt idx="1199">
                  <c:v>20</c:v>
                </c:pt>
                <c:pt idx="1200">
                  <c:v>21</c:v>
                </c:pt>
                <c:pt idx="1201">
                  <c:v>22</c:v>
                </c:pt>
                <c:pt idx="1202">
                  <c:v>23</c:v>
                </c:pt>
                <c:pt idx="1203">
                  <c:v>24</c:v>
                </c:pt>
                <c:pt idx="1204">
                  <c:v>25</c:v>
                </c:pt>
                <c:pt idx="1205">
                  <c:v>26</c:v>
                </c:pt>
                <c:pt idx="1206">
                  <c:v>27</c:v>
                </c:pt>
                <c:pt idx="1207">
                  <c:v>28</c:v>
                </c:pt>
                <c:pt idx="1208">
                  <c:v>29</c:v>
                </c:pt>
                <c:pt idx="1209">
                  <c:v>30</c:v>
                </c:pt>
                <c:pt idx="1210">
                  <c:v>31</c:v>
                </c:pt>
                <c:pt idx="1211">
                  <c:v>32</c:v>
                </c:pt>
                <c:pt idx="1212">
                  <c:v>33</c:v>
                </c:pt>
                <c:pt idx="1213">
                  <c:v>34</c:v>
                </c:pt>
                <c:pt idx="1214">
                  <c:v>35</c:v>
                </c:pt>
                <c:pt idx="1215">
                  <c:v>36</c:v>
                </c:pt>
                <c:pt idx="1216">
                  <c:v>37</c:v>
                </c:pt>
                <c:pt idx="1217">
                  <c:v>38</c:v>
                </c:pt>
                <c:pt idx="1218">
                  <c:v>39</c:v>
                </c:pt>
                <c:pt idx="1219">
                  <c:v>40</c:v>
                </c:pt>
                <c:pt idx="1220">
                  <c:v>41</c:v>
                </c:pt>
                <c:pt idx="1221">
                  <c:v>42</c:v>
                </c:pt>
                <c:pt idx="1222">
                  <c:v>43</c:v>
                </c:pt>
                <c:pt idx="1223">
                  <c:v>44</c:v>
                </c:pt>
                <c:pt idx="1224">
                  <c:v>45</c:v>
                </c:pt>
                <c:pt idx="1225">
                  <c:v>46</c:v>
                </c:pt>
                <c:pt idx="1226">
                  <c:v>47</c:v>
                </c:pt>
                <c:pt idx="1227">
                  <c:v>48</c:v>
                </c:pt>
                <c:pt idx="1228">
                  <c:v>49</c:v>
                </c:pt>
                <c:pt idx="1229">
                  <c:v>50</c:v>
                </c:pt>
                <c:pt idx="1230">
                  <c:v>51</c:v>
                </c:pt>
                <c:pt idx="1231">
                  <c:v>52</c:v>
                </c:pt>
                <c:pt idx="1232">
                  <c:v>53</c:v>
                </c:pt>
                <c:pt idx="1233">
                  <c:v>54</c:v>
                </c:pt>
                <c:pt idx="1234">
                  <c:v>55</c:v>
                </c:pt>
                <c:pt idx="1235">
                  <c:v>56</c:v>
                </c:pt>
                <c:pt idx="1236">
                  <c:v>57</c:v>
                </c:pt>
                <c:pt idx="1237">
                  <c:v>59</c:v>
                </c:pt>
                <c:pt idx="1238">
                  <c:v>60</c:v>
                </c:pt>
                <c:pt idx="1239">
                  <c:v>61</c:v>
                </c:pt>
                <c:pt idx="1240">
                  <c:v>62</c:v>
                </c:pt>
                <c:pt idx="1241">
                  <c:v>63</c:v>
                </c:pt>
                <c:pt idx="1242">
                  <c:v>66</c:v>
                </c:pt>
                <c:pt idx="1243">
                  <c:v>69</c:v>
                </c:pt>
                <c:pt idx="1244">
                  <c:v>11</c:v>
                </c:pt>
                <c:pt idx="1245">
                  <c:v>13</c:v>
                </c:pt>
                <c:pt idx="1246">
                  <c:v>15</c:v>
                </c:pt>
                <c:pt idx="1247">
                  <c:v>16</c:v>
                </c:pt>
                <c:pt idx="1248">
                  <c:v>17</c:v>
                </c:pt>
                <c:pt idx="1249">
                  <c:v>18</c:v>
                </c:pt>
                <c:pt idx="1250">
                  <c:v>19</c:v>
                </c:pt>
                <c:pt idx="1251">
                  <c:v>20</c:v>
                </c:pt>
                <c:pt idx="1252">
                  <c:v>21</c:v>
                </c:pt>
                <c:pt idx="1253">
                  <c:v>22</c:v>
                </c:pt>
                <c:pt idx="1254">
                  <c:v>23</c:v>
                </c:pt>
                <c:pt idx="1255">
                  <c:v>24</c:v>
                </c:pt>
                <c:pt idx="1256">
                  <c:v>25</c:v>
                </c:pt>
                <c:pt idx="1257">
                  <c:v>26</c:v>
                </c:pt>
                <c:pt idx="1258">
                  <c:v>27</c:v>
                </c:pt>
                <c:pt idx="1259">
                  <c:v>28</c:v>
                </c:pt>
                <c:pt idx="1260">
                  <c:v>29</c:v>
                </c:pt>
                <c:pt idx="1261">
                  <c:v>30</c:v>
                </c:pt>
                <c:pt idx="1262">
                  <c:v>31</c:v>
                </c:pt>
                <c:pt idx="1263">
                  <c:v>32</c:v>
                </c:pt>
                <c:pt idx="1264">
                  <c:v>33</c:v>
                </c:pt>
                <c:pt idx="1265">
                  <c:v>34</c:v>
                </c:pt>
                <c:pt idx="1266">
                  <c:v>35</c:v>
                </c:pt>
                <c:pt idx="1267">
                  <c:v>36</c:v>
                </c:pt>
                <c:pt idx="1268">
                  <c:v>37</c:v>
                </c:pt>
                <c:pt idx="1269">
                  <c:v>38</c:v>
                </c:pt>
                <c:pt idx="1270">
                  <c:v>39</c:v>
                </c:pt>
                <c:pt idx="1271">
                  <c:v>40</c:v>
                </c:pt>
                <c:pt idx="1272">
                  <c:v>41</c:v>
                </c:pt>
                <c:pt idx="1273">
                  <c:v>42</c:v>
                </c:pt>
                <c:pt idx="1274">
                  <c:v>43</c:v>
                </c:pt>
                <c:pt idx="1275">
                  <c:v>44</c:v>
                </c:pt>
                <c:pt idx="1276">
                  <c:v>45</c:v>
                </c:pt>
                <c:pt idx="1277">
                  <c:v>46</c:v>
                </c:pt>
                <c:pt idx="1278">
                  <c:v>47</c:v>
                </c:pt>
                <c:pt idx="1279">
                  <c:v>48</c:v>
                </c:pt>
                <c:pt idx="1280">
                  <c:v>49</c:v>
                </c:pt>
                <c:pt idx="1281">
                  <c:v>50</c:v>
                </c:pt>
                <c:pt idx="1282">
                  <c:v>51</c:v>
                </c:pt>
                <c:pt idx="1283">
                  <c:v>52</c:v>
                </c:pt>
                <c:pt idx="1284">
                  <c:v>53</c:v>
                </c:pt>
                <c:pt idx="1285">
                  <c:v>54</c:v>
                </c:pt>
                <c:pt idx="1286">
                  <c:v>55</c:v>
                </c:pt>
                <c:pt idx="1287">
                  <c:v>56</c:v>
                </c:pt>
                <c:pt idx="1288">
                  <c:v>57</c:v>
                </c:pt>
                <c:pt idx="1289">
                  <c:v>58</c:v>
                </c:pt>
                <c:pt idx="1290">
                  <c:v>59</c:v>
                </c:pt>
                <c:pt idx="1291">
                  <c:v>60</c:v>
                </c:pt>
                <c:pt idx="1292">
                  <c:v>61</c:v>
                </c:pt>
                <c:pt idx="1293">
                  <c:v>64</c:v>
                </c:pt>
                <c:pt idx="1294">
                  <c:v>69</c:v>
                </c:pt>
                <c:pt idx="1295">
                  <c:v>13</c:v>
                </c:pt>
                <c:pt idx="1296">
                  <c:v>14</c:v>
                </c:pt>
                <c:pt idx="1297">
                  <c:v>15</c:v>
                </c:pt>
                <c:pt idx="1298">
                  <c:v>16</c:v>
                </c:pt>
                <c:pt idx="1299">
                  <c:v>17</c:v>
                </c:pt>
                <c:pt idx="1300">
                  <c:v>18</c:v>
                </c:pt>
                <c:pt idx="1301">
                  <c:v>19</c:v>
                </c:pt>
                <c:pt idx="1302">
                  <c:v>20</c:v>
                </c:pt>
                <c:pt idx="1303">
                  <c:v>21</c:v>
                </c:pt>
                <c:pt idx="1304">
                  <c:v>22</c:v>
                </c:pt>
                <c:pt idx="1305">
                  <c:v>23</c:v>
                </c:pt>
                <c:pt idx="1306">
                  <c:v>24</c:v>
                </c:pt>
                <c:pt idx="1307">
                  <c:v>25</c:v>
                </c:pt>
                <c:pt idx="1308">
                  <c:v>26</c:v>
                </c:pt>
                <c:pt idx="1309">
                  <c:v>27</c:v>
                </c:pt>
                <c:pt idx="1310">
                  <c:v>28</c:v>
                </c:pt>
                <c:pt idx="1311">
                  <c:v>29</c:v>
                </c:pt>
                <c:pt idx="1312">
                  <c:v>30</c:v>
                </c:pt>
                <c:pt idx="1313">
                  <c:v>31</c:v>
                </c:pt>
                <c:pt idx="1314">
                  <c:v>32</c:v>
                </c:pt>
                <c:pt idx="1315">
                  <c:v>33</c:v>
                </c:pt>
                <c:pt idx="1316">
                  <c:v>34</c:v>
                </c:pt>
                <c:pt idx="1317">
                  <c:v>35</c:v>
                </c:pt>
                <c:pt idx="1318">
                  <c:v>36</c:v>
                </c:pt>
                <c:pt idx="1319">
                  <c:v>37</c:v>
                </c:pt>
                <c:pt idx="1320">
                  <c:v>38</c:v>
                </c:pt>
                <c:pt idx="1321">
                  <c:v>39</c:v>
                </c:pt>
                <c:pt idx="1322">
                  <c:v>40</c:v>
                </c:pt>
                <c:pt idx="1323">
                  <c:v>41</c:v>
                </c:pt>
                <c:pt idx="1324">
                  <c:v>42</c:v>
                </c:pt>
                <c:pt idx="1325">
                  <c:v>43</c:v>
                </c:pt>
                <c:pt idx="1326">
                  <c:v>44</c:v>
                </c:pt>
                <c:pt idx="1327">
                  <c:v>45</c:v>
                </c:pt>
                <c:pt idx="1328">
                  <c:v>46</c:v>
                </c:pt>
                <c:pt idx="1329">
                  <c:v>47</c:v>
                </c:pt>
                <c:pt idx="1330">
                  <c:v>48</c:v>
                </c:pt>
                <c:pt idx="1331">
                  <c:v>49</c:v>
                </c:pt>
                <c:pt idx="1332">
                  <c:v>50</c:v>
                </c:pt>
                <c:pt idx="1333">
                  <c:v>51</c:v>
                </c:pt>
                <c:pt idx="1334">
                  <c:v>52</c:v>
                </c:pt>
                <c:pt idx="1335">
                  <c:v>53</c:v>
                </c:pt>
                <c:pt idx="1336">
                  <c:v>54</c:v>
                </c:pt>
                <c:pt idx="1337">
                  <c:v>55</c:v>
                </c:pt>
                <c:pt idx="1338">
                  <c:v>56</c:v>
                </c:pt>
                <c:pt idx="1339">
                  <c:v>57</c:v>
                </c:pt>
                <c:pt idx="1340">
                  <c:v>59</c:v>
                </c:pt>
                <c:pt idx="1341">
                  <c:v>60</c:v>
                </c:pt>
                <c:pt idx="1342">
                  <c:v>61</c:v>
                </c:pt>
                <c:pt idx="1343">
                  <c:v>62</c:v>
                </c:pt>
                <c:pt idx="1344">
                  <c:v>63</c:v>
                </c:pt>
                <c:pt idx="1345">
                  <c:v>64</c:v>
                </c:pt>
                <c:pt idx="1346">
                  <c:v>65</c:v>
                </c:pt>
                <c:pt idx="1347">
                  <c:v>67</c:v>
                </c:pt>
                <c:pt idx="1348">
                  <c:v>13</c:v>
                </c:pt>
                <c:pt idx="1349">
                  <c:v>14</c:v>
                </c:pt>
                <c:pt idx="1350">
                  <c:v>15</c:v>
                </c:pt>
                <c:pt idx="1351">
                  <c:v>16</c:v>
                </c:pt>
                <c:pt idx="1352">
                  <c:v>17</c:v>
                </c:pt>
                <c:pt idx="1353">
                  <c:v>18</c:v>
                </c:pt>
                <c:pt idx="1354">
                  <c:v>19</c:v>
                </c:pt>
                <c:pt idx="1355">
                  <c:v>20</c:v>
                </c:pt>
                <c:pt idx="1356">
                  <c:v>21</c:v>
                </c:pt>
                <c:pt idx="1357">
                  <c:v>22</c:v>
                </c:pt>
                <c:pt idx="1358">
                  <c:v>23</c:v>
                </c:pt>
                <c:pt idx="1359">
                  <c:v>24</c:v>
                </c:pt>
                <c:pt idx="1360">
                  <c:v>25</c:v>
                </c:pt>
                <c:pt idx="1361">
                  <c:v>26</c:v>
                </c:pt>
                <c:pt idx="1362">
                  <c:v>27</c:v>
                </c:pt>
                <c:pt idx="1363">
                  <c:v>28</c:v>
                </c:pt>
                <c:pt idx="1364">
                  <c:v>29</c:v>
                </c:pt>
                <c:pt idx="1365">
                  <c:v>30</c:v>
                </c:pt>
                <c:pt idx="1366">
                  <c:v>31</c:v>
                </c:pt>
                <c:pt idx="1367">
                  <c:v>32</c:v>
                </c:pt>
                <c:pt idx="1368">
                  <c:v>33</c:v>
                </c:pt>
                <c:pt idx="1369">
                  <c:v>34</c:v>
                </c:pt>
                <c:pt idx="1370">
                  <c:v>35</c:v>
                </c:pt>
                <c:pt idx="1371">
                  <c:v>36</c:v>
                </c:pt>
                <c:pt idx="1372">
                  <c:v>37</c:v>
                </c:pt>
                <c:pt idx="1373">
                  <c:v>38</c:v>
                </c:pt>
                <c:pt idx="1374">
                  <c:v>39</c:v>
                </c:pt>
                <c:pt idx="1375">
                  <c:v>40</c:v>
                </c:pt>
                <c:pt idx="1376">
                  <c:v>41</c:v>
                </c:pt>
                <c:pt idx="1377">
                  <c:v>42</c:v>
                </c:pt>
                <c:pt idx="1378">
                  <c:v>43</c:v>
                </c:pt>
                <c:pt idx="1379">
                  <c:v>44</c:v>
                </c:pt>
                <c:pt idx="1380">
                  <c:v>45</c:v>
                </c:pt>
                <c:pt idx="1381">
                  <c:v>46</c:v>
                </c:pt>
                <c:pt idx="1382">
                  <c:v>47</c:v>
                </c:pt>
                <c:pt idx="1383">
                  <c:v>48</c:v>
                </c:pt>
                <c:pt idx="1384">
                  <c:v>49</c:v>
                </c:pt>
                <c:pt idx="1385">
                  <c:v>50</c:v>
                </c:pt>
                <c:pt idx="1386">
                  <c:v>51</c:v>
                </c:pt>
                <c:pt idx="1387">
                  <c:v>52</c:v>
                </c:pt>
                <c:pt idx="1388">
                  <c:v>53</c:v>
                </c:pt>
                <c:pt idx="1389">
                  <c:v>54</c:v>
                </c:pt>
                <c:pt idx="1390">
                  <c:v>55</c:v>
                </c:pt>
                <c:pt idx="1391">
                  <c:v>56</c:v>
                </c:pt>
                <c:pt idx="1392">
                  <c:v>57</c:v>
                </c:pt>
                <c:pt idx="1393">
                  <c:v>58</c:v>
                </c:pt>
                <c:pt idx="1394">
                  <c:v>60</c:v>
                </c:pt>
                <c:pt idx="1395">
                  <c:v>61</c:v>
                </c:pt>
                <c:pt idx="1396">
                  <c:v>62</c:v>
                </c:pt>
                <c:pt idx="1397">
                  <c:v>66</c:v>
                </c:pt>
                <c:pt idx="1398">
                  <c:v>11</c:v>
                </c:pt>
                <c:pt idx="1399">
                  <c:v>12</c:v>
                </c:pt>
                <c:pt idx="1400">
                  <c:v>14</c:v>
                </c:pt>
                <c:pt idx="1401">
                  <c:v>15</c:v>
                </c:pt>
                <c:pt idx="1402">
                  <c:v>16</c:v>
                </c:pt>
                <c:pt idx="1403">
                  <c:v>17</c:v>
                </c:pt>
                <c:pt idx="1404">
                  <c:v>18</c:v>
                </c:pt>
                <c:pt idx="1405">
                  <c:v>19</c:v>
                </c:pt>
                <c:pt idx="1406">
                  <c:v>20</c:v>
                </c:pt>
                <c:pt idx="1407">
                  <c:v>21</c:v>
                </c:pt>
                <c:pt idx="1408">
                  <c:v>22</c:v>
                </c:pt>
                <c:pt idx="1409">
                  <c:v>23</c:v>
                </c:pt>
                <c:pt idx="1410">
                  <c:v>24</c:v>
                </c:pt>
                <c:pt idx="1411">
                  <c:v>25</c:v>
                </c:pt>
                <c:pt idx="1412">
                  <c:v>26</c:v>
                </c:pt>
                <c:pt idx="1413">
                  <c:v>27</c:v>
                </c:pt>
                <c:pt idx="1414">
                  <c:v>28</c:v>
                </c:pt>
                <c:pt idx="1415">
                  <c:v>29</c:v>
                </c:pt>
                <c:pt idx="1416">
                  <c:v>30</c:v>
                </c:pt>
                <c:pt idx="1417">
                  <c:v>31</c:v>
                </c:pt>
                <c:pt idx="1418">
                  <c:v>32</c:v>
                </c:pt>
                <c:pt idx="1419">
                  <c:v>33</c:v>
                </c:pt>
                <c:pt idx="1420">
                  <c:v>34</c:v>
                </c:pt>
                <c:pt idx="1421">
                  <c:v>35</c:v>
                </c:pt>
                <c:pt idx="1422">
                  <c:v>36</c:v>
                </c:pt>
                <c:pt idx="1423">
                  <c:v>37</c:v>
                </c:pt>
                <c:pt idx="1424">
                  <c:v>38</c:v>
                </c:pt>
                <c:pt idx="1425">
                  <c:v>39</c:v>
                </c:pt>
                <c:pt idx="1426">
                  <c:v>40</c:v>
                </c:pt>
                <c:pt idx="1427">
                  <c:v>41</c:v>
                </c:pt>
                <c:pt idx="1428">
                  <c:v>42</c:v>
                </c:pt>
                <c:pt idx="1429">
                  <c:v>43</c:v>
                </c:pt>
                <c:pt idx="1430">
                  <c:v>44</c:v>
                </c:pt>
                <c:pt idx="1431">
                  <c:v>45</c:v>
                </c:pt>
                <c:pt idx="1432">
                  <c:v>46</c:v>
                </c:pt>
                <c:pt idx="1433">
                  <c:v>47</c:v>
                </c:pt>
                <c:pt idx="1434">
                  <c:v>48</c:v>
                </c:pt>
                <c:pt idx="1435">
                  <c:v>49</c:v>
                </c:pt>
                <c:pt idx="1436">
                  <c:v>50</c:v>
                </c:pt>
                <c:pt idx="1437">
                  <c:v>51</c:v>
                </c:pt>
                <c:pt idx="1438">
                  <c:v>52</c:v>
                </c:pt>
                <c:pt idx="1439">
                  <c:v>53</c:v>
                </c:pt>
                <c:pt idx="1440">
                  <c:v>54</c:v>
                </c:pt>
                <c:pt idx="1441">
                  <c:v>55</c:v>
                </c:pt>
                <c:pt idx="1442">
                  <c:v>56</c:v>
                </c:pt>
                <c:pt idx="1443">
                  <c:v>57</c:v>
                </c:pt>
                <c:pt idx="1444">
                  <c:v>58</c:v>
                </c:pt>
                <c:pt idx="1445">
                  <c:v>59</c:v>
                </c:pt>
                <c:pt idx="1446">
                  <c:v>60</c:v>
                </c:pt>
                <c:pt idx="1447">
                  <c:v>61</c:v>
                </c:pt>
                <c:pt idx="1448">
                  <c:v>62</c:v>
                </c:pt>
                <c:pt idx="1449">
                  <c:v>63</c:v>
                </c:pt>
                <c:pt idx="1450">
                  <c:v>1</c:v>
                </c:pt>
                <c:pt idx="1451">
                  <c:v>12</c:v>
                </c:pt>
                <c:pt idx="1452">
                  <c:v>13</c:v>
                </c:pt>
                <c:pt idx="1453">
                  <c:v>14</c:v>
                </c:pt>
                <c:pt idx="1454">
                  <c:v>15</c:v>
                </c:pt>
                <c:pt idx="1455">
                  <c:v>16</c:v>
                </c:pt>
                <c:pt idx="1456">
                  <c:v>17</c:v>
                </c:pt>
                <c:pt idx="1457">
                  <c:v>18</c:v>
                </c:pt>
                <c:pt idx="1458">
                  <c:v>19</c:v>
                </c:pt>
                <c:pt idx="1459">
                  <c:v>20</c:v>
                </c:pt>
                <c:pt idx="1460">
                  <c:v>21</c:v>
                </c:pt>
                <c:pt idx="1461">
                  <c:v>22</c:v>
                </c:pt>
                <c:pt idx="1462">
                  <c:v>23</c:v>
                </c:pt>
                <c:pt idx="1463">
                  <c:v>24</c:v>
                </c:pt>
                <c:pt idx="1464">
                  <c:v>25</c:v>
                </c:pt>
                <c:pt idx="1465">
                  <c:v>26</c:v>
                </c:pt>
                <c:pt idx="1466">
                  <c:v>27</c:v>
                </c:pt>
                <c:pt idx="1467">
                  <c:v>28</c:v>
                </c:pt>
                <c:pt idx="1468">
                  <c:v>29</c:v>
                </c:pt>
                <c:pt idx="1469">
                  <c:v>30</c:v>
                </c:pt>
                <c:pt idx="1470">
                  <c:v>31</c:v>
                </c:pt>
                <c:pt idx="1471">
                  <c:v>32</c:v>
                </c:pt>
                <c:pt idx="1472">
                  <c:v>33</c:v>
                </c:pt>
                <c:pt idx="1473">
                  <c:v>34</c:v>
                </c:pt>
                <c:pt idx="1474">
                  <c:v>35</c:v>
                </c:pt>
                <c:pt idx="1475">
                  <c:v>36</c:v>
                </c:pt>
                <c:pt idx="1476">
                  <c:v>37</c:v>
                </c:pt>
                <c:pt idx="1477">
                  <c:v>38</c:v>
                </c:pt>
                <c:pt idx="1478">
                  <c:v>39</c:v>
                </c:pt>
                <c:pt idx="1479">
                  <c:v>40</c:v>
                </c:pt>
                <c:pt idx="1480">
                  <c:v>41</c:v>
                </c:pt>
                <c:pt idx="1481">
                  <c:v>42</c:v>
                </c:pt>
                <c:pt idx="1482">
                  <c:v>43</c:v>
                </c:pt>
                <c:pt idx="1483">
                  <c:v>44</c:v>
                </c:pt>
                <c:pt idx="1484">
                  <c:v>45</c:v>
                </c:pt>
                <c:pt idx="1485">
                  <c:v>46</c:v>
                </c:pt>
                <c:pt idx="1486">
                  <c:v>47</c:v>
                </c:pt>
                <c:pt idx="1487">
                  <c:v>48</c:v>
                </c:pt>
                <c:pt idx="1488">
                  <c:v>49</c:v>
                </c:pt>
                <c:pt idx="1489">
                  <c:v>50</c:v>
                </c:pt>
                <c:pt idx="1490">
                  <c:v>51</c:v>
                </c:pt>
                <c:pt idx="1491">
                  <c:v>52</c:v>
                </c:pt>
                <c:pt idx="1492">
                  <c:v>53</c:v>
                </c:pt>
                <c:pt idx="1493">
                  <c:v>54</c:v>
                </c:pt>
                <c:pt idx="1494">
                  <c:v>55</c:v>
                </c:pt>
                <c:pt idx="1495">
                  <c:v>56</c:v>
                </c:pt>
                <c:pt idx="1496">
                  <c:v>57</c:v>
                </c:pt>
                <c:pt idx="1497">
                  <c:v>58</c:v>
                </c:pt>
                <c:pt idx="1498">
                  <c:v>59</c:v>
                </c:pt>
                <c:pt idx="1499">
                  <c:v>60</c:v>
                </c:pt>
                <c:pt idx="1500">
                  <c:v>61</c:v>
                </c:pt>
                <c:pt idx="1501">
                  <c:v>62</c:v>
                </c:pt>
                <c:pt idx="1502">
                  <c:v>63</c:v>
                </c:pt>
                <c:pt idx="1503">
                  <c:v>64</c:v>
                </c:pt>
                <c:pt idx="1504">
                  <c:v>70</c:v>
                </c:pt>
                <c:pt idx="1505">
                  <c:v>11</c:v>
                </c:pt>
                <c:pt idx="1506">
                  <c:v>13</c:v>
                </c:pt>
                <c:pt idx="1507">
                  <c:v>14</c:v>
                </c:pt>
                <c:pt idx="1508">
                  <c:v>15</c:v>
                </c:pt>
                <c:pt idx="1509">
                  <c:v>16</c:v>
                </c:pt>
                <c:pt idx="1510">
                  <c:v>17</c:v>
                </c:pt>
                <c:pt idx="1511">
                  <c:v>18</c:v>
                </c:pt>
                <c:pt idx="1512">
                  <c:v>19</c:v>
                </c:pt>
                <c:pt idx="1513">
                  <c:v>20</c:v>
                </c:pt>
                <c:pt idx="1514">
                  <c:v>21</c:v>
                </c:pt>
                <c:pt idx="1515">
                  <c:v>22</c:v>
                </c:pt>
                <c:pt idx="1516">
                  <c:v>23</c:v>
                </c:pt>
                <c:pt idx="1517">
                  <c:v>24</c:v>
                </c:pt>
                <c:pt idx="1518">
                  <c:v>25</c:v>
                </c:pt>
                <c:pt idx="1519">
                  <c:v>26</c:v>
                </c:pt>
                <c:pt idx="1520">
                  <c:v>27</c:v>
                </c:pt>
                <c:pt idx="1521">
                  <c:v>28</c:v>
                </c:pt>
                <c:pt idx="1522">
                  <c:v>29</c:v>
                </c:pt>
                <c:pt idx="1523">
                  <c:v>30</c:v>
                </c:pt>
                <c:pt idx="1524">
                  <c:v>31</c:v>
                </c:pt>
                <c:pt idx="1525">
                  <c:v>32</c:v>
                </c:pt>
                <c:pt idx="1526">
                  <c:v>33</c:v>
                </c:pt>
                <c:pt idx="1527">
                  <c:v>34</c:v>
                </c:pt>
                <c:pt idx="1528">
                  <c:v>35</c:v>
                </c:pt>
                <c:pt idx="1529">
                  <c:v>36</c:v>
                </c:pt>
                <c:pt idx="1530">
                  <c:v>37</c:v>
                </c:pt>
                <c:pt idx="1531">
                  <c:v>38</c:v>
                </c:pt>
                <c:pt idx="1532">
                  <c:v>39</c:v>
                </c:pt>
                <c:pt idx="1533">
                  <c:v>40</c:v>
                </c:pt>
                <c:pt idx="1534">
                  <c:v>41</c:v>
                </c:pt>
                <c:pt idx="1535">
                  <c:v>42</c:v>
                </c:pt>
                <c:pt idx="1536">
                  <c:v>43</c:v>
                </c:pt>
                <c:pt idx="1537">
                  <c:v>44</c:v>
                </c:pt>
                <c:pt idx="1538">
                  <c:v>45</c:v>
                </c:pt>
                <c:pt idx="1539">
                  <c:v>46</c:v>
                </c:pt>
                <c:pt idx="1540">
                  <c:v>47</c:v>
                </c:pt>
                <c:pt idx="1541">
                  <c:v>48</c:v>
                </c:pt>
                <c:pt idx="1542">
                  <c:v>49</c:v>
                </c:pt>
                <c:pt idx="1543">
                  <c:v>50</c:v>
                </c:pt>
                <c:pt idx="1544">
                  <c:v>51</c:v>
                </c:pt>
                <c:pt idx="1545">
                  <c:v>52</c:v>
                </c:pt>
                <c:pt idx="1546">
                  <c:v>53</c:v>
                </c:pt>
                <c:pt idx="1547">
                  <c:v>54</c:v>
                </c:pt>
                <c:pt idx="1548">
                  <c:v>55</c:v>
                </c:pt>
                <c:pt idx="1549">
                  <c:v>56</c:v>
                </c:pt>
                <c:pt idx="1550">
                  <c:v>57</c:v>
                </c:pt>
                <c:pt idx="1551">
                  <c:v>58</c:v>
                </c:pt>
                <c:pt idx="1552">
                  <c:v>59</c:v>
                </c:pt>
                <c:pt idx="1553">
                  <c:v>60</c:v>
                </c:pt>
                <c:pt idx="1554">
                  <c:v>61</c:v>
                </c:pt>
                <c:pt idx="1555">
                  <c:v>62</c:v>
                </c:pt>
                <c:pt idx="1556">
                  <c:v>65</c:v>
                </c:pt>
                <c:pt idx="1557">
                  <c:v>66</c:v>
                </c:pt>
                <c:pt idx="1558">
                  <c:v>67</c:v>
                </c:pt>
                <c:pt idx="1559">
                  <c:v>12</c:v>
                </c:pt>
                <c:pt idx="1560">
                  <c:v>14</c:v>
                </c:pt>
                <c:pt idx="1561">
                  <c:v>15</c:v>
                </c:pt>
                <c:pt idx="1562">
                  <c:v>16</c:v>
                </c:pt>
                <c:pt idx="1563">
                  <c:v>17</c:v>
                </c:pt>
                <c:pt idx="1564">
                  <c:v>18</c:v>
                </c:pt>
                <c:pt idx="1565">
                  <c:v>19</c:v>
                </c:pt>
                <c:pt idx="1566">
                  <c:v>20</c:v>
                </c:pt>
                <c:pt idx="1567">
                  <c:v>21</c:v>
                </c:pt>
                <c:pt idx="1568">
                  <c:v>22</c:v>
                </c:pt>
                <c:pt idx="1569">
                  <c:v>23</c:v>
                </c:pt>
                <c:pt idx="1570">
                  <c:v>24</c:v>
                </c:pt>
                <c:pt idx="1571">
                  <c:v>25</c:v>
                </c:pt>
                <c:pt idx="1572">
                  <c:v>26</c:v>
                </c:pt>
                <c:pt idx="1573">
                  <c:v>27</c:v>
                </c:pt>
                <c:pt idx="1574">
                  <c:v>28</c:v>
                </c:pt>
                <c:pt idx="1575">
                  <c:v>29</c:v>
                </c:pt>
                <c:pt idx="1576">
                  <c:v>30</c:v>
                </c:pt>
                <c:pt idx="1577">
                  <c:v>31</c:v>
                </c:pt>
                <c:pt idx="1578">
                  <c:v>32</c:v>
                </c:pt>
                <c:pt idx="1579">
                  <c:v>33</c:v>
                </c:pt>
                <c:pt idx="1580">
                  <c:v>34</c:v>
                </c:pt>
                <c:pt idx="1581">
                  <c:v>35</c:v>
                </c:pt>
                <c:pt idx="1582">
                  <c:v>36</c:v>
                </c:pt>
                <c:pt idx="1583">
                  <c:v>37</c:v>
                </c:pt>
                <c:pt idx="1584">
                  <c:v>38</c:v>
                </c:pt>
                <c:pt idx="1585">
                  <c:v>39</c:v>
                </c:pt>
                <c:pt idx="1586">
                  <c:v>40</c:v>
                </c:pt>
                <c:pt idx="1587">
                  <c:v>41</c:v>
                </c:pt>
                <c:pt idx="1588">
                  <c:v>42</c:v>
                </c:pt>
                <c:pt idx="1589">
                  <c:v>43</c:v>
                </c:pt>
                <c:pt idx="1590">
                  <c:v>44</c:v>
                </c:pt>
                <c:pt idx="1591">
                  <c:v>45</c:v>
                </c:pt>
                <c:pt idx="1592">
                  <c:v>46</c:v>
                </c:pt>
                <c:pt idx="1593">
                  <c:v>47</c:v>
                </c:pt>
                <c:pt idx="1594">
                  <c:v>48</c:v>
                </c:pt>
                <c:pt idx="1595">
                  <c:v>49</c:v>
                </c:pt>
                <c:pt idx="1596">
                  <c:v>50</c:v>
                </c:pt>
                <c:pt idx="1597">
                  <c:v>51</c:v>
                </c:pt>
                <c:pt idx="1598">
                  <c:v>52</c:v>
                </c:pt>
                <c:pt idx="1599">
                  <c:v>53</c:v>
                </c:pt>
                <c:pt idx="1600">
                  <c:v>54</c:v>
                </c:pt>
                <c:pt idx="1601">
                  <c:v>55</c:v>
                </c:pt>
                <c:pt idx="1602">
                  <c:v>56</c:v>
                </c:pt>
                <c:pt idx="1603">
                  <c:v>57</c:v>
                </c:pt>
                <c:pt idx="1604">
                  <c:v>58</c:v>
                </c:pt>
                <c:pt idx="1605">
                  <c:v>59</c:v>
                </c:pt>
                <c:pt idx="1606">
                  <c:v>60</c:v>
                </c:pt>
                <c:pt idx="1607">
                  <c:v>61</c:v>
                </c:pt>
                <c:pt idx="1608">
                  <c:v>62</c:v>
                </c:pt>
                <c:pt idx="1609">
                  <c:v>63</c:v>
                </c:pt>
                <c:pt idx="1610">
                  <c:v>66</c:v>
                </c:pt>
                <c:pt idx="1611">
                  <c:v>67</c:v>
                </c:pt>
                <c:pt idx="1612">
                  <c:v>10</c:v>
                </c:pt>
                <c:pt idx="1613">
                  <c:v>13</c:v>
                </c:pt>
                <c:pt idx="1614">
                  <c:v>14</c:v>
                </c:pt>
                <c:pt idx="1615">
                  <c:v>15</c:v>
                </c:pt>
                <c:pt idx="1616">
                  <c:v>16</c:v>
                </c:pt>
                <c:pt idx="1617">
                  <c:v>17</c:v>
                </c:pt>
                <c:pt idx="1618">
                  <c:v>18</c:v>
                </c:pt>
                <c:pt idx="1619">
                  <c:v>19</c:v>
                </c:pt>
                <c:pt idx="1620">
                  <c:v>20</c:v>
                </c:pt>
                <c:pt idx="1621">
                  <c:v>21</c:v>
                </c:pt>
                <c:pt idx="1622">
                  <c:v>22</c:v>
                </c:pt>
                <c:pt idx="1623">
                  <c:v>23</c:v>
                </c:pt>
                <c:pt idx="1624">
                  <c:v>24</c:v>
                </c:pt>
                <c:pt idx="1625">
                  <c:v>25</c:v>
                </c:pt>
                <c:pt idx="1626">
                  <c:v>26</c:v>
                </c:pt>
                <c:pt idx="1627">
                  <c:v>27</c:v>
                </c:pt>
                <c:pt idx="1628">
                  <c:v>28</c:v>
                </c:pt>
                <c:pt idx="1629">
                  <c:v>29</c:v>
                </c:pt>
                <c:pt idx="1630">
                  <c:v>30</c:v>
                </c:pt>
                <c:pt idx="1631">
                  <c:v>31</c:v>
                </c:pt>
                <c:pt idx="1632">
                  <c:v>32</c:v>
                </c:pt>
                <c:pt idx="1633">
                  <c:v>33</c:v>
                </c:pt>
                <c:pt idx="1634">
                  <c:v>34</c:v>
                </c:pt>
                <c:pt idx="1635">
                  <c:v>35</c:v>
                </c:pt>
                <c:pt idx="1636">
                  <c:v>36</c:v>
                </c:pt>
                <c:pt idx="1637">
                  <c:v>37</c:v>
                </c:pt>
                <c:pt idx="1638">
                  <c:v>38</c:v>
                </c:pt>
                <c:pt idx="1639">
                  <c:v>39</c:v>
                </c:pt>
                <c:pt idx="1640">
                  <c:v>40</c:v>
                </c:pt>
                <c:pt idx="1641">
                  <c:v>41</c:v>
                </c:pt>
                <c:pt idx="1642">
                  <c:v>42</c:v>
                </c:pt>
                <c:pt idx="1643">
                  <c:v>43</c:v>
                </c:pt>
                <c:pt idx="1644">
                  <c:v>44</c:v>
                </c:pt>
                <c:pt idx="1645">
                  <c:v>45</c:v>
                </c:pt>
                <c:pt idx="1646">
                  <c:v>46</c:v>
                </c:pt>
                <c:pt idx="1647">
                  <c:v>47</c:v>
                </c:pt>
                <c:pt idx="1648">
                  <c:v>48</c:v>
                </c:pt>
                <c:pt idx="1649">
                  <c:v>49</c:v>
                </c:pt>
                <c:pt idx="1650">
                  <c:v>50</c:v>
                </c:pt>
                <c:pt idx="1651">
                  <c:v>51</c:v>
                </c:pt>
                <c:pt idx="1652">
                  <c:v>52</c:v>
                </c:pt>
                <c:pt idx="1653">
                  <c:v>53</c:v>
                </c:pt>
                <c:pt idx="1654">
                  <c:v>54</c:v>
                </c:pt>
                <c:pt idx="1655">
                  <c:v>55</c:v>
                </c:pt>
                <c:pt idx="1656">
                  <c:v>56</c:v>
                </c:pt>
                <c:pt idx="1657">
                  <c:v>57</c:v>
                </c:pt>
                <c:pt idx="1658">
                  <c:v>58</c:v>
                </c:pt>
                <c:pt idx="1659">
                  <c:v>59</c:v>
                </c:pt>
                <c:pt idx="1660">
                  <c:v>60</c:v>
                </c:pt>
                <c:pt idx="1661">
                  <c:v>61</c:v>
                </c:pt>
                <c:pt idx="1662">
                  <c:v>62</c:v>
                </c:pt>
                <c:pt idx="1663">
                  <c:v>63</c:v>
                </c:pt>
                <c:pt idx="1664">
                  <c:v>66</c:v>
                </c:pt>
                <c:pt idx="1665">
                  <c:v>68</c:v>
                </c:pt>
                <c:pt idx="1666">
                  <c:v>11</c:v>
                </c:pt>
                <c:pt idx="1667">
                  <c:v>14</c:v>
                </c:pt>
                <c:pt idx="1668">
                  <c:v>15</c:v>
                </c:pt>
                <c:pt idx="1669">
                  <c:v>16</c:v>
                </c:pt>
                <c:pt idx="1670">
                  <c:v>17</c:v>
                </c:pt>
                <c:pt idx="1671">
                  <c:v>18</c:v>
                </c:pt>
                <c:pt idx="1672">
                  <c:v>19</c:v>
                </c:pt>
                <c:pt idx="1673">
                  <c:v>20</c:v>
                </c:pt>
                <c:pt idx="1674">
                  <c:v>21</c:v>
                </c:pt>
                <c:pt idx="1675">
                  <c:v>22</c:v>
                </c:pt>
                <c:pt idx="1676">
                  <c:v>23</c:v>
                </c:pt>
                <c:pt idx="1677">
                  <c:v>24</c:v>
                </c:pt>
                <c:pt idx="1678">
                  <c:v>25</c:v>
                </c:pt>
                <c:pt idx="1679">
                  <c:v>26</c:v>
                </c:pt>
                <c:pt idx="1680">
                  <c:v>27</c:v>
                </c:pt>
                <c:pt idx="1681">
                  <c:v>28</c:v>
                </c:pt>
                <c:pt idx="1682">
                  <c:v>29</c:v>
                </c:pt>
                <c:pt idx="1683">
                  <c:v>30</c:v>
                </c:pt>
                <c:pt idx="1684">
                  <c:v>31</c:v>
                </c:pt>
                <c:pt idx="1685">
                  <c:v>32</c:v>
                </c:pt>
                <c:pt idx="1686">
                  <c:v>33</c:v>
                </c:pt>
                <c:pt idx="1687">
                  <c:v>34</c:v>
                </c:pt>
                <c:pt idx="1688">
                  <c:v>35</c:v>
                </c:pt>
                <c:pt idx="1689">
                  <c:v>36</c:v>
                </c:pt>
                <c:pt idx="1690">
                  <c:v>37</c:v>
                </c:pt>
                <c:pt idx="1691">
                  <c:v>38</c:v>
                </c:pt>
                <c:pt idx="1692">
                  <c:v>39</c:v>
                </c:pt>
                <c:pt idx="1693">
                  <c:v>40</c:v>
                </c:pt>
                <c:pt idx="1694">
                  <c:v>41</c:v>
                </c:pt>
                <c:pt idx="1695">
                  <c:v>42</c:v>
                </c:pt>
                <c:pt idx="1696">
                  <c:v>43</c:v>
                </c:pt>
                <c:pt idx="1697">
                  <c:v>44</c:v>
                </c:pt>
                <c:pt idx="1698">
                  <c:v>45</c:v>
                </c:pt>
                <c:pt idx="1699">
                  <c:v>46</c:v>
                </c:pt>
                <c:pt idx="1700">
                  <c:v>47</c:v>
                </c:pt>
                <c:pt idx="1701">
                  <c:v>48</c:v>
                </c:pt>
                <c:pt idx="1702">
                  <c:v>49</c:v>
                </c:pt>
                <c:pt idx="1703">
                  <c:v>50</c:v>
                </c:pt>
                <c:pt idx="1704">
                  <c:v>51</c:v>
                </c:pt>
                <c:pt idx="1705">
                  <c:v>52</c:v>
                </c:pt>
                <c:pt idx="1706">
                  <c:v>53</c:v>
                </c:pt>
                <c:pt idx="1707">
                  <c:v>54</c:v>
                </c:pt>
                <c:pt idx="1708">
                  <c:v>55</c:v>
                </c:pt>
                <c:pt idx="1709">
                  <c:v>56</c:v>
                </c:pt>
                <c:pt idx="1710">
                  <c:v>57</c:v>
                </c:pt>
                <c:pt idx="1711">
                  <c:v>58</c:v>
                </c:pt>
                <c:pt idx="1712">
                  <c:v>59</c:v>
                </c:pt>
                <c:pt idx="1713">
                  <c:v>60</c:v>
                </c:pt>
                <c:pt idx="1714">
                  <c:v>61</c:v>
                </c:pt>
                <c:pt idx="1715">
                  <c:v>62</c:v>
                </c:pt>
                <c:pt idx="1716">
                  <c:v>63</c:v>
                </c:pt>
                <c:pt idx="1717">
                  <c:v>64</c:v>
                </c:pt>
                <c:pt idx="1718">
                  <c:v>65</c:v>
                </c:pt>
                <c:pt idx="1719">
                  <c:v>66</c:v>
                </c:pt>
                <c:pt idx="1720">
                  <c:v>72</c:v>
                </c:pt>
                <c:pt idx="1721">
                  <c:v>11</c:v>
                </c:pt>
                <c:pt idx="1722">
                  <c:v>13</c:v>
                </c:pt>
                <c:pt idx="1723">
                  <c:v>14</c:v>
                </c:pt>
                <c:pt idx="1724">
                  <c:v>15</c:v>
                </c:pt>
                <c:pt idx="1725">
                  <c:v>16</c:v>
                </c:pt>
                <c:pt idx="1726">
                  <c:v>17</c:v>
                </c:pt>
                <c:pt idx="1727">
                  <c:v>18</c:v>
                </c:pt>
                <c:pt idx="1728">
                  <c:v>19</c:v>
                </c:pt>
                <c:pt idx="1729">
                  <c:v>20</c:v>
                </c:pt>
                <c:pt idx="1730">
                  <c:v>21</c:v>
                </c:pt>
                <c:pt idx="1731">
                  <c:v>22</c:v>
                </c:pt>
                <c:pt idx="1732">
                  <c:v>23</c:v>
                </c:pt>
                <c:pt idx="1733">
                  <c:v>24</c:v>
                </c:pt>
                <c:pt idx="1734">
                  <c:v>25</c:v>
                </c:pt>
                <c:pt idx="1735">
                  <c:v>26</c:v>
                </c:pt>
                <c:pt idx="1736">
                  <c:v>27</c:v>
                </c:pt>
                <c:pt idx="1737">
                  <c:v>28</c:v>
                </c:pt>
                <c:pt idx="1738">
                  <c:v>29</c:v>
                </c:pt>
                <c:pt idx="1739">
                  <c:v>30</c:v>
                </c:pt>
                <c:pt idx="1740">
                  <c:v>31</c:v>
                </c:pt>
                <c:pt idx="1741">
                  <c:v>32</c:v>
                </c:pt>
                <c:pt idx="1742">
                  <c:v>33</c:v>
                </c:pt>
                <c:pt idx="1743">
                  <c:v>34</c:v>
                </c:pt>
                <c:pt idx="1744">
                  <c:v>35</c:v>
                </c:pt>
                <c:pt idx="1745">
                  <c:v>36</c:v>
                </c:pt>
                <c:pt idx="1746">
                  <c:v>37</c:v>
                </c:pt>
                <c:pt idx="1747">
                  <c:v>38</c:v>
                </c:pt>
                <c:pt idx="1748">
                  <c:v>39</c:v>
                </c:pt>
                <c:pt idx="1749">
                  <c:v>40</c:v>
                </c:pt>
                <c:pt idx="1750">
                  <c:v>41</c:v>
                </c:pt>
                <c:pt idx="1751">
                  <c:v>42</c:v>
                </c:pt>
                <c:pt idx="1752">
                  <c:v>43</c:v>
                </c:pt>
                <c:pt idx="1753">
                  <c:v>44</c:v>
                </c:pt>
                <c:pt idx="1754">
                  <c:v>45</c:v>
                </c:pt>
                <c:pt idx="1755">
                  <c:v>46</c:v>
                </c:pt>
                <c:pt idx="1756">
                  <c:v>47</c:v>
                </c:pt>
                <c:pt idx="1757">
                  <c:v>48</c:v>
                </c:pt>
                <c:pt idx="1758">
                  <c:v>49</c:v>
                </c:pt>
                <c:pt idx="1759">
                  <c:v>50</c:v>
                </c:pt>
                <c:pt idx="1760">
                  <c:v>51</c:v>
                </c:pt>
                <c:pt idx="1761">
                  <c:v>52</c:v>
                </c:pt>
                <c:pt idx="1762">
                  <c:v>53</c:v>
                </c:pt>
                <c:pt idx="1763">
                  <c:v>54</c:v>
                </c:pt>
                <c:pt idx="1764">
                  <c:v>55</c:v>
                </c:pt>
                <c:pt idx="1765">
                  <c:v>56</c:v>
                </c:pt>
                <c:pt idx="1766">
                  <c:v>57</c:v>
                </c:pt>
                <c:pt idx="1767">
                  <c:v>58</c:v>
                </c:pt>
                <c:pt idx="1768">
                  <c:v>59</c:v>
                </c:pt>
                <c:pt idx="1769">
                  <c:v>60</c:v>
                </c:pt>
                <c:pt idx="1770">
                  <c:v>61</c:v>
                </c:pt>
                <c:pt idx="1771">
                  <c:v>62</c:v>
                </c:pt>
                <c:pt idx="1772">
                  <c:v>63</c:v>
                </c:pt>
                <c:pt idx="1773">
                  <c:v>64</c:v>
                </c:pt>
                <c:pt idx="1774">
                  <c:v>66</c:v>
                </c:pt>
                <c:pt idx="1775">
                  <c:v>68</c:v>
                </c:pt>
                <c:pt idx="1776">
                  <c:v>1</c:v>
                </c:pt>
                <c:pt idx="1777">
                  <c:v>11</c:v>
                </c:pt>
                <c:pt idx="1778">
                  <c:v>13</c:v>
                </c:pt>
                <c:pt idx="1779">
                  <c:v>14</c:v>
                </c:pt>
                <c:pt idx="1780">
                  <c:v>15</c:v>
                </c:pt>
                <c:pt idx="1781">
                  <c:v>16</c:v>
                </c:pt>
                <c:pt idx="1782">
                  <c:v>17</c:v>
                </c:pt>
                <c:pt idx="1783">
                  <c:v>18</c:v>
                </c:pt>
                <c:pt idx="1784">
                  <c:v>19</c:v>
                </c:pt>
                <c:pt idx="1785">
                  <c:v>20</c:v>
                </c:pt>
                <c:pt idx="1786">
                  <c:v>21</c:v>
                </c:pt>
                <c:pt idx="1787">
                  <c:v>22</c:v>
                </c:pt>
                <c:pt idx="1788">
                  <c:v>23</c:v>
                </c:pt>
                <c:pt idx="1789">
                  <c:v>24</c:v>
                </c:pt>
                <c:pt idx="1790">
                  <c:v>25</c:v>
                </c:pt>
                <c:pt idx="1791">
                  <c:v>26</c:v>
                </c:pt>
                <c:pt idx="1792">
                  <c:v>27</c:v>
                </c:pt>
                <c:pt idx="1793">
                  <c:v>28</c:v>
                </c:pt>
                <c:pt idx="1794">
                  <c:v>29</c:v>
                </c:pt>
                <c:pt idx="1795">
                  <c:v>30</c:v>
                </c:pt>
                <c:pt idx="1796">
                  <c:v>31</c:v>
                </c:pt>
                <c:pt idx="1797">
                  <c:v>32</c:v>
                </c:pt>
                <c:pt idx="1798">
                  <c:v>33</c:v>
                </c:pt>
                <c:pt idx="1799">
                  <c:v>34</c:v>
                </c:pt>
                <c:pt idx="1800">
                  <c:v>35</c:v>
                </c:pt>
                <c:pt idx="1801">
                  <c:v>36</c:v>
                </c:pt>
                <c:pt idx="1802">
                  <c:v>37</c:v>
                </c:pt>
                <c:pt idx="1803">
                  <c:v>38</c:v>
                </c:pt>
                <c:pt idx="1804">
                  <c:v>39</c:v>
                </c:pt>
                <c:pt idx="1805">
                  <c:v>40</c:v>
                </c:pt>
                <c:pt idx="1806">
                  <c:v>41</c:v>
                </c:pt>
                <c:pt idx="1807">
                  <c:v>42</c:v>
                </c:pt>
                <c:pt idx="1808">
                  <c:v>43</c:v>
                </c:pt>
                <c:pt idx="1809">
                  <c:v>44</c:v>
                </c:pt>
                <c:pt idx="1810">
                  <c:v>45</c:v>
                </c:pt>
                <c:pt idx="1811">
                  <c:v>46</c:v>
                </c:pt>
                <c:pt idx="1812">
                  <c:v>47</c:v>
                </c:pt>
                <c:pt idx="1813">
                  <c:v>48</c:v>
                </c:pt>
                <c:pt idx="1814">
                  <c:v>49</c:v>
                </c:pt>
                <c:pt idx="1815">
                  <c:v>50</c:v>
                </c:pt>
                <c:pt idx="1816">
                  <c:v>51</c:v>
                </c:pt>
                <c:pt idx="1817">
                  <c:v>52</c:v>
                </c:pt>
                <c:pt idx="1818">
                  <c:v>53</c:v>
                </c:pt>
                <c:pt idx="1819">
                  <c:v>54</c:v>
                </c:pt>
                <c:pt idx="1820">
                  <c:v>55</c:v>
                </c:pt>
                <c:pt idx="1821">
                  <c:v>56</c:v>
                </c:pt>
                <c:pt idx="1822">
                  <c:v>57</c:v>
                </c:pt>
                <c:pt idx="1823">
                  <c:v>58</c:v>
                </c:pt>
                <c:pt idx="1824">
                  <c:v>59</c:v>
                </c:pt>
                <c:pt idx="1825">
                  <c:v>60</c:v>
                </c:pt>
                <c:pt idx="1826">
                  <c:v>61</c:v>
                </c:pt>
                <c:pt idx="1827">
                  <c:v>62</c:v>
                </c:pt>
                <c:pt idx="1828">
                  <c:v>63</c:v>
                </c:pt>
                <c:pt idx="1829">
                  <c:v>64</c:v>
                </c:pt>
                <c:pt idx="1830">
                  <c:v>65</c:v>
                </c:pt>
                <c:pt idx="1831">
                  <c:v>66</c:v>
                </c:pt>
                <c:pt idx="1832">
                  <c:v>67</c:v>
                </c:pt>
                <c:pt idx="1833">
                  <c:v>68</c:v>
                </c:pt>
                <c:pt idx="1834">
                  <c:v>0</c:v>
                </c:pt>
                <c:pt idx="1835">
                  <c:v>1</c:v>
                </c:pt>
                <c:pt idx="1836">
                  <c:v>13</c:v>
                </c:pt>
                <c:pt idx="1837">
                  <c:v>14</c:v>
                </c:pt>
                <c:pt idx="1838">
                  <c:v>15</c:v>
                </c:pt>
                <c:pt idx="1839">
                  <c:v>16</c:v>
                </c:pt>
                <c:pt idx="1840">
                  <c:v>17</c:v>
                </c:pt>
                <c:pt idx="1841">
                  <c:v>18</c:v>
                </c:pt>
                <c:pt idx="1842">
                  <c:v>19</c:v>
                </c:pt>
                <c:pt idx="1843">
                  <c:v>20</c:v>
                </c:pt>
                <c:pt idx="1844">
                  <c:v>21</c:v>
                </c:pt>
                <c:pt idx="1845">
                  <c:v>22</c:v>
                </c:pt>
                <c:pt idx="1846">
                  <c:v>23</c:v>
                </c:pt>
                <c:pt idx="1847">
                  <c:v>24</c:v>
                </c:pt>
                <c:pt idx="1848">
                  <c:v>25</c:v>
                </c:pt>
                <c:pt idx="1849">
                  <c:v>26</c:v>
                </c:pt>
                <c:pt idx="1850">
                  <c:v>27</c:v>
                </c:pt>
                <c:pt idx="1851">
                  <c:v>28</c:v>
                </c:pt>
                <c:pt idx="1852">
                  <c:v>29</c:v>
                </c:pt>
                <c:pt idx="1853">
                  <c:v>30</c:v>
                </c:pt>
                <c:pt idx="1854">
                  <c:v>31</c:v>
                </c:pt>
                <c:pt idx="1855">
                  <c:v>32</c:v>
                </c:pt>
                <c:pt idx="1856">
                  <c:v>33</c:v>
                </c:pt>
                <c:pt idx="1857">
                  <c:v>34</c:v>
                </c:pt>
                <c:pt idx="1858">
                  <c:v>35</c:v>
                </c:pt>
                <c:pt idx="1859">
                  <c:v>36</c:v>
                </c:pt>
                <c:pt idx="1860">
                  <c:v>37</c:v>
                </c:pt>
                <c:pt idx="1861">
                  <c:v>38</c:v>
                </c:pt>
                <c:pt idx="1862">
                  <c:v>39</c:v>
                </c:pt>
                <c:pt idx="1863">
                  <c:v>40</c:v>
                </c:pt>
                <c:pt idx="1864">
                  <c:v>41</c:v>
                </c:pt>
                <c:pt idx="1865">
                  <c:v>42</c:v>
                </c:pt>
                <c:pt idx="1866">
                  <c:v>43</c:v>
                </c:pt>
                <c:pt idx="1867">
                  <c:v>44</c:v>
                </c:pt>
                <c:pt idx="1868">
                  <c:v>45</c:v>
                </c:pt>
                <c:pt idx="1869">
                  <c:v>46</c:v>
                </c:pt>
                <c:pt idx="1870">
                  <c:v>47</c:v>
                </c:pt>
                <c:pt idx="1871">
                  <c:v>48</c:v>
                </c:pt>
                <c:pt idx="1872">
                  <c:v>49</c:v>
                </c:pt>
                <c:pt idx="1873">
                  <c:v>50</c:v>
                </c:pt>
                <c:pt idx="1874">
                  <c:v>51</c:v>
                </c:pt>
                <c:pt idx="1875">
                  <c:v>52</c:v>
                </c:pt>
                <c:pt idx="1876">
                  <c:v>53</c:v>
                </c:pt>
                <c:pt idx="1877">
                  <c:v>54</c:v>
                </c:pt>
                <c:pt idx="1878">
                  <c:v>55</c:v>
                </c:pt>
                <c:pt idx="1879">
                  <c:v>56</c:v>
                </c:pt>
                <c:pt idx="1880">
                  <c:v>57</c:v>
                </c:pt>
                <c:pt idx="1881">
                  <c:v>58</c:v>
                </c:pt>
                <c:pt idx="1882">
                  <c:v>59</c:v>
                </c:pt>
                <c:pt idx="1883">
                  <c:v>60</c:v>
                </c:pt>
                <c:pt idx="1884">
                  <c:v>61</c:v>
                </c:pt>
                <c:pt idx="1885">
                  <c:v>62</c:v>
                </c:pt>
                <c:pt idx="1886">
                  <c:v>63</c:v>
                </c:pt>
                <c:pt idx="1887">
                  <c:v>64</c:v>
                </c:pt>
                <c:pt idx="1888">
                  <c:v>66</c:v>
                </c:pt>
                <c:pt idx="1889">
                  <c:v>67</c:v>
                </c:pt>
                <c:pt idx="1890">
                  <c:v>68</c:v>
                </c:pt>
                <c:pt idx="1891">
                  <c:v>10</c:v>
                </c:pt>
                <c:pt idx="1892">
                  <c:v>12</c:v>
                </c:pt>
                <c:pt idx="1893">
                  <c:v>13</c:v>
                </c:pt>
                <c:pt idx="1894">
                  <c:v>14</c:v>
                </c:pt>
                <c:pt idx="1895">
                  <c:v>15</c:v>
                </c:pt>
                <c:pt idx="1896">
                  <c:v>16</c:v>
                </c:pt>
                <c:pt idx="1897">
                  <c:v>17</c:v>
                </c:pt>
                <c:pt idx="1898">
                  <c:v>18</c:v>
                </c:pt>
                <c:pt idx="1899">
                  <c:v>19</c:v>
                </c:pt>
                <c:pt idx="1900">
                  <c:v>20</c:v>
                </c:pt>
                <c:pt idx="1901">
                  <c:v>21</c:v>
                </c:pt>
                <c:pt idx="1902">
                  <c:v>22</c:v>
                </c:pt>
                <c:pt idx="1903">
                  <c:v>23</c:v>
                </c:pt>
                <c:pt idx="1904">
                  <c:v>24</c:v>
                </c:pt>
                <c:pt idx="1905">
                  <c:v>25</c:v>
                </c:pt>
                <c:pt idx="1906">
                  <c:v>26</c:v>
                </c:pt>
                <c:pt idx="1907">
                  <c:v>27</c:v>
                </c:pt>
                <c:pt idx="1908">
                  <c:v>28</c:v>
                </c:pt>
                <c:pt idx="1909">
                  <c:v>29</c:v>
                </c:pt>
                <c:pt idx="1910">
                  <c:v>30</c:v>
                </c:pt>
                <c:pt idx="1911">
                  <c:v>31</c:v>
                </c:pt>
                <c:pt idx="1912">
                  <c:v>32</c:v>
                </c:pt>
                <c:pt idx="1913">
                  <c:v>33</c:v>
                </c:pt>
                <c:pt idx="1914">
                  <c:v>34</c:v>
                </c:pt>
                <c:pt idx="1915">
                  <c:v>35</c:v>
                </c:pt>
                <c:pt idx="1916">
                  <c:v>36</c:v>
                </c:pt>
                <c:pt idx="1917">
                  <c:v>37</c:v>
                </c:pt>
                <c:pt idx="1918">
                  <c:v>38</c:v>
                </c:pt>
                <c:pt idx="1919">
                  <c:v>39</c:v>
                </c:pt>
                <c:pt idx="1920">
                  <c:v>40</c:v>
                </c:pt>
                <c:pt idx="1921">
                  <c:v>41</c:v>
                </c:pt>
                <c:pt idx="1922">
                  <c:v>42</c:v>
                </c:pt>
                <c:pt idx="1923">
                  <c:v>43</c:v>
                </c:pt>
                <c:pt idx="1924">
                  <c:v>44</c:v>
                </c:pt>
                <c:pt idx="1925">
                  <c:v>45</c:v>
                </c:pt>
                <c:pt idx="1926">
                  <c:v>46</c:v>
                </c:pt>
                <c:pt idx="1927">
                  <c:v>47</c:v>
                </c:pt>
                <c:pt idx="1928">
                  <c:v>48</c:v>
                </c:pt>
                <c:pt idx="1929">
                  <c:v>49</c:v>
                </c:pt>
                <c:pt idx="1930">
                  <c:v>50</c:v>
                </c:pt>
                <c:pt idx="1931">
                  <c:v>51</c:v>
                </c:pt>
                <c:pt idx="1932">
                  <c:v>52</c:v>
                </c:pt>
                <c:pt idx="1933">
                  <c:v>53</c:v>
                </c:pt>
                <c:pt idx="1934">
                  <c:v>54</c:v>
                </c:pt>
                <c:pt idx="1935">
                  <c:v>55</c:v>
                </c:pt>
                <c:pt idx="1936">
                  <c:v>56</c:v>
                </c:pt>
                <c:pt idx="1937">
                  <c:v>57</c:v>
                </c:pt>
                <c:pt idx="1938">
                  <c:v>58</c:v>
                </c:pt>
                <c:pt idx="1939">
                  <c:v>59</c:v>
                </c:pt>
                <c:pt idx="1940">
                  <c:v>60</c:v>
                </c:pt>
                <c:pt idx="1941">
                  <c:v>61</c:v>
                </c:pt>
                <c:pt idx="1942">
                  <c:v>62</c:v>
                </c:pt>
                <c:pt idx="1943">
                  <c:v>63</c:v>
                </c:pt>
                <c:pt idx="1944">
                  <c:v>64</c:v>
                </c:pt>
                <c:pt idx="1945">
                  <c:v>65</c:v>
                </c:pt>
                <c:pt idx="1946">
                  <c:v>1</c:v>
                </c:pt>
                <c:pt idx="1947">
                  <c:v>12</c:v>
                </c:pt>
                <c:pt idx="1948">
                  <c:v>13</c:v>
                </c:pt>
                <c:pt idx="1949">
                  <c:v>14</c:v>
                </c:pt>
                <c:pt idx="1950">
                  <c:v>15</c:v>
                </c:pt>
                <c:pt idx="1951">
                  <c:v>16</c:v>
                </c:pt>
                <c:pt idx="1952">
                  <c:v>17</c:v>
                </c:pt>
                <c:pt idx="1953">
                  <c:v>18</c:v>
                </c:pt>
                <c:pt idx="1954">
                  <c:v>19</c:v>
                </c:pt>
                <c:pt idx="1955">
                  <c:v>20</c:v>
                </c:pt>
                <c:pt idx="1956">
                  <c:v>21</c:v>
                </c:pt>
                <c:pt idx="1957">
                  <c:v>22</c:v>
                </c:pt>
                <c:pt idx="1958">
                  <c:v>23</c:v>
                </c:pt>
                <c:pt idx="1959">
                  <c:v>24</c:v>
                </c:pt>
                <c:pt idx="1960">
                  <c:v>25</c:v>
                </c:pt>
                <c:pt idx="1961">
                  <c:v>26</c:v>
                </c:pt>
                <c:pt idx="1962">
                  <c:v>27</c:v>
                </c:pt>
                <c:pt idx="1963">
                  <c:v>28</c:v>
                </c:pt>
                <c:pt idx="1964">
                  <c:v>29</c:v>
                </c:pt>
                <c:pt idx="1965">
                  <c:v>30</c:v>
                </c:pt>
                <c:pt idx="1966">
                  <c:v>31</c:v>
                </c:pt>
                <c:pt idx="1967">
                  <c:v>32</c:v>
                </c:pt>
                <c:pt idx="1968">
                  <c:v>33</c:v>
                </c:pt>
                <c:pt idx="1969">
                  <c:v>34</c:v>
                </c:pt>
                <c:pt idx="1970">
                  <c:v>35</c:v>
                </c:pt>
                <c:pt idx="1971">
                  <c:v>36</c:v>
                </c:pt>
                <c:pt idx="1972">
                  <c:v>37</c:v>
                </c:pt>
                <c:pt idx="1973">
                  <c:v>38</c:v>
                </c:pt>
                <c:pt idx="1974">
                  <c:v>39</c:v>
                </c:pt>
                <c:pt idx="1975">
                  <c:v>40</c:v>
                </c:pt>
                <c:pt idx="1976">
                  <c:v>41</c:v>
                </c:pt>
                <c:pt idx="1977">
                  <c:v>42</c:v>
                </c:pt>
                <c:pt idx="1978">
                  <c:v>43</c:v>
                </c:pt>
                <c:pt idx="1979">
                  <c:v>44</c:v>
                </c:pt>
                <c:pt idx="1980">
                  <c:v>45</c:v>
                </c:pt>
                <c:pt idx="1981">
                  <c:v>46</c:v>
                </c:pt>
                <c:pt idx="1982">
                  <c:v>47</c:v>
                </c:pt>
                <c:pt idx="1983">
                  <c:v>48</c:v>
                </c:pt>
                <c:pt idx="1984">
                  <c:v>49</c:v>
                </c:pt>
                <c:pt idx="1985">
                  <c:v>50</c:v>
                </c:pt>
                <c:pt idx="1986">
                  <c:v>51</c:v>
                </c:pt>
                <c:pt idx="1987">
                  <c:v>52</c:v>
                </c:pt>
                <c:pt idx="1988">
                  <c:v>53</c:v>
                </c:pt>
                <c:pt idx="1989">
                  <c:v>54</c:v>
                </c:pt>
                <c:pt idx="1990">
                  <c:v>55</c:v>
                </c:pt>
                <c:pt idx="1991">
                  <c:v>56</c:v>
                </c:pt>
                <c:pt idx="1992">
                  <c:v>57</c:v>
                </c:pt>
                <c:pt idx="1993">
                  <c:v>58</c:v>
                </c:pt>
                <c:pt idx="1994">
                  <c:v>59</c:v>
                </c:pt>
                <c:pt idx="1995">
                  <c:v>60</c:v>
                </c:pt>
                <c:pt idx="1996">
                  <c:v>61</c:v>
                </c:pt>
                <c:pt idx="1997">
                  <c:v>62</c:v>
                </c:pt>
                <c:pt idx="1998">
                  <c:v>63</c:v>
                </c:pt>
                <c:pt idx="1999">
                  <c:v>64</c:v>
                </c:pt>
                <c:pt idx="2000">
                  <c:v>66</c:v>
                </c:pt>
                <c:pt idx="2001">
                  <c:v>67</c:v>
                </c:pt>
                <c:pt idx="2002">
                  <c:v>68</c:v>
                </c:pt>
                <c:pt idx="2003">
                  <c:v>12</c:v>
                </c:pt>
                <c:pt idx="2004">
                  <c:v>13</c:v>
                </c:pt>
                <c:pt idx="2005">
                  <c:v>14</c:v>
                </c:pt>
                <c:pt idx="2006">
                  <c:v>15</c:v>
                </c:pt>
                <c:pt idx="2007">
                  <c:v>16</c:v>
                </c:pt>
                <c:pt idx="2008">
                  <c:v>17</c:v>
                </c:pt>
                <c:pt idx="2009">
                  <c:v>18</c:v>
                </c:pt>
                <c:pt idx="2010">
                  <c:v>19</c:v>
                </c:pt>
                <c:pt idx="2011">
                  <c:v>20</c:v>
                </c:pt>
                <c:pt idx="2012">
                  <c:v>21</c:v>
                </c:pt>
                <c:pt idx="2013">
                  <c:v>22</c:v>
                </c:pt>
                <c:pt idx="2014">
                  <c:v>23</c:v>
                </c:pt>
                <c:pt idx="2015">
                  <c:v>24</c:v>
                </c:pt>
                <c:pt idx="2016">
                  <c:v>25</c:v>
                </c:pt>
                <c:pt idx="2017">
                  <c:v>26</c:v>
                </c:pt>
                <c:pt idx="2018">
                  <c:v>27</c:v>
                </c:pt>
                <c:pt idx="2019">
                  <c:v>28</c:v>
                </c:pt>
                <c:pt idx="2020">
                  <c:v>29</c:v>
                </c:pt>
                <c:pt idx="2021">
                  <c:v>30</c:v>
                </c:pt>
                <c:pt idx="2022">
                  <c:v>31</c:v>
                </c:pt>
                <c:pt idx="2023">
                  <c:v>32</c:v>
                </c:pt>
                <c:pt idx="2024">
                  <c:v>33</c:v>
                </c:pt>
                <c:pt idx="2025">
                  <c:v>34</c:v>
                </c:pt>
                <c:pt idx="2026">
                  <c:v>35</c:v>
                </c:pt>
                <c:pt idx="2027">
                  <c:v>36</c:v>
                </c:pt>
                <c:pt idx="2028">
                  <c:v>37</c:v>
                </c:pt>
                <c:pt idx="2029">
                  <c:v>38</c:v>
                </c:pt>
                <c:pt idx="2030">
                  <c:v>39</c:v>
                </c:pt>
                <c:pt idx="2031">
                  <c:v>40</c:v>
                </c:pt>
                <c:pt idx="2032">
                  <c:v>41</c:v>
                </c:pt>
                <c:pt idx="2033">
                  <c:v>42</c:v>
                </c:pt>
                <c:pt idx="2034">
                  <c:v>43</c:v>
                </c:pt>
                <c:pt idx="2035">
                  <c:v>44</c:v>
                </c:pt>
                <c:pt idx="2036">
                  <c:v>45</c:v>
                </c:pt>
                <c:pt idx="2037">
                  <c:v>46</c:v>
                </c:pt>
                <c:pt idx="2038">
                  <c:v>47</c:v>
                </c:pt>
                <c:pt idx="2039">
                  <c:v>48</c:v>
                </c:pt>
                <c:pt idx="2040">
                  <c:v>49</c:v>
                </c:pt>
                <c:pt idx="2041">
                  <c:v>50</c:v>
                </c:pt>
                <c:pt idx="2042">
                  <c:v>51</c:v>
                </c:pt>
                <c:pt idx="2043">
                  <c:v>52</c:v>
                </c:pt>
                <c:pt idx="2044">
                  <c:v>53</c:v>
                </c:pt>
                <c:pt idx="2045">
                  <c:v>54</c:v>
                </c:pt>
                <c:pt idx="2046">
                  <c:v>55</c:v>
                </c:pt>
                <c:pt idx="2047">
                  <c:v>56</c:v>
                </c:pt>
                <c:pt idx="2048">
                  <c:v>57</c:v>
                </c:pt>
                <c:pt idx="2049">
                  <c:v>58</c:v>
                </c:pt>
                <c:pt idx="2050">
                  <c:v>59</c:v>
                </c:pt>
                <c:pt idx="2051">
                  <c:v>61</c:v>
                </c:pt>
                <c:pt idx="2052">
                  <c:v>62</c:v>
                </c:pt>
                <c:pt idx="2053">
                  <c:v>63</c:v>
                </c:pt>
                <c:pt idx="2054">
                  <c:v>65</c:v>
                </c:pt>
                <c:pt idx="2055">
                  <c:v>70</c:v>
                </c:pt>
                <c:pt idx="2056">
                  <c:v>11</c:v>
                </c:pt>
                <c:pt idx="2057">
                  <c:v>12</c:v>
                </c:pt>
                <c:pt idx="2058">
                  <c:v>13</c:v>
                </c:pt>
                <c:pt idx="2059">
                  <c:v>14</c:v>
                </c:pt>
                <c:pt idx="2060">
                  <c:v>15</c:v>
                </c:pt>
                <c:pt idx="2061">
                  <c:v>16</c:v>
                </c:pt>
                <c:pt idx="2062">
                  <c:v>17</c:v>
                </c:pt>
                <c:pt idx="2063">
                  <c:v>18</c:v>
                </c:pt>
                <c:pt idx="2064">
                  <c:v>19</c:v>
                </c:pt>
                <c:pt idx="2065">
                  <c:v>20</c:v>
                </c:pt>
                <c:pt idx="2066">
                  <c:v>21</c:v>
                </c:pt>
                <c:pt idx="2067">
                  <c:v>22</c:v>
                </c:pt>
                <c:pt idx="2068">
                  <c:v>23</c:v>
                </c:pt>
                <c:pt idx="2069">
                  <c:v>24</c:v>
                </c:pt>
                <c:pt idx="2070">
                  <c:v>25</c:v>
                </c:pt>
                <c:pt idx="2071">
                  <c:v>26</c:v>
                </c:pt>
                <c:pt idx="2072">
                  <c:v>27</c:v>
                </c:pt>
                <c:pt idx="2073">
                  <c:v>28</c:v>
                </c:pt>
                <c:pt idx="2074">
                  <c:v>29</c:v>
                </c:pt>
                <c:pt idx="2075">
                  <c:v>30</c:v>
                </c:pt>
                <c:pt idx="2076">
                  <c:v>31</c:v>
                </c:pt>
                <c:pt idx="2077">
                  <c:v>32</c:v>
                </c:pt>
                <c:pt idx="2078">
                  <c:v>33</c:v>
                </c:pt>
                <c:pt idx="2079">
                  <c:v>34</c:v>
                </c:pt>
                <c:pt idx="2080">
                  <c:v>35</c:v>
                </c:pt>
                <c:pt idx="2081">
                  <c:v>36</c:v>
                </c:pt>
                <c:pt idx="2082">
                  <c:v>37</c:v>
                </c:pt>
                <c:pt idx="2083">
                  <c:v>38</c:v>
                </c:pt>
                <c:pt idx="2084">
                  <c:v>39</c:v>
                </c:pt>
                <c:pt idx="2085">
                  <c:v>40</c:v>
                </c:pt>
                <c:pt idx="2086">
                  <c:v>41</c:v>
                </c:pt>
                <c:pt idx="2087">
                  <c:v>42</c:v>
                </c:pt>
                <c:pt idx="2088">
                  <c:v>43</c:v>
                </c:pt>
                <c:pt idx="2089">
                  <c:v>44</c:v>
                </c:pt>
                <c:pt idx="2090">
                  <c:v>45</c:v>
                </c:pt>
                <c:pt idx="2091">
                  <c:v>46</c:v>
                </c:pt>
                <c:pt idx="2092">
                  <c:v>47</c:v>
                </c:pt>
                <c:pt idx="2093">
                  <c:v>48</c:v>
                </c:pt>
                <c:pt idx="2094">
                  <c:v>49</c:v>
                </c:pt>
                <c:pt idx="2095">
                  <c:v>50</c:v>
                </c:pt>
                <c:pt idx="2096">
                  <c:v>51</c:v>
                </c:pt>
                <c:pt idx="2097">
                  <c:v>52</c:v>
                </c:pt>
                <c:pt idx="2098">
                  <c:v>53</c:v>
                </c:pt>
                <c:pt idx="2099">
                  <c:v>54</c:v>
                </c:pt>
                <c:pt idx="2100">
                  <c:v>55</c:v>
                </c:pt>
                <c:pt idx="2101">
                  <c:v>56</c:v>
                </c:pt>
                <c:pt idx="2102">
                  <c:v>57</c:v>
                </c:pt>
                <c:pt idx="2103">
                  <c:v>58</c:v>
                </c:pt>
                <c:pt idx="2104">
                  <c:v>59</c:v>
                </c:pt>
                <c:pt idx="2105">
                  <c:v>60</c:v>
                </c:pt>
                <c:pt idx="2106">
                  <c:v>61</c:v>
                </c:pt>
                <c:pt idx="2107">
                  <c:v>62</c:v>
                </c:pt>
                <c:pt idx="2108">
                  <c:v>63</c:v>
                </c:pt>
                <c:pt idx="2109">
                  <c:v>64</c:v>
                </c:pt>
                <c:pt idx="2110">
                  <c:v>65</c:v>
                </c:pt>
                <c:pt idx="2111">
                  <c:v>66</c:v>
                </c:pt>
                <c:pt idx="2112">
                  <c:v>68</c:v>
                </c:pt>
                <c:pt idx="2113">
                  <c:v>10</c:v>
                </c:pt>
                <c:pt idx="2114">
                  <c:v>12</c:v>
                </c:pt>
                <c:pt idx="2115">
                  <c:v>13</c:v>
                </c:pt>
                <c:pt idx="2116">
                  <c:v>14</c:v>
                </c:pt>
                <c:pt idx="2117">
                  <c:v>15</c:v>
                </c:pt>
                <c:pt idx="2118">
                  <c:v>16</c:v>
                </c:pt>
                <c:pt idx="2119">
                  <c:v>17</c:v>
                </c:pt>
                <c:pt idx="2120">
                  <c:v>18</c:v>
                </c:pt>
                <c:pt idx="2121">
                  <c:v>19</c:v>
                </c:pt>
                <c:pt idx="2122">
                  <c:v>20</c:v>
                </c:pt>
                <c:pt idx="2123">
                  <c:v>21</c:v>
                </c:pt>
                <c:pt idx="2124">
                  <c:v>22</c:v>
                </c:pt>
                <c:pt idx="2125">
                  <c:v>23</c:v>
                </c:pt>
                <c:pt idx="2126">
                  <c:v>24</c:v>
                </c:pt>
                <c:pt idx="2127">
                  <c:v>25</c:v>
                </c:pt>
                <c:pt idx="2128">
                  <c:v>26</c:v>
                </c:pt>
                <c:pt idx="2129">
                  <c:v>27</c:v>
                </c:pt>
                <c:pt idx="2130">
                  <c:v>28</c:v>
                </c:pt>
                <c:pt idx="2131">
                  <c:v>29</c:v>
                </c:pt>
                <c:pt idx="2132">
                  <c:v>30</c:v>
                </c:pt>
                <c:pt idx="2133">
                  <c:v>31</c:v>
                </c:pt>
                <c:pt idx="2134">
                  <c:v>32</c:v>
                </c:pt>
                <c:pt idx="2135">
                  <c:v>33</c:v>
                </c:pt>
                <c:pt idx="2136">
                  <c:v>34</c:v>
                </c:pt>
                <c:pt idx="2137">
                  <c:v>35</c:v>
                </c:pt>
                <c:pt idx="2138">
                  <c:v>36</c:v>
                </c:pt>
                <c:pt idx="2139">
                  <c:v>37</c:v>
                </c:pt>
                <c:pt idx="2140">
                  <c:v>38</c:v>
                </c:pt>
                <c:pt idx="2141">
                  <c:v>39</c:v>
                </c:pt>
                <c:pt idx="2142">
                  <c:v>40</c:v>
                </c:pt>
                <c:pt idx="2143">
                  <c:v>41</c:v>
                </c:pt>
                <c:pt idx="2144">
                  <c:v>42</c:v>
                </c:pt>
                <c:pt idx="2145">
                  <c:v>43</c:v>
                </c:pt>
                <c:pt idx="2146">
                  <c:v>44</c:v>
                </c:pt>
                <c:pt idx="2147">
                  <c:v>45</c:v>
                </c:pt>
                <c:pt idx="2148">
                  <c:v>46</c:v>
                </c:pt>
                <c:pt idx="2149">
                  <c:v>47</c:v>
                </c:pt>
                <c:pt idx="2150">
                  <c:v>48</c:v>
                </c:pt>
                <c:pt idx="2151">
                  <c:v>49</c:v>
                </c:pt>
                <c:pt idx="2152">
                  <c:v>50</c:v>
                </c:pt>
                <c:pt idx="2153">
                  <c:v>51</c:v>
                </c:pt>
                <c:pt idx="2154">
                  <c:v>52</c:v>
                </c:pt>
                <c:pt idx="2155">
                  <c:v>53</c:v>
                </c:pt>
                <c:pt idx="2156">
                  <c:v>54</c:v>
                </c:pt>
                <c:pt idx="2157">
                  <c:v>55</c:v>
                </c:pt>
                <c:pt idx="2158">
                  <c:v>56</c:v>
                </c:pt>
                <c:pt idx="2159">
                  <c:v>57</c:v>
                </c:pt>
                <c:pt idx="2160">
                  <c:v>58</c:v>
                </c:pt>
                <c:pt idx="2161">
                  <c:v>59</c:v>
                </c:pt>
                <c:pt idx="2162">
                  <c:v>60</c:v>
                </c:pt>
                <c:pt idx="2163">
                  <c:v>61</c:v>
                </c:pt>
                <c:pt idx="2164">
                  <c:v>62</c:v>
                </c:pt>
                <c:pt idx="2165">
                  <c:v>63</c:v>
                </c:pt>
                <c:pt idx="2166">
                  <c:v>65</c:v>
                </c:pt>
                <c:pt idx="2167">
                  <c:v>67</c:v>
                </c:pt>
                <c:pt idx="2168">
                  <c:v>68</c:v>
                </c:pt>
                <c:pt idx="2169">
                  <c:v>71</c:v>
                </c:pt>
                <c:pt idx="2170">
                  <c:v>13</c:v>
                </c:pt>
                <c:pt idx="2171">
                  <c:v>14</c:v>
                </c:pt>
                <c:pt idx="2172">
                  <c:v>15</c:v>
                </c:pt>
                <c:pt idx="2173">
                  <c:v>16</c:v>
                </c:pt>
                <c:pt idx="2174">
                  <c:v>17</c:v>
                </c:pt>
                <c:pt idx="2175">
                  <c:v>18</c:v>
                </c:pt>
                <c:pt idx="2176">
                  <c:v>19</c:v>
                </c:pt>
                <c:pt idx="2177">
                  <c:v>20</c:v>
                </c:pt>
                <c:pt idx="2178">
                  <c:v>21</c:v>
                </c:pt>
                <c:pt idx="2179">
                  <c:v>22</c:v>
                </c:pt>
                <c:pt idx="2180">
                  <c:v>23</c:v>
                </c:pt>
                <c:pt idx="2181">
                  <c:v>24</c:v>
                </c:pt>
                <c:pt idx="2182">
                  <c:v>25</c:v>
                </c:pt>
                <c:pt idx="2183">
                  <c:v>26</c:v>
                </c:pt>
                <c:pt idx="2184">
                  <c:v>27</c:v>
                </c:pt>
                <c:pt idx="2185">
                  <c:v>28</c:v>
                </c:pt>
                <c:pt idx="2186">
                  <c:v>29</c:v>
                </c:pt>
                <c:pt idx="2187">
                  <c:v>30</c:v>
                </c:pt>
                <c:pt idx="2188">
                  <c:v>31</c:v>
                </c:pt>
                <c:pt idx="2189">
                  <c:v>32</c:v>
                </c:pt>
                <c:pt idx="2190">
                  <c:v>33</c:v>
                </c:pt>
                <c:pt idx="2191">
                  <c:v>34</c:v>
                </c:pt>
                <c:pt idx="2192">
                  <c:v>35</c:v>
                </c:pt>
                <c:pt idx="2193">
                  <c:v>36</c:v>
                </c:pt>
                <c:pt idx="2194">
                  <c:v>37</c:v>
                </c:pt>
                <c:pt idx="2195">
                  <c:v>38</c:v>
                </c:pt>
                <c:pt idx="2196">
                  <c:v>39</c:v>
                </c:pt>
                <c:pt idx="2197">
                  <c:v>40</c:v>
                </c:pt>
                <c:pt idx="2198">
                  <c:v>41</c:v>
                </c:pt>
                <c:pt idx="2199">
                  <c:v>42</c:v>
                </c:pt>
                <c:pt idx="2200">
                  <c:v>43</c:v>
                </c:pt>
                <c:pt idx="2201">
                  <c:v>44</c:v>
                </c:pt>
                <c:pt idx="2202">
                  <c:v>45</c:v>
                </c:pt>
                <c:pt idx="2203">
                  <c:v>46</c:v>
                </c:pt>
                <c:pt idx="2204">
                  <c:v>47</c:v>
                </c:pt>
                <c:pt idx="2205">
                  <c:v>48</c:v>
                </c:pt>
                <c:pt idx="2206">
                  <c:v>49</c:v>
                </c:pt>
                <c:pt idx="2207">
                  <c:v>50</c:v>
                </c:pt>
                <c:pt idx="2208">
                  <c:v>51</c:v>
                </c:pt>
                <c:pt idx="2209">
                  <c:v>52</c:v>
                </c:pt>
                <c:pt idx="2210">
                  <c:v>53</c:v>
                </c:pt>
                <c:pt idx="2211">
                  <c:v>54</c:v>
                </c:pt>
                <c:pt idx="2212">
                  <c:v>55</c:v>
                </c:pt>
                <c:pt idx="2213">
                  <c:v>56</c:v>
                </c:pt>
                <c:pt idx="2214">
                  <c:v>57</c:v>
                </c:pt>
                <c:pt idx="2215">
                  <c:v>58</c:v>
                </c:pt>
                <c:pt idx="2216">
                  <c:v>59</c:v>
                </c:pt>
                <c:pt idx="2217">
                  <c:v>60</c:v>
                </c:pt>
                <c:pt idx="2218">
                  <c:v>61</c:v>
                </c:pt>
                <c:pt idx="2219">
                  <c:v>62</c:v>
                </c:pt>
                <c:pt idx="2220">
                  <c:v>63</c:v>
                </c:pt>
                <c:pt idx="2221">
                  <c:v>64</c:v>
                </c:pt>
                <c:pt idx="2222">
                  <c:v>65</c:v>
                </c:pt>
                <c:pt idx="2223">
                  <c:v>67</c:v>
                </c:pt>
                <c:pt idx="2224">
                  <c:v>5</c:v>
                </c:pt>
                <c:pt idx="2225">
                  <c:v>12</c:v>
                </c:pt>
                <c:pt idx="2226">
                  <c:v>13</c:v>
                </c:pt>
                <c:pt idx="2227">
                  <c:v>14</c:v>
                </c:pt>
                <c:pt idx="2228">
                  <c:v>15</c:v>
                </c:pt>
                <c:pt idx="2229">
                  <c:v>16</c:v>
                </c:pt>
                <c:pt idx="2230">
                  <c:v>17</c:v>
                </c:pt>
                <c:pt idx="2231">
                  <c:v>18</c:v>
                </c:pt>
                <c:pt idx="2232">
                  <c:v>19</c:v>
                </c:pt>
                <c:pt idx="2233">
                  <c:v>20</c:v>
                </c:pt>
                <c:pt idx="2234">
                  <c:v>21</c:v>
                </c:pt>
                <c:pt idx="2235">
                  <c:v>22</c:v>
                </c:pt>
                <c:pt idx="2236">
                  <c:v>23</c:v>
                </c:pt>
                <c:pt idx="2237">
                  <c:v>24</c:v>
                </c:pt>
                <c:pt idx="2238">
                  <c:v>25</c:v>
                </c:pt>
                <c:pt idx="2239">
                  <c:v>26</c:v>
                </c:pt>
                <c:pt idx="2240">
                  <c:v>27</c:v>
                </c:pt>
                <c:pt idx="2241">
                  <c:v>28</c:v>
                </c:pt>
                <c:pt idx="2242">
                  <c:v>29</c:v>
                </c:pt>
                <c:pt idx="2243">
                  <c:v>30</c:v>
                </c:pt>
                <c:pt idx="2244">
                  <c:v>31</c:v>
                </c:pt>
                <c:pt idx="2245">
                  <c:v>32</c:v>
                </c:pt>
                <c:pt idx="2246">
                  <c:v>33</c:v>
                </c:pt>
                <c:pt idx="2247">
                  <c:v>34</c:v>
                </c:pt>
                <c:pt idx="2248">
                  <c:v>35</c:v>
                </c:pt>
                <c:pt idx="2249">
                  <c:v>36</c:v>
                </c:pt>
                <c:pt idx="2250">
                  <c:v>37</c:v>
                </c:pt>
                <c:pt idx="2251">
                  <c:v>38</c:v>
                </c:pt>
                <c:pt idx="2252">
                  <c:v>39</c:v>
                </c:pt>
                <c:pt idx="2253">
                  <c:v>40</c:v>
                </c:pt>
                <c:pt idx="2254">
                  <c:v>41</c:v>
                </c:pt>
                <c:pt idx="2255">
                  <c:v>42</c:v>
                </c:pt>
                <c:pt idx="2256">
                  <c:v>43</c:v>
                </c:pt>
                <c:pt idx="2257">
                  <c:v>44</c:v>
                </c:pt>
                <c:pt idx="2258">
                  <c:v>45</c:v>
                </c:pt>
                <c:pt idx="2259">
                  <c:v>46</c:v>
                </c:pt>
                <c:pt idx="2260">
                  <c:v>47</c:v>
                </c:pt>
                <c:pt idx="2261">
                  <c:v>48</c:v>
                </c:pt>
                <c:pt idx="2262">
                  <c:v>49</c:v>
                </c:pt>
                <c:pt idx="2263">
                  <c:v>50</c:v>
                </c:pt>
                <c:pt idx="2264">
                  <c:v>51</c:v>
                </c:pt>
                <c:pt idx="2265">
                  <c:v>52</c:v>
                </c:pt>
                <c:pt idx="2266">
                  <c:v>53</c:v>
                </c:pt>
                <c:pt idx="2267">
                  <c:v>54</c:v>
                </c:pt>
                <c:pt idx="2268">
                  <c:v>55</c:v>
                </c:pt>
                <c:pt idx="2269">
                  <c:v>56</c:v>
                </c:pt>
                <c:pt idx="2270">
                  <c:v>57</c:v>
                </c:pt>
                <c:pt idx="2271">
                  <c:v>58</c:v>
                </c:pt>
                <c:pt idx="2272">
                  <c:v>59</c:v>
                </c:pt>
                <c:pt idx="2273">
                  <c:v>60</c:v>
                </c:pt>
                <c:pt idx="2274">
                  <c:v>61</c:v>
                </c:pt>
                <c:pt idx="2275">
                  <c:v>62</c:v>
                </c:pt>
                <c:pt idx="2276">
                  <c:v>63</c:v>
                </c:pt>
                <c:pt idx="2277">
                  <c:v>64</c:v>
                </c:pt>
                <c:pt idx="2278">
                  <c:v>65</c:v>
                </c:pt>
                <c:pt idx="2279">
                  <c:v>66</c:v>
                </c:pt>
                <c:pt idx="2280">
                  <c:v>67</c:v>
                </c:pt>
                <c:pt idx="2281">
                  <c:v>11</c:v>
                </c:pt>
                <c:pt idx="2282">
                  <c:v>13</c:v>
                </c:pt>
                <c:pt idx="2283">
                  <c:v>14</c:v>
                </c:pt>
                <c:pt idx="2284">
                  <c:v>15</c:v>
                </c:pt>
                <c:pt idx="2285">
                  <c:v>16</c:v>
                </c:pt>
                <c:pt idx="2286">
                  <c:v>17</c:v>
                </c:pt>
                <c:pt idx="2287">
                  <c:v>18</c:v>
                </c:pt>
                <c:pt idx="2288">
                  <c:v>19</c:v>
                </c:pt>
                <c:pt idx="2289">
                  <c:v>20</c:v>
                </c:pt>
                <c:pt idx="2290">
                  <c:v>21</c:v>
                </c:pt>
                <c:pt idx="2291">
                  <c:v>22</c:v>
                </c:pt>
                <c:pt idx="2292">
                  <c:v>23</c:v>
                </c:pt>
                <c:pt idx="2293">
                  <c:v>24</c:v>
                </c:pt>
                <c:pt idx="2294">
                  <c:v>25</c:v>
                </c:pt>
                <c:pt idx="2295">
                  <c:v>26</c:v>
                </c:pt>
                <c:pt idx="2296">
                  <c:v>27</c:v>
                </c:pt>
                <c:pt idx="2297">
                  <c:v>28</c:v>
                </c:pt>
                <c:pt idx="2298">
                  <c:v>29</c:v>
                </c:pt>
                <c:pt idx="2299">
                  <c:v>30</c:v>
                </c:pt>
                <c:pt idx="2300">
                  <c:v>31</c:v>
                </c:pt>
                <c:pt idx="2301">
                  <c:v>32</c:v>
                </c:pt>
                <c:pt idx="2302">
                  <c:v>33</c:v>
                </c:pt>
                <c:pt idx="2303">
                  <c:v>34</c:v>
                </c:pt>
                <c:pt idx="2304">
                  <c:v>35</c:v>
                </c:pt>
                <c:pt idx="2305">
                  <c:v>36</c:v>
                </c:pt>
                <c:pt idx="2306">
                  <c:v>37</c:v>
                </c:pt>
                <c:pt idx="2307">
                  <c:v>38</c:v>
                </c:pt>
                <c:pt idx="2308">
                  <c:v>39</c:v>
                </c:pt>
                <c:pt idx="2309">
                  <c:v>40</c:v>
                </c:pt>
                <c:pt idx="2310">
                  <c:v>41</c:v>
                </c:pt>
                <c:pt idx="2311">
                  <c:v>42</c:v>
                </c:pt>
                <c:pt idx="2312">
                  <c:v>43</c:v>
                </c:pt>
                <c:pt idx="2313">
                  <c:v>44</c:v>
                </c:pt>
                <c:pt idx="2314">
                  <c:v>45</c:v>
                </c:pt>
                <c:pt idx="2315">
                  <c:v>46</c:v>
                </c:pt>
                <c:pt idx="2316">
                  <c:v>47</c:v>
                </c:pt>
                <c:pt idx="2317">
                  <c:v>48</c:v>
                </c:pt>
                <c:pt idx="2318">
                  <c:v>49</c:v>
                </c:pt>
                <c:pt idx="2319">
                  <c:v>50</c:v>
                </c:pt>
                <c:pt idx="2320">
                  <c:v>51</c:v>
                </c:pt>
                <c:pt idx="2321">
                  <c:v>52</c:v>
                </c:pt>
                <c:pt idx="2322">
                  <c:v>53</c:v>
                </c:pt>
                <c:pt idx="2323">
                  <c:v>54</c:v>
                </c:pt>
                <c:pt idx="2324">
                  <c:v>55</c:v>
                </c:pt>
                <c:pt idx="2325">
                  <c:v>56</c:v>
                </c:pt>
                <c:pt idx="2326">
                  <c:v>57</c:v>
                </c:pt>
                <c:pt idx="2327">
                  <c:v>58</c:v>
                </c:pt>
                <c:pt idx="2328">
                  <c:v>59</c:v>
                </c:pt>
                <c:pt idx="2329">
                  <c:v>60</c:v>
                </c:pt>
                <c:pt idx="2330">
                  <c:v>61</c:v>
                </c:pt>
                <c:pt idx="2331">
                  <c:v>62</c:v>
                </c:pt>
                <c:pt idx="2332">
                  <c:v>63</c:v>
                </c:pt>
                <c:pt idx="2333">
                  <c:v>64</c:v>
                </c:pt>
                <c:pt idx="2334">
                  <c:v>65</c:v>
                </c:pt>
                <c:pt idx="2335">
                  <c:v>66</c:v>
                </c:pt>
                <c:pt idx="2336">
                  <c:v>67</c:v>
                </c:pt>
                <c:pt idx="2337">
                  <c:v>70</c:v>
                </c:pt>
                <c:pt idx="2338">
                  <c:v>72</c:v>
                </c:pt>
                <c:pt idx="2339">
                  <c:v>12</c:v>
                </c:pt>
                <c:pt idx="2340">
                  <c:v>13</c:v>
                </c:pt>
                <c:pt idx="2341">
                  <c:v>14</c:v>
                </c:pt>
                <c:pt idx="2342">
                  <c:v>15</c:v>
                </c:pt>
                <c:pt idx="2343">
                  <c:v>16</c:v>
                </c:pt>
                <c:pt idx="2344">
                  <c:v>17</c:v>
                </c:pt>
                <c:pt idx="2345">
                  <c:v>18</c:v>
                </c:pt>
                <c:pt idx="2346">
                  <c:v>19</c:v>
                </c:pt>
                <c:pt idx="2347">
                  <c:v>20</c:v>
                </c:pt>
                <c:pt idx="2348">
                  <c:v>21</c:v>
                </c:pt>
                <c:pt idx="2349">
                  <c:v>22</c:v>
                </c:pt>
                <c:pt idx="2350">
                  <c:v>23</c:v>
                </c:pt>
                <c:pt idx="2351">
                  <c:v>24</c:v>
                </c:pt>
                <c:pt idx="2352">
                  <c:v>25</c:v>
                </c:pt>
                <c:pt idx="2353">
                  <c:v>26</c:v>
                </c:pt>
                <c:pt idx="2354">
                  <c:v>27</c:v>
                </c:pt>
                <c:pt idx="2355">
                  <c:v>28</c:v>
                </c:pt>
                <c:pt idx="2356">
                  <c:v>29</c:v>
                </c:pt>
                <c:pt idx="2357">
                  <c:v>30</c:v>
                </c:pt>
                <c:pt idx="2358">
                  <c:v>31</c:v>
                </c:pt>
                <c:pt idx="2359">
                  <c:v>32</c:v>
                </c:pt>
                <c:pt idx="2360">
                  <c:v>33</c:v>
                </c:pt>
                <c:pt idx="2361">
                  <c:v>34</c:v>
                </c:pt>
                <c:pt idx="2362">
                  <c:v>35</c:v>
                </c:pt>
                <c:pt idx="2363">
                  <c:v>36</c:v>
                </c:pt>
                <c:pt idx="2364">
                  <c:v>37</c:v>
                </c:pt>
                <c:pt idx="2365">
                  <c:v>38</c:v>
                </c:pt>
                <c:pt idx="2366">
                  <c:v>39</c:v>
                </c:pt>
                <c:pt idx="2367">
                  <c:v>40</c:v>
                </c:pt>
                <c:pt idx="2368">
                  <c:v>41</c:v>
                </c:pt>
                <c:pt idx="2369">
                  <c:v>42</c:v>
                </c:pt>
                <c:pt idx="2370">
                  <c:v>43</c:v>
                </c:pt>
                <c:pt idx="2371">
                  <c:v>44</c:v>
                </c:pt>
                <c:pt idx="2372">
                  <c:v>45</c:v>
                </c:pt>
                <c:pt idx="2373">
                  <c:v>46</c:v>
                </c:pt>
                <c:pt idx="2374">
                  <c:v>47</c:v>
                </c:pt>
                <c:pt idx="2375">
                  <c:v>48</c:v>
                </c:pt>
                <c:pt idx="2376">
                  <c:v>49</c:v>
                </c:pt>
                <c:pt idx="2377">
                  <c:v>50</c:v>
                </c:pt>
                <c:pt idx="2378">
                  <c:v>51</c:v>
                </c:pt>
                <c:pt idx="2379">
                  <c:v>52</c:v>
                </c:pt>
                <c:pt idx="2380">
                  <c:v>53</c:v>
                </c:pt>
                <c:pt idx="2381">
                  <c:v>54</c:v>
                </c:pt>
                <c:pt idx="2382">
                  <c:v>55</c:v>
                </c:pt>
                <c:pt idx="2383">
                  <c:v>56</c:v>
                </c:pt>
                <c:pt idx="2384">
                  <c:v>57</c:v>
                </c:pt>
                <c:pt idx="2385">
                  <c:v>58</c:v>
                </c:pt>
                <c:pt idx="2386">
                  <c:v>59</c:v>
                </c:pt>
                <c:pt idx="2387">
                  <c:v>60</c:v>
                </c:pt>
                <c:pt idx="2388">
                  <c:v>61</c:v>
                </c:pt>
                <c:pt idx="2389">
                  <c:v>62</c:v>
                </c:pt>
                <c:pt idx="2390">
                  <c:v>63</c:v>
                </c:pt>
                <c:pt idx="2391">
                  <c:v>64</c:v>
                </c:pt>
                <c:pt idx="2392">
                  <c:v>65</c:v>
                </c:pt>
                <c:pt idx="2393">
                  <c:v>66</c:v>
                </c:pt>
                <c:pt idx="2394">
                  <c:v>67</c:v>
                </c:pt>
                <c:pt idx="2395">
                  <c:v>68</c:v>
                </c:pt>
                <c:pt idx="2396">
                  <c:v>11</c:v>
                </c:pt>
                <c:pt idx="2397">
                  <c:v>12</c:v>
                </c:pt>
                <c:pt idx="2398">
                  <c:v>13</c:v>
                </c:pt>
                <c:pt idx="2399">
                  <c:v>14</c:v>
                </c:pt>
                <c:pt idx="2400">
                  <c:v>15</c:v>
                </c:pt>
                <c:pt idx="2401">
                  <c:v>16</c:v>
                </c:pt>
                <c:pt idx="2402">
                  <c:v>17</c:v>
                </c:pt>
                <c:pt idx="2403">
                  <c:v>18</c:v>
                </c:pt>
                <c:pt idx="2404">
                  <c:v>19</c:v>
                </c:pt>
                <c:pt idx="2405">
                  <c:v>20</c:v>
                </c:pt>
                <c:pt idx="2406">
                  <c:v>21</c:v>
                </c:pt>
                <c:pt idx="2407">
                  <c:v>22</c:v>
                </c:pt>
                <c:pt idx="2408">
                  <c:v>23</c:v>
                </c:pt>
                <c:pt idx="2409">
                  <c:v>24</c:v>
                </c:pt>
                <c:pt idx="2410">
                  <c:v>25</c:v>
                </c:pt>
                <c:pt idx="2411">
                  <c:v>26</c:v>
                </c:pt>
                <c:pt idx="2412">
                  <c:v>27</c:v>
                </c:pt>
                <c:pt idx="2413">
                  <c:v>28</c:v>
                </c:pt>
                <c:pt idx="2414">
                  <c:v>29</c:v>
                </c:pt>
                <c:pt idx="2415">
                  <c:v>30</c:v>
                </c:pt>
                <c:pt idx="2416">
                  <c:v>31</c:v>
                </c:pt>
                <c:pt idx="2417">
                  <c:v>32</c:v>
                </c:pt>
                <c:pt idx="2418">
                  <c:v>33</c:v>
                </c:pt>
                <c:pt idx="2419">
                  <c:v>34</c:v>
                </c:pt>
                <c:pt idx="2420">
                  <c:v>35</c:v>
                </c:pt>
                <c:pt idx="2421">
                  <c:v>36</c:v>
                </c:pt>
                <c:pt idx="2422">
                  <c:v>37</c:v>
                </c:pt>
                <c:pt idx="2423">
                  <c:v>38</c:v>
                </c:pt>
                <c:pt idx="2424">
                  <c:v>39</c:v>
                </c:pt>
                <c:pt idx="2425">
                  <c:v>40</c:v>
                </c:pt>
                <c:pt idx="2426">
                  <c:v>41</c:v>
                </c:pt>
                <c:pt idx="2427">
                  <c:v>42</c:v>
                </c:pt>
                <c:pt idx="2428">
                  <c:v>43</c:v>
                </c:pt>
                <c:pt idx="2429">
                  <c:v>44</c:v>
                </c:pt>
                <c:pt idx="2430">
                  <c:v>45</c:v>
                </c:pt>
                <c:pt idx="2431">
                  <c:v>46</c:v>
                </c:pt>
                <c:pt idx="2432">
                  <c:v>47</c:v>
                </c:pt>
                <c:pt idx="2433">
                  <c:v>48</c:v>
                </c:pt>
                <c:pt idx="2434">
                  <c:v>49</c:v>
                </c:pt>
                <c:pt idx="2435">
                  <c:v>50</c:v>
                </c:pt>
                <c:pt idx="2436">
                  <c:v>51</c:v>
                </c:pt>
                <c:pt idx="2437">
                  <c:v>52</c:v>
                </c:pt>
                <c:pt idx="2438">
                  <c:v>53</c:v>
                </c:pt>
                <c:pt idx="2439">
                  <c:v>54</c:v>
                </c:pt>
                <c:pt idx="2440">
                  <c:v>55</c:v>
                </c:pt>
                <c:pt idx="2441">
                  <c:v>56</c:v>
                </c:pt>
                <c:pt idx="2442">
                  <c:v>57</c:v>
                </c:pt>
                <c:pt idx="2443">
                  <c:v>58</c:v>
                </c:pt>
                <c:pt idx="2444">
                  <c:v>59</c:v>
                </c:pt>
                <c:pt idx="2445">
                  <c:v>60</c:v>
                </c:pt>
                <c:pt idx="2446">
                  <c:v>61</c:v>
                </c:pt>
                <c:pt idx="2447">
                  <c:v>62</c:v>
                </c:pt>
                <c:pt idx="2448">
                  <c:v>63</c:v>
                </c:pt>
                <c:pt idx="2449">
                  <c:v>64</c:v>
                </c:pt>
                <c:pt idx="2450">
                  <c:v>66</c:v>
                </c:pt>
                <c:pt idx="2451">
                  <c:v>67</c:v>
                </c:pt>
                <c:pt idx="2452">
                  <c:v>68</c:v>
                </c:pt>
                <c:pt idx="2453">
                  <c:v>12</c:v>
                </c:pt>
                <c:pt idx="2454">
                  <c:v>13</c:v>
                </c:pt>
                <c:pt idx="2455">
                  <c:v>14</c:v>
                </c:pt>
                <c:pt idx="2456">
                  <c:v>15</c:v>
                </c:pt>
                <c:pt idx="2457">
                  <c:v>16</c:v>
                </c:pt>
                <c:pt idx="2458">
                  <c:v>17</c:v>
                </c:pt>
                <c:pt idx="2459">
                  <c:v>18</c:v>
                </c:pt>
                <c:pt idx="2460">
                  <c:v>19</c:v>
                </c:pt>
                <c:pt idx="2461">
                  <c:v>20</c:v>
                </c:pt>
                <c:pt idx="2462">
                  <c:v>21</c:v>
                </c:pt>
                <c:pt idx="2463">
                  <c:v>22</c:v>
                </c:pt>
                <c:pt idx="2464">
                  <c:v>23</c:v>
                </c:pt>
                <c:pt idx="2465">
                  <c:v>24</c:v>
                </c:pt>
                <c:pt idx="2466">
                  <c:v>25</c:v>
                </c:pt>
                <c:pt idx="2467">
                  <c:v>26</c:v>
                </c:pt>
                <c:pt idx="2468">
                  <c:v>27</c:v>
                </c:pt>
                <c:pt idx="2469">
                  <c:v>28</c:v>
                </c:pt>
                <c:pt idx="2470">
                  <c:v>29</c:v>
                </c:pt>
                <c:pt idx="2471">
                  <c:v>30</c:v>
                </c:pt>
                <c:pt idx="2472">
                  <c:v>31</c:v>
                </c:pt>
                <c:pt idx="2473">
                  <c:v>32</c:v>
                </c:pt>
                <c:pt idx="2474">
                  <c:v>33</c:v>
                </c:pt>
                <c:pt idx="2475">
                  <c:v>34</c:v>
                </c:pt>
                <c:pt idx="2476">
                  <c:v>35</c:v>
                </c:pt>
                <c:pt idx="2477">
                  <c:v>36</c:v>
                </c:pt>
                <c:pt idx="2478">
                  <c:v>37</c:v>
                </c:pt>
                <c:pt idx="2479">
                  <c:v>38</c:v>
                </c:pt>
                <c:pt idx="2480">
                  <c:v>39</c:v>
                </c:pt>
                <c:pt idx="2481">
                  <c:v>40</c:v>
                </c:pt>
                <c:pt idx="2482">
                  <c:v>41</c:v>
                </c:pt>
                <c:pt idx="2483">
                  <c:v>42</c:v>
                </c:pt>
                <c:pt idx="2484">
                  <c:v>43</c:v>
                </c:pt>
                <c:pt idx="2485">
                  <c:v>44</c:v>
                </c:pt>
                <c:pt idx="2486">
                  <c:v>45</c:v>
                </c:pt>
                <c:pt idx="2487">
                  <c:v>46</c:v>
                </c:pt>
                <c:pt idx="2488">
                  <c:v>47</c:v>
                </c:pt>
                <c:pt idx="2489">
                  <c:v>48</c:v>
                </c:pt>
                <c:pt idx="2490">
                  <c:v>49</c:v>
                </c:pt>
                <c:pt idx="2491">
                  <c:v>50</c:v>
                </c:pt>
                <c:pt idx="2492">
                  <c:v>51</c:v>
                </c:pt>
                <c:pt idx="2493">
                  <c:v>52</c:v>
                </c:pt>
                <c:pt idx="2494">
                  <c:v>53</c:v>
                </c:pt>
                <c:pt idx="2495">
                  <c:v>54</c:v>
                </c:pt>
                <c:pt idx="2496">
                  <c:v>55</c:v>
                </c:pt>
                <c:pt idx="2497">
                  <c:v>56</c:v>
                </c:pt>
                <c:pt idx="2498">
                  <c:v>57</c:v>
                </c:pt>
                <c:pt idx="2499">
                  <c:v>58</c:v>
                </c:pt>
                <c:pt idx="2500">
                  <c:v>59</c:v>
                </c:pt>
                <c:pt idx="2501">
                  <c:v>60</c:v>
                </c:pt>
                <c:pt idx="2502">
                  <c:v>61</c:v>
                </c:pt>
                <c:pt idx="2503">
                  <c:v>62</c:v>
                </c:pt>
                <c:pt idx="2504">
                  <c:v>64</c:v>
                </c:pt>
                <c:pt idx="2505">
                  <c:v>66</c:v>
                </c:pt>
                <c:pt idx="2506">
                  <c:v>67</c:v>
                </c:pt>
                <c:pt idx="2507">
                  <c:v>69</c:v>
                </c:pt>
                <c:pt idx="2508">
                  <c:v>13</c:v>
                </c:pt>
                <c:pt idx="2509">
                  <c:v>15</c:v>
                </c:pt>
                <c:pt idx="2510">
                  <c:v>16</c:v>
                </c:pt>
                <c:pt idx="2511">
                  <c:v>17</c:v>
                </c:pt>
                <c:pt idx="2512">
                  <c:v>18</c:v>
                </c:pt>
                <c:pt idx="2513">
                  <c:v>19</c:v>
                </c:pt>
                <c:pt idx="2514">
                  <c:v>20</c:v>
                </c:pt>
                <c:pt idx="2515">
                  <c:v>21</c:v>
                </c:pt>
                <c:pt idx="2516">
                  <c:v>22</c:v>
                </c:pt>
                <c:pt idx="2517">
                  <c:v>23</c:v>
                </c:pt>
                <c:pt idx="2518">
                  <c:v>24</c:v>
                </c:pt>
                <c:pt idx="2519">
                  <c:v>25</c:v>
                </c:pt>
                <c:pt idx="2520">
                  <c:v>26</c:v>
                </c:pt>
                <c:pt idx="2521">
                  <c:v>27</c:v>
                </c:pt>
                <c:pt idx="2522">
                  <c:v>28</c:v>
                </c:pt>
                <c:pt idx="2523">
                  <c:v>29</c:v>
                </c:pt>
                <c:pt idx="2524">
                  <c:v>30</c:v>
                </c:pt>
                <c:pt idx="2525">
                  <c:v>31</c:v>
                </c:pt>
                <c:pt idx="2526">
                  <c:v>32</c:v>
                </c:pt>
                <c:pt idx="2527">
                  <c:v>33</c:v>
                </c:pt>
                <c:pt idx="2528">
                  <c:v>34</c:v>
                </c:pt>
                <c:pt idx="2529">
                  <c:v>35</c:v>
                </c:pt>
                <c:pt idx="2530">
                  <c:v>36</c:v>
                </c:pt>
                <c:pt idx="2531">
                  <c:v>37</c:v>
                </c:pt>
                <c:pt idx="2532">
                  <c:v>38</c:v>
                </c:pt>
                <c:pt idx="2533">
                  <c:v>39</c:v>
                </c:pt>
                <c:pt idx="2534">
                  <c:v>40</c:v>
                </c:pt>
                <c:pt idx="2535">
                  <c:v>41</c:v>
                </c:pt>
                <c:pt idx="2536">
                  <c:v>42</c:v>
                </c:pt>
                <c:pt idx="2537">
                  <c:v>43</c:v>
                </c:pt>
                <c:pt idx="2538">
                  <c:v>44</c:v>
                </c:pt>
                <c:pt idx="2539">
                  <c:v>45</c:v>
                </c:pt>
                <c:pt idx="2540">
                  <c:v>46</c:v>
                </c:pt>
                <c:pt idx="2541">
                  <c:v>47</c:v>
                </c:pt>
                <c:pt idx="2542">
                  <c:v>48</c:v>
                </c:pt>
                <c:pt idx="2543">
                  <c:v>49</c:v>
                </c:pt>
                <c:pt idx="2544">
                  <c:v>50</c:v>
                </c:pt>
                <c:pt idx="2545">
                  <c:v>51</c:v>
                </c:pt>
                <c:pt idx="2546">
                  <c:v>52</c:v>
                </c:pt>
                <c:pt idx="2547">
                  <c:v>53</c:v>
                </c:pt>
                <c:pt idx="2548">
                  <c:v>54</c:v>
                </c:pt>
                <c:pt idx="2549">
                  <c:v>55</c:v>
                </c:pt>
                <c:pt idx="2550">
                  <c:v>56</c:v>
                </c:pt>
                <c:pt idx="2551">
                  <c:v>57</c:v>
                </c:pt>
                <c:pt idx="2552">
                  <c:v>58</c:v>
                </c:pt>
                <c:pt idx="2553">
                  <c:v>59</c:v>
                </c:pt>
                <c:pt idx="2554">
                  <c:v>60</c:v>
                </c:pt>
                <c:pt idx="2555">
                  <c:v>62</c:v>
                </c:pt>
                <c:pt idx="2556">
                  <c:v>67</c:v>
                </c:pt>
                <c:pt idx="2557">
                  <c:v>69</c:v>
                </c:pt>
                <c:pt idx="2558">
                  <c:v>72</c:v>
                </c:pt>
                <c:pt idx="2559">
                  <c:v>1</c:v>
                </c:pt>
                <c:pt idx="2560">
                  <c:v>13</c:v>
                </c:pt>
                <c:pt idx="2561">
                  <c:v>14</c:v>
                </c:pt>
                <c:pt idx="2562">
                  <c:v>15</c:v>
                </c:pt>
                <c:pt idx="2563">
                  <c:v>16</c:v>
                </c:pt>
                <c:pt idx="2564">
                  <c:v>17</c:v>
                </c:pt>
                <c:pt idx="2565">
                  <c:v>18</c:v>
                </c:pt>
                <c:pt idx="2566">
                  <c:v>19</c:v>
                </c:pt>
                <c:pt idx="2567">
                  <c:v>20</c:v>
                </c:pt>
                <c:pt idx="2568">
                  <c:v>21</c:v>
                </c:pt>
                <c:pt idx="2569">
                  <c:v>22</c:v>
                </c:pt>
                <c:pt idx="2570">
                  <c:v>23</c:v>
                </c:pt>
                <c:pt idx="2571">
                  <c:v>24</c:v>
                </c:pt>
                <c:pt idx="2572">
                  <c:v>25</c:v>
                </c:pt>
                <c:pt idx="2573">
                  <c:v>26</c:v>
                </c:pt>
                <c:pt idx="2574">
                  <c:v>27</c:v>
                </c:pt>
                <c:pt idx="2575">
                  <c:v>28</c:v>
                </c:pt>
                <c:pt idx="2576">
                  <c:v>29</c:v>
                </c:pt>
                <c:pt idx="2577">
                  <c:v>30</c:v>
                </c:pt>
                <c:pt idx="2578">
                  <c:v>31</c:v>
                </c:pt>
                <c:pt idx="2579">
                  <c:v>32</c:v>
                </c:pt>
                <c:pt idx="2580">
                  <c:v>33</c:v>
                </c:pt>
                <c:pt idx="2581">
                  <c:v>34</c:v>
                </c:pt>
                <c:pt idx="2582">
                  <c:v>35</c:v>
                </c:pt>
                <c:pt idx="2583">
                  <c:v>36</c:v>
                </c:pt>
                <c:pt idx="2584">
                  <c:v>37</c:v>
                </c:pt>
                <c:pt idx="2585">
                  <c:v>38</c:v>
                </c:pt>
                <c:pt idx="2586">
                  <c:v>39</c:v>
                </c:pt>
                <c:pt idx="2587">
                  <c:v>40</c:v>
                </c:pt>
                <c:pt idx="2588">
                  <c:v>41</c:v>
                </c:pt>
                <c:pt idx="2589">
                  <c:v>42</c:v>
                </c:pt>
                <c:pt idx="2590">
                  <c:v>43</c:v>
                </c:pt>
                <c:pt idx="2591">
                  <c:v>44</c:v>
                </c:pt>
                <c:pt idx="2592">
                  <c:v>45</c:v>
                </c:pt>
                <c:pt idx="2593">
                  <c:v>46</c:v>
                </c:pt>
                <c:pt idx="2594">
                  <c:v>47</c:v>
                </c:pt>
                <c:pt idx="2595">
                  <c:v>48</c:v>
                </c:pt>
                <c:pt idx="2596">
                  <c:v>49</c:v>
                </c:pt>
                <c:pt idx="2597">
                  <c:v>50</c:v>
                </c:pt>
                <c:pt idx="2598">
                  <c:v>51</c:v>
                </c:pt>
                <c:pt idx="2599">
                  <c:v>52</c:v>
                </c:pt>
                <c:pt idx="2600">
                  <c:v>53</c:v>
                </c:pt>
                <c:pt idx="2601">
                  <c:v>54</c:v>
                </c:pt>
                <c:pt idx="2602">
                  <c:v>55</c:v>
                </c:pt>
                <c:pt idx="2603">
                  <c:v>56</c:v>
                </c:pt>
                <c:pt idx="2604">
                  <c:v>57</c:v>
                </c:pt>
                <c:pt idx="2605">
                  <c:v>58</c:v>
                </c:pt>
                <c:pt idx="2606">
                  <c:v>59</c:v>
                </c:pt>
                <c:pt idx="2607">
                  <c:v>60</c:v>
                </c:pt>
                <c:pt idx="2608">
                  <c:v>61</c:v>
                </c:pt>
                <c:pt idx="2609">
                  <c:v>62</c:v>
                </c:pt>
                <c:pt idx="2610">
                  <c:v>63</c:v>
                </c:pt>
                <c:pt idx="2611">
                  <c:v>64</c:v>
                </c:pt>
                <c:pt idx="2612">
                  <c:v>65</c:v>
                </c:pt>
                <c:pt idx="2613">
                  <c:v>13</c:v>
                </c:pt>
                <c:pt idx="2614">
                  <c:v>16</c:v>
                </c:pt>
                <c:pt idx="2615">
                  <c:v>17</c:v>
                </c:pt>
                <c:pt idx="2616">
                  <c:v>18</c:v>
                </c:pt>
                <c:pt idx="2617">
                  <c:v>19</c:v>
                </c:pt>
                <c:pt idx="2618">
                  <c:v>20</c:v>
                </c:pt>
                <c:pt idx="2619">
                  <c:v>21</c:v>
                </c:pt>
                <c:pt idx="2620">
                  <c:v>22</c:v>
                </c:pt>
                <c:pt idx="2621">
                  <c:v>23</c:v>
                </c:pt>
                <c:pt idx="2622">
                  <c:v>24</c:v>
                </c:pt>
                <c:pt idx="2623">
                  <c:v>25</c:v>
                </c:pt>
                <c:pt idx="2624">
                  <c:v>26</c:v>
                </c:pt>
                <c:pt idx="2625">
                  <c:v>27</c:v>
                </c:pt>
                <c:pt idx="2626">
                  <c:v>28</c:v>
                </c:pt>
                <c:pt idx="2627">
                  <c:v>30</c:v>
                </c:pt>
                <c:pt idx="2628">
                  <c:v>32</c:v>
                </c:pt>
                <c:pt idx="2629">
                  <c:v>33</c:v>
                </c:pt>
                <c:pt idx="2630">
                  <c:v>34</c:v>
                </c:pt>
                <c:pt idx="2631">
                  <c:v>35</c:v>
                </c:pt>
                <c:pt idx="2632">
                  <c:v>36</c:v>
                </c:pt>
                <c:pt idx="2633">
                  <c:v>37</c:v>
                </c:pt>
                <c:pt idx="2634">
                  <c:v>38</c:v>
                </c:pt>
                <c:pt idx="2635">
                  <c:v>39</c:v>
                </c:pt>
                <c:pt idx="2636">
                  <c:v>40</c:v>
                </c:pt>
                <c:pt idx="2637">
                  <c:v>41</c:v>
                </c:pt>
                <c:pt idx="2638">
                  <c:v>42</c:v>
                </c:pt>
                <c:pt idx="2639">
                  <c:v>43</c:v>
                </c:pt>
                <c:pt idx="2640">
                  <c:v>44</c:v>
                </c:pt>
                <c:pt idx="2641">
                  <c:v>45</c:v>
                </c:pt>
                <c:pt idx="2642">
                  <c:v>46</c:v>
                </c:pt>
                <c:pt idx="2643">
                  <c:v>47</c:v>
                </c:pt>
                <c:pt idx="2644">
                  <c:v>48</c:v>
                </c:pt>
                <c:pt idx="2645">
                  <c:v>49</c:v>
                </c:pt>
                <c:pt idx="2646">
                  <c:v>50</c:v>
                </c:pt>
                <c:pt idx="2647">
                  <c:v>51</c:v>
                </c:pt>
                <c:pt idx="2648">
                  <c:v>52</c:v>
                </c:pt>
                <c:pt idx="2649">
                  <c:v>53</c:v>
                </c:pt>
                <c:pt idx="2650">
                  <c:v>54</c:v>
                </c:pt>
                <c:pt idx="2651">
                  <c:v>55</c:v>
                </c:pt>
                <c:pt idx="2652">
                  <c:v>56</c:v>
                </c:pt>
                <c:pt idx="2653">
                  <c:v>57</c:v>
                </c:pt>
                <c:pt idx="2654">
                  <c:v>58</c:v>
                </c:pt>
                <c:pt idx="2655">
                  <c:v>59</c:v>
                </c:pt>
                <c:pt idx="2656">
                  <c:v>60</c:v>
                </c:pt>
                <c:pt idx="2657">
                  <c:v>61</c:v>
                </c:pt>
                <c:pt idx="2658">
                  <c:v>62</c:v>
                </c:pt>
                <c:pt idx="2659">
                  <c:v>64</c:v>
                </c:pt>
                <c:pt idx="2660">
                  <c:v>66</c:v>
                </c:pt>
                <c:pt idx="2661">
                  <c:v>68</c:v>
                </c:pt>
                <c:pt idx="2662">
                  <c:v>13</c:v>
                </c:pt>
                <c:pt idx="2663">
                  <c:v>17</c:v>
                </c:pt>
                <c:pt idx="2664">
                  <c:v>18</c:v>
                </c:pt>
                <c:pt idx="2665">
                  <c:v>19</c:v>
                </c:pt>
                <c:pt idx="2666">
                  <c:v>20</c:v>
                </c:pt>
                <c:pt idx="2667">
                  <c:v>21</c:v>
                </c:pt>
                <c:pt idx="2668">
                  <c:v>22</c:v>
                </c:pt>
                <c:pt idx="2669">
                  <c:v>23</c:v>
                </c:pt>
                <c:pt idx="2670">
                  <c:v>24</c:v>
                </c:pt>
                <c:pt idx="2671">
                  <c:v>25</c:v>
                </c:pt>
                <c:pt idx="2672">
                  <c:v>26</c:v>
                </c:pt>
                <c:pt idx="2673">
                  <c:v>27</c:v>
                </c:pt>
                <c:pt idx="2674">
                  <c:v>28</c:v>
                </c:pt>
                <c:pt idx="2675">
                  <c:v>29</c:v>
                </c:pt>
                <c:pt idx="2676">
                  <c:v>30</c:v>
                </c:pt>
                <c:pt idx="2677">
                  <c:v>31</c:v>
                </c:pt>
                <c:pt idx="2678">
                  <c:v>32</c:v>
                </c:pt>
                <c:pt idx="2679">
                  <c:v>35</c:v>
                </c:pt>
                <c:pt idx="2680">
                  <c:v>36</c:v>
                </c:pt>
                <c:pt idx="2681">
                  <c:v>38</c:v>
                </c:pt>
                <c:pt idx="2682">
                  <c:v>39</c:v>
                </c:pt>
                <c:pt idx="2683">
                  <c:v>40</c:v>
                </c:pt>
                <c:pt idx="2684">
                  <c:v>41</c:v>
                </c:pt>
                <c:pt idx="2685">
                  <c:v>42</c:v>
                </c:pt>
                <c:pt idx="2686">
                  <c:v>43</c:v>
                </c:pt>
                <c:pt idx="2687">
                  <c:v>44</c:v>
                </c:pt>
                <c:pt idx="2688">
                  <c:v>45</c:v>
                </c:pt>
                <c:pt idx="2689">
                  <c:v>46</c:v>
                </c:pt>
                <c:pt idx="2690">
                  <c:v>47</c:v>
                </c:pt>
                <c:pt idx="2691">
                  <c:v>48</c:v>
                </c:pt>
                <c:pt idx="2692">
                  <c:v>49</c:v>
                </c:pt>
                <c:pt idx="2693">
                  <c:v>50</c:v>
                </c:pt>
                <c:pt idx="2694">
                  <c:v>51</c:v>
                </c:pt>
                <c:pt idx="2695">
                  <c:v>52</c:v>
                </c:pt>
                <c:pt idx="2696">
                  <c:v>53</c:v>
                </c:pt>
                <c:pt idx="2697">
                  <c:v>55</c:v>
                </c:pt>
                <c:pt idx="2698">
                  <c:v>56</c:v>
                </c:pt>
                <c:pt idx="2699">
                  <c:v>57</c:v>
                </c:pt>
                <c:pt idx="2700">
                  <c:v>59</c:v>
                </c:pt>
                <c:pt idx="2701">
                  <c:v>60</c:v>
                </c:pt>
                <c:pt idx="2702">
                  <c:v>67</c:v>
                </c:pt>
                <c:pt idx="2703">
                  <c:v>16</c:v>
                </c:pt>
                <c:pt idx="2704">
                  <c:v>20</c:v>
                </c:pt>
                <c:pt idx="2705">
                  <c:v>21</c:v>
                </c:pt>
                <c:pt idx="2706">
                  <c:v>22</c:v>
                </c:pt>
                <c:pt idx="2707">
                  <c:v>23</c:v>
                </c:pt>
                <c:pt idx="2708">
                  <c:v>25</c:v>
                </c:pt>
                <c:pt idx="2709">
                  <c:v>26</c:v>
                </c:pt>
                <c:pt idx="2710">
                  <c:v>27</c:v>
                </c:pt>
                <c:pt idx="2711">
                  <c:v>29</c:v>
                </c:pt>
                <c:pt idx="2712">
                  <c:v>30</c:v>
                </c:pt>
                <c:pt idx="2713">
                  <c:v>31</c:v>
                </c:pt>
                <c:pt idx="2714">
                  <c:v>32</c:v>
                </c:pt>
                <c:pt idx="2715">
                  <c:v>33</c:v>
                </c:pt>
                <c:pt idx="2716">
                  <c:v>34</c:v>
                </c:pt>
                <c:pt idx="2717">
                  <c:v>35</c:v>
                </c:pt>
                <c:pt idx="2718">
                  <c:v>36</c:v>
                </c:pt>
                <c:pt idx="2719">
                  <c:v>37</c:v>
                </c:pt>
                <c:pt idx="2720">
                  <c:v>38</c:v>
                </c:pt>
                <c:pt idx="2721">
                  <c:v>39</c:v>
                </c:pt>
                <c:pt idx="2722">
                  <c:v>40</c:v>
                </c:pt>
                <c:pt idx="2723">
                  <c:v>41</c:v>
                </c:pt>
                <c:pt idx="2724">
                  <c:v>42</c:v>
                </c:pt>
                <c:pt idx="2725">
                  <c:v>44</c:v>
                </c:pt>
                <c:pt idx="2726">
                  <c:v>45</c:v>
                </c:pt>
                <c:pt idx="2727">
                  <c:v>46</c:v>
                </c:pt>
                <c:pt idx="2728">
                  <c:v>49</c:v>
                </c:pt>
                <c:pt idx="2729">
                  <c:v>50</c:v>
                </c:pt>
                <c:pt idx="2730">
                  <c:v>51</c:v>
                </c:pt>
                <c:pt idx="2731">
                  <c:v>52</c:v>
                </c:pt>
                <c:pt idx="2732">
                  <c:v>54</c:v>
                </c:pt>
                <c:pt idx="2733">
                  <c:v>55</c:v>
                </c:pt>
                <c:pt idx="2734">
                  <c:v>56</c:v>
                </c:pt>
                <c:pt idx="2735">
                  <c:v>59</c:v>
                </c:pt>
                <c:pt idx="2736">
                  <c:v>61</c:v>
                </c:pt>
                <c:pt idx="2737">
                  <c:v>63</c:v>
                </c:pt>
                <c:pt idx="2738">
                  <c:v>64</c:v>
                </c:pt>
                <c:pt idx="2739">
                  <c:v>65</c:v>
                </c:pt>
                <c:pt idx="2740">
                  <c:v>15</c:v>
                </c:pt>
                <c:pt idx="2741">
                  <c:v>16</c:v>
                </c:pt>
                <c:pt idx="2742">
                  <c:v>17</c:v>
                </c:pt>
                <c:pt idx="2743">
                  <c:v>19</c:v>
                </c:pt>
                <c:pt idx="2744">
                  <c:v>20</c:v>
                </c:pt>
                <c:pt idx="2745">
                  <c:v>23</c:v>
                </c:pt>
                <c:pt idx="2746">
                  <c:v>24</c:v>
                </c:pt>
                <c:pt idx="2747">
                  <c:v>26</c:v>
                </c:pt>
                <c:pt idx="2748">
                  <c:v>28</c:v>
                </c:pt>
                <c:pt idx="2749">
                  <c:v>32</c:v>
                </c:pt>
                <c:pt idx="2750">
                  <c:v>33</c:v>
                </c:pt>
                <c:pt idx="2751">
                  <c:v>36</c:v>
                </c:pt>
                <c:pt idx="2752">
                  <c:v>40</c:v>
                </c:pt>
                <c:pt idx="2753">
                  <c:v>41</c:v>
                </c:pt>
                <c:pt idx="2754">
                  <c:v>42</c:v>
                </c:pt>
                <c:pt idx="2755">
                  <c:v>44</c:v>
                </c:pt>
                <c:pt idx="2756">
                  <c:v>45</c:v>
                </c:pt>
                <c:pt idx="2757">
                  <c:v>47</c:v>
                </c:pt>
                <c:pt idx="2758">
                  <c:v>52</c:v>
                </c:pt>
                <c:pt idx="2759">
                  <c:v>53</c:v>
                </c:pt>
                <c:pt idx="2760">
                  <c:v>56</c:v>
                </c:pt>
                <c:pt idx="2761">
                  <c:v>57</c:v>
                </c:pt>
                <c:pt idx="2762">
                  <c:v>58</c:v>
                </c:pt>
                <c:pt idx="2763">
                  <c:v>59</c:v>
                </c:pt>
                <c:pt idx="2764">
                  <c:v>61</c:v>
                </c:pt>
                <c:pt idx="2765">
                  <c:v>17</c:v>
                </c:pt>
                <c:pt idx="2766">
                  <c:v>18</c:v>
                </c:pt>
                <c:pt idx="2767">
                  <c:v>20</c:v>
                </c:pt>
                <c:pt idx="2768">
                  <c:v>24</c:v>
                </c:pt>
                <c:pt idx="2769">
                  <c:v>27</c:v>
                </c:pt>
                <c:pt idx="2770">
                  <c:v>28</c:v>
                </c:pt>
                <c:pt idx="2771">
                  <c:v>29</c:v>
                </c:pt>
                <c:pt idx="2772">
                  <c:v>32</c:v>
                </c:pt>
                <c:pt idx="2773">
                  <c:v>34</c:v>
                </c:pt>
                <c:pt idx="2774">
                  <c:v>37</c:v>
                </c:pt>
                <c:pt idx="2775">
                  <c:v>38</c:v>
                </c:pt>
                <c:pt idx="2776">
                  <c:v>43</c:v>
                </c:pt>
                <c:pt idx="2777">
                  <c:v>50</c:v>
                </c:pt>
                <c:pt idx="2778">
                  <c:v>51</c:v>
                </c:pt>
                <c:pt idx="2779">
                  <c:v>56</c:v>
                </c:pt>
                <c:pt idx="2780">
                  <c:v>58</c:v>
                </c:pt>
                <c:pt idx="2781">
                  <c:v>59</c:v>
                </c:pt>
                <c:pt idx="2782">
                  <c:v>61</c:v>
                </c:pt>
                <c:pt idx="2783">
                  <c:v>17</c:v>
                </c:pt>
                <c:pt idx="2784">
                  <c:v>26</c:v>
                </c:pt>
                <c:pt idx="2785">
                  <c:v>28</c:v>
                </c:pt>
                <c:pt idx="2786">
                  <c:v>31</c:v>
                </c:pt>
                <c:pt idx="2787">
                  <c:v>36</c:v>
                </c:pt>
                <c:pt idx="2788">
                  <c:v>39</c:v>
                </c:pt>
                <c:pt idx="2789">
                  <c:v>44</c:v>
                </c:pt>
                <c:pt idx="2790">
                  <c:v>47</c:v>
                </c:pt>
                <c:pt idx="2791">
                  <c:v>50</c:v>
                </c:pt>
                <c:pt idx="2792">
                  <c:v>51</c:v>
                </c:pt>
                <c:pt idx="2793">
                  <c:v>55</c:v>
                </c:pt>
                <c:pt idx="2794">
                  <c:v>20</c:v>
                </c:pt>
                <c:pt idx="2795">
                  <c:v>37</c:v>
                </c:pt>
                <c:pt idx="2796">
                  <c:v>43</c:v>
                </c:pt>
                <c:pt idx="2797">
                  <c:v>45</c:v>
                </c:pt>
                <c:pt idx="2798">
                  <c:v>50</c:v>
                </c:pt>
                <c:pt idx="2799">
                  <c:v>20</c:v>
                </c:pt>
                <c:pt idx="2800">
                  <c:v>29</c:v>
                </c:pt>
                <c:pt idx="2801">
                  <c:v>34</c:v>
                </c:pt>
                <c:pt idx="2802">
                  <c:v>32</c:v>
                </c:pt>
                <c:pt idx="2803">
                  <c:v>32</c:v>
                </c:pt>
                <c:pt idx="2804">
                  <c:v>45</c:v>
                </c:pt>
                <c:pt idx="2805">
                  <c:v>50</c:v>
                </c:pt>
                <c:pt idx="2806">
                  <c:v>46</c:v>
                </c:pt>
                <c:pt idx="2807">
                  <c:v>49</c:v>
                </c:pt>
                <c:pt idx="2808">
                  <c:v>50</c:v>
                </c:pt>
                <c:pt idx="2809">
                  <c:v>51</c:v>
                </c:pt>
                <c:pt idx="2810">
                  <c:v>52</c:v>
                </c:pt>
                <c:pt idx="2811">
                  <c:v>54</c:v>
                </c:pt>
                <c:pt idx="2812">
                  <c:v>55</c:v>
                </c:pt>
                <c:pt idx="2813">
                  <c:v>56</c:v>
                </c:pt>
                <c:pt idx="2814">
                  <c:v>57</c:v>
                </c:pt>
                <c:pt idx="2815">
                  <c:v>59</c:v>
                </c:pt>
                <c:pt idx="2816">
                  <c:v>61</c:v>
                </c:pt>
                <c:pt idx="2817">
                  <c:v>63</c:v>
                </c:pt>
                <c:pt idx="2818">
                  <c:v>64</c:v>
                </c:pt>
                <c:pt idx="2819">
                  <c:v>65</c:v>
                </c:pt>
                <c:pt idx="2820">
                  <c:v>15</c:v>
                </c:pt>
                <c:pt idx="2821">
                  <c:v>17</c:v>
                </c:pt>
                <c:pt idx="2822">
                  <c:v>18</c:v>
                </c:pt>
                <c:pt idx="2823">
                  <c:v>19</c:v>
                </c:pt>
                <c:pt idx="2824">
                  <c:v>20</c:v>
                </c:pt>
                <c:pt idx="2825">
                  <c:v>21</c:v>
                </c:pt>
                <c:pt idx="2826">
                  <c:v>22</c:v>
                </c:pt>
                <c:pt idx="2827">
                  <c:v>23</c:v>
                </c:pt>
                <c:pt idx="2828">
                  <c:v>25</c:v>
                </c:pt>
                <c:pt idx="2829">
                  <c:v>28</c:v>
                </c:pt>
                <c:pt idx="2830">
                  <c:v>32</c:v>
                </c:pt>
                <c:pt idx="2831">
                  <c:v>33</c:v>
                </c:pt>
                <c:pt idx="2832">
                  <c:v>35</c:v>
                </c:pt>
                <c:pt idx="2833">
                  <c:v>36</c:v>
                </c:pt>
                <c:pt idx="2834">
                  <c:v>40</c:v>
                </c:pt>
                <c:pt idx="2835">
                  <c:v>41</c:v>
                </c:pt>
                <c:pt idx="2836">
                  <c:v>44</c:v>
                </c:pt>
                <c:pt idx="2837">
                  <c:v>45</c:v>
                </c:pt>
                <c:pt idx="2838">
                  <c:v>47</c:v>
                </c:pt>
                <c:pt idx="2839">
                  <c:v>52</c:v>
                </c:pt>
                <c:pt idx="2840">
                  <c:v>53</c:v>
                </c:pt>
                <c:pt idx="2841">
                  <c:v>56</c:v>
                </c:pt>
                <c:pt idx="2842">
                  <c:v>57</c:v>
                </c:pt>
                <c:pt idx="2843">
                  <c:v>58</c:v>
                </c:pt>
                <c:pt idx="2844">
                  <c:v>59</c:v>
                </c:pt>
                <c:pt idx="2845">
                  <c:v>61</c:v>
                </c:pt>
                <c:pt idx="2846">
                  <c:v>17</c:v>
                </c:pt>
                <c:pt idx="2847">
                  <c:v>18</c:v>
                </c:pt>
                <c:pt idx="2848">
                  <c:v>20</c:v>
                </c:pt>
                <c:pt idx="2849">
                  <c:v>22</c:v>
                </c:pt>
                <c:pt idx="2850">
                  <c:v>27</c:v>
                </c:pt>
                <c:pt idx="2851">
                  <c:v>28</c:v>
                </c:pt>
                <c:pt idx="2852">
                  <c:v>29</c:v>
                </c:pt>
                <c:pt idx="2853">
                  <c:v>30</c:v>
                </c:pt>
                <c:pt idx="2854">
                  <c:v>32</c:v>
                </c:pt>
                <c:pt idx="2855">
                  <c:v>34</c:v>
                </c:pt>
                <c:pt idx="2856">
                  <c:v>37</c:v>
                </c:pt>
                <c:pt idx="2857">
                  <c:v>38</c:v>
                </c:pt>
                <c:pt idx="2858">
                  <c:v>43</c:v>
                </c:pt>
                <c:pt idx="2859">
                  <c:v>45</c:v>
                </c:pt>
                <c:pt idx="2860">
                  <c:v>50</c:v>
                </c:pt>
                <c:pt idx="2861">
                  <c:v>51</c:v>
                </c:pt>
                <c:pt idx="2862">
                  <c:v>56</c:v>
                </c:pt>
                <c:pt idx="2863">
                  <c:v>58</c:v>
                </c:pt>
                <c:pt idx="2864">
                  <c:v>59</c:v>
                </c:pt>
                <c:pt idx="2865">
                  <c:v>61</c:v>
                </c:pt>
                <c:pt idx="2866">
                  <c:v>17</c:v>
                </c:pt>
                <c:pt idx="2867">
                  <c:v>22</c:v>
                </c:pt>
                <c:pt idx="2868">
                  <c:v>23</c:v>
                </c:pt>
                <c:pt idx="2869">
                  <c:v>26</c:v>
                </c:pt>
                <c:pt idx="2870">
                  <c:v>30</c:v>
                </c:pt>
                <c:pt idx="2871">
                  <c:v>39</c:v>
                </c:pt>
                <c:pt idx="2872">
                  <c:v>44</c:v>
                </c:pt>
                <c:pt idx="2873">
                  <c:v>45</c:v>
                </c:pt>
                <c:pt idx="2874">
                  <c:v>47</c:v>
                </c:pt>
                <c:pt idx="2875">
                  <c:v>49</c:v>
                </c:pt>
                <c:pt idx="2876">
                  <c:v>50</c:v>
                </c:pt>
                <c:pt idx="2877">
                  <c:v>51</c:v>
                </c:pt>
                <c:pt idx="2878">
                  <c:v>55</c:v>
                </c:pt>
                <c:pt idx="2879">
                  <c:v>20</c:v>
                </c:pt>
                <c:pt idx="2880">
                  <c:v>26</c:v>
                </c:pt>
                <c:pt idx="2881">
                  <c:v>37</c:v>
                </c:pt>
                <c:pt idx="2882">
                  <c:v>41</c:v>
                </c:pt>
                <c:pt idx="2883">
                  <c:v>42</c:v>
                </c:pt>
                <c:pt idx="2884">
                  <c:v>43</c:v>
                </c:pt>
                <c:pt idx="2885">
                  <c:v>45</c:v>
                </c:pt>
                <c:pt idx="2886">
                  <c:v>62</c:v>
                </c:pt>
                <c:pt idx="2887">
                  <c:v>20</c:v>
                </c:pt>
                <c:pt idx="2888">
                  <c:v>31</c:v>
                </c:pt>
                <c:pt idx="2889">
                  <c:v>34</c:v>
                </c:pt>
                <c:pt idx="2890">
                  <c:v>44</c:v>
                </c:pt>
                <c:pt idx="2891">
                  <c:v>48</c:v>
                </c:pt>
                <c:pt idx="2892">
                  <c:v>32</c:v>
                </c:pt>
                <c:pt idx="2893">
                  <c:v>43</c:v>
                </c:pt>
                <c:pt idx="2894">
                  <c:v>32</c:v>
                </c:pt>
                <c:pt idx="2895">
                  <c:v>45</c:v>
                </c:pt>
              </c:numCache>
            </c:numRef>
          </c:yVal>
          <c:bubbleSize>
            <c:numRef>
              <c:f>Sheet1!$C$2:$C$2897</c:f>
              <c:numCache>
                <c:formatCode>General</c:formatCode>
                <c:ptCount val="2896"/>
                <c:pt idx="0">
                  <c:v>1</c:v>
                </c:pt>
                <c:pt idx="1">
                  <c:v>1</c:v>
                </c:pt>
                <c:pt idx="2">
                  <c:v>3</c:v>
                </c:pt>
                <c:pt idx="3">
                  <c:v>1</c:v>
                </c:pt>
                <c:pt idx="4">
                  <c:v>9</c:v>
                </c:pt>
                <c:pt idx="5">
                  <c:v>6</c:v>
                </c:pt>
                <c:pt idx="6">
                  <c:v>5</c:v>
                </c:pt>
                <c:pt idx="7">
                  <c:v>8</c:v>
                </c:pt>
                <c:pt idx="8">
                  <c:v>11</c:v>
                </c:pt>
                <c:pt idx="9">
                  <c:v>9</c:v>
                </c:pt>
                <c:pt idx="10">
                  <c:v>4</c:v>
                </c:pt>
                <c:pt idx="11">
                  <c:v>4</c:v>
                </c:pt>
                <c:pt idx="12">
                  <c:v>7</c:v>
                </c:pt>
                <c:pt idx="13">
                  <c:v>9</c:v>
                </c:pt>
                <c:pt idx="14">
                  <c:v>5</c:v>
                </c:pt>
                <c:pt idx="15">
                  <c:v>3</c:v>
                </c:pt>
                <c:pt idx="16">
                  <c:v>1</c:v>
                </c:pt>
                <c:pt idx="17">
                  <c:v>5</c:v>
                </c:pt>
                <c:pt idx="18">
                  <c:v>1</c:v>
                </c:pt>
                <c:pt idx="19">
                  <c:v>3</c:v>
                </c:pt>
                <c:pt idx="20">
                  <c:v>1</c:v>
                </c:pt>
                <c:pt idx="21">
                  <c:v>3</c:v>
                </c:pt>
                <c:pt idx="22">
                  <c:v>3</c:v>
                </c:pt>
                <c:pt idx="23">
                  <c:v>2</c:v>
                </c:pt>
                <c:pt idx="24">
                  <c:v>2</c:v>
                </c:pt>
                <c:pt idx="25">
                  <c:v>5</c:v>
                </c:pt>
                <c:pt idx="26">
                  <c:v>2</c:v>
                </c:pt>
                <c:pt idx="27">
                  <c:v>1</c:v>
                </c:pt>
                <c:pt idx="28">
                  <c:v>2</c:v>
                </c:pt>
                <c:pt idx="29">
                  <c:v>1</c:v>
                </c:pt>
                <c:pt idx="30">
                  <c:v>3</c:v>
                </c:pt>
                <c:pt idx="31">
                  <c:v>3</c:v>
                </c:pt>
                <c:pt idx="32">
                  <c:v>2</c:v>
                </c:pt>
                <c:pt idx="33">
                  <c:v>4</c:v>
                </c:pt>
                <c:pt idx="34">
                  <c:v>2</c:v>
                </c:pt>
                <c:pt idx="35">
                  <c:v>1</c:v>
                </c:pt>
                <c:pt idx="36">
                  <c:v>3</c:v>
                </c:pt>
                <c:pt idx="37">
                  <c:v>1</c:v>
                </c:pt>
                <c:pt idx="38">
                  <c:v>1</c:v>
                </c:pt>
                <c:pt idx="39">
                  <c:v>1</c:v>
                </c:pt>
                <c:pt idx="40">
                  <c:v>3</c:v>
                </c:pt>
                <c:pt idx="41">
                  <c:v>1</c:v>
                </c:pt>
                <c:pt idx="42">
                  <c:v>2</c:v>
                </c:pt>
                <c:pt idx="43">
                  <c:v>1</c:v>
                </c:pt>
                <c:pt idx="44">
                  <c:v>1</c:v>
                </c:pt>
                <c:pt idx="45">
                  <c:v>6</c:v>
                </c:pt>
                <c:pt idx="46">
                  <c:v>5</c:v>
                </c:pt>
                <c:pt idx="47">
                  <c:v>2</c:v>
                </c:pt>
                <c:pt idx="48">
                  <c:v>5</c:v>
                </c:pt>
                <c:pt idx="49">
                  <c:v>10</c:v>
                </c:pt>
                <c:pt idx="50">
                  <c:v>4</c:v>
                </c:pt>
                <c:pt idx="51">
                  <c:v>7</c:v>
                </c:pt>
                <c:pt idx="52">
                  <c:v>5</c:v>
                </c:pt>
                <c:pt idx="53">
                  <c:v>3</c:v>
                </c:pt>
                <c:pt idx="54">
                  <c:v>7</c:v>
                </c:pt>
                <c:pt idx="55">
                  <c:v>3</c:v>
                </c:pt>
                <c:pt idx="56">
                  <c:v>4</c:v>
                </c:pt>
                <c:pt idx="57">
                  <c:v>2</c:v>
                </c:pt>
                <c:pt idx="58">
                  <c:v>4</c:v>
                </c:pt>
                <c:pt idx="59">
                  <c:v>3</c:v>
                </c:pt>
                <c:pt idx="60">
                  <c:v>6</c:v>
                </c:pt>
                <c:pt idx="61">
                  <c:v>2</c:v>
                </c:pt>
                <c:pt idx="62">
                  <c:v>1</c:v>
                </c:pt>
                <c:pt idx="63">
                  <c:v>3</c:v>
                </c:pt>
                <c:pt idx="64">
                  <c:v>1</c:v>
                </c:pt>
                <c:pt idx="65">
                  <c:v>1</c:v>
                </c:pt>
                <c:pt idx="66">
                  <c:v>6</c:v>
                </c:pt>
                <c:pt idx="67">
                  <c:v>1</c:v>
                </c:pt>
                <c:pt idx="68">
                  <c:v>5</c:v>
                </c:pt>
                <c:pt idx="69">
                  <c:v>5</c:v>
                </c:pt>
                <c:pt idx="70">
                  <c:v>1</c:v>
                </c:pt>
                <c:pt idx="71">
                  <c:v>1</c:v>
                </c:pt>
                <c:pt idx="72">
                  <c:v>1</c:v>
                </c:pt>
                <c:pt idx="73">
                  <c:v>3</c:v>
                </c:pt>
                <c:pt idx="74">
                  <c:v>1</c:v>
                </c:pt>
                <c:pt idx="75">
                  <c:v>1</c:v>
                </c:pt>
                <c:pt idx="76">
                  <c:v>5</c:v>
                </c:pt>
                <c:pt idx="77">
                  <c:v>2</c:v>
                </c:pt>
                <c:pt idx="78">
                  <c:v>1</c:v>
                </c:pt>
                <c:pt idx="79">
                  <c:v>7</c:v>
                </c:pt>
                <c:pt idx="80">
                  <c:v>3</c:v>
                </c:pt>
                <c:pt idx="81">
                  <c:v>1</c:v>
                </c:pt>
                <c:pt idx="82">
                  <c:v>1</c:v>
                </c:pt>
                <c:pt idx="83">
                  <c:v>1</c:v>
                </c:pt>
                <c:pt idx="84">
                  <c:v>1</c:v>
                </c:pt>
                <c:pt idx="85">
                  <c:v>1</c:v>
                </c:pt>
                <c:pt idx="86">
                  <c:v>1</c:v>
                </c:pt>
                <c:pt idx="87">
                  <c:v>2</c:v>
                </c:pt>
                <c:pt idx="88">
                  <c:v>3</c:v>
                </c:pt>
                <c:pt idx="89">
                  <c:v>2</c:v>
                </c:pt>
                <c:pt idx="90">
                  <c:v>4</c:v>
                </c:pt>
                <c:pt idx="91">
                  <c:v>1</c:v>
                </c:pt>
                <c:pt idx="92">
                  <c:v>8</c:v>
                </c:pt>
                <c:pt idx="93">
                  <c:v>4</c:v>
                </c:pt>
                <c:pt idx="94">
                  <c:v>5</c:v>
                </c:pt>
                <c:pt idx="95">
                  <c:v>7</c:v>
                </c:pt>
                <c:pt idx="96">
                  <c:v>3</c:v>
                </c:pt>
                <c:pt idx="97">
                  <c:v>10</c:v>
                </c:pt>
                <c:pt idx="98">
                  <c:v>4</c:v>
                </c:pt>
                <c:pt idx="99">
                  <c:v>5</c:v>
                </c:pt>
                <c:pt idx="100">
                  <c:v>6</c:v>
                </c:pt>
                <c:pt idx="101">
                  <c:v>2</c:v>
                </c:pt>
                <c:pt idx="102">
                  <c:v>7</c:v>
                </c:pt>
                <c:pt idx="103">
                  <c:v>2</c:v>
                </c:pt>
                <c:pt idx="104">
                  <c:v>2</c:v>
                </c:pt>
                <c:pt idx="105">
                  <c:v>2</c:v>
                </c:pt>
                <c:pt idx="106">
                  <c:v>3</c:v>
                </c:pt>
                <c:pt idx="107">
                  <c:v>5</c:v>
                </c:pt>
                <c:pt idx="108">
                  <c:v>4</c:v>
                </c:pt>
                <c:pt idx="109">
                  <c:v>3</c:v>
                </c:pt>
                <c:pt idx="110">
                  <c:v>4</c:v>
                </c:pt>
                <c:pt idx="111">
                  <c:v>3</c:v>
                </c:pt>
                <c:pt idx="112">
                  <c:v>1</c:v>
                </c:pt>
                <c:pt idx="113">
                  <c:v>3</c:v>
                </c:pt>
                <c:pt idx="114">
                  <c:v>1</c:v>
                </c:pt>
                <c:pt idx="115">
                  <c:v>4</c:v>
                </c:pt>
                <c:pt idx="116">
                  <c:v>4</c:v>
                </c:pt>
                <c:pt idx="117">
                  <c:v>3</c:v>
                </c:pt>
                <c:pt idx="118">
                  <c:v>2</c:v>
                </c:pt>
                <c:pt idx="119">
                  <c:v>4</c:v>
                </c:pt>
                <c:pt idx="120">
                  <c:v>2</c:v>
                </c:pt>
                <c:pt idx="121">
                  <c:v>3</c:v>
                </c:pt>
                <c:pt idx="122">
                  <c:v>1</c:v>
                </c:pt>
                <c:pt idx="123">
                  <c:v>1</c:v>
                </c:pt>
                <c:pt idx="124">
                  <c:v>1</c:v>
                </c:pt>
                <c:pt idx="125">
                  <c:v>1</c:v>
                </c:pt>
                <c:pt idx="126">
                  <c:v>1</c:v>
                </c:pt>
                <c:pt idx="127">
                  <c:v>1</c:v>
                </c:pt>
                <c:pt idx="128">
                  <c:v>1</c:v>
                </c:pt>
                <c:pt idx="129">
                  <c:v>1</c:v>
                </c:pt>
                <c:pt idx="130">
                  <c:v>3</c:v>
                </c:pt>
                <c:pt idx="131">
                  <c:v>4</c:v>
                </c:pt>
                <c:pt idx="132">
                  <c:v>2</c:v>
                </c:pt>
                <c:pt idx="133">
                  <c:v>5</c:v>
                </c:pt>
                <c:pt idx="134">
                  <c:v>2</c:v>
                </c:pt>
                <c:pt idx="135">
                  <c:v>3</c:v>
                </c:pt>
                <c:pt idx="136">
                  <c:v>6</c:v>
                </c:pt>
                <c:pt idx="137">
                  <c:v>2</c:v>
                </c:pt>
                <c:pt idx="138">
                  <c:v>6</c:v>
                </c:pt>
                <c:pt idx="139">
                  <c:v>9</c:v>
                </c:pt>
                <c:pt idx="140">
                  <c:v>3</c:v>
                </c:pt>
                <c:pt idx="141">
                  <c:v>4</c:v>
                </c:pt>
                <c:pt idx="142">
                  <c:v>2</c:v>
                </c:pt>
                <c:pt idx="143">
                  <c:v>2</c:v>
                </c:pt>
                <c:pt idx="144">
                  <c:v>3</c:v>
                </c:pt>
                <c:pt idx="145">
                  <c:v>3</c:v>
                </c:pt>
                <c:pt idx="146">
                  <c:v>3</c:v>
                </c:pt>
                <c:pt idx="147">
                  <c:v>3</c:v>
                </c:pt>
                <c:pt idx="148">
                  <c:v>5</c:v>
                </c:pt>
                <c:pt idx="149">
                  <c:v>4</c:v>
                </c:pt>
                <c:pt idx="150">
                  <c:v>8</c:v>
                </c:pt>
                <c:pt idx="151">
                  <c:v>2</c:v>
                </c:pt>
                <c:pt idx="152">
                  <c:v>5</c:v>
                </c:pt>
                <c:pt idx="153">
                  <c:v>5</c:v>
                </c:pt>
                <c:pt idx="154">
                  <c:v>2</c:v>
                </c:pt>
                <c:pt idx="155">
                  <c:v>6</c:v>
                </c:pt>
                <c:pt idx="156">
                  <c:v>2</c:v>
                </c:pt>
                <c:pt idx="157">
                  <c:v>2</c:v>
                </c:pt>
                <c:pt idx="158">
                  <c:v>3</c:v>
                </c:pt>
                <c:pt idx="159">
                  <c:v>1</c:v>
                </c:pt>
                <c:pt idx="160">
                  <c:v>7</c:v>
                </c:pt>
                <c:pt idx="161">
                  <c:v>2</c:v>
                </c:pt>
                <c:pt idx="162">
                  <c:v>1</c:v>
                </c:pt>
                <c:pt idx="163">
                  <c:v>3</c:v>
                </c:pt>
                <c:pt idx="164">
                  <c:v>2</c:v>
                </c:pt>
                <c:pt idx="165">
                  <c:v>2</c:v>
                </c:pt>
                <c:pt idx="166">
                  <c:v>1</c:v>
                </c:pt>
                <c:pt idx="167">
                  <c:v>1</c:v>
                </c:pt>
                <c:pt idx="168">
                  <c:v>3</c:v>
                </c:pt>
                <c:pt idx="169">
                  <c:v>1</c:v>
                </c:pt>
                <c:pt idx="170">
                  <c:v>1</c:v>
                </c:pt>
                <c:pt idx="171">
                  <c:v>1</c:v>
                </c:pt>
                <c:pt idx="172">
                  <c:v>1</c:v>
                </c:pt>
                <c:pt idx="173">
                  <c:v>1</c:v>
                </c:pt>
                <c:pt idx="174">
                  <c:v>1</c:v>
                </c:pt>
                <c:pt idx="175">
                  <c:v>4</c:v>
                </c:pt>
                <c:pt idx="176">
                  <c:v>2</c:v>
                </c:pt>
                <c:pt idx="177">
                  <c:v>2</c:v>
                </c:pt>
                <c:pt idx="178">
                  <c:v>8</c:v>
                </c:pt>
                <c:pt idx="179">
                  <c:v>5</c:v>
                </c:pt>
                <c:pt idx="180">
                  <c:v>5</c:v>
                </c:pt>
                <c:pt idx="181">
                  <c:v>9</c:v>
                </c:pt>
                <c:pt idx="182">
                  <c:v>6</c:v>
                </c:pt>
                <c:pt idx="183">
                  <c:v>5</c:v>
                </c:pt>
                <c:pt idx="184">
                  <c:v>5</c:v>
                </c:pt>
                <c:pt idx="185">
                  <c:v>2</c:v>
                </c:pt>
                <c:pt idx="186">
                  <c:v>4</c:v>
                </c:pt>
                <c:pt idx="187">
                  <c:v>3</c:v>
                </c:pt>
                <c:pt idx="188">
                  <c:v>5</c:v>
                </c:pt>
                <c:pt idx="189">
                  <c:v>3</c:v>
                </c:pt>
                <c:pt idx="190">
                  <c:v>3</c:v>
                </c:pt>
                <c:pt idx="191">
                  <c:v>5</c:v>
                </c:pt>
                <c:pt idx="192">
                  <c:v>3</c:v>
                </c:pt>
                <c:pt idx="193">
                  <c:v>6</c:v>
                </c:pt>
                <c:pt idx="194">
                  <c:v>1</c:v>
                </c:pt>
                <c:pt idx="195">
                  <c:v>3</c:v>
                </c:pt>
                <c:pt idx="196">
                  <c:v>1</c:v>
                </c:pt>
                <c:pt idx="197">
                  <c:v>3</c:v>
                </c:pt>
                <c:pt idx="198">
                  <c:v>4</c:v>
                </c:pt>
                <c:pt idx="199">
                  <c:v>2</c:v>
                </c:pt>
                <c:pt idx="200">
                  <c:v>4</c:v>
                </c:pt>
                <c:pt idx="201">
                  <c:v>2</c:v>
                </c:pt>
                <c:pt idx="202">
                  <c:v>2</c:v>
                </c:pt>
                <c:pt idx="203">
                  <c:v>3</c:v>
                </c:pt>
                <c:pt idx="204">
                  <c:v>1</c:v>
                </c:pt>
                <c:pt idx="205">
                  <c:v>2</c:v>
                </c:pt>
                <c:pt idx="206">
                  <c:v>3</c:v>
                </c:pt>
                <c:pt idx="207">
                  <c:v>5</c:v>
                </c:pt>
                <c:pt idx="208">
                  <c:v>1</c:v>
                </c:pt>
                <c:pt idx="209">
                  <c:v>4</c:v>
                </c:pt>
                <c:pt idx="210">
                  <c:v>2</c:v>
                </c:pt>
                <c:pt idx="211">
                  <c:v>3</c:v>
                </c:pt>
                <c:pt idx="212">
                  <c:v>2</c:v>
                </c:pt>
                <c:pt idx="213">
                  <c:v>1</c:v>
                </c:pt>
                <c:pt idx="214">
                  <c:v>2</c:v>
                </c:pt>
                <c:pt idx="215">
                  <c:v>1</c:v>
                </c:pt>
                <c:pt idx="216">
                  <c:v>1</c:v>
                </c:pt>
                <c:pt idx="217">
                  <c:v>1</c:v>
                </c:pt>
                <c:pt idx="218">
                  <c:v>1</c:v>
                </c:pt>
                <c:pt idx="219">
                  <c:v>2</c:v>
                </c:pt>
                <c:pt idx="220">
                  <c:v>1</c:v>
                </c:pt>
                <c:pt idx="221">
                  <c:v>6</c:v>
                </c:pt>
                <c:pt idx="222">
                  <c:v>7</c:v>
                </c:pt>
                <c:pt idx="223">
                  <c:v>5</c:v>
                </c:pt>
                <c:pt idx="224">
                  <c:v>5</c:v>
                </c:pt>
                <c:pt idx="225">
                  <c:v>2</c:v>
                </c:pt>
                <c:pt idx="226">
                  <c:v>5</c:v>
                </c:pt>
                <c:pt idx="227">
                  <c:v>6</c:v>
                </c:pt>
                <c:pt idx="228">
                  <c:v>5</c:v>
                </c:pt>
                <c:pt idx="229">
                  <c:v>7</c:v>
                </c:pt>
                <c:pt idx="230">
                  <c:v>3</c:v>
                </c:pt>
                <c:pt idx="231">
                  <c:v>3</c:v>
                </c:pt>
                <c:pt idx="232">
                  <c:v>8</c:v>
                </c:pt>
                <c:pt idx="233">
                  <c:v>5</c:v>
                </c:pt>
                <c:pt idx="234">
                  <c:v>2</c:v>
                </c:pt>
                <c:pt idx="235">
                  <c:v>2</c:v>
                </c:pt>
                <c:pt idx="236">
                  <c:v>2</c:v>
                </c:pt>
                <c:pt idx="237">
                  <c:v>2</c:v>
                </c:pt>
                <c:pt idx="238">
                  <c:v>4</c:v>
                </c:pt>
                <c:pt idx="239">
                  <c:v>2</c:v>
                </c:pt>
                <c:pt idx="240">
                  <c:v>2</c:v>
                </c:pt>
                <c:pt idx="241">
                  <c:v>7</c:v>
                </c:pt>
                <c:pt idx="242">
                  <c:v>2</c:v>
                </c:pt>
                <c:pt idx="243">
                  <c:v>4</c:v>
                </c:pt>
                <c:pt idx="244">
                  <c:v>3</c:v>
                </c:pt>
                <c:pt idx="245">
                  <c:v>3</c:v>
                </c:pt>
                <c:pt idx="246">
                  <c:v>2</c:v>
                </c:pt>
                <c:pt idx="247">
                  <c:v>1</c:v>
                </c:pt>
                <c:pt idx="248">
                  <c:v>2</c:v>
                </c:pt>
                <c:pt idx="249">
                  <c:v>1</c:v>
                </c:pt>
                <c:pt idx="250">
                  <c:v>1</c:v>
                </c:pt>
                <c:pt idx="251">
                  <c:v>4</c:v>
                </c:pt>
                <c:pt idx="252">
                  <c:v>2</c:v>
                </c:pt>
                <c:pt idx="253">
                  <c:v>1</c:v>
                </c:pt>
                <c:pt idx="254">
                  <c:v>1</c:v>
                </c:pt>
                <c:pt idx="255">
                  <c:v>1</c:v>
                </c:pt>
                <c:pt idx="256">
                  <c:v>2</c:v>
                </c:pt>
                <c:pt idx="257">
                  <c:v>1</c:v>
                </c:pt>
                <c:pt idx="258">
                  <c:v>3</c:v>
                </c:pt>
                <c:pt idx="259">
                  <c:v>1</c:v>
                </c:pt>
                <c:pt idx="260">
                  <c:v>4</c:v>
                </c:pt>
                <c:pt idx="261">
                  <c:v>3</c:v>
                </c:pt>
                <c:pt idx="262">
                  <c:v>5</c:v>
                </c:pt>
                <c:pt idx="263">
                  <c:v>7</c:v>
                </c:pt>
                <c:pt idx="264">
                  <c:v>9</c:v>
                </c:pt>
                <c:pt idx="265">
                  <c:v>5</c:v>
                </c:pt>
                <c:pt idx="266">
                  <c:v>3</c:v>
                </c:pt>
                <c:pt idx="267">
                  <c:v>4</c:v>
                </c:pt>
                <c:pt idx="268">
                  <c:v>1</c:v>
                </c:pt>
                <c:pt idx="269">
                  <c:v>3</c:v>
                </c:pt>
                <c:pt idx="270">
                  <c:v>5</c:v>
                </c:pt>
                <c:pt idx="271">
                  <c:v>6</c:v>
                </c:pt>
                <c:pt idx="272">
                  <c:v>2</c:v>
                </c:pt>
                <c:pt idx="273">
                  <c:v>4</c:v>
                </c:pt>
                <c:pt idx="274">
                  <c:v>1</c:v>
                </c:pt>
                <c:pt idx="275">
                  <c:v>8</c:v>
                </c:pt>
                <c:pt idx="276">
                  <c:v>7</c:v>
                </c:pt>
                <c:pt idx="277">
                  <c:v>4</c:v>
                </c:pt>
                <c:pt idx="278">
                  <c:v>3</c:v>
                </c:pt>
                <c:pt idx="279">
                  <c:v>2</c:v>
                </c:pt>
                <c:pt idx="280">
                  <c:v>1</c:v>
                </c:pt>
                <c:pt idx="281">
                  <c:v>3</c:v>
                </c:pt>
                <c:pt idx="282">
                  <c:v>4</c:v>
                </c:pt>
                <c:pt idx="283">
                  <c:v>1</c:v>
                </c:pt>
                <c:pt idx="284">
                  <c:v>2</c:v>
                </c:pt>
                <c:pt idx="285">
                  <c:v>2</c:v>
                </c:pt>
                <c:pt idx="286">
                  <c:v>2</c:v>
                </c:pt>
                <c:pt idx="287">
                  <c:v>2</c:v>
                </c:pt>
                <c:pt idx="288">
                  <c:v>1</c:v>
                </c:pt>
                <c:pt idx="289">
                  <c:v>5</c:v>
                </c:pt>
                <c:pt idx="290">
                  <c:v>1</c:v>
                </c:pt>
                <c:pt idx="291">
                  <c:v>2</c:v>
                </c:pt>
                <c:pt idx="292">
                  <c:v>1</c:v>
                </c:pt>
                <c:pt idx="293">
                  <c:v>2</c:v>
                </c:pt>
                <c:pt idx="294">
                  <c:v>1</c:v>
                </c:pt>
                <c:pt idx="295">
                  <c:v>2</c:v>
                </c:pt>
                <c:pt idx="296">
                  <c:v>1</c:v>
                </c:pt>
                <c:pt idx="297">
                  <c:v>1</c:v>
                </c:pt>
                <c:pt idx="298">
                  <c:v>1</c:v>
                </c:pt>
                <c:pt idx="299">
                  <c:v>1</c:v>
                </c:pt>
                <c:pt idx="300">
                  <c:v>1</c:v>
                </c:pt>
                <c:pt idx="301">
                  <c:v>2</c:v>
                </c:pt>
                <c:pt idx="302">
                  <c:v>1</c:v>
                </c:pt>
                <c:pt idx="303">
                  <c:v>4</c:v>
                </c:pt>
                <c:pt idx="304">
                  <c:v>6</c:v>
                </c:pt>
                <c:pt idx="305">
                  <c:v>4</c:v>
                </c:pt>
                <c:pt idx="306">
                  <c:v>2</c:v>
                </c:pt>
                <c:pt idx="307">
                  <c:v>6</c:v>
                </c:pt>
                <c:pt idx="308">
                  <c:v>5</c:v>
                </c:pt>
                <c:pt idx="309">
                  <c:v>4</c:v>
                </c:pt>
                <c:pt idx="310">
                  <c:v>3</c:v>
                </c:pt>
                <c:pt idx="311">
                  <c:v>4</c:v>
                </c:pt>
                <c:pt idx="312">
                  <c:v>3</c:v>
                </c:pt>
                <c:pt idx="313">
                  <c:v>2</c:v>
                </c:pt>
                <c:pt idx="314">
                  <c:v>5</c:v>
                </c:pt>
                <c:pt idx="315">
                  <c:v>4</c:v>
                </c:pt>
                <c:pt idx="316">
                  <c:v>10</c:v>
                </c:pt>
                <c:pt idx="317">
                  <c:v>2</c:v>
                </c:pt>
                <c:pt idx="318">
                  <c:v>1</c:v>
                </c:pt>
                <c:pt idx="319">
                  <c:v>3</c:v>
                </c:pt>
                <c:pt idx="320">
                  <c:v>2</c:v>
                </c:pt>
                <c:pt idx="321">
                  <c:v>1</c:v>
                </c:pt>
                <c:pt idx="322">
                  <c:v>3</c:v>
                </c:pt>
                <c:pt idx="323">
                  <c:v>1</c:v>
                </c:pt>
                <c:pt idx="324">
                  <c:v>2</c:v>
                </c:pt>
                <c:pt idx="325">
                  <c:v>3</c:v>
                </c:pt>
                <c:pt idx="326">
                  <c:v>4</c:v>
                </c:pt>
                <c:pt idx="327">
                  <c:v>5</c:v>
                </c:pt>
                <c:pt idx="328">
                  <c:v>1</c:v>
                </c:pt>
                <c:pt idx="329">
                  <c:v>2</c:v>
                </c:pt>
                <c:pt idx="330">
                  <c:v>5</c:v>
                </c:pt>
                <c:pt idx="331">
                  <c:v>3</c:v>
                </c:pt>
                <c:pt idx="332">
                  <c:v>1</c:v>
                </c:pt>
                <c:pt idx="333">
                  <c:v>1</c:v>
                </c:pt>
                <c:pt idx="334">
                  <c:v>1</c:v>
                </c:pt>
                <c:pt idx="335">
                  <c:v>2</c:v>
                </c:pt>
                <c:pt idx="336">
                  <c:v>1</c:v>
                </c:pt>
                <c:pt idx="337">
                  <c:v>1</c:v>
                </c:pt>
                <c:pt idx="338">
                  <c:v>1</c:v>
                </c:pt>
                <c:pt idx="339">
                  <c:v>1</c:v>
                </c:pt>
                <c:pt idx="340">
                  <c:v>4</c:v>
                </c:pt>
                <c:pt idx="341">
                  <c:v>1</c:v>
                </c:pt>
                <c:pt idx="342">
                  <c:v>2</c:v>
                </c:pt>
                <c:pt idx="343">
                  <c:v>1</c:v>
                </c:pt>
                <c:pt idx="344">
                  <c:v>1</c:v>
                </c:pt>
                <c:pt idx="345">
                  <c:v>1</c:v>
                </c:pt>
                <c:pt idx="346">
                  <c:v>1</c:v>
                </c:pt>
                <c:pt idx="347">
                  <c:v>3</c:v>
                </c:pt>
                <c:pt idx="348">
                  <c:v>2</c:v>
                </c:pt>
                <c:pt idx="349">
                  <c:v>1</c:v>
                </c:pt>
                <c:pt idx="350">
                  <c:v>4</c:v>
                </c:pt>
                <c:pt idx="351">
                  <c:v>4</c:v>
                </c:pt>
                <c:pt idx="352">
                  <c:v>9</c:v>
                </c:pt>
                <c:pt idx="353">
                  <c:v>9</c:v>
                </c:pt>
                <c:pt idx="354">
                  <c:v>5</c:v>
                </c:pt>
                <c:pt idx="355">
                  <c:v>7</c:v>
                </c:pt>
                <c:pt idx="356">
                  <c:v>5</c:v>
                </c:pt>
                <c:pt idx="357">
                  <c:v>2</c:v>
                </c:pt>
                <c:pt idx="358">
                  <c:v>5</c:v>
                </c:pt>
                <c:pt idx="359">
                  <c:v>4</c:v>
                </c:pt>
                <c:pt idx="360">
                  <c:v>1</c:v>
                </c:pt>
                <c:pt idx="361">
                  <c:v>5</c:v>
                </c:pt>
                <c:pt idx="362">
                  <c:v>2</c:v>
                </c:pt>
                <c:pt idx="363">
                  <c:v>3</c:v>
                </c:pt>
                <c:pt idx="364">
                  <c:v>6</c:v>
                </c:pt>
                <c:pt idx="365">
                  <c:v>2</c:v>
                </c:pt>
                <c:pt idx="366">
                  <c:v>6</c:v>
                </c:pt>
                <c:pt idx="367">
                  <c:v>3</c:v>
                </c:pt>
                <c:pt idx="368">
                  <c:v>5</c:v>
                </c:pt>
                <c:pt idx="369">
                  <c:v>1</c:v>
                </c:pt>
                <c:pt idx="370">
                  <c:v>2</c:v>
                </c:pt>
                <c:pt idx="371">
                  <c:v>5</c:v>
                </c:pt>
                <c:pt idx="372">
                  <c:v>2</c:v>
                </c:pt>
                <c:pt idx="373">
                  <c:v>1</c:v>
                </c:pt>
                <c:pt idx="374">
                  <c:v>4</c:v>
                </c:pt>
                <c:pt idx="375">
                  <c:v>4</c:v>
                </c:pt>
                <c:pt idx="376">
                  <c:v>2</c:v>
                </c:pt>
                <c:pt idx="377">
                  <c:v>2</c:v>
                </c:pt>
                <c:pt idx="378">
                  <c:v>5</c:v>
                </c:pt>
                <c:pt idx="379">
                  <c:v>2</c:v>
                </c:pt>
                <c:pt idx="380">
                  <c:v>2</c:v>
                </c:pt>
                <c:pt idx="381">
                  <c:v>2</c:v>
                </c:pt>
                <c:pt idx="382">
                  <c:v>1</c:v>
                </c:pt>
                <c:pt idx="383">
                  <c:v>1</c:v>
                </c:pt>
                <c:pt idx="384">
                  <c:v>1</c:v>
                </c:pt>
                <c:pt idx="385">
                  <c:v>3</c:v>
                </c:pt>
                <c:pt idx="386">
                  <c:v>1</c:v>
                </c:pt>
                <c:pt idx="387">
                  <c:v>1</c:v>
                </c:pt>
                <c:pt idx="388">
                  <c:v>1</c:v>
                </c:pt>
                <c:pt idx="389">
                  <c:v>1</c:v>
                </c:pt>
                <c:pt idx="390">
                  <c:v>1</c:v>
                </c:pt>
                <c:pt idx="391">
                  <c:v>4</c:v>
                </c:pt>
                <c:pt idx="392">
                  <c:v>2</c:v>
                </c:pt>
                <c:pt idx="393">
                  <c:v>2</c:v>
                </c:pt>
                <c:pt idx="394">
                  <c:v>4</c:v>
                </c:pt>
                <c:pt idx="395">
                  <c:v>5</c:v>
                </c:pt>
                <c:pt idx="396">
                  <c:v>10</c:v>
                </c:pt>
                <c:pt idx="397">
                  <c:v>6</c:v>
                </c:pt>
                <c:pt idx="398">
                  <c:v>3</c:v>
                </c:pt>
                <c:pt idx="399">
                  <c:v>5</c:v>
                </c:pt>
                <c:pt idx="400">
                  <c:v>4</c:v>
                </c:pt>
                <c:pt idx="401">
                  <c:v>5</c:v>
                </c:pt>
                <c:pt idx="402">
                  <c:v>3</c:v>
                </c:pt>
                <c:pt idx="403">
                  <c:v>2</c:v>
                </c:pt>
                <c:pt idx="404">
                  <c:v>7</c:v>
                </c:pt>
                <c:pt idx="405">
                  <c:v>3</c:v>
                </c:pt>
                <c:pt idx="406">
                  <c:v>4</c:v>
                </c:pt>
                <c:pt idx="407">
                  <c:v>4</c:v>
                </c:pt>
                <c:pt idx="408">
                  <c:v>3</c:v>
                </c:pt>
                <c:pt idx="409">
                  <c:v>4</c:v>
                </c:pt>
                <c:pt idx="410">
                  <c:v>2</c:v>
                </c:pt>
                <c:pt idx="411">
                  <c:v>3</c:v>
                </c:pt>
                <c:pt idx="412">
                  <c:v>2</c:v>
                </c:pt>
                <c:pt idx="413">
                  <c:v>3</c:v>
                </c:pt>
                <c:pt idx="414">
                  <c:v>2</c:v>
                </c:pt>
                <c:pt idx="415">
                  <c:v>8</c:v>
                </c:pt>
                <c:pt idx="416">
                  <c:v>4</c:v>
                </c:pt>
                <c:pt idx="417">
                  <c:v>5</c:v>
                </c:pt>
                <c:pt idx="418">
                  <c:v>2</c:v>
                </c:pt>
                <c:pt idx="419">
                  <c:v>2</c:v>
                </c:pt>
                <c:pt idx="420">
                  <c:v>2</c:v>
                </c:pt>
                <c:pt idx="421">
                  <c:v>2</c:v>
                </c:pt>
                <c:pt idx="422">
                  <c:v>2</c:v>
                </c:pt>
                <c:pt idx="423">
                  <c:v>2</c:v>
                </c:pt>
                <c:pt idx="424">
                  <c:v>2</c:v>
                </c:pt>
                <c:pt idx="425">
                  <c:v>3</c:v>
                </c:pt>
                <c:pt idx="426">
                  <c:v>3</c:v>
                </c:pt>
                <c:pt idx="427">
                  <c:v>2</c:v>
                </c:pt>
                <c:pt idx="428">
                  <c:v>1</c:v>
                </c:pt>
                <c:pt idx="429">
                  <c:v>1</c:v>
                </c:pt>
                <c:pt idx="430">
                  <c:v>2</c:v>
                </c:pt>
                <c:pt idx="431">
                  <c:v>1</c:v>
                </c:pt>
                <c:pt idx="432">
                  <c:v>2</c:v>
                </c:pt>
                <c:pt idx="433">
                  <c:v>2</c:v>
                </c:pt>
                <c:pt idx="434">
                  <c:v>1</c:v>
                </c:pt>
                <c:pt idx="435">
                  <c:v>1</c:v>
                </c:pt>
                <c:pt idx="436">
                  <c:v>3</c:v>
                </c:pt>
                <c:pt idx="437">
                  <c:v>4</c:v>
                </c:pt>
                <c:pt idx="438">
                  <c:v>4</c:v>
                </c:pt>
                <c:pt idx="439">
                  <c:v>5</c:v>
                </c:pt>
                <c:pt idx="440">
                  <c:v>1</c:v>
                </c:pt>
                <c:pt idx="441">
                  <c:v>4</c:v>
                </c:pt>
                <c:pt idx="442">
                  <c:v>2</c:v>
                </c:pt>
                <c:pt idx="443">
                  <c:v>6</c:v>
                </c:pt>
                <c:pt idx="444">
                  <c:v>4</c:v>
                </c:pt>
                <c:pt idx="445">
                  <c:v>3</c:v>
                </c:pt>
                <c:pt idx="446">
                  <c:v>5</c:v>
                </c:pt>
                <c:pt idx="447">
                  <c:v>4</c:v>
                </c:pt>
                <c:pt idx="448">
                  <c:v>4</c:v>
                </c:pt>
                <c:pt idx="449">
                  <c:v>3</c:v>
                </c:pt>
                <c:pt idx="450">
                  <c:v>2</c:v>
                </c:pt>
                <c:pt idx="451">
                  <c:v>3</c:v>
                </c:pt>
                <c:pt idx="452">
                  <c:v>5</c:v>
                </c:pt>
                <c:pt idx="453">
                  <c:v>5</c:v>
                </c:pt>
                <c:pt idx="454">
                  <c:v>4</c:v>
                </c:pt>
                <c:pt idx="455">
                  <c:v>4</c:v>
                </c:pt>
                <c:pt idx="456">
                  <c:v>3</c:v>
                </c:pt>
                <c:pt idx="457">
                  <c:v>1</c:v>
                </c:pt>
                <c:pt idx="458">
                  <c:v>3</c:v>
                </c:pt>
                <c:pt idx="459">
                  <c:v>1</c:v>
                </c:pt>
                <c:pt idx="460">
                  <c:v>4</c:v>
                </c:pt>
                <c:pt idx="461">
                  <c:v>4</c:v>
                </c:pt>
                <c:pt idx="462">
                  <c:v>2</c:v>
                </c:pt>
                <c:pt idx="463">
                  <c:v>3</c:v>
                </c:pt>
                <c:pt idx="464">
                  <c:v>3</c:v>
                </c:pt>
                <c:pt idx="465">
                  <c:v>5</c:v>
                </c:pt>
                <c:pt idx="466">
                  <c:v>3</c:v>
                </c:pt>
                <c:pt idx="467">
                  <c:v>2</c:v>
                </c:pt>
                <c:pt idx="468">
                  <c:v>3</c:v>
                </c:pt>
                <c:pt idx="469">
                  <c:v>2</c:v>
                </c:pt>
                <c:pt idx="470">
                  <c:v>2</c:v>
                </c:pt>
                <c:pt idx="471">
                  <c:v>1</c:v>
                </c:pt>
                <c:pt idx="472">
                  <c:v>4</c:v>
                </c:pt>
                <c:pt idx="473">
                  <c:v>1</c:v>
                </c:pt>
                <c:pt idx="474">
                  <c:v>1</c:v>
                </c:pt>
                <c:pt idx="475">
                  <c:v>1</c:v>
                </c:pt>
                <c:pt idx="476">
                  <c:v>1</c:v>
                </c:pt>
                <c:pt idx="477">
                  <c:v>1</c:v>
                </c:pt>
                <c:pt idx="478">
                  <c:v>1</c:v>
                </c:pt>
                <c:pt idx="479">
                  <c:v>1</c:v>
                </c:pt>
                <c:pt idx="480">
                  <c:v>3</c:v>
                </c:pt>
                <c:pt idx="481">
                  <c:v>3</c:v>
                </c:pt>
                <c:pt idx="482">
                  <c:v>2</c:v>
                </c:pt>
                <c:pt idx="483">
                  <c:v>3</c:v>
                </c:pt>
                <c:pt idx="484">
                  <c:v>3</c:v>
                </c:pt>
                <c:pt idx="485">
                  <c:v>2</c:v>
                </c:pt>
                <c:pt idx="486">
                  <c:v>6</c:v>
                </c:pt>
                <c:pt idx="487">
                  <c:v>2</c:v>
                </c:pt>
                <c:pt idx="488">
                  <c:v>1</c:v>
                </c:pt>
                <c:pt idx="489">
                  <c:v>7</c:v>
                </c:pt>
                <c:pt idx="490">
                  <c:v>3</c:v>
                </c:pt>
                <c:pt idx="491">
                  <c:v>4</c:v>
                </c:pt>
                <c:pt idx="492">
                  <c:v>4</c:v>
                </c:pt>
                <c:pt idx="493">
                  <c:v>2</c:v>
                </c:pt>
                <c:pt idx="494">
                  <c:v>2</c:v>
                </c:pt>
                <c:pt idx="495">
                  <c:v>4</c:v>
                </c:pt>
                <c:pt idx="496">
                  <c:v>4</c:v>
                </c:pt>
                <c:pt idx="497">
                  <c:v>1</c:v>
                </c:pt>
                <c:pt idx="498">
                  <c:v>7</c:v>
                </c:pt>
                <c:pt idx="499">
                  <c:v>3</c:v>
                </c:pt>
                <c:pt idx="500">
                  <c:v>5</c:v>
                </c:pt>
                <c:pt idx="501">
                  <c:v>3</c:v>
                </c:pt>
                <c:pt idx="502">
                  <c:v>5</c:v>
                </c:pt>
                <c:pt idx="503">
                  <c:v>1</c:v>
                </c:pt>
                <c:pt idx="504">
                  <c:v>5</c:v>
                </c:pt>
                <c:pt idx="505">
                  <c:v>1</c:v>
                </c:pt>
                <c:pt idx="506">
                  <c:v>1</c:v>
                </c:pt>
                <c:pt idx="507">
                  <c:v>1</c:v>
                </c:pt>
                <c:pt idx="508">
                  <c:v>4</c:v>
                </c:pt>
                <c:pt idx="509">
                  <c:v>4</c:v>
                </c:pt>
                <c:pt idx="510">
                  <c:v>2</c:v>
                </c:pt>
                <c:pt idx="511">
                  <c:v>2</c:v>
                </c:pt>
                <c:pt idx="512">
                  <c:v>2</c:v>
                </c:pt>
                <c:pt idx="513">
                  <c:v>1</c:v>
                </c:pt>
                <c:pt idx="514">
                  <c:v>3</c:v>
                </c:pt>
                <c:pt idx="515">
                  <c:v>1</c:v>
                </c:pt>
                <c:pt idx="516">
                  <c:v>2</c:v>
                </c:pt>
                <c:pt idx="517">
                  <c:v>2</c:v>
                </c:pt>
                <c:pt idx="518">
                  <c:v>1</c:v>
                </c:pt>
                <c:pt idx="519">
                  <c:v>1</c:v>
                </c:pt>
                <c:pt idx="520">
                  <c:v>1</c:v>
                </c:pt>
                <c:pt idx="521">
                  <c:v>1</c:v>
                </c:pt>
                <c:pt idx="522">
                  <c:v>1</c:v>
                </c:pt>
                <c:pt idx="523">
                  <c:v>1</c:v>
                </c:pt>
                <c:pt idx="524">
                  <c:v>1</c:v>
                </c:pt>
                <c:pt idx="525">
                  <c:v>1</c:v>
                </c:pt>
                <c:pt idx="526">
                  <c:v>2</c:v>
                </c:pt>
                <c:pt idx="527">
                  <c:v>1</c:v>
                </c:pt>
                <c:pt idx="528">
                  <c:v>2</c:v>
                </c:pt>
                <c:pt idx="529">
                  <c:v>5</c:v>
                </c:pt>
                <c:pt idx="530">
                  <c:v>4</c:v>
                </c:pt>
                <c:pt idx="531">
                  <c:v>4</c:v>
                </c:pt>
                <c:pt idx="532">
                  <c:v>8</c:v>
                </c:pt>
                <c:pt idx="533">
                  <c:v>9</c:v>
                </c:pt>
                <c:pt idx="534">
                  <c:v>6</c:v>
                </c:pt>
                <c:pt idx="535">
                  <c:v>2</c:v>
                </c:pt>
                <c:pt idx="536">
                  <c:v>7</c:v>
                </c:pt>
                <c:pt idx="537">
                  <c:v>6</c:v>
                </c:pt>
                <c:pt idx="538">
                  <c:v>4</c:v>
                </c:pt>
                <c:pt idx="539">
                  <c:v>2</c:v>
                </c:pt>
                <c:pt idx="540">
                  <c:v>1</c:v>
                </c:pt>
                <c:pt idx="541">
                  <c:v>9</c:v>
                </c:pt>
                <c:pt idx="542">
                  <c:v>4</c:v>
                </c:pt>
                <c:pt idx="543">
                  <c:v>2</c:v>
                </c:pt>
                <c:pt idx="544">
                  <c:v>4</c:v>
                </c:pt>
                <c:pt idx="545">
                  <c:v>1</c:v>
                </c:pt>
                <c:pt idx="546">
                  <c:v>4</c:v>
                </c:pt>
                <c:pt idx="547">
                  <c:v>6</c:v>
                </c:pt>
                <c:pt idx="548">
                  <c:v>1</c:v>
                </c:pt>
                <c:pt idx="549">
                  <c:v>4</c:v>
                </c:pt>
                <c:pt idx="550">
                  <c:v>3</c:v>
                </c:pt>
                <c:pt idx="551">
                  <c:v>2</c:v>
                </c:pt>
                <c:pt idx="552">
                  <c:v>4</c:v>
                </c:pt>
                <c:pt idx="553">
                  <c:v>4</c:v>
                </c:pt>
                <c:pt idx="554">
                  <c:v>2</c:v>
                </c:pt>
                <c:pt idx="555">
                  <c:v>3</c:v>
                </c:pt>
                <c:pt idx="556">
                  <c:v>3</c:v>
                </c:pt>
                <c:pt idx="557">
                  <c:v>2</c:v>
                </c:pt>
                <c:pt idx="558">
                  <c:v>2</c:v>
                </c:pt>
                <c:pt idx="559">
                  <c:v>5</c:v>
                </c:pt>
                <c:pt idx="560">
                  <c:v>6</c:v>
                </c:pt>
                <c:pt idx="561">
                  <c:v>2</c:v>
                </c:pt>
                <c:pt idx="562">
                  <c:v>2</c:v>
                </c:pt>
                <c:pt idx="563">
                  <c:v>2</c:v>
                </c:pt>
                <c:pt idx="564">
                  <c:v>2</c:v>
                </c:pt>
                <c:pt idx="565">
                  <c:v>5</c:v>
                </c:pt>
                <c:pt idx="566">
                  <c:v>1</c:v>
                </c:pt>
                <c:pt idx="567">
                  <c:v>1</c:v>
                </c:pt>
                <c:pt idx="568">
                  <c:v>2</c:v>
                </c:pt>
                <c:pt idx="569">
                  <c:v>1</c:v>
                </c:pt>
                <c:pt idx="570">
                  <c:v>2</c:v>
                </c:pt>
                <c:pt idx="571">
                  <c:v>1</c:v>
                </c:pt>
                <c:pt idx="572">
                  <c:v>2</c:v>
                </c:pt>
                <c:pt idx="573">
                  <c:v>1</c:v>
                </c:pt>
                <c:pt idx="574">
                  <c:v>6</c:v>
                </c:pt>
                <c:pt idx="575">
                  <c:v>5</c:v>
                </c:pt>
                <c:pt idx="576">
                  <c:v>4</c:v>
                </c:pt>
                <c:pt idx="577">
                  <c:v>3</c:v>
                </c:pt>
                <c:pt idx="578">
                  <c:v>4</c:v>
                </c:pt>
                <c:pt idx="579">
                  <c:v>10</c:v>
                </c:pt>
                <c:pt idx="580">
                  <c:v>7</c:v>
                </c:pt>
                <c:pt idx="581">
                  <c:v>5</c:v>
                </c:pt>
                <c:pt idx="582">
                  <c:v>10</c:v>
                </c:pt>
                <c:pt idx="583">
                  <c:v>3</c:v>
                </c:pt>
                <c:pt idx="584">
                  <c:v>3</c:v>
                </c:pt>
                <c:pt idx="585">
                  <c:v>4</c:v>
                </c:pt>
                <c:pt idx="586">
                  <c:v>3</c:v>
                </c:pt>
                <c:pt idx="587">
                  <c:v>3</c:v>
                </c:pt>
                <c:pt idx="588">
                  <c:v>2</c:v>
                </c:pt>
                <c:pt idx="589">
                  <c:v>3</c:v>
                </c:pt>
                <c:pt idx="590">
                  <c:v>2</c:v>
                </c:pt>
                <c:pt idx="591">
                  <c:v>2</c:v>
                </c:pt>
                <c:pt idx="592">
                  <c:v>4</c:v>
                </c:pt>
                <c:pt idx="593">
                  <c:v>4</c:v>
                </c:pt>
                <c:pt idx="594">
                  <c:v>1</c:v>
                </c:pt>
                <c:pt idx="595">
                  <c:v>3</c:v>
                </c:pt>
                <c:pt idx="596">
                  <c:v>3</c:v>
                </c:pt>
                <c:pt idx="597">
                  <c:v>1</c:v>
                </c:pt>
                <c:pt idx="598">
                  <c:v>3</c:v>
                </c:pt>
                <c:pt idx="599">
                  <c:v>2</c:v>
                </c:pt>
                <c:pt idx="600">
                  <c:v>4</c:v>
                </c:pt>
                <c:pt idx="601">
                  <c:v>5</c:v>
                </c:pt>
                <c:pt idx="602">
                  <c:v>3</c:v>
                </c:pt>
                <c:pt idx="603">
                  <c:v>4</c:v>
                </c:pt>
                <c:pt idx="604">
                  <c:v>2</c:v>
                </c:pt>
                <c:pt idx="605">
                  <c:v>6</c:v>
                </c:pt>
                <c:pt idx="606">
                  <c:v>1</c:v>
                </c:pt>
                <c:pt idx="607">
                  <c:v>4</c:v>
                </c:pt>
                <c:pt idx="608">
                  <c:v>1</c:v>
                </c:pt>
                <c:pt idx="609">
                  <c:v>4</c:v>
                </c:pt>
                <c:pt idx="610">
                  <c:v>2</c:v>
                </c:pt>
                <c:pt idx="611">
                  <c:v>1</c:v>
                </c:pt>
                <c:pt idx="612">
                  <c:v>2</c:v>
                </c:pt>
                <c:pt idx="613">
                  <c:v>2</c:v>
                </c:pt>
                <c:pt idx="614">
                  <c:v>6</c:v>
                </c:pt>
                <c:pt idx="615">
                  <c:v>2</c:v>
                </c:pt>
                <c:pt idx="616">
                  <c:v>6</c:v>
                </c:pt>
                <c:pt idx="617">
                  <c:v>4</c:v>
                </c:pt>
                <c:pt idx="618">
                  <c:v>7</c:v>
                </c:pt>
                <c:pt idx="619">
                  <c:v>7</c:v>
                </c:pt>
                <c:pt idx="620">
                  <c:v>7</c:v>
                </c:pt>
                <c:pt idx="621">
                  <c:v>4</c:v>
                </c:pt>
                <c:pt idx="622">
                  <c:v>6</c:v>
                </c:pt>
                <c:pt idx="623">
                  <c:v>5</c:v>
                </c:pt>
                <c:pt idx="624">
                  <c:v>5</c:v>
                </c:pt>
                <c:pt idx="625">
                  <c:v>3</c:v>
                </c:pt>
                <c:pt idx="626">
                  <c:v>2</c:v>
                </c:pt>
                <c:pt idx="627">
                  <c:v>4</c:v>
                </c:pt>
                <c:pt idx="628">
                  <c:v>6</c:v>
                </c:pt>
                <c:pt idx="629">
                  <c:v>4</c:v>
                </c:pt>
                <c:pt idx="630">
                  <c:v>3</c:v>
                </c:pt>
                <c:pt idx="631">
                  <c:v>2</c:v>
                </c:pt>
                <c:pt idx="632">
                  <c:v>6</c:v>
                </c:pt>
                <c:pt idx="633">
                  <c:v>2</c:v>
                </c:pt>
                <c:pt idx="634">
                  <c:v>4</c:v>
                </c:pt>
                <c:pt idx="635">
                  <c:v>5</c:v>
                </c:pt>
                <c:pt idx="636">
                  <c:v>2</c:v>
                </c:pt>
                <c:pt idx="637">
                  <c:v>5</c:v>
                </c:pt>
                <c:pt idx="638">
                  <c:v>2</c:v>
                </c:pt>
                <c:pt idx="639">
                  <c:v>7</c:v>
                </c:pt>
                <c:pt idx="640">
                  <c:v>7</c:v>
                </c:pt>
                <c:pt idx="641">
                  <c:v>2</c:v>
                </c:pt>
                <c:pt idx="642">
                  <c:v>2</c:v>
                </c:pt>
                <c:pt idx="643">
                  <c:v>1</c:v>
                </c:pt>
                <c:pt idx="644">
                  <c:v>2</c:v>
                </c:pt>
                <c:pt idx="645">
                  <c:v>6</c:v>
                </c:pt>
                <c:pt idx="646">
                  <c:v>4</c:v>
                </c:pt>
                <c:pt idx="647">
                  <c:v>1</c:v>
                </c:pt>
                <c:pt idx="648">
                  <c:v>1</c:v>
                </c:pt>
                <c:pt idx="649">
                  <c:v>3</c:v>
                </c:pt>
                <c:pt idx="650">
                  <c:v>1</c:v>
                </c:pt>
                <c:pt idx="651">
                  <c:v>2</c:v>
                </c:pt>
                <c:pt idx="652">
                  <c:v>3</c:v>
                </c:pt>
                <c:pt idx="653">
                  <c:v>1</c:v>
                </c:pt>
                <c:pt idx="654">
                  <c:v>1</c:v>
                </c:pt>
                <c:pt idx="655">
                  <c:v>1</c:v>
                </c:pt>
                <c:pt idx="656">
                  <c:v>1</c:v>
                </c:pt>
                <c:pt idx="657">
                  <c:v>1</c:v>
                </c:pt>
                <c:pt idx="658">
                  <c:v>1</c:v>
                </c:pt>
                <c:pt idx="659">
                  <c:v>1</c:v>
                </c:pt>
                <c:pt idx="660">
                  <c:v>3</c:v>
                </c:pt>
                <c:pt idx="661">
                  <c:v>2</c:v>
                </c:pt>
                <c:pt idx="662">
                  <c:v>5</c:v>
                </c:pt>
                <c:pt idx="663">
                  <c:v>4</c:v>
                </c:pt>
                <c:pt idx="664">
                  <c:v>7</c:v>
                </c:pt>
                <c:pt idx="665">
                  <c:v>7</c:v>
                </c:pt>
                <c:pt idx="666">
                  <c:v>4</c:v>
                </c:pt>
                <c:pt idx="667">
                  <c:v>2</c:v>
                </c:pt>
                <c:pt idx="668">
                  <c:v>3</c:v>
                </c:pt>
                <c:pt idx="669">
                  <c:v>5</c:v>
                </c:pt>
                <c:pt idx="670">
                  <c:v>3</c:v>
                </c:pt>
                <c:pt idx="671">
                  <c:v>4</c:v>
                </c:pt>
                <c:pt idx="672">
                  <c:v>5</c:v>
                </c:pt>
                <c:pt idx="673">
                  <c:v>1</c:v>
                </c:pt>
                <c:pt idx="674">
                  <c:v>4</c:v>
                </c:pt>
                <c:pt idx="675">
                  <c:v>3</c:v>
                </c:pt>
                <c:pt idx="676">
                  <c:v>1</c:v>
                </c:pt>
                <c:pt idx="677">
                  <c:v>1</c:v>
                </c:pt>
                <c:pt idx="678">
                  <c:v>6</c:v>
                </c:pt>
                <c:pt idx="679">
                  <c:v>5</c:v>
                </c:pt>
                <c:pt idx="680">
                  <c:v>5</c:v>
                </c:pt>
                <c:pt idx="681">
                  <c:v>4</c:v>
                </c:pt>
                <c:pt idx="682">
                  <c:v>7</c:v>
                </c:pt>
                <c:pt idx="683">
                  <c:v>3</c:v>
                </c:pt>
                <c:pt idx="684">
                  <c:v>2</c:v>
                </c:pt>
                <c:pt idx="685">
                  <c:v>5</c:v>
                </c:pt>
                <c:pt idx="686">
                  <c:v>3</c:v>
                </c:pt>
                <c:pt idx="687">
                  <c:v>3</c:v>
                </c:pt>
                <c:pt idx="688">
                  <c:v>3</c:v>
                </c:pt>
                <c:pt idx="689">
                  <c:v>4</c:v>
                </c:pt>
                <c:pt idx="690">
                  <c:v>2</c:v>
                </c:pt>
                <c:pt idx="691">
                  <c:v>2</c:v>
                </c:pt>
                <c:pt idx="692">
                  <c:v>3</c:v>
                </c:pt>
                <c:pt idx="693">
                  <c:v>5</c:v>
                </c:pt>
                <c:pt idx="694">
                  <c:v>6</c:v>
                </c:pt>
                <c:pt idx="695">
                  <c:v>2</c:v>
                </c:pt>
                <c:pt idx="696">
                  <c:v>4</c:v>
                </c:pt>
                <c:pt idx="697">
                  <c:v>1</c:v>
                </c:pt>
                <c:pt idx="698">
                  <c:v>4</c:v>
                </c:pt>
                <c:pt idx="699">
                  <c:v>4</c:v>
                </c:pt>
                <c:pt idx="700">
                  <c:v>1</c:v>
                </c:pt>
                <c:pt idx="701">
                  <c:v>1</c:v>
                </c:pt>
                <c:pt idx="702">
                  <c:v>1</c:v>
                </c:pt>
                <c:pt idx="703">
                  <c:v>1</c:v>
                </c:pt>
                <c:pt idx="704">
                  <c:v>2</c:v>
                </c:pt>
                <c:pt idx="705">
                  <c:v>2</c:v>
                </c:pt>
                <c:pt idx="706">
                  <c:v>1</c:v>
                </c:pt>
                <c:pt idx="707">
                  <c:v>3</c:v>
                </c:pt>
                <c:pt idx="708">
                  <c:v>3</c:v>
                </c:pt>
                <c:pt idx="709">
                  <c:v>9</c:v>
                </c:pt>
                <c:pt idx="710">
                  <c:v>7</c:v>
                </c:pt>
                <c:pt idx="711">
                  <c:v>11</c:v>
                </c:pt>
                <c:pt idx="712">
                  <c:v>7</c:v>
                </c:pt>
                <c:pt idx="713">
                  <c:v>5</c:v>
                </c:pt>
                <c:pt idx="714">
                  <c:v>7</c:v>
                </c:pt>
                <c:pt idx="715">
                  <c:v>5</c:v>
                </c:pt>
                <c:pt idx="716">
                  <c:v>7</c:v>
                </c:pt>
                <c:pt idx="717">
                  <c:v>4</c:v>
                </c:pt>
                <c:pt idx="718">
                  <c:v>2</c:v>
                </c:pt>
                <c:pt idx="719">
                  <c:v>5</c:v>
                </c:pt>
                <c:pt idx="720">
                  <c:v>6</c:v>
                </c:pt>
                <c:pt idx="721">
                  <c:v>4</c:v>
                </c:pt>
                <c:pt idx="722">
                  <c:v>3</c:v>
                </c:pt>
                <c:pt idx="723">
                  <c:v>10</c:v>
                </c:pt>
                <c:pt idx="724">
                  <c:v>5</c:v>
                </c:pt>
                <c:pt idx="725">
                  <c:v>6</c:v>
                </c:pt>
                <c:pt idx="726">
                  <c:v>3</c:v>
                </c:pt>
                <c:pt idx="727">
                  <c:v>4</c:v>
                </c:pt>
                <c:pt idx="728">
                  <c:v>5</c:v>
                </c:pt>
                <c:pt idx="729">
                  <c:v>1</c:v>
                </c:pt>
                <c:pt idx="730">
                  <c:v>2</c:v>
                </c:pt>
                <c:pt idx="731">
                  <c:v>3</c:v>
                </c:pt>
                <c:pt idx="732">
                  <c:v>4</c:v>
                </c:pt>
                <c:pt idx="733">
                  <c:v>7</c:v>
                </c:pt>
                <c:pt idx="734">
                  <c:v>3</c:v>
                </c:pt>
                <c:pt idx="735">
                  <c:v>2</c:v>
                </c:pt>
                <c:pt idx="736">
                  <c:v>3</c:v>
                </c:pt>
                <c:pt idx="737">
                  <c:v>6</c:v>
                </c:pt>
                <c:pt idx="738">
                  <c:v>7</c:v>
                </c:pt>
                <c:pt idx="739">
                  <c:v>3</c:v>
                </c:pt>
                <c:pt idx="740">
                  <c:v>4</c:v>
                </c:pt>
                <c:pt idx="741">
                  <c:v>1</c:v>
                </c:pt>
                <c:pt idx="742">
                  <c:v>4</c:v>
                </c:pt>
                <c:pt idx="743">
                  <c:v>1</c:v>
                </c:pt>
                <c:pt idx="744">
                  <c:v>1</c:v>
                </c:pt>
                <c:pt idx="745">
                  <c:v>2</c:v>
                </c:pt>
                <c:pt idx="746">
                  <c:v>3</c:v>
                </c:pt>
                <c:pt idx="747">
                  <c:v>2</c:v>
                </c:pt>
                <c:pt idx="748">
                  <c:v>1</c:v>
                </c:pt>
                <c:pt idx="749">
                  <c:v>2</c:v>
                </c:pt>
                <c:pt idx="750">
                  <c:v>2</c:v>
                </c:pt>
                <c:pt idx="751">
                  <c:v>2</c:v>
                </c:pt>
                <c:pt idx="752">
                  <c:v>1</c:v>
                </c:pt>
                <c:pt idx="753">
                  <c:v>1</c:v>
                </c:pt>
                <c:pt idx="754">
                  <c:v>1</c:v>
                </c:pt>
                <c:pt idx="755">
                  <c:v>1</c:v>
                </c:pt>
                <c:pt idx="756">
                  <c:v>2</c:v>
                </c:pt>
                <c:pt idx="757">
                  <c:v>4</c:v>
                </c:pt>
                <c:pt idx="758">
                  <c:v>6</c:v>
                </c:pt>
                <c:pt idx="759">
                  <c:v>5</c:v>
                </c:pt>
                <c:pt idx="760">
                  <c:v>4</c:v>
                </c:pt>
                <c:pt idx="761">
                  <c:v>9</c:v>
                </c:pt>
                <c:pt idx="762">
                  <c:v>3</c:v>
                </c:pt>
                <c:pt idx="763">
                  <c:v>7</c:v>
                </c:pt>
                <c:pt idx="764">
                  <c:v>11</c:v>
                </c:pt>
                <c:pt idx="765">
                  <c:v>5</c:v>
                </c:pt>
                <c:pt idx="766">
                  <c:v>4</c:v>
                </c:pt>
                <c:pt idx="767">
                  <c:v>5</c:v>
                </c:pt>
                <c:pt idx="768">
                  <c:v>7</c:v>
                </c:pt>
                <c:pt idx="769">
                  <c:v>3</c:v>
                </c:pt>
                <c:pt idx="770">
                  <c:v>3</c:v>
                </c:pt>
                <c:pt idx="771">
                  <c:v>1</c:v>
                </c:pt>
                <c:pt idx="772">
                  <c:v>5</c:v>
                </c:pt>
                <c:pt idx="773">
                  <c:v>2</c:v>
                </c:pt>
                <c:pt idx="774">
                  <c:v>8</c:v>
                </c:pt>
                <c:pt idx="775">
                  <c:v>1</c:v>
                </c:pt>
                <c:pt idx="776">
                  <c:v>4</c:v>
                </c:pt>
                <c:pt idx="777">
                  <c:v>6</c:v>
                </c:pt>
                <c:pt idx="778">
                  <c:v>2</c:v>
                </c:pt>
                <c:pt idx="779">
                  <c:v>6</c:v>
                </c:pt>
                <c:pt idx="780">
                  <c:v>4</c:v>
                </c:pt>
                <c:pt idx="781">
                  <c:v>4</c:v>
                </c:pt>
                <c:pt idx="782">
                  <c:v>6</c:v>
                </c:pt>
                <c:pt idx="783">
                  <c:v>7</c:v>
                </c:pt>
                <c:pt idx="784">
                  <c:v>4</c:v>
                </c:pt>
                <c:pt idx="785">
                  <c:v>5</c:v>
                </c:pt>
                <c:pt idx="786">
                  <c:v>5</c:v>
                </c:pt>
                <c:pt idx="787">
                  <c:v>4</c:v>
                </c:pt>
                <c:pt idx="788">
                  <c:v>5</c:v>
                </c:pt>
                <c:pt idx="789">
                  <c:v>3</c:v>
                </c:pt>
                <c:pt idx="790">
                  <c:v>5</c:v>
                </c:pt>
                <c:pt idx="791">
                  <c:v>1</c:v>
                </c:pt>
                <c:pt idx="792">
                  <c:v>4</c:v>
                </c:pt>
                <c:pt idx="793">
                  <c:v>2</c:v>
                </c:pt>
                <c:pt idx="794">
                  <c:v>4</c:v>
                </c:pt>
                <c:pt idx="795">
                  <c:v>2</c:v>
                </c:pt>
                <c:pt idx="796">
                  <c:v>1</c:v>
                </c:pt>
                <c:pt idx="797">
                  <c:v>1</c:v>
                </c:pt>
                <c:pt idx="798">
                  <c:v>1</c:v>
                </c:pt>
                <c:pt idx="799">
                  <c:v>1</c:v>
                </c:pt>
                <c:pt idx="800">
                  <c:v>1</c:v>
                </c:pt>
                <c:pt idx="801">
                  <c:v>1</c:v>
                </c:pt>
                <c:pt idx="802">
                  <c:v>2</c:v>
                </c:pt>
                <c:pt idx="803">
                  <c:v>1</c:v>
                </c:pt>
                <c:pt idx="804">
                  <c:v>6</c:v>
                </c:pt>
                <c:pt idx="805">
                  <c:v>2</c:v>
                </c:pt>
                <c:pt idx="806">
                  <c:v>8</c:v>
                </c:pt>
                <c:pt idx="807">
                  <c:v>9</c:v>
                </c:pt>
                <c:pt idx="808">
                  <c:v>7</c:v>
                </c:pt>
                <c:pt idx="809">
                  <c:v>10</c:v>
                </c:pt>
                <c:pt idx="810">
                  <c:v>4</c:v>
                </c:pt>
                <c:pt idx="811">
                  <c:v>2</c:v>
                </c:pt>
                <c:pt idx="812">
                  <c:v>8</c:v>
                </c:pt>
                <c:pt idx="813">
                  <c:v>7</c:v>
                </c:pt>
                <c:pt idx="814">
                  <c:v>6</c:v>
                </c:pt>
                <c:pt idx="815">
                  <c:v>6</c:v>
                </c:pt>
                <c:pt idx="816">
                  <c:v>4</c:v>
                </c:pt>
                <c:pt idx="817">
                  <c:v>3</c:v>
                </c:pt>
                <c:pt idx="818">
                  <c:v>8</c:v>
                </c:pt>
                <c:pt idx="819">
                  <c:v>1</c:v>
                </c:pt>
                <c:pt idx="820">
                  <c:v>3</c:v>
                </c:pt>
                <c:pt idx="821">
                  <c:v>3</c:v>
                </c:pt>
                <c:pt idx="822">
                  <c:v>6</c:v>
                </c:pt>
                <c:pt idx="823">
                  <c:v>7</c:v>
                </c:pt>
                <c:pt idx="824">
                  <c:v>5</c:v>
                </c:pt>
                <c:pt idx="825">
                  <c:v>5</c:v>
                </c:pt>
                <c:pt idx="826">
                  <c:v>2</c:v>
                </c:pt>
                <c:pt idx="827">
                  <c:v>4</c:v>
                </c:pt>
                <c:pt idx="828">
                  <c:v>2</c:v>
                </c:pt>
                <c:pt idx="829">
                  <c:v>6</c:v>
                </c:pt>
                <c:pt idx="830">
                  <c:v>2</c:v>
                </c:pt>
                <c:pt idx="831">
                  <c:v>6</c:v>
                </c:pt>
                <c:pt idx="832">
                  <c:v>5</c:v>
                </c:pt>
                <c:pt idx="833">
                  <c:v>3</c:v>
                </c:pt>
                <c:pt idx="834">
                  <c:v>8</c:v>
                </c:pt>
                <c:pt idx="835">
                  <c:v>4</c:v>
                </c:pt>
                <c:pt idx="836">
                  <c:v>1</c:v>
                </c:pt>
                <c:pt idx="837">
                  <c:v>1</c:v>
                </c:pt>
                <c:pt idx="838">
                  <c:v>1</c:v>
                </c:pt>
                <c:pt idx="839">
                  <c:v>1</c:v>
                </c:pt>
                <c:pt idx="840">
                  <c:v>2</c:v>
                </c:pt>
                <c:pt idx="841">
                  <c:v>3</c:v>
                </c:pt>
                <c:pt idx="842">
                  <c:v>6</c:v>
                </c:pt>
                <c:pt idx="843">
                  <c:v>1</c:v>
                </c:pt>
                <c:pt idx="844">
                  <c:v>1</c:v>
                </c:pt>
                <c:pt idx="845">
                  <c:v>1</c:v>
                </c:pt>
                <c:pt idx="846">
                  <c:v>1</c:v>
                </c:pt>
                <c:pt idx="847">
                  <c:v>1</c:v>
                </c:pt>
                <c:pt idx="848">
                  <c:v>1</c:v>
                </c:pt>
                <c:pt idx="849">
                  <c:v>1</c:v>
                </c:pt>
                <c:pt idx="850">
                  <c:v>2</c:v>
                </c:pt>
                <c:pt idx="851">
                  <c:v>2</c:v>
                </c:pt>
                <c:pt idx="852">
                  <c:v>1</c:v>
                </c:pt>
                <c:pt idx="853">
                  <c:v>8</c:v>
                </c:pt>
                <c:pt idx="854">
                  <c:v>10</c:v>
                </c:pt>
                <c:pt idx="855">
                  <c:v>5</c:v>
                </c:pt>
                <c:pt idx="856">
                  <c:v>7</c:v>
                </c:pt>
                <c:pt idx="857">
                  <c:v>10</c:v>
                </c:pt>
                <c:pt idx="858">
                  <c:v>7</c:v>
                </c:pt>
                <c:pt idx="859">
                  <c:v>7</c:v>
                </c:pt>
                <c:pt idx="860">
                  <c:v>8</c:v>
                </c:pt>
                <c:pt idx="861">
                  <c:v>5</c:v>
                </c:pt>
                <c:pt idx="862">
                  <c:v>5</c:v>
                </c:pt>
                <c:pt idx="863">
                  <c:v>4</c:v>
                </c:pt>
                <c:pt idx="864">
                  <c:v>4</c:v>
                </c:pt>
                <c:pt idx="865">
                  <c:v>4</c:v>
                </c:pt>
                <c:pt idx="866">
                  <c:v>2</c:v>
                </c:pt>
                <c:pt idx="867">
                  <c:v>6</c:v>
                </c:pt>
                <c:pt idx="868">
                  <c:v>1</c:v>
                </c:pt>
                <c:pt idx="869">
                  <c:v>3</c:v>
                </c:pt>
                <c:pt idx="870">
                  <c:v>7</c:v>
                </c:pt>
                <c:pt idx="871">
                  <c:v>9</c:v>
                </c:pt>
                <c:pt idx="872">
                  <c:v>5</c:v>
                </c:pt>
                <c:pt idx="873">
                  <c:v>5</c:v>
                </c:pt>
                <c:pt idx="874">
                  <c:v>4</c:v>
                </c:pt>
                <c:pt idx="875">
                  <c:v>6</c:v>
                </c:pt>
                <c:pt idx="876">
                  <c:v>5</c:v>
                </c:pt>
                <c:pt idx="877">
                  <c:v>3</c:v>
                </c:pt>
                <c:pt idx="878">
                  <c:v>5</c:v>
                </c:pt>
                <c:pt idx="879">
                  <c:v>3</c:v>
                </c:pt>
                <c:pt idx="880">
                  <c:v>10</c:v>
                </c:pt>
                <c:pt idx="881">
                  <c:v>5</c:v>
                </c:pt>
                <c:pt idx="882">
                  <c:v>3</c:v>
                </c:pt>
                <c:pt idx="883">
                  <c:v>1</c:v>
                </c:pt>
                <c:pt idx="884">
                  <c:v>4</c:v>
                </c:pt>
                <c:pt idx="885">
                  <c:v>3</c:v>
                </c:pt>
                <c:pt idx="886">
                  <c:v>5</c:v>
                </c:pt>
                <c:pt idx="887">
                  <c:v>5</c:v>
                </c:pt>
                <c:pt idx="888">
                  <c:v>2</c:v>
                </c:pt>
                <c:pt idx="889">
                  <c:v>2</c:v>
                </c:pt>
                <c:pt idx="890">
                  <c:v>1</c:v>
                </c:pt>
                <c:pt idx="891">
                  <c:v>1</c:v>
                </c:pt>
                <c:pt idx="892">
                  <c:v>1</c:v>
                </c:pt>
                <c:pt idx="893">
                  <c:v>2</c:v>
                </c:pt>
                <c:pt idx="894">
                  <c:v>1</c:v>
                </c:pt>
                <c:pt idx="895">
                  <c:v>2</c:v>
                </c:pt>
                <c:pt idx="896">
                  <c:v>1</c:v>
                </c:pt>
                <c:pt idx="897">
                  <c:v>3</c:v>
                </c:pt>
                <c:pt idx="898">
                  <c:v>1</c:v>
                </c:pt>
                <c:pt idx="899">
                  <c:v>1</c:v>
                </c:pt>
                <c:pt idx="900">
                  <c:v>4</c:v>
                </c:pt>
                <c:pt idx="901">
                  <c:v>5</c:v>
                </c:pt>
                <c:pt idx="902">
                  <c:v>8</c:v>
                </c:pt>
                <c:pt idx="903">
                  <c:v>6</c:v>
                </c:pt>
                <c:pt idx="904">
                  <c:v>6</c:v>
                </c:pt>
                <c:pt idx="905">
                  <c:v>8</c:v>
                </c:pt>
                <c:pt idx="906">
                  <c:v>6</c:v>
                </c:pt>
                <c:pt idx="907">
                  <c:v>6</c:v>
                </c:pt>
                <c:pt idx="908">
                  <c:v>4</c:v>
                </c:pt>
                <c:pt idx="909">
                  <c:v>5</c:v>
                </c:pt>
                <c:pt idx="910">
                  <c:v>7</c:v>
                </c:pt>
                <c:pt idx="911">
                  <c:v>8</c:v>
                </c:pt>
                <c:pt idx="912">
                  <c:v>6</c:v>
                </c:pt>
                <c:pt idx="913">
                  <c:v>4</c:v>
                </c:pt>
                <c:pt idx="914">
                  <c:v>5</c:v>
                </c:pt>
                <c:pt idx="915">
                  <c:v>4</c:v>
                </c:pt>
                <c:pt idx="916">
                  <c:v>4</c:v>
                </c:pt>
                <c:pt idx="917">
                  <c:v>4</c:v>
                </c:pt>
                <c:pt idx="918">
                  <c:v>7</c:v>
                </c:pt>
                <c:pt idx="919">
                  <c:v>5</c:v>
                </c:pt>
                <c:pt idx="920">
                  <c:v>7</c:v>
                </c:pt>
                <c:pt idx="921">
                  <c:v>5</c:v>
                </c:pt>
                <c:pt idx="922">
                  <c:v>5</c:v>
                </c:pt>
                <c:pt idx="923">
                  <c:v>4</c:v>
                </c:pt>
                <c:pt idx="924">
                  <c:v>5</c:v>
                </c:pt>
                <c:pt idx="925">
                  <c:v>2</c:v>
                </c:pt>
                <c:pt idx="926">
                  <c:v>3</c:v>
                </c:pt>
                <c:pt idx="927">
                  <c:v>6</c:v>
                </c:pt>
                <c:pt idx="928">
                  <c:v>7</c:v>
                </c:pt>
                <c:pt idx="929">
                  <c:v>3</c:v>
                </c:pt>
                <c:pt idx="930">
                  <c:v>3</c:v>
                </c:pt>
                <c:pt idx="931">
                  <c:v>5</c:v>
                </c:pt>
                <c:pt idx="932">
                  <c:v>8</c:v>
                </c:pt>
                <c:pt idx="933">
                  <c:v>3</c:v>
                </c:pt>
                <c:pt idx="934">
                  <c:v>8</c:v>
                </c:pt>
                <c:pt idx="935">
                  <c:v>9</c:v>
                </c:pt>
                <c:pt idx="936">
                  <c:v>2</c:v>
                </c:pt>
                <c:pt idx="937">
                  <c:v>3</c:v>
                </c:pt>
                <c:pt idx="938">
                  <c:v>3</c:v>
                </c:pt>
                <c:pt idx="939">
                  <c:v>2</c:v>
                </c:pt>
                <c:pt idx="940">
                  <c:v>4</c:v>
                </c:pt>
                <c:pt idx="941">
                  <c:v>1</c:v>
                </c:pt>
                <c:pt idx="942">
                  <c:v>1</c:v>
                </c:pt>
                <c:pt idx="943">
                  <c:v>2</c:v>
                </c:pt>
                <c:pt idx="944">
                  <c:v>1</c:v>
                </c:pt>
                <c:pt idx="945">
                  <c:v>1</c:v>
                </c:pt>
                <c:pt idx="946">
                  <c:v>1</c:v>
                </c:pt>
                <c:pt idx="947">
                  <c:v>3</c:v>
                </c:pt>
                <c:pt idx="948">
                  <c:v>2</c:v>
                </c:pt>
                <c:pt idx="949">
                  <c:v>7</c:v>
                </c:pt>
                <c:pt idx="950">
                  <c:v>7</c:v>
                </c:pt>
                <c:pt idx="951">
                  <c:v>4</c:v>
                </c:pt>
                <c:pt idx="952">
                  <c:v>8</c:v>
                </c:pt>
                <c:pt idx="953">
                  <c:v>9</c:v>
                </c:pt>
                <c:pt idx="954">
                  <c:v>9</c:v>
                </c:pt>
                <c:pt idx="955">
                  <c:v>11</c:v>
                </c:pt>
                <c:pt idx="956">
                  <c:v>12</c:v>
                </c:pt>
                <c:pt idx="957">
                  <c:v>7</c:v>
                </c:pt>
                <c:pt idx="958">
                  <c:v>4</c:v>
                </c:pt>
                <c:pt idx="959">
                  <c:v>2</c:v>
                </c:pt>
                <c:pt idx="960">
                  <c:v>6</c:v>
                </c:pt>
                <c:pt idx="961">
                  <c:v>5</c:v>
                </c:pt>
                <c:pt idx="962">
                  <c:v>5</c:v>
                </c:pt>
                <c:pt idx="963">
                  <c:v>3</c:v>
                </c:pt>
                <c:pt idx="964">
                  <c:v>8</c:v>
                </c:pt>
                <c:pt idx="965">
                  <c:v>7</c:v>
                </c:pt>
                <c:pt idx="966">
                  <c:v>8</c:v>
                </c:pt>
                <c:pt idx="967">
                  <c:v>8</c:v>
                </c:pt>
                <c:pt idx="968">
                  <c:v>7</c:v>
                </c:pt>
                <c:pt idx="969">
                  <c:v>4</c:v>
                </c:pt>
                <c:pt idx="970">
                  <c:v>5</c:v>
                </c:pt>
                <c:pt idx="971">
                  <c:v>9</c:v>
                </c:pt>
                <c:pt idx="972">
                  <c:v>5</c:v>
                </c:pt>
                <c:pt idx="973">
                  <c:v>8</c:v>
                </c:pt>
                <c:pt idx="974">
                  <c:v>7</c:v>
                </c:pt>
                <c:pt idx="975">
                  <c:v>5</c:v>
                </c:pt>
                <c:pt idx="976">
                  <c:v>5</c:v>
                </c:pt>
                <c:pt idx="977">
                  <c:v>9</c:v>
                </c:pt>
                <c:pt idx="978">
                  <c:v>7</c:v>
                </c:pt>
                <c:pt idx="979">
                  <c:v>7</c:v>
                </c:pt>
                <c:pt idx="980">
                  <c:v>6</c:v>
                </c:pt>
                <c:pt idx="981">
                  <c:v>6</c:v>
                </c:pt>
                <c:pt idx="982">
                  <c:v>3</c:v>
                </c:pt>
                <c:pt idx="983">
                  <c:v>4</c:v>
                </c:pt>
                <c:pt idx="984">
                  <c:v>3</c:v>
                </c:pt>
                <c:pt idx="985">
                  <c:v>2</c:v>
                </c:pt>
                <c:pt idx="986">
                  <c:v>9</c:v>
                </c:pt>
                <c:pt idx="987">
                  <c:v>3</c:v>
                </c:pt>
                <c:pt idx="988">
                  <c:v>4</c:v>
                </c:pt>
                <c:pt idx="989">
                  <c:v>1</c:v>
                </c:pt>
                <c:pt idx="990">
                  <c:v>1</c:v>
                </c:pt>
                <c:pt idx="991">
                  <c:v>1</c:v>
                </c:pt>
                <c:pt idx="992">
                  <c:v>1</c:v>
                </c:pt>
                <c:pt idx="993">
                  <c:v>2</c:v>
                </c:pt>
                <c:pt idx="994">
                  <c:v>4</c:v>
                </c:pt>
                <c:pt idx="995">
                  <c:v>6</c:v>
                </c:pt>
                <c:pt idx="996">
                  <c:v>9</c:v>
                </c:pt>
                <c:pt idx="997">
                  <c:v>7</c:v>
                </c:pt>
                <c:pt idx="998">
                  <c:v>10</c:v>
                </c:pt>
                <c:pt idx="999">
                  <c:v>15</c:v>
                </c:pt>
                <c:pt idx="1000">
                  <c:v>2</c:v>
                </c:pt>
                <c:pt idx="1001">
                  <c:v>11</c:v>
                </c:pt>
                <c:pt idx="1002">
                  <c:v>4</c:v>
                </c:pt>
                <c:pt idx="1003">
                  <c:v>8</c:v>
                </c:pt>
                <c:pt idx="1004">
                  <c:v>11</c:v>
                </c:pt>
                <c:pt idx="1005">
                  <c:v>7</c:v>
                </c:pt>
                <c:pt idx="1006">
                  <c:v>8</c:v>
                </c:pt>
                <c:pt idx="1007">
                  <c:v>4</c:v>
                </c:pt>
                <c:pt idx="1008">
                  <c:v>5</c:v>
                </c:pt>
                <c:pt idx="1009">
                  <c:v>4</c:v>
                </c:pt>
                <c:pt idx="1010">
                  <c:v>5</c:v>
                </c:pt>
                <c:pt idx="1011">
                  <c:v>4</c:v>
                </c:pt>
                <c:pt idx="1012">
                  <c:v>4</c:v>
                </c:pt>
                <c:pt idx="1013">
                  <c:v>5</c:v>
                </c:pt>
                <c:pt idx="1014">
                  <c:v>6</c:v>
                </c:pt>
                <c:pt idx="1015">
                  <c:v>1</c:v>
                </c:pt>
                <c:pt idx="1016">
                  <c:v>5</c:v>
                </c:pt>
                <c:pt idx="1017">
                  <c:v>7</c:v>
                </c:pt>
                <c:pt idx="1018">
                  <c:v>4</c:v>
                </c:pt>
                <c:pt idx="1019">
                  <c:v>5</c:v>
                </c:pt>
                <c:pt idx="1020">
                  <c:v>3</c:v>
                </c:pt>
                <c:pt idx="1021">
                  <c:v>8</c:v>
                </c:pt>
                <c:pt idx="1022">
                  <c:v>15</c:v>
                </c:pt>
                <c:pt idx="1023">
                  <c:v>6</c:v>
                </c:pt>
                <c:pt idx="1024">
                  <c:v>6</c:v>
                </c:pt>
                <c:pt idx="1025">
                  <c:v>5</c:v>
                </c:pt>
                <c:pt idx="1026">
                  <c:v>10</c:v>
                </c:pt>
                <c:pt idx="1027">
                  <c:v>8</c:v>
                </c:pt>
                <c:pt idx="1028">
                  <c:v>9</c:v>
                </c:pt>
                <c:pt idx="1029">
                  <c:v>4</c:v>
                </c:pt>
                <c:pt idx="1030">
                  <c:v>2</c:v>
                </c:pt>
                <c:pt idx="1031">
                  <c:v>6</c:v>
                </c:pt>
                <c:pt idx="1032">
                  <c:v>2</c:v>
                </c:pt>
                <c:pt idx="1033">
                  <c:v>4</c:v>
                </c:pt>
                <c:pt idx="1034">
                  <c:v>3</c:v>
                </c:pt>
                <c:pt idx="1035">
                  <c:v>4</c:v>
                </c:pt>
                <c:pt idx="1036">
                  <c:v>1</c:v>
                </c:pt>
                <c:pt idx="1037">
                  <c:v>1</c:v>
                </c:pt>
                <c:pt idx="1038">
                  <c:v>2</c:v>
                </c:pt>
                <c:pt idx="1039">
                  <c:v>2</c:v>
                </c:pt>
                <c:pt idx="1040">
                  <c:v>1</c:v>
                </c:pt>
                <c:pt idx="1041">
                  <c:v>1</c:v>
                </c:pt>
                <c:pt idx="1042">
                  <c:v>1</c:v>
                </c:pt>
                <c:pt idx="1043">
                  <c:v>2</c:v>
                </c:pt>
                <c:pt idx="1044">
                  <c:v>3</c:v>
                </c:pt>
                <c:pt idx="1045">
                  <c:v>3</c:v>
                </c:pt>
                <c:pt idx="1046">
                  <c:v>8</c:v>
                </c:pt>
                <c:pt idx="1047">
                  <c:v>10</c:v>
                </c:pt>
                <c:pt idx="1048">
                  <c:v>6</c:v>
                </c:pt>
                <c:pt idx="1049">
                  <c:v>9</c:v>
                </c:pt>
                <c:pt idx="1050">
                  <c:v>10</c:v>
                </c:pt>
                <c:pt idx="1051">
                  <c:v>7</c:v>
                </c:pt>
                <c:pt idx="1052">
                  <c:v>9</c:v>
                </c:pt>
                <c:pt idx="1053">
                  <c:v>12</c:v>
                </c:pt>
                <c:pt idx="1054">
                  <c:v>8</c:v>
                </c:pt>
                <c:pt idx="1055">
                  <c:v>4</c:v>
                </c:pt>
                <c:pt idx="1056">
                  <c:v>3</c:v>
                </c:pt>
                <c:pt idx="1057">
                  <c:v>10</c:v>
                </c:pt>
                <c:pt idx="1058">
                  <c:v>6</c:v>
                </c:pt>
                <c:pt idx="1059">
                  <c:v>14</c:v>
                </c:pt>
                <c:pt idx="1060">
                  <c:v>8</c:v>
                </c:pt>
                <c:pt idx="1061">
                  <c:v>6</c:v>
                </c:pt>
                <c:pt idx="1062">
                  <c:v>2</c:v>
                </c:pt>
                <c:pt idx="1063">
                  <c:v>3</c:v>
                </c:pt>
                <c:pt idx="1064">
                  <c:v>5</c:v>
                </c:pt>
                <c:pt idx="1065">
                  <c:v>4</c:v>
                </c:pt>
                <c:pt idx="1066">
                  <c:v>5</c:v>
                </c:pt>
                <c:pt idx="1067">
                  <c:v>8</c:v>
                </c:pt>
                <c:pt idx="1068">
                  <c:v>5</c:v>
                </c:pt>
                <c:pt idx="1069">
                  <c:v>6</c:v>
                </c:pt>
                <c:pt idx="1070">
                  <c:v>6</c:v>
                </c:pt>
                <c:pt idx="1071">
                  <c:v>3</c:v>
                </c:pt>
                <c:pt idx="1072">
                  <c:v>5</c:v>
                </c:pt>
                <c:pt idx="1073">
                  <c:v>4</c:v>
                </c:pt>
                <c:pt idx="1074">
                  <c:v>4</c:v>
                </c:pt>
                <c:pt idx="1075">
                  <c:v>3</c:v>
                </c:pt>
                <c:pt idx="1076">
                  <c:v>9</c:v>
                </c:pt>
                <c:pt idx="1077">
                  <c:v>6</c:v>
                </c:pt>
                <c:pt idx="1078">
                  <c:v>9</c:v>
                </c:pt>
                <c:pt idx="1079">
                  <c:v>10</c:v>
                </c:pt>
                <c:pt idx="1080">
                  <c:v>6</c:v>
                </c:pt>
                <c:pt idx="1081">
                  <c:v>5</c:v>
                </c:pt>
                <c:pt idx="1082">
                  <c:v>5</c:v>
                </c:pt>
                <c:pt idx="1083">
                  <c:v>2</c:v>
                </c:pt>
                <c:pt idx="1084">
                  <c:v>1</c:v>
                </c:pt>
                <c:pt idx="1085">
                  <c:v>1</c:v>
                </c:pt>
                <c:pt idx="1086">
                  <c:v>2</c:v>
                </c:pt>
                <c:pt idx="1087">
                  <c:v>1</c:v>
                </c:pt>
                <c:pt idx="1088">
                  <c:v>1</c:v>
                </c:pt>
                <c:pt idx="1089">
                  <c:v>1</c:v>
                </c:pt>
                <c:pt idx="1090">
                  <c:v>1</c:v>
                </c:pt>
                <c:pt idx="1091">
                  <c:v>1</c:v>
                </c:pt>
                <c:pt idx="1092">
                  <c:v>3</c:v>
                </c:pt>
                <c:pt idx="1093">
                  <c:v>2</c:v>
                </c:pt>
                <c:pt idx="1094">
                  <c:v>5</c:v>
                </c:pt>
                <c:pt idx="1095">
                  <c:v>3</c:v>
                </c:pt>
                <c:pt idx="1096">
                  <c:v>16</c:v>
                </c:pt>
                <c:pt idx="1097">
                  <c:v>13</c:v>
                </c:pt>
                <c:pt idx="1098">
                  <c:v>11</c:v>
                </c:pt>
                <c:pt idx="1099">
                  <c:v>9</c:v>
                </c:pt>
                <c:pt idx="1100">
                  <c:v>4</c:v>
                </c:pt>
                <c:pt idx="1101">
                  <c:v>15</c:v>
                </c:pt>
                <c:pt idx="1102">
                  <c:v>11</c:v>
                </c:pt>
                <c:pt idx="1103">
                  <c:v>12</c:v>
                </c:pt>
                <c:pt idx="1104">
                  <c:v>9</c:v>
                </c:pt>
                <c:pt idx="1105">
                  <c:v>10</c:v>
                </c:pt>
                <c:pt idx="1106">
                  <c:v>10</c:v>
                </c:pt>
                <c:pt idx="1107">
                  <c:v>3</c:v>
                </c:pt>
                <c:pt idx="1108">
                  <c:v>11</c:v>
                </c:pt>
                <c:pt idx="1109">
                  <c:v>6</c:v>
                </c:pt>
                <c:pt idx="1110">
                  <c:v>4</c:v>
                </c:pt>
                <c:pt idx="1111">
                  <c:v>11</c:v>
                </c:pt>
                <c:pt idx="1112">
                  <c:v>4</c:v>
                </c:pt>
                <c:pt idx="1113">
                  <c:v>7</c:v>
                </c:pt>
                <c:pt idx="1114">
                  <c:v>5</c:v>
                </c:pt>
                <c:pt idx="1115">
                  <c:v>9</c:v>
                </c:pt>
                <c:pt idx="1116">
                  <c:v>10</c:v>
                </c:pt>
                <c:pt idx="1117">
                  <c:v>8</c:v>
                </c:pt>
                <c:pt idx="1118">
                  <c:v>5</c:v>
                </c:pt>
                <c:pt idx="1119">
                  <c:v>8</c:v>
                </c:pt>
                <c:pt idx="1120">
                  <c:v>5</c:v>
                </c:pt>
                <c:pt idx="1121">
                  <c:v>2</c:v>
                </c:pt>
                <c:pt idx="1122">
                  <c:v>10</c:v>
                </c:pt>
                <c:pt idx="1123">
                  <c:v>12</c:v>
                </c:pt>
                <c:pt idx="1124">
                  <c:v>4</c:v>
                </c:pt>
                <c:pt idx="1125">
                  <c:v>8</c:v>
                </c:pt>
                <c:pt idx="1126">
                  <c:v>8</c:v>
                </c:pt>
                <c:pt idx="1127">
                  <c:v>8</c:v>
                </c:pt>
                <c:pt idx="1128">
                  <c:v>7</c:v>
                </c:pt>
                <c:pt idx="1129">
                  <c:v>3</c:v>
                </c:pt>
                <c:pt idx="1130">
                  <c:v>2</c:v>
                </c:pt>
                <c:pt idx="1131">
                  <c:v>4</c:v>
                </c:pt>
                <c:pt idx="1132">
                  <c:v>1</c:v>
                </c:pt>
                <c:pt idx="1133">
                  <c:v>2</c:v>
                </c:pt>
                <c:pt idx="1134">
                  <c:v>2</c:v>
                </c:pt>
                <c:pt idx="1135">
                  <c:v>2</c:v>
                </c:pt>
                <c:pt idx="1136">
                  <c:v>3</c:v>
                </c:pt>
                <c:pt idx="1137">
                  <c:v>1</c:v>
                </c:pt>
                <c:pt idx="1138">
                  <c:v>1</c:v>
                </c:pt>
                <c:pt idx="1139">
                  <c:v>1</c:v>
                </c:pt>
                <c:pt idx="1140">
                  <c:v>1</c:v>
                </c:pt>
                <c:pt idx="1141">
                  <c:v>2</c:v>
                </c:pt>
                <c:pt idx="1142">
                  <c:v>3</c:v>
                </c:pt>
                <c:pt idx="1143">
                  <c:v>1</c:v>
                </c:pt>
                <c:pt idx="1144">
                  <c:v>1</c:v>
                </c:pt>
                <c:pt idx="1145">
                  <c:v>6</c:v>
                </c:pt>
                <c:pt idx="1146">
                  <c:v>13</c:v>
                </c:pt>
                <c:pt idx="1147">
                  <c:v>9</c:v>
                </c:pt>
                <c:pt idx="1148">
                  <c:v>9</c:v>
                </c:pt>
                <c:pt idx="1149">
                  <c:v>8</c:v>
                </c:pt>
                <c:pt idx="1150">
                  <c:v>7</c:v>
                </c:pt>
                <c:pt idx="1151">
                  <c:v>13</c:v>
                </c:pt>
                <c:pt idx="1152">
                  <c:v>8</c:v>
                </c:pt>
                <c:pt idx="1153">
                  <c:v>8</c:v>
                </c:pt>
                <c:pt idx="1154">
                  <c:v>13</c:v>
                </c:pt>
                <c:pt idx="1155">
                  <c:v>7</c:v>
                </c:pt>
                <c:pt idx="1156">
                  <c:v>4</c:v>
                </c:pt>
                <c:pt idx="1157">
                  <c:v>6</c:v>
                </c:pt>
                <c:pt idx="1158">
                  <c:v>4</c:v>
                </c:pt>
                <c:pt idx="1159">
                  <c:v>3</c:v>
                </c:pt>
                <c:pt idx="1160">
                  <c:v>5</c:v>
                </c:pt>
                <c:pt idx="1161">
                  <c:v>7</c:v>
                </c:pt>
                <c:pt idx="1162">
                  <c:v>6</c:v>
                </c:pt>
                <c:pt idx="1163">
                  <c:v>3</c:v>
                </c:pt>
                <c:pt idx="1164">
                  <c:v>9</c:v>
                </c:pt>
                <c:pt idx="1165">
                  <c:v>5</c:v>
                </c:pt>
                <c:pt idx="1166">
                  <c:v>7</c:v>
                </c:pt>
                <c:pt idx="1167">
                  <c:v>2</c:v>
                </c:pt>
                <c:pt idx="1168">
                  <c:v>8</c:v>
                </c:pt>
                <c:pt idx="1169">
                  <c:v>5</c:v>
                </c:pt>
                <c:pt idx="1170">
                  <c:v>8</c:v>
                </c:pt>
                <c:pt idx="1171">
                  <c:v>11</c:v>
                </c:pt>
                <c:pt idx="1172">
                  <c:v>6</c:v>
                </c:pt>
                <c:pt idx="1173">
                  <c:v>12</c:v>
                </c:pt>
                <c:pt idx="1174">
                  <c:v>9</c:v>
                </c:pt>
                <c:pt idx="1175">
                  <c:v>8</c:v>
                </c:pt>
                <c:pt idx="1176">
                  <c:v>10</c:v>
                </c:pt>
                <c:pt idx="1177">
                  <c:v>5</c:v>
                </c:pt>
                <c:pt idx="1178">
                  <c:v>4</c:v>
                </c:pt>
                <c:pt idx="1179">
                  <c:v>6</c:v>
                </c:pt>
                <c:pt idx="1180">
                  <c:v>6</c:v>
                </c:pt>
                <c:pt idx="1181">
                  <c:v>3</c:v>
                </c:pt>
                <c:pt idx="1182">
                  <c:v>7</c:v>
                </c:pt>
                <c:pt idx="1183">
                  <c:v>4</c:v>
                </c:pt>
                <c:pt idx="1184">
                  <c:v>2</c:v>
                </c:pt>
                <c:pt idx="1185">
                  <c:v>1</c:v>
                </c:pt>
                <c:pt idx="1186">
                  <c:v>3</c:v>
                </c:pt>
                <c:pt idx="1187">
                  <c:v>2</c:v>
                </c:pt>
                <c:pt idx="1188">
                  <c:v>1</c:v>
                </c:pt>
                <c:pt idx="1189">
                  <c:v>2</c:v>
                </c:pt>
                <c:pt idx="1190">
                  <c:v>1</c:v>
                </c:pt>
                <c:pt idx="1191">
                  <c:v>1</c:v>
                </c:pt>
                <c:pt idx="1192">
                  <c:v>1</c:v>
                </c:pt>
                <c:pt idx="1193">
                  <c:v>2</c:v>
                </c:pt>
                <c:pt idx="1194">
                  <c:v>8</c:v>
                </c:pt>
                <c:pt idx="1195">
                  <c:v>5</c:v>
                </c:pt>
                <c:pt idx="1196">
                  <c:v>8</c:v>
                </c:pt>
                <c:pt idx="1197">
                  <c:v>7</c:v>
                </c:pt>
                <c:pt idx="1198">
                  <c:v>13</c:v>
                </c:pt>
                <c:pt idx="1199">
                  <c:v>10</c:v>
                </c:pt>
                <c:pt idx="1200">
                  <c:v>11</c:v>
                </c:pt>
                <c:pt idx="1201">
                  <c:v>8</c:v>
                </c:pt>
                <c:pt idx="1202">
                  <c:v>14</c:v>
                </c:pt>
                <c:pt idx="1203">
                  <c:v>16</c:v>
                </c:pt>
                <c:pt idx="1204">
                  <c:v>7</c:v>
                </c:pt>
                <c:pt idx="1205">
                  <c:v>2</c:v>
                </c:pt>
                <c:pt idx="1206">
                  <c:v>7</c:v>
                </c:pt>
                <c:pt idx="1207">
                  <c:v>4</c:v>
                </c:pt>
                <c:pt idx="1208">
                  <c:v>10</c:v>
                </c:pt>
                <c:pt idx="1209">
                  <c:v>6</c:v>
                </c:pt>
                <c:pt idx="1210">
                  <c:v>4</c:v>
                </c:pt>
                <c:pt idx="1211">
                  <c:v>6</c:v>
                </c:pt>
                <c:pt idx="1212">
                  <c:v>5</c:v>
                </c:pt>
                <c:pt idx="1213">
                  <c:v>9</c:v>
                </c:pt>
                <c:pt idx="1214">
                  <c:v>6</c:v>
                </c:pt>
                <c:pt idx="1215">
                  <c:v>6</c:v>
                </c:pt>
                <c:pt idx="1216">
                  <c:v>4</c:v>
                </c:pt>
                <c:pt idx="1217">
                  <c:v>8</c:v>
                </c:pt>
                <c:pt idx="1218">
                  <c:v>8</c:v>
                </c:pt>
                <c:pt idx="1219">
                  <c:v>4</c:v>
                </c:pt>
                <c:pt idx="1220">
                  <c:v>17</c:v>
                </c:pt>
                <c:pt idx="1221">
                  <c:v>8</c:v>
                </c:pt>
                <c:pt idx="1222">
                  <c:v>5</c:v>
                </c:pt>
                <c:pt idx="1223">
                  <c:v>11</c:v>
                </c:pt>
                <c:pt idx="1224">
                  <c:v>12</c:v>
                </c:pt>
                <c:pt idx="1225">
                  <c:v>9</c:v>
                </c:pt>
                <c:pt idx="1226">
                  <c:v>7</c:v>
                </c:pt>
                <c:pt idx="1227">
                  <c:v>15</c:v>
                </c:pt>
                <c:pt idx="1228">
                  <c:v>3</c:v>
                </c:pt>
                <c:pt idx="1229">
                  <c:v>7</c:v>
                </c:pt>
                <c:pt idx="1230">
                  <c:v>5</c:v>
                </c:pt>
                <c:pt idx="1231">
                  <c:v>7</c:v>
                </c:pt>
                <c:pt idx="1232">
                  <c:v>6</c:v>
                </c:pt>
                <c:pt idx="1233">
                  <c:v>8</c:v>
                </c:pt>
                <c:pt idx="1234">
                  <c:v>5</c:v>
                </c:pt>
                <c:pt idx="1235">
                  <c:v>2</c:v>
                </c:pt>
                <c:pt idx="1236">
                  <c:v>4</c:v>
                </c:pt>
                <c:pt idx="1237">
                  <c:v>4</c:v>
                </c:pt>
                <c:pt idx="1238">
                  <c:v>2</c:v>
                </c:pt>
                <c:pt idx="1239">
                  <c:v>1</c:v>
                </c:pt>
                <c:pt idx="1240">
                  <c:v>1</c:v>
                </c:pt>
                <c:pt idx="1241">
                  <c:v>1</c:v>
                </c:pt>
                <c:pt idx="1242">
                  <c:v>1</c:v>
                </c:pt>
                <c:pt idx="1243">
                  <c:v>1</c:v>
                </c:pt>
                <c:pt idx="1244">
                  <c:v>1</c:v>
                </c:pt>
                <c:pt idx="1245">
                  <c:v>1</c:v>
                </c:pt>
                <c:pt idx="1246">
                  <c:v>6</c:v>
                </c:pt>
                <c:pt idx="1247">
                  <c:v>8</c:v>
                </c:pt>
                <c:pt idx="1248">
                  <c:v>4</c:v>
                </c:pt>
                <c:pt idx="1249">
                  <c:v>6</c:v>
                </c:pt>
                <c:pt idx="1250">
                  <c:v>9</c:v>
                </c:pt>
                <c:pt idx="1251">
                  <c:v>12</c:v>
                </c:pt>
                <c:pt idx="1252">
                  <c:v>15</c:v>
                </c:pt>
                <c:pt idx="1253">
                  <c:v>12</c:v>
                </c:pt>
                <c:pt idx="1254">
                  <c:v>5</c:v>
                </c:pt>
                <c:pt idx="1255">
                  <c:v>5</c:v>
                </c:pt>
                <c:pt idx="1256">
                  <c:v>10</c:v>
                </c:pt>
                <c:pt idx="1257">
                  <c:v>7</c:v>
                </c:pt>
                <c:pt idx="1258">
                  <c:v>6</c:v>
                </c:pt>
                <c:pt idx="1259">
                  <c:v>9</c:v>
                </c:pt>
                <c:pt idx="1260">
                  <c:v>4</c:v>
                </c:pt>
                <c:pt idx="1261">
                  <c:v>7</c:v>
                </c:pt>
                <c:pt idx="1262">
                  <c:v>7</c:v>
                </c:pt>
                <c:pt idx="1263">
                  <c:v>4</c:v>
                </c:pt>
                <c:pt idx="1264">
                  <c:v>15</c:v>
                </c:pt>
                <c:pt idx="1265">
                  <c:v>5</c:v>
                </c:pt>
                <c:pt idx="1266">
                  <c:v>5</c:v>
                </c:pt>
                <c:pt idx="1267">
                  <c:v>9</c:v>
                </c:pt>
                <c:pt idx="1268">
                  <c:v>3</c:v>
                </c:pt>
                <c:pt idx="1269">
                  <c:v>16</c:v>
                </c:pt>
                <c:pt idx="1270">
                  <c:v>10</c:v>
                </c:pt>
                <c:pt idx="1271">
                  <c:v>8</c:v>
                </c:pt>
                <c:pt idx="1272">
                  <c:v>3</c:v>
                </c:pt>
                <c:pt idx="1273">
                  <c:v>10</c:v>
                </c:pt>
                <c:pt idx="1274">
                  <c:v>7</c:v>
                </c:pt>
                <c:pt idx="1275">
                  <c:v>11</c:v>
                </c:pt>
                <c:pt idx="1276">
                  <c:v>10</c:v>
                </c:pt>
                <c:pt idx="1277">
                  <c:v>7</c:v>
                </c:pt>
                <c:pt idx="1278">
                  <c:v>9</c:v>
                </c:pt>
                <c:pt idx="1279">
                  <c:v>12</c:v>
                </c:pt>
                <c:pt idx="1280">
                  <c:v>7</c:v>
                </c:pt>
                <c:pt idx="1281">
                  <c:v>11</c:v>
                </c:pt>
                <c:pt idx="1282">
                  <c:v>5</c:v>
                </c:pt>
                <c:pt idx="1283">
                  <c:v>7</c:v>
                </c:pt>
                <c:pt idx="1284">
                  <c:v>3</c:v>
                </c:pt>
                <c:pt idx="1285">
                  <c:v>6</c:v>
                </c:pt>
                <c:pt idx="1286">
                  <c:v>4</c:v>
                </c:pt>
                <c:pt idx="1287">
                  <c:v>3</c:v>
                </c:pt>
                <c:pt idx="1288">
                  <c:v>4</c:v>
                </c:pt>
                <c:pt idx="1289">
                  <c:v>7</c:v>
                </c:pt>
                <c:pt idx="1290">
                  <c:v>5</c:v>
                </c:pt>
                <c:pt idx="1291">
                  <c:v>2</c:v>
                </c:pt>
                <c:pt idx="1292">
                  <c:v>4</c:v>
                </c:pt>
                <c:pt idx="1293">
                  <c:v>1</c:v>
                </c:pt>
                <c:pt idx="1294">
                  <c:v>1</c:v>
                </c:pt>
                <c:pt idx="1295">
                  <c:v>1</c:v>
                </c:pt>
                <c:pt idx="1296">
                  <c:v>4</c:v>
                </c:pt>
                <c:pt idx="1297">
                  <c:v>2</c:v>
                </c:pt>
                <c:pt idx="1298">
                  <c:v>5</c:v>
                </c:pt>
                <c:pt idx="1299">
                  <c:v>12</c:v>
                </c:pt>
                <c:pt idx="1300">
                  <c:v>11</c:v>
                </c:pt>
                <c:pt idx="1301">
                  <c:v>14</c:v>
                </c:pt>
                <c:pt idx="1302">
                  <c:v>15</c:v>
                </c:pt>
                <c:pt idx="1303">
                  <c:v>14</c:v>
                </c:pt>
                <c:pt idx="1304">
                  <c:v>14</c:v>
                </c:pt>
                <c:pt idx="1305">
                  <c:v>6</c:v>
                </c:pt>
                <c:pt idx="1306">
                  <c:v>9</c:v>
                </c:pt>
                <c:pt idx="1307">
                  <c:v>10</c:v>
                </c:pt>
                <c:pt idx="1308">
                  <c:v>10</c:v>
                </c:pt>
                <c:pt idx="1309">
                  <c:v>10</c:v>
                </c:pt>
                <c:pt idx="1310">
                  <c:v>4</c:v>
                </c:pt>
                <c:pt idx="1311">
                  <c:v>7</c:v>
                </c:pt>
                <c:pt idx="1312">
                  <c:v>5</c:v>
                </c:pt>
                <c:pt idx="1313">
                  <c:v>12</c:v>
                </c:pt>
                <c:pt idx="1314">
                  <c:v>4</c:v>
                </c:pt>
                <c:pt idx="1315">
                  <c:v>8</c:v>
                </c:pt>
                <c:pt idx="1316">
                  <c:v>10</c:v>
                </c:pt>
                <c:pt idx="1317">
                  <c:v>6</c:v>
                </c:pt>
                <c:pt idx="1318">
                  <c:v>6</c:v>
                </c:pt>
                <c:pt idx="1319">
                  <c:v>7</c:v>
                </c:pt>
                <c:pt idx="1320">
                  <c:v>13</c:v>
                </c:pt>
                <c:pt idx="1321">
                  <c:v>3</c:v>
                </c:pt>
                <c:pt idx="1322">
                  <c:v>6</c:v>
                </c:pt>
                <c:pt idx="1323">
                  <c:v>15</c:v>
                </c:pt>
                <c:pt idx="1324">
                  <c:v>8</c:v>
                </c:pt>
                <c:pt idx="1325">
                  <c:v>7</c:v>
                </c:pt>
                <c:pt idx="1326">
                  <c:v>11</c:v>
                </c:pt>
                <c:pt idx="1327">
                  <c:v>11</c:v>
                </c:pt>
                <c:pt idx="1328">
                  <c:v>7</c:v>
                </c:pt>
                <c:pt idx="1329">
                  <c:v>9</c:v>
                </c:pt>
                <c:pt idx="1330">
                  <c:v>9</c:v>
                </c:pt>
                <c:pt idx="1331">
                  <c:v>7</c:v>
                </c:pt>
                <c:pt idx="1332">
                  <c:v>8</c:v>
                </c:pt>
                <c:pt idx="1333">
                  <c:v>1</c:v>
                </c:pt>
                <c:pt idx="1334">
                  <c:v>9</c:v>
                </c:pt>
                <c:pt idx="1335">
                  <c:v>11</c:v>
                </c:pt>
                <c:pt idx="1336">
                  <c:v>4</c:v>
                </c:pt>
                <c:pt idx="1337">
                  <c:v>7</c:v>
                </c:pt>
                <c:pt idx="1338">
                  <c:v>6</c:v>
                </c:pt>
                <c:pt idx="1339">
                  <c:v>1</c:v>
                </c:pt>
                <c:pt idx="1340">
                  <c:v>1</c:v>
                </c:pt>
                <c:pt idx="1341">
                  <c:v>1</c:v>
                </c:pt>
                <c:pt idx="1342">
                  <c:v>3</c:v>
                </c:pt>
                <c:pt idx="1343">
                  <c:v>1</c:v>
                </c:pt>
                <c:pt idx="1344">
                  <c:v>2</c:v>
                </c:pt>
                <c:pt idx="1345">
                  <c:v>1</c:v>
                </c:pt>
                <c:pt idx="1346">
                  <c:v>1</c:v>
                </c:pt>
                <c:pt idx="1347">
                  <c:v>1</c:v>
                </c:pt>
                <c:pt idx="1348">
                  <c:v>2</c:v>
                </c:pt>
                <c:pt idx="1349">
                  <c:v>2</c:v>
                </c:pt>
                <c:pt idx="1350">
                  <c:v>2</c:v>
                </c:pt>
                <c:pt idx="1351">
                  <c:v>4</c:v>
                </c:pt>
                <c:pt idx="1352">
                  <c:v>5</c:v>
                </c:pt>
                <c:pt idx="1353">
                  <c:v>11</c:v>
                </c:pt>
                <c:pt idx="1354">
                  <c:v>9</c:v>
                </c:pt>
                <c:pt idx="1355">
                  <c:v>15</c:v>
                </c:pt>
                <c:pt idx="1356">
                  <c:v>12</c:v>
                </c:pt>
                <c:pt idx="1357">
                  <c:v>15</c:v>
                </c:pt>
                <c:pt idx="1358">
                  <c:v>8</c:v>
                </c:pt>
                <c:pt idx="1359">
                  <c:v>7</c:v>
                </c:pt>
                <c:pt idx="1360">
                  <c:v>15</c:v>
                </c:pt>
                <c:pt idx="1361">
                  <c:v>13</c:v>
                </c:pt>
                <c:pt idx="1362">
                  <c:v>9</c:v>
                </c:pt>
                <c:pt idx="1363">
                  <c:v>7</c:v>
                </c:pt>
                <c:pt idx="1364">
                  <c:v>8</c:v>
                </c:pt>
                <c:pt idx="1365">
                  <c:v>14</c:v>
                </c:pt>
                <c:pt idx="1366">
                  <c:v>11</c:v>
                </c:pt>
                <c:pt idx="1367">
                  <c:v>6</c:v>
                </c:pt>
                <c:pt idx="1368">
                  <c:v>7</c:v>
                </c:pt>
                <c:pt idx="1369">
                  <c:v>4</c:v>
                </c:pt>
                <c:pt idx="1370">
                  <c:v>5</c:v>
                </c:pt>
                <c:pt idx="1371">
                  <c:v>6</c:v>
                </c:pt>
                <c:pt idx="1372">
                  <c:v>7</c:v>
                </c:pt>
                <c:pt idx="1373">
                  <c:v>5</c:v>
                </c:pt>
                <c:pt idx="1374">
                  <c:v>7</c:v>
                </c:pt>
                <c:pt idx="1375">
                  <c:v>7</c:v>
                </c:pt>
                <c:pt idx="1376">
                  <c:v>13</c:v>
                </c:pt>
                <c:pt idx="1377">
                  <c:v>5</c:v>
                </c:pt>
                <c:pt idx="1378">
                  <c:v>7</c:v>
                </c:pt>
                <c:pt idx="1379">
                  <c:v>8</c:v>
                </c:pt>
                <c:pt idx="1380">
                  <c:v>9</c:v>
                </c:pt>
                <c:pt idx="1381">
                  <c:v>14</c:v>
                </c:pt>
                <c:pt idx="1382">
                  <c:v>11</c:v>
                </c:pt>
                <c:pt idx="1383">
                  <c:v>11</c:v>
                </c:pt>
                <c:pt idx="1384">
                  <c:v>10</c:v>
                </c:pt>
                <c:pt idx="1385">
                  <c:v>13</c:v>
                </c:pt>
                <c:pt idx="1386">
                  <c:v>6</c:v>
                </c:pt>
                <c:pt idx="1387">
                  <c:v>4</c:v>
                </c:pt>
                <c:pt idx="1388">
                  <c:v>10</c:v>
                </c:pt>
                <c:pt idx="1389">
                  <c:v>9</c:v>
                </c:pt>
                <c:pt idx="1390">
                  <c:v>5</c:v>
                </c:pt>
                <c:pt idx="1391">
                  <c:v>7</c:v>
                </c:pt>
                <c:pt idx="1392">
                  <c:v>6</c:v>
                </c:pt>
                <c:pt idx="1393">
                  <c:v>3</c:v>
                </c:pt>
                <c:pt idx="1394">
                  <c:v>6</c:v>
                </c:pt>
                <c:pt idx="1395">
                  <c:v>2</c:v>
                </c:pt>
                <c:pt idx="1396">
                  <c:v>1</c:v>
                </c:pt>
                <c:pt idx="1397">
                  <c:v>2</c:v>
                </c:pt>
                <c:pt idx="1398">
                  <c:v>1</c:v>
                </c:pt>
                <c:pt idx="1399">
                  <c:v>1</c:v>
                </c:pt>
                <c:pt idx="1400">
                  <c:v>1</c:v>
                </c:pt>
                <c:pt idx="1401">
                  <c:v>3</c:v>
                </c:pt>
                <c:pt idx="1402">
                  <c:v>6</c:v>
                </c:pt>
                <c:pt idx="1403">
                  <c:v>11</c:v>
                </c:pt>
                <c:pt idx="1404">
                  <c:v>14</c:v>
                </c:pt>
                <c:pt idx="1405">
                  <c:v>11</c:v>
                </c:pt>
                <c:pt idx="1406">
                  <c:v>17</c:v>
                </c:pt>
                <c:pt idx="1407">
                  <c:v>16</c:v>
                </c:pt>
                <c:pt idx="1408">
                  <c:v>16</c:v>
                </c:pt>
                <c:pt idx="1409">
                  <c:v>19</c:v>
                </c:pt>
                <c:pt idx="1410">
                  <c:v>23</c:v>
                </c:pt>
                <c:pt idx="1411">
                  <c:v>19</c:v>
                </c:pt>
                <c:pt idx="1412">
                  <c:v>10</c:v>
                </c:pt>
                <c:pt idx="1413">
                  <c:v>11</c:v>
                </c:pt>
                <c:pt idx="1414">
                  <c:v>16</c:v>
                </c:pt>
                <c:pt idx="1415">
                  <c:v>9</c:v>
                </c:pt>
                <c:pt idx="1416">
                  <c:v>9</c:v>
                </c:pt>
                <c:pt idx="1417">
                  <c:v>15</c:v>
                </c:pt>
                <c:pt idx="1418">
                  <c:v>8</c:v>
                </c:pt>
                <c:pt idx="1419">
                  <c:v>8</c:v>
                </c:pt>
                <c:pt idx="1420">
                  <c:v>6</c:v>
                </c:pt>
                <c:pt idx="1421">
                  <c:v>13</c:v>
                </c:pt>
                <c:pt idx="1422">
                  <c:v>7</c:v>
                </c:pt>
                <c:pt idx="1423">
                  <c:v>10</c:v>
                </c:pt>
                <c:pt idx="1424">
                  <c:v>4</c:v>
                </c:pt>
                <c:pt idx="1425">
                  <c:v>9</c:v>
                </c:pt>
                <c:pt idx="1426">
                  <c:v>9</c:v>
                </c:pt>
                <c:pt idx="1427">
                  <c:v>11</c:v>
                </c:pt>
                <c:pt idx="1428">
                  <c:v>17</c:v>
                </c:pt>
                <c:pt idx="1429">
                  <c:v>12</c:v>
                </c:pt>
                <c:pt idx="1430">
                  <c:v>7</c:v>
                </c:pt>
                <c:pt idx="1431">
                  <c:v>12</c:v>
                </c:pt>
                <c:pt idx="1432">
                  <c:v>11</c:v>
                </c:pt>
                <c:pt idx="1433">
                  <c:v>4</c:v>
                </c:pt>
                <c:pt idx="1434">
                  <c:v>15</c:v>
                </c:pt>
                <c:pt idx="1435">
                  <c:v>11</c:v>
                </c:pt>
                <c:pt idx="1436">
                  <c:v>7</c:v>
                </c:pt>
                <c:pt idx="1437">
                  <c:v>9</c:v>
                </c:pt>
                <c:pt idx="1438">
                  <c:v>9</c:v>
                </c:pt>
                <c:pt idx="1439">
                  <c:v>7</c:v>
                </c:pt>
                <c:pt idx="1440">
                  <c:v>9</c:v>
                </c:pt>
                <c:pt idx="1441">
                  <c:v>5</c:v>
                </c:pt>
                <c:pt idx="1442">
                  <c:v>7</c:v>
                </c:pt>
                <c:pt idx="1443">
                  <c:v>5</c:v>
                </c:pt>
                <c:pt idx="1444">
                  <c:v>6</c:v>
                </c:pt>
                <c:pt idx="1445">
                  <c:v>1</c:v>
                </c:pt>
                <c:pt idx="1446">
                  <c:v>1</c:v>
                </c:pt>
                <c:pt idx="1447">
                  <c:v>3</c:v>
                </c:pt>
                <c:pt idx="1448">
                  <c:v>1</c:v>
                </c:pt>
                <c:pt idx="1449">
                  <c:v>3</c:v>
                </c:pt>
                <c:pt idx="1450">
                  <c:v>1</c:v>
                </c:pt>
                <c:pt idx="1451">
                  <c:v>2</c:v>
                </c:pt>
                <c:pt idx="1452">
                  <c:v>1</c:v>
                </c:pt>
                <c:pt idx="1453">
                  <c:v>1</c:v>
                </c:pt>
                <c:pt idx="1454">
                  <c:v>1</c:v>
                </c:pt>
                <c:pt idx="1455">
                  <c:v>7</c:v>
                </c:pt>
                <c:pt idx="1456">
                  <c:v>12</c:v>
                </c:pt>
                <c:pt idx="1457">
                  <c:v>16</c:v>
                </c:pt>
                <c:pt idx="1458">
                  <c:v>9</c:v>
                </c:pt>
                <c:pt idx="1459">
                  <c:v>14</c:v>
                </c:pt>
                <c:pt idx="1460">
                  <c:v>17</c:v>
                </c:pt>
                <c:pt idx="1461">
                  <c:v>14</c:v>
                </c:pt>
                <c:pt idx="1462">
                  <c:v>17</c:v>
                </c:pt>
                <c:pt idx="1463">
                  <c:v>15</c:v>
                </c:pt>
                <c:pt idx="1464">
                  <c:v>13</c:v>
                </c:pt>
                <c:pt idx="1465">
                  <c:v>11</c:v>
                </c:pt>
                <c:pt idx="1466">
                  <c:v>15</c:v>
                </c:pt>
                <c:pt idx="1467">
                  <c:v>14</c:v>
                </c:pt>
                <c:pt idx="1468">
                  <c:v>7</c:v>
                </c:pt>
                <c:pt idx="1469">
                  <c:v>10</c:v>
                </c:pt>
                <c:pt idx="1470">
                  <c:v>7</c:v>
                </c:pt>
                <c:pt idx="1471">
                  <c:v>15</c:v>
                </c:pt>
                <c:pt idx="1472">
                  <c:v>11</c:v>
                </c:pt>
                <c:pt idx="1473">
                  <c:v>9</c:v>
                </c:pt>
                <c:pt idx="1474">
                  <c:v>10</c:v>
                </c:pt>
                <c:pt idx="1475">
                  <c:v>5</c:v>
                </c:pt>
                <c:pt idx="1476">
                  <c:v>12</c:v>
                </c:pt>
                <c:pt idx="1477">
                  <c:v>13</c:v>
                </c:pt>
                <c:pt idx="1478">
                  <c:v>4</c:v>
                </c:pt>
                <c:pt idx="1479">
                  <c:v>6</c:v>
                </c:pt>
                <c:pt idx="1480">
                  <c:v>13</c:v>
                </c:pt>
                <c:pt idx="1481">
                  <c:v>11</c:v>
                </c:pt>
                <c:pt idx="1482">
                  <c:v>15</c:v>
                </c:pt>
                <c:pt idx="1483">
                  <c:v>10</c:v>
                </c:pt>
                <c:pt idx="1484">
                  <c:v>13</c:v>
                </c:pt>
                <c:pt idx="1485">
                  <c:v>18</c:v>
                </c:pt>
                <c:pt idx="1486">
                  <c:v>18</c:v>
                </c:pt>
                <c:pt idx="1487">
                  <c:v>14</c:v>
                </c:pt>
                <c:pt idx="1488">
                  <c:v>10</c:v>
                </c:pt>
                <c:pt idx="1489">
                  <c:v>6</c:v>
                </c:pt>
                <c:pt idx="1490">
                  <c:v>13</c:v>
                </c:pt>
                <c:pt idx="1491">
                  <c:v>15</c:v>
                </c:pt>
                <c:pt idx="1492">
                  <c:v>10</c:v>
                </c:pt>
                <c:pt idx="1493">
                  <c:v>6</c:v>
                </c:pt>
                <c:pt idx="1494">
                  <c:v>10</c:v>
                </c:pt>
                <c:pt idx="1495">
                  <c:v>6</c:v>
                </c:pt>
                <c:pt idx="1496">
                  <c:v>5</c:v>
                </c:pt>
                <c:pt idx="1497">
                  <c:v>3</c:v>
                </c:pt>
                <c:pt idx="1498">
                  <c:v>1</c:v>
                </c:pt>
                <c:pt idx="1499">
                  <c:v>2</c:v>
                </c:pt>
                <c:pt idx="1500">
                  <c:v>4</c:v>
                </c:pt>
                <c:pt idx="1501">
                  <c:v>3</c:v>
                </c:pt>
                <c:pt idx="1502">
                  <c:v>2</c:v>
                </c:pt>
                <c:pt idx="1503">
                  <c:v>1</c:v>
                </c:pt>
                <c:pt idx="1504">
                  <c:v>1</c:v>
                </c:pt>
                <c:pt idx="1505">
                  <c:v>1</c:v>
                </c:pt>
                <c:pt idx="1506">
                  <c:v>3</c:v>
                </c:pt>
                <c:pt idx="1507">
                  <c:v>1</c:v>
                </c:pt>
                <c:pt idx="1508">
                  <c:v>3</c:v>
                </c:pt>
                <c:pt idx="1509">
                  <c:v>5</c:v>
                </c:pt>
                <c:pt idx="1510">
                  <c:v>9</c:v>
                </c:pt>
                <c:pt idx="1511">
                  <c:v>22</c:v>
                </c:pt>
                <c:pt idx="1512">
                  <c:v>11</c:v>
                </c:pt>
                <c:pt idx="1513">
                  <c:v>14</c:v>
                </c:pt>
                <c:pt idx="1514">
                  <c:v>10</c:v>
                </c:pt>
                <c:pt idx="1515">
                  <c:v>20</c:v>
                </c:pt>
                <c:pt idx="1516">
                  <c:v>16</c:v>
                </c:pt>
                <c:pt idx="1517">
                  <c:v>21</c:v>
                </c:pt>
                <c:pt idx="1518">
                  <c:v>16</c:v>
                </c:pt>
                <c:pt idx="1519">
                  <c:v>13</c:v>
                </c:pt>
                <c:pt idx="1520">
                  <c:v>11</c:v>
                </c:pt>
                <c:pt idx="1521">
                  <c:v>17</c:v>
                </c:pt>
                <c:pt idx="1522">
                  <c:v>14</c:v>
                </c:pt>
                <c:pt idx="1523">
                  <c:v>7</c:v>
                </c:pt>
                <c:pt idx="1524">
                  <c:v>3</c:v>
                </c:pt>
                <c:pt idx="1525">
                  <c:v>9</c:v>
                </c:pt>
                <c:pt idx="1526">
                  <c:v>12</c:v>
                </c:pt>
                <c:pt idx="1527">
                  <c:v>10</c:v>
                </c:pt>
                <c:pt idx="1528">
                  <c:v>11</c:v>
                </c:pt>
                <c:pt idx="1529">
                  <c:v>12</c:v>
                </c:pt>
                <c:pt idx="1530">
                  <c:v>9</c:v>
                </c:pt>
                <c:pt idx="1531">
                  <c:v>13</c:v>
                </c:pt>
                <c:pt idx="1532">
                  <c:v>11</c:v>
                </c:pt>
                <c:pt idx="1533">
                  <c:v>11</c:v>
                </c:pt>
                <c:pt idx="1534">
                  <c:v>11</c:v>
                </c:pt>
                <c:pt idx="1535">
                  <c:v>10</c:v>
                </c:pt>
                <c:pt idx="1536">
                  <c:v>14</c:v>
                </c:pt>
                <c:pt idx="1537">
                  <c:v>13</c:v>
                </c:pt>
                <c:pt idx="1538">
                  <c:v>11</c:v>
                </c:pt>
                <c:pt idx="1539">
                  <c:v>12</c:v>
                </c:pt>
                <c:pt idx="1540">
                  <c:v>20</c:v>
                </c:pt>
                <c:pt idx="1541">
                  <c:v>11</c:v>
                </c:pt>
                <c:pt idx="1542">
                  <c:v>17</c:v>
                </c:pt>
                <c:pt idx="1543">
                  <c:v>7</c:v>
                </c:pt>
                <c:pt idx="1544">
                  <c:v>18</c:v>
                </c:pt>
                <c:pt idx="1545">
                  <c:v>10</c:v>
                </c:pt>
                <c:pt idx="1546">
                  <c:v>13</c:v>
                </c:pt>
                <c:pt idx="1547">
                  <c:v>5</c:v>
                </c:pt>
                <c:pt idx="1548">
                  <c:v>11</c:v>
                </c:pt>
                <c:pt idx="1549">
                  <c:v>1</c:v>
                </c:pt>
                <c:pt idx="1550">
                  <c:v>11</c:v>
                </c:pt>
                <c:pt idx="1551">
                  <c:v>4</c:v>
                </c:pt>
                <c:pt idx="1552">
                  <c:v>3</c:v>
                </c:pt>
                <c:pt idx="1553">
                  <c:v>1</c:v>
                </c:pt>
                <c:pt idx="1554">
                  <c:v>4</c:v>
                </c:pt>
                <c:pt idx="1555">
                  <c:v>5</c:v>
                </c:pt>
                <c:pt idx="1556">
                  <c:v>1</c:v>
                </c:pt>
                <c:pt idx="1557">
                  <c:v>1</c:v>
                </c:pt>
                <c:pt idx="1558">
                  <c:v>1</c:v>
                </c:pt>
                <c:pt idx="1559">
                  <c:v>1</c:v>
                </c:pt>
                <c:pt idx="1560">
                  <c:v>7</c:v>
                </c:pt>
                <c:pt idx="1561">
                  <c:v>5</c:v>
                </c:pt>
                <c:pt idx="1562">
                  <c:v>8</c:v>
                </c:pt>
                <c:pt idx="1563">
                  <c:v>15</c:v>
                </c:pt>
                <c:pt idx="1564">
                  <c:v>12</c:v>
                </c:pt>
                <c:pt idx="1565">
                  <c:v>24</c:v>
                </c:pt>
                <c:pt idx="1566">
                  <c:v>12</c:v>
                </c:pt>
                <c:pt idx="1567">
                  <c:v>11</c:v>
                </c:pt>
                <c:pt idx="1568">
                  <c:v>12</c:v>
                </c:pt>
                <c:pt idx="1569">
                  <c:v>15</c:v>
                </c:pt>
                <c:pt idx="1570">
                  <c:v>12</c:v>
                </c:pt>
                <c:pt idx="1571">
                  <c:v>9</c:v>
                </c:pt>
                <c:pt idx="1572">
                  <c:v>19</c:v>
                </c:pt>
                <c:pt idx="1573">
                  <c:v>15</c:v>
                </c:pt>
                <c:pt idx="1574">
                  <c:v>6</c:v>
                </c:pt>
                <c:pt idx="1575">
                  <c:v>15</c:v>
                </c:pt>
                <c:pt idx="1576">
                  <c:v>20</c:v>
                </c:pt>
                <c:pt idx="1577">
                  <c:v>12</c:v>
                </c:pt>
                <c:pt idx="1578">
                  <c:v>15</c:v>
                </c:pt>
                <c:pt idx="1579">
                  <c:v>11</c:v>
                </c:pt>
                <c:pt idx="1580">
                  <c:v>13</c:v>
                </c:pt>
                <c:pt idx="1581">
                  <c:v>8</c:v>
                </c:pt>
                <c:pt idx="1582">
                  <c:v>13</c:v>
                </c:pt>
                <c:pt idx="1583">
                  <c:v>12</c:v>
                </c:pt>
                <c:pt idx="1584">
                  <c:v>7</c:v>
                </c:pt>
                <c:pt idx="1585">
                  <c:v>12</c:v>
                </c:pt>
                <c:pt idx="1586">
                  <c:v>16</c:v>
                </c:pt>
                <c:pt idx="1587">
                  <c:v>10</c:v>
                </c:pt>
                <c:pt idx="1588">
                  <c:v>10</c:v>
                </c:pt>
                <c:pt idx="1589">
                  <c:v>12</c:v>
                </c:pt>
                <c:pt idx="1590">
                  <c:v>18</c:v>
                </c:pt>
                <c:pt idx="1591">
                  <c:v>10</c:v>
                </c:pt>
                <c:pt idx="1592">
                  <c:v>23</c:v>
                </c:pt>
                <c:pt idx="1593">
                  <c:v>10</c:v>
                </c:pt>
                <c:pt idx="1594">
                  <c:v>14</c:v>
                </c:pt>
                <c:pt idx="1595">
                  <c:v>15</c:v>
                </c:pt>
                <c:pt idx="1596">
                  <c:v>15</c:v>
                </c:pt>
                <c:pt idx="1597">
                  <c:v>15</c:v>
                </c:pt>
                <c:pt idx="1598">
                  <c:v>9</c:v>
                </c:pt>
                <c:pt idx="1599">
                  <c:v>9</c:v>
                </c:pt>
                <c:pt idx="1600">
                  <c:v>9</c:v>
                </c:pt>
                <c:pt idx="1601">
                  <c:v>10</c:v>
                </c:pt>
                <c:pt idx="1602">
                  <c:v>6</c:v>
                </c:pt>
                <c:pt idx="1603">
                  <c:v>8</c:v>
                </c:pt>
                <c:pt idx="1604">
                  <c:v>7</c:v>
                </c:pt>
                <c:pt idx="1605">
                  <c:v>5</c:v>
                </c:pt>
                <c:pt idx="1606">
                  <c:v>5</c:v>
                </c:pt>
                <c:pt idx="1607">
                  <c:v>2</c:v>
                </c:pt>
                <c:pt idx="1608">
                  <c:v>3</c:v>
                </c:pt>
                <c:pt idx="1609">
                  <c:v>4</c:v>
                </c:pt>
                <c:pt idx="1610">
                  <c:v>1</c:v>
                </c:pt>
                <c:pt idx="1611">
                  <c:v>1</c:v>
                </c:pt>
                <c:pt idx="1612">
                  <c:v>1</c:v>
                </c:pt>
                <c:pt idx="1613">
                  <c:v>1</c:v>
                </c:pt>
                <c:pt idx="1614">
                  <c:v>4</c:v>
                </c:pt>
                <c:pt idx="1615">
                  <c:v>7</c:v>
                </c:pt>
                <c:pt idx="1616">
                  <c:v>5</c:v>
                </c:pt>
                <c:pt idx="1617">
                  <c:v>12</c:v>
                </c:pt>
                <c:pt idx="1618">
                  <c:v>20</c:v>
                </c:pt>
                <c:pt idx="1619">
                  <c:v>18</c:v>
                </c:pt>
                <c:pt idx="1620">
                  <c:v>20</c:v>
                </c:pt>
                <c:pt idx="1621">
                  <c:v>21</c:v>
                </c:pt>
                <c:pt idx="1622">
                  <c:v>20</c:v>
                </c:pt>
                <c:pt idx="1623">
                  <c:v>14</c:v>
                </c:pt>
                <c:pt idx="1624">
                  <c:v>13</c:v>
                </c:pt>
                <c:pt idx="1625">
                  <c:v>13</c:v>
                </c:pt>
                <c:pt idx="1626">
                  <c:v>11</c:v>
                </c:pt>
                <c:pt idx="1627">
                  <c:v>16</c:v>
                </c:pt>
                <c:pt idx="1628">
                  <c:v>18</c:v>
                </c:pt>
                <c:pt idx="1629">
                  <c:v>14</c:v>
                </c:pt>
                <c:pt idx="1630">
                  <c:v>9</c:v>
                </c:pt>
                <c:pt idx="1631">
                  <c:v>16</c:v>
                </c:pt>
                <c:pt idx="1632">
                  <c:v>9</c:v>
                </c:pt>
                <c:pt idx="1633">
                  <c:v>6</c:v>
                </c:pt>
                <c:pt idx="1634">
                  <c:v>12</c:v>
                </c:pt>
                <c:pt idx="1635">
                  <c:v>7</c:v>
                </c:pt>
                <c:pt idx="1636">
                  <c:v>12</c:v>
                </c:pt>
                <c:pt idx="1637">
                  <c:v>7</c:v>
                </c:pt>
                <c:pt idx="1638">
                  <c:v>9</c:v>
                </c:pt>
                <c:pt idx="1639">
                  <c:v>18</c:v>
                </c:pt>
                <c:pt idx="1640">
                  <c:v>6</c:v>
                </c:pt>
                <c:pt idx="1641">
                  <c:v>13</c:v>
                </c:pt>
                <c:pt idx="1642">
                  <c:v>19</c:v>
                </c:pt>
                <c:pt idx="1643">
                  <c:v>19</c:v>
                </c:pt>
                <c:pt idx="1644">
                  <c:v>7</c:v>
                </c:pt>
                <c:pt idx="1645">
                  <c:v>13</c:v>
                </c:pt>
                <c:pt idx="1646">
                  <c:v>9</c:v>
                </c:pt>
                <c:pt idx="1647">
                  <c:v>9</c:v>
                </c:pt>
                <c:pt idx="1648">
                  <c:v>15</c:v>
                </c:pt>
                <c:pt idx="1649">
                  <c:v>11</c:v>
                </c:pt>
                <c:pt idx="1650">
                  <c:v>9</c:v>
                </c:pt>
                <c:pt idx="1651">
                  <c:v>9</c:v>
                </c:pt>
                <c:pt idx="1652">
                  <c:v>10</c:v>
                </c:pt>
                <c:pt idx="1653">
                  <c:v>12</c:v>
                </c:pt>
                <c:pt idx="1654">
                  <c:v>11</c:v>
                </c:pt>
                <c:pt idx="1655">
                  <c:v>9</c:v>
                </c:pt>
                <c:pt idx="1656">
                  <c:v>13</c:v>
                </c:pt>
                <c:pt idx="1657">
                  <c:v>15</c:v>
                </c:pt>
                <c:pt idx="1658">
                  <c:v>8</c:v>
                </c:pt>
                <c:pt idx="1659">
                  <c:v>9</c:v>
                </c:pt>
                <c:pt idx="1660">
                  <c:v>3</c:v>
                </c:pt>
                <c:pt idx="1661">
                  <c:v>3</c:v>
                </c:pt>
                <c:pt idx="1662">
                  <c:v>2</c:v>
                </c:pt>
                <c:pt idx="1663">
                  <c:v>2</c:v>
                </c:pt>
                <c:pt idx="1664">
                  <c:v>1</c:v>
                </c:pt>
                <c:pt idx="1665">
                  <c:v>1</c:v>
                </c:pt>
                <c:pt idx="1666">
                  <c:v>1</c:v>
                </c:pt>
                <c:pt idx="1667">
                  <c:v>2</c:v>
                </c:pt>
                <c:pt idx="1668">
                  <c:v>5</c:v>
                </c:pt>
                <c:pt idx="1669">
                  <c:v>7</c:v>
                </c:pt>
                <c:pt idx="1670">
                  <c:v>11</c:v>
                </c:pt>
                <c:pt idx="1671">
                  <c:v>8</c:v>
                </c:pt>
                <c:pt idx="1672">
                  <c:v>16</c:v>
                </c:pt>
                <c:pt idx="1673">
                  <c:v>21</c:v>
                </c:pt>
                <c:pt idx="1674">
                  <c:v>15</c:v>
                </c:pt>
                <c:pt idx="1675">
                  <c:v>21</c:v>
                </c:pt>
                <c:pt idx="1676">
                  <c:v>18</c:v>
                </c:pt>
                <c:pt idx="1677">
                  <c:v>22</c:v>
                </c:pt>
                <c:pt idx="1678">
                  <c:v>15</c:v>
                </c:pt>
                <c:pt idx="1679">
                  <c:v>13</c:v>
                </c:pt>
                <c:pt idx="1680">
                  <c:v>12</c:v>
                </c:pt>
                <c:pt idx="1681">
                  <c:v>16</c:v>
                </c:pt>
                <c:pt idx="1682">
                  <c:v>12</c:v>
                </c:pt>
                <c:pt idx="1683">
                  <c:v>7</c:v>
                </c:pt>
                <c:pt idx="1684">
                  <c:v>10</c:v>
                </c:pt>
                <c:pt idx="1685">
                  <c:v>16</c:v>
                </c:pt>
                <c:pt idx="1686">
                  <c:v>10</c:v>
                </c:pt>
                <c:pt idx="1687">
                  <c:v>10</c:v>
                </c:pt>
                <c:pt idx="1688">
                  <c:v>10</c:v>
                </c:pt>
                <c:pt idx="1689">
                  <c:v>13</c:v>
                </c:pt>
                <c:pt idx="1690">
                  <c:v>6</c:v>
                </c:pt>
                <c:pt idx="1691">
                  <c:v>11</c:v>
                </c:pt>
                <c:pt idx="1692">
                  <c:v>11</c:v>
                </c:pt>
                <c:pt idx="1693">
                  <c:v>13</c:v>
                </c:pt>
                <c:pt idx="1694">
                  <c:v>15</c:v>
                </c:pt>
                <c:pt idx="1695">
                  <c:v>13</c:v>
                </c:pt>
                <c:pt idx="1696">
                  <c:v>16</c:v>
                </c:pt>
                <c:pt idx="1697">
                  <c:v>9</c:v>
                </c:pt>
                <c:pt idx="1698">
                  <c:v>15</c:v>
                </c:pt>
                <c:pt idx="1699">
                  <c:v>20</c:v>
                </c:pt>
                <c:pt idx="1700">
                  <c:v>15</c:v>
                </c:pt>
                <c:pt idx="1701">
                  <c:v>21</c:v>
                </c:pt>
                <c:pt idx="1702">
                  <c:v>13</c:v>
                </c:pt>
                <c:pt idx="1703">
                  <c:v>6</c:v>
                </c:pt>
                <c:pt idx="1704">
                  <c:v>12</c:v>
                </c:pt>
                <c:pt idx="1705">
                  <c:v>10</c:v>
                </c:pt>
                <c:pt idx="1706">
                  <c:v>13</c:v>
                </c:pt>
                <c:pt idx="1707">
                  <c:v>9</c:v>
                </c:pt>
                <c:pt idx="1708">
                  <c:v>6</c:v>
                </c:pt>
                <c:pt idx="1709">
                  <c:v>12</c:v>
                </c:pt>
                <c:pt idx="1710">
                  <c:v>5</c:v>
                </c:pt>
                <c:pt idx="1711">
                  <c:v>12</c:v>
                </c:pt>
                <c:pt idx="1712">
                  <c:v>2</c:v>
                </c:pt>
                <c:pt idx="1713">
                  <c:v>8</c:v>
                </c:pt>
                <c:pt idx="1714">
                  <c:v>2</c:v>
                </c:pt>
                <c:pt idx="1715">
                  <c:v>2</c:v>
                </c:pt>
                <c:pt idx="1716">
                  <c:v>2</c:v>
                </c:pt>
                <c:pt idx="1717">
                  <c:v>1</c:v>
                </c:pt>
                <c:pt idx="1718">
                  <c:v>3</c:v>
                </c:pt>
                <c:pt idx="1719">
                  <c:v>2</c:v>
                </c:pt>
                <c:pt idx="1720">
                  <c:v>1</c:v>
                </c:pt>
                <c:pt idx="1721">
                  <c:v>1</c:v>
                </c:pt>
                <c:pt idx="1722">
                  <c:v>1</c:v>
                </c:pt>
                <c:pt idx="1723">
                  <c:v>2</c:v>
                </c:pt>
                <c:pt idx="1724">
                  <c:v>4</c:v>
                </c:pt>
                <c:pt idx="1725">
                  <c:v>10</c:v>
                </c:pt>
                <c:pt idx="1726">
                  <c:v>10</c:v>
                </c:pt>
                <c:pt idx="1727">
                  <c:v>21</c:v>
                </c:pt>
                <c:pt idx="1728">
                  <c:v>20</c:v>
                </c:pt>
                <c:pt idx="1729">
                  <c:v>18</c:v>
                </c:pt>
                <c:pt idx="1730">
                  <c:v>18</c:v>
                </c:pt>
                <c:pt idx="1731">
                  <c:v>18</c:v>
                </c:pt>
                <c:pt idx="1732">
                  <c:v>26</c:v>
                </c:pt>
                <c:pt idx="1733">
                  <c:v>17</c:v>
                </c:pt>
                <c:pt idx="1734">
                  <c:v>13</c:v>
                </c:pt>
                <c:pt idx="1735">
                  <c:v>11</c:v>
                </c:pt>
                <c:pt idx="1736">
                  <c:v>10</c:v>
                </c:pt>
                <c:pt idx="1737">
                  <c:v>14</c:v>
                </c:pt>
                <c:pt idx="1738">
                  <c:v>12</c:v>
                </c:pt>
                <c:pt idx="1739">
                  <c:v>12</c:v>
                </c:pt>
                <c:pt idx="1740">
                  <c:v>12</c:v>
                </c:pt>
                <c:pt idx="1741">
                  <c:v>19</c:v>
                </c:pt>
                <c:pt idx="1742">
                  <c:v>6</c:v>
                </c:pt>
                <c:pt idx="1743">
                  <c:v>17</c:v>
                </c:pt>
                <c:pt idx="1744">
                  <c:v>20</c:v>
                </c:pt>
                <c:pt idx="1745">
                  <c:v>15</c:v>
                </c:pt>
                <c:pt idx="1746">
                  <c:v>18</c:v>
                </c:pt>
                <c:pt idx="1747">
                  <c:v>14</c:v>
                </c:pt>
                <c:pt idx="1748">
                  <c:v>15</c:v>
                </c:pt>
                <c:pt idx="1749">
                  <c:v>17</c:v>
                </c:pt>
                <c:pt idx="1750">
                  <c:v>14</c:v>
                </c:pt>
                <c:pt idx="1751">
                  <c:v>15</c:v>
                </c:pt>
                <c:pt idx="1752">
                  <c:v>16</c:v>
                </c:pt>
                <c:pt idx="1753">
                  <c:v>16</c:v>
                </c:pt>
                <c:pt idx="1754">
                  <c:v>11</c:v>
                </c:pt>
                <c:pt idx="1755">
                  <c:v>23</c:v>
                </c:pt>
                <c:pt idx="1756">
                  <c:v>22</c:v>
                </c:pt>
                <c:pt idx="1757">
                  <c:v>12</c:v>
                </c:pt>
                <c:pt idx="1758">
                  <c:v>14</c:v>
                </c:pt>
                <c:pt idx="1759">
                  <c:v>6</c:v>
                </c:pt>
                <c:pt idx="1760">
                  <c:v>18</c:v>
                </c:pt>
                <c:pt idx="1761">
                  <c:v>15</c:v>
                </c:pt>
                <c:pt idx="1762">
                  <c:v>9</c:v>
                </c:pt>
                <c:pt idx="1763">
                  <c:v>17</c:v>
                </c:pt>
                <c:pt idx="1764">
                  <c:v>13</c:v>
                </c:pt>
                <c:pt idx="1765">
                  <c:v>9</c:v>
                </c:pt>
                <c:pt idx="1766">
                  <c:v>7</c:v>
                </c:pt>
                <c:pt idx="1767">
                  <c:v>9</c:v>
                </c:pt>
                <c:pt idx="1768">
                  <c:v>9</c:v>
                </c:pt>
                <c:pt idx="1769">
                  <c:v>4</c:v>
                </c:pt>
                <c:pt idx="1770">
                  <c:v>1</c:v>
                </c:pt>
                <c:pt idx="1771">
                  <c:v>4</c:v>
                </c:pt>
                <c:pt idx="1772">
                  <c:v>3</c:v>
                </c:pt>
                <c:pt idx="1773">
                  <c:v>3</c:v>
                </c:pt>
                <c:pt idx="1774">
                  <c:v>1</c:v>
                </c:pt>
                <c:pt idx="1775">
                  <c:v>1</c:v>
                </c:pt>
                <c:pt idx="1776">
                  <c:v>1</c:v>
                </c:pt>
                <c:pt idx="1777">
                  <c:v>1</c:v>
                </c:pt>
                <c:pt idx="1778">
                  <c:v>2</c:v>
                </c:pt>
                <c:pt idx="1779">
                  <c:v>3</c:v>
                </c:pt>
                <c:pt idx="1780">
                  <c:v>1</c:v>
                </c:pt>
                <c:pt idx="1781">
                  <c:v>9</c:v>
                </c:pt>
                <c:pt idx="1782">
                  <c:v>12</c:v>
                </c:pt>
                <c:pt idx="1783">
                  <c:v>18</c:v>
                </c:pt>
                <c:pt idx="1784">
                  <c:v>19</c:v>
                </c:pt>
                <c:pt idx="1785">
                  <c:v>23</c:v>
                </c:pt>
                <c:pt idx="1786">
                  <c:v>15</c:v>
                </c:pt>
                <c:pt idx="1787">
                  <c:v>15</c:v>
                </c:pt>
                <c:pt idx="1788">
                  <c:v>22</c:v>
                </c:pt>
                <c:pt idx="1789">
                  <c:v>21</c:v>
                </c:pt>
                <c:pt idx="1790">
                  <c:v>16</c:v>
                </c:pt>
                <c:pt idx="1791">
                  <c:v>11</c:v>
                </c:pt>
                <c:pt idx="1792">
                  <c:v>11</c:v>
                </c:pt>
                <c:pt idx="1793">
                  <c:v>17</c:v>
                </c:pt>
                <c:pt idx="1794">
                  <c:v>10</c:v>
                </c:pt>
                <c:pt idx="1795">
                  <c:v>7</c:v>
                </c:pt>
                <c:pt idx="1796">
                  <c:v>12</c:v>
                </c:pt>
                <c:pt idx="1797">
                  <c:v>15</c:v>
                </c:pt>
                <c:pt idx="1798">
                  <c:v>14</c:v>
                </c:pt>
                <c:pt idx="1799">
                  <c:v>6</c:v>
                </c:pt>
                <c:pt idx="1800">
                  <c:v>19</c:v>
                </c:pt>
                <c:pt idx="1801">
                  <c:v>10</c:v>
                </c:pt>
                <c:pt idx="1802">
                  <c:v>14</c:v>
                </c:pt>
                <c:pt idx="1803">
                  <c:v>16</c:v>
                </c:pt>
                <c:pt idx="1804">
                  <c:v>19</c:v>
                </c:pt>
                <c:pt idx="1805">
                  <c:v>10</c:v>
                </c:pt>
                <c:pt idx="1806">
                  <c:v>8</c:v>
                </c:pt>
                <c:pt idx="1807">
                  <c:v>8</c:v>
                </c:pt>
                <c:pt idx="1808">
                  <c:v>19</c:v>
                </c:pt>
                <c:pt idx="1809">
                  <c:v>13</c:v>
                </c:pt>
                <c:pt idx="1810">
                  <c:v>10</c:v>
                </c:pt>
                <c:pt idx="1811">
                  <c:v>11</c:v>
                </c:pt>
                <c:pt idx="1812">
                  <c:v>14</c:v>
                </c:pt>
                <c:pt idx="1813">
                  <c:v>10</c:v>
                </c:pt>
                <c:pt idx="1814">
                  <c:v>17</c:v>
                </c:pt>
                <c:pt idx="1815">
                  <c:v>20</c:v>
                </c:pt>
                <c:pt idx="1816">
                  <c:v>11</c:v>
                </c:pt>
                <c:pt idx="1817">
                  <c:v>16</c:v>
                </c:pt>
                <c:pt idx="1818">
                  <c:v>12</c:v>
                </c:pt>
                <c:pt idx="1819">
                  <c:v>18</c:v>
                </c:pt>
                <c:pt idx="1820">
                  <c:v>11</c:v>
                </c:pt>
                <c:pt idx="1821">
                  <c:v>8</c:v>
                </c:pt>
                <c:pt idx="1822">
                  <c:v>10</c:v>
                </c:pt>
                <c:pt idx="1823">
                  <c:v>11</c:v>
                </c:pt>
                <c:pt idx="1824">
                  <c:v>4</c:v>
                </c:pt>
                <c:pt idx="1825">
                  <c:v>1</c:v>
                </c:pt>
                <c:pt idx="1826">
                  <c:v>8</c:v>
                </c:pt>
                <c:pt idx="1827">
                  <c:v>4</c:v>
                </c:pt>
                <c:pt idx="1828">
                  <c:v>4</c:v>
                </c:pt>
                <c:pt idx="1829">
                  <c:v>4</c:v>
                </c:pt>
                <c:pt idx="1830">
                  <c:v>4</c:v>
                </c:pt>
                <c:pt idx="1831">
                  <c:v>2</c:v>
                </c:pt>
                <c:pt idx="1832">
                  <c:v>1</c:v>
                </c:pt>
                <c:pt idx="1833">
                  <c:v>2</c:v>
                </c:pt>
                <c:pt idx="1834">
                  <c:v>1</c:v>
                </c:pt>
                <c:pt idx="1835">
                  <c:v>1</c:v>
                </c:pt>
                <c:pt idx="1836">
                  <c:v>1</c:v>
                </c:pt>
                <c:pt idx="1837">
                  <c:v>8</c:v>
                </c:pt>
                <c:pt idx="1838">
                  <c:v>5</c:v>
                </c:pt>
                <c:pt idx="1839">
                  <c:v>5</c:v>
                </c:pt>
                <c:pt idx="1840">
                  <c:v>8</c:v>
                </c:pt>
                <c:pt idx="1841">
                  <c:v>20</c:v>
                </c:pt>
                <c:pt idx="1842">
                  <c:v>22</c:v>
                </c:pt>
                <c:pt idx="1843">
                  <c:v>21</c:v>
                </c:pt>
                <c:pt idx="1844">
                  <c:v>30</c:v>
                </c:pt>
                <c:pt idx="1845">
                  <c:v>25</c:v>
                </c:pt>
                <c:pt idx="1846">
                  <c:v>18</c:v>
                </c:pt>
                <c:pt idx="1847">
                  <c:v>24</c:v>
                </c:pt>
                <c:pt idx="1848">
                  <c:v>21</c:v>
                </c:pt>
                <c:pt idx="1849">
                  <c:v>16</c:v>
                </c:pt>
                <c:pt idx="1850">
                  <c:v>10</c:v>
                </c:pt>
                <c:pt idx="1851">
                  <c:v>10</c:v>
                </c:pt>
                <c:pt idx="1852">
                  <c:v>12</c:v>
                </c:pt>
                <c:pt idx="1853">
                  <c:v>14</c:v>
                </c:pt>
                <c:pt idx="1854">
                  <c:v>13</c:v>
                </c:pt>
                <c:pt idx="1855">
                  <c:v>11</c:v>
                </c:pt>
                <c:pt idx="1856">
                  <c:v>18</c:v>
                </c:pt>
                <c:pt idx="1857">
                  <c:v>12</c:v>
                </c:pt>
                <c:pt idx="1858">
                  <c:v>13</c:v>
                </c:pt>
                <c:pt idx="1859">
                  <c:v>6</c:v>
                </c:pt>
                <c:pt idx="1860">
                  <c:v>13</c:v>
                </c:pt>
                <c:pt idx="1861">
                  <c:v>15</c:v>
                </c:pt>
                <c:pt idx="1862">
                  <c:v>8</c:v>
                </c:pt>
                <c:pt idx="1863">
                  <c:v>16</c:v>
                </c:pt>
                <c:pt idx="1864">
                  <c:v>19</c:v>
                </c:pt>
                <c:pt idx="1865">
                  <c:v>19</c:v>
                </c:pt>
                <c:pt idx="1866">
                  <c:v>12</c:v>
                </c:pt>
                <c:pt idx="1867">
                  <c:v>13</c:v>
                </c:pt>
                <c:pt idx="1868">
                  <c:v>16</c:v>
                </c:pt>
                <c:pt idx="1869">
                  <c:v>19</c:v>
                </c:pt>
                <c:pt idx="1870">
                  <c:v>18</c:v>
                </c:pt>
                <c:pt idx="1871">
                  <c:v>15</c:v>
                </c:pt>
                <c:pt idx="1872">
                  <c:v>24</c:v>
                </c:pt>
                <c:pt idx="1873">
                  <c:v>12</c:v>
                </c:pt>
                <c:pt idx="1874">
                  <c:v>18</c:v>
                </c:pt>
                <c:pt idx="1875">
                  <c:v>14</c:v>
                </c:pt>
                <c:pt idx="1876">
                  <c:v>12</c:v>
                </c:pt>
                <c:pt idx="1877">
                  <c:v>19</c:v>
                </c:pt>
                <c:pt idx="1878">
                  <c:v>11</c:v>
                </c:pt>
                <c:pt idx="1879">
                  <c:v>14</c:v>
                </c:pt>
                <c:pt idx="1880">
                  <c:v>5</c:v>
                </c:pt>
                <c:pt idx="1881">
                  <c:v>9</c:v>
                </c:pt>
                <c:pt idx="1882">
                  <c:v>3</c:v>
                </c:pt>
                <c:pt idx="1883">
                  <c:v>6</c:v>
                </c:pt>
                <c:pt idx="1884">
                  <c:v>4</c:v>
                </c:pt>
                <c:pt idx="1885">
                  <c:v>2</c:v>
                </c:pt>
                <c:pt idx="1886">
                  <c:v>6</c:v>
                </c:pt>
                <c:pt idx="1887">
                  <c:v>7</c:v>
                </c:pt>
                <c:pt idx="1888">
                  <c:v>1</c:v>
                </c:pt>
                <c:pt idx="1889">
                  <c:v>1</c:v>
                </c:pt>
                <c:pt idx="1890">
                  <c:v>1</c:v>
                </c:pt>
                <c:pt idx="1891">
                  <c:v>1</c:v>
                </c:pt>
                <c:pt idx="1892">
                  <c:v>1</c:v>
                </c:pt>
                <c:pt idx="1893">
                  <c:v>1</c:v>
                </c:pt>
                <c:pt idx="1894">
                  <c:v>4</c:v>
                </c:pt>
                <c:pt idx="1895">
                  <c:v>6</c:v>
                </c:pt>
                <c:pt idx="1896">
                  <c:v>8</c:v>
                </c:pt>
                <c:pt idx="1897">
                  <c:v>10</c:v>
                </c:pt>
                <c:pt idx="1898">
                  <c:v>18</c:v>
                </c:pt>
                <c:pt idx="1899">
                  <c:v>16</c:v>
                </c:pt>
                <c:pt idx="1900">
                  <c:v>23</c:v>
                </c:pt>
                <c:pt idx="1901">
                  <c:v>27</c:v>
                </c:pt>
                <c:pt idx="1902">
                  <c:v>26</c:v>
                </c:pt>
                <c:pt idx="1903">
                  <c:v>12</c:v>
                </c:pt>
                <c:pt idx="1904">
                  <c:v>22</c:v>
                </c:pt>
                <c:pt idx="1905">
                  <c:v>15</c:v>
                </c:pt>
                <c:pt idx="1906">
                  <c:v>13</c:v>
                </c:pt>
                <c:pt idx="1907">
                  <c:v>12</c:v>
                </c:pt>
                <c:pt idx="1908">
                  <c:v>8</c:v>
                </c:pt>
                <c:pt idx="1909">
                  <c:v>16</c:v>
                </c:pt>
                <c:pt idx="1910">
                  <c:v>9</c:v>
                </c:pt>
                <c:pt idx="1911">
                  <c:v>16</c:v>
                </c:pt>
                <c:pt idx="1912">
                  <c:v>15</c:v>
                </c:pt>
                <c:pt idx="1913">
                  <c:v>15</c:v>
                </c:pt>
                <c:pt idx="1914">
                  <c:v>10</c:v>
                </c:pt>
                <c:pt idx="1915">
                  <c:v>13</c:v>
                </c:pt>
                <c:pt idx="1916">
                  <c:v>21</c:v>
                </c:pt>
                <c:pt idx="1917">
                  <c:v>16</c:v>
                </c:pt>
                <c:pt idx="1918">
                  <c:v>21</c:v>
                </c:pt>
                <c:pt idx="1919">
                  <c:v>14</c:v>
                </c:pt>
                <c:pt idx="1920">
                  <c:v>15</c:v>
                </c:pt>
                <c:pt idx="1921">
                  <c:v>16</c:v>
                </c:pt>
                <c:pt idx="1922">
                  <c:v>12</c:v>
                </c:pt>
                <c:pt idx="1923">
                  <c:v>20</c:v>
                </c:pt>
                <c:pt idx="1924">
                  <c:v>11</c:v>
                </c:pt>
                <c:pt idx="1925">
                  <c:v>20</c:v>
                </c:pt>
                <c:pt idx="1926">
                  <c:v>11</c:v>
                </c:pt>
                <c:pt idx="1927">
                  <c:v>17</c:v>
                </c:pt>
                <c:pt idx="1928">
                  <c:v>18</c:v>
                </c:pt>
                <c:pt idx="1929">
                  <c:v>11</c:v>
                </c:pt>
                <c:pt idx="1930">
                  <c:v>18</c:v>
                </c:pt>
                <c:pt idx="1931">
                  <c:v>13</c:v>
                </c:pt>
                <c:pt idx="1932">
                  <c:v>15</c:v>
                </c:pt>
                <c:pt idx="1933">
                  <c:v>18</c:v>
                </c:pt>
                <c:pt idx="1934">
                  <c:v>12</c:v>
                </c:pt>
                <c:pt idx="1935">
                  <c:v>14</c:v>
                </c:pt>
                <c:pt idx="1936">
                  <c:v>10</c:v>
                </c:pt>
                <c:pt idx="1937">
                  <c:v>5</c:v>
                </c:pt>
                <c:pt idx="1938">
                  <c:v>7</c:v>
                </c:pt>
                <c:pt idx="1939">
                  <c:v>1</c:v>
                </c:pt>
                <c:pt idx="1940">
                  <c:v>4</c:v>
                </c:pt>
                <c:pt idx="1941">
                  <c:v>6</c:v>
                </c:pt>
                <c:pt idx="1942">
                  <c:v>2</c:v>
                </c:pt>
                <c:pt idx="1943">
                  <c:v>3</c:v>
                </c:pt>
                <c:pt idx="1944">
                  <c:v>1</c:v>
                </c:pt>
                <c:pt idx="1945">
                  <c:v>4</c:v>
                </c:pt>
                <c:pt idx="1946">
                  <c:v>1</c:v>
                </c:pt>
                <c:pt idx="1947">
                  <c:v>2</c:v>
                </c:pt>
                <c:pt idx="1948">
                  <c:v>5</c:v>
                </c:pt>
                <c:pt idx="1949">
                  <c:v>4</c:v>
                </c:pt>
                <c:pt idx="1950">
                  <c:v>5</c:v>
                </c:pt>
                <c:pt idx="1951">
                  <c:v>8</c:v>
                </c:pt>
                <c:pt idx="1952">
                  <c:v>19</c:v>
                </c:pt>
                <c:pt idx="1953">
                  <c:v>14</c:v>
                </c:pt>
                <c:pt idx="1954">
                  <c:v>23</c:v>
                </c:pt>
                <c:pt idx="1955">
                  <c:v>13</c:v>
                </c:pt>
                <c:pt idx="1956">
                  <c:v>25</c:v>
                </c:pt>
                <c:pt idx="1957">
                  <c:v>28</c:v>
                </c:pt>
                <c:pt idx="1958">
                  <c:v>13</c:v>
                </c:pt>
                <c:pt idx="1959">
                  <c:v>15</c:v>
                </c:pt>
                <c:pt idx="1960">
                  <c:v>17</c:v>
                </c:pt>
                <c:pt idx="1961">
                  <c:v>18</c:v>
                </c:pt>
                <c:pt idx="1962">
                  <c:v>24</c:v>
                </c:pt>
                <c:pt idx="1963">
                  <c:v>14</c:v>
                </c:pt>
                <c:pt idx="1964">
                  <c:v>14</c:v>
                </c:pt>
                <c:pt idx="1965">
                  <c:v>20</c:v>
                </c:pt>
                <c:pt idx="1966">
                  <c:v>12</c:v>
                </c:pt>
                <c:pt idx="1967">
                  <c:v>15</c:v>
                </c:pt>
                <c:pt idx="1968">
                  <c:v>17</c:v>
                </c:pt>
                <c:pt idx="1969">
                  <c:v>13</c:v>
                </c:pt>
                <c:pt idx="1970">
                  <c:v>16</c:v>
                </c:pt>
                <c:pt idx="1971">
                  <c:v>10</c:v>
                </c:pt>
                <c:pt idx="1972">
                  <c:v>13</c:v>
                </c:pt>
                <c:pt idx="1973">
                  <c:v>17</c:v>
                </c:pt>
                <c:pt idx="1974">
                  <c:v>15</c:v>
                </c:pt>
                <c:pt idx="1975">
                  <c:v>17</c:v>
                </c:pt>
                <c:pt idx="1976">
                  <c:v>17</c:v>
                </c:pt>
                <c:pt idx="1977">
                  <c:v>9</c:v>
                </c:pt>
                <c:pt idx="1978">
                  <c:v>16</c:v>
                </c:pt>
                <c:pt idx="1979">
                  <c:v>15</c:v>
                </c:pt>
                <c:pt idx="1980">
                  <c:v>19</c:v>
                </c:pt>
                <c:pt idx="1981">
                  <c:v>17</c:v>
                </c:pt>
                <c:pt idx="1982">
                  <c:v>11</c:v>
                </c:pt>
                <c:pt idx="1983">
                  <c:v>17</c:v>
                </c:pt>
                <c:pt idx="1984">
                  <c:v>21</c:v>
                </c:pt>
                <c:pt idx="1985">
                  <c:v>10</c:v>
                </c:pt>
                <c:pt idx="1986">
                  <c:v>21</c:v>
                </c:pt>
                <c:pt idx="1987">
                  <c:v>16</c:v>
                </c:pt>
                <c:pt idx="1988">
                  <c:v>8</c:v>
                </c:pt>
                <c:pt idx="1989">
                  <c:v>14</c:v>
                </c:pt>
                <c:pt idx="1990">
                  <c:v>12</c:v>
                </c:pt>
                <c:pt idx="1991">
                  <c:v>14</c:v>
                </c:pt>
                <c:pt idx="1992">
                  <c:v>13</c:v>
                </c:pt>
                <c:pt idx="1993">
                  <c:v>11</c:v>
                </c:pt>
                <c:pt idx="1994">
                  <c:v>9</c:v>
                </c:pt>
                <c:pt idx="1995">
                  <c:v>2</c:v>
                </c:pt>
                <c:pt idx="1996">
                  <c:v>4</c:v>
                </c:pt>
                <c:pt idx="1997">
                  <c:v>5</c:v>
                </c:pt>
                <c:pt idx="1998">
                  <c:v>5</c:v>
                </c:pt>
                <c:pt idx="1999">
                  <c:v>1</c:v>
                </c:pt>
                <c:pt idx="2000">
                  <c:v>3</c:v>
                </c:pt>
                <c:pt idx="2001">
                  <c:v>1</c:v>
                </c:pt>
                <c:pt idx="2002">
                  <c:v>1</c:v>
                </c:pt>
                <c:pt idx="2003">
                  <c:v>3</c:v>
                </c:pt>
                <c:pt idx="2004">
                  <c:v>2</c:v>
                </c:pt>
                <c:pt idx="2005">
                  <c:v>3</c:v>
                </c:pt>
                <c:pt idx="2006">
                  <c:v>9</c:v>
                </c:pt>
                <c:pt idx="2007">
                  <c:v>11</c:v>
                </c:pt>
                <c:pt idx="2008">
                  <c:v>16</c:v>
                </c:pt>
                <c:pt idx="2009">
                  <c:v>22</c:v>
                </c:pt>
                <c:pt idx="2010">
                  <c:v>20</c:v>
                </c:pt>
                <c:pt idx="2011">
                  <c:v>22</c:v>
                </c:pt>
                <c:pt idx="2012">
                  <c:v>24</c:v>
                </c:pt>
                <c:pt idx="2013">
                  <c:v>26</c:v>
                </c:pt>
                <c:pt idx="2014">
                  <c:v>17</c:v>
                </c:pt>
                <c:pt idx="2015">
                  <c:v>28</c:v>
                </c:pt>
                <c:pt idx="2016">
                  <c:v>16</c:v>
                </c:pt>
                <c:pt idx="2017">
                  <c:v>18</c:v>
                </c:pt>
                <c:pt idx="2018">
                  <c:v>17</c:v>
                </c:pt>
                <c:pt idx="2019">
                  <c:v>18</c:v>
                </c:pt>
                <c:pt idx="2020">
                  <c:v>16</c:v>
                </c:pt>
                <c:pt idx="2021">
                  <c:v>22</c:v>
                </c:pt>
                <c:pt idx="2022">
                  <c:v>12</c:v>
                </c:pt>
                <c:pt idx="2023">
                  <c:v>11</c:v>
                </c:pt>
                <c:pt idx="2024">
                  <c:v>15</c:v>
                </c:pt>
                <c:pt idx="2025">
                  <c:v>22</c:v>
                </c:pt>
                <c:pt idx="2026">
                  <c:v>9</c:v>
                </c:pt>
                <c:pt idx="2027">
                  <c:v>18</c:v>
                </c:pt>
                <c:pt idx="2028">
                  <c:v>13</c:v>
                </c:pt>
                <c:pt idx="2029">
                  <c:v>15</c:v>
                </c:pt>
                <c:pt idx="2030">
                  <c:v>18</c:v>
                </c:pt>
                <c:pt idx="2031">
                  <c:v>9</c:v>
                </c:pt>
                <c:pt idx="2032">
                  <c:v>16</c:v>
                </c:pt>
                <c:pt idx="2033">
                  <c:v>10</c:v>
                </c:pt>
                <c:pt idx="2034">
                  <c:v>12</c:v>
                </c:pt>
                <c:pt idx="2035">
                  <c:v>9</c:v>
                </c:pt>
                <c:pt idx="2036">
                  <c:v>10</c:v>
                </c:pt>
                <c:pt idx="2037">
                  <c:v>15</c:v>
                </c:pt>
                <c:pt idx="2038">
                  <c:v>20</c:v>
                </c:pt>
                <c:pt idx="2039">
                  <c:v>22</c:v>
                </c:pt>
                <c:pt idx="2040">
                  <c:v>19</c:v>
                </c:pt>
                <c:pt idx="2041">
                  <c:v>16</c:v>
                </c:pt>
                <c:pt idx="2042">
                  <c:v>12</c:v>
                </c:pt>
                <c:pt idx="2043">
                  <c:v>17</c:v>
                </c:pt>
                <c:pt idx="2044">
                  <c:v>17</c:v>
                </c:pt>
                <c:pt idx="2045">
                  <c:v>9</c:v>
                </c:pt>
                <c:pt idx="2046">
                  <c:v>11</c:v>
                </c:pt>
                <c:pt idx="2047">
                  <c:v>6</c:v>
                </c:pt>
                <c:pt idx="2048">
                  <c:v>6</c:v>
                </c:pt>
                <c:pt idx="2049">
                  <c:v>11</c:v>
                </c:pt>
                <c:pt idx="2050">
                  <c:v>15</c:v>
                </c:pt>
                <c:pt idx="2051">
                  <c:v>5</c:v>
                </c:pt>
                <c:pt idx="2052">
                  <c:v>5</c:v>
                </c:pt>
                <c:pt idx="2053">
                  <c:v>10</c:v>
                </c:pt>
                <c:pt idx="2054">
                  <c:v>3</c:v>
                </c:pt>
                <c:pt idx="2055">
                  <c:v>1</c:v>
                </c:pt>
                <c:pt idx="2056">
                  <c:v>1</c:v>
                </c:pt>
                <c:pt idx="2057">
                  <c:v>1</c:v>
                </c:pt>
                <c:pt idx="2058">
                  <c:v>1</c:v>
                </c:pt>
                <c:pt idx="2059">
                  <c:v>3</c:v>
                </c:pt>
                <c:pt idx="2060">
                  <c:v>6</c:v>
                </c:pt>
                <c:pt idx="2061">
                  <c:v>9</c:v>
                </c:pt>
                <c:pt idx="2062">
                  <c:v>9</c:v>
                </c:pt>
                <c:pt idx="2063">
                  <c:v>20</c:v>
                </c:pt>
                <c:pt idx="2064">
                  <c:v>24</c:v>
                </c:pt>
                <c:pt idx="2065">
                  <c:v>26</c:v>
                </c:pt>
                <c:pt idx="2066">
                  <c:v>31</c:v>
                </c:pt>
                <c:pt idx="2067">
                  <c:v>18</c:v>
                </c:pt>
                <c:pt idx="2068">
                  <c:v>22</c:v>
                </c:pt>
                <c:pt idx="2069">
                  <c:v>24</c:v>
                </c:pt>
                <c:pt idx="2070">
                  <c:v>12</c:v>
                </c:pt>
                <c:pt idx="2071">
                  <c:v>16</c:v>
                </c:pt>
                <c:pt idx="2072">
                  <c:v>14</c:v>
                </c:pt>
                <c:pt idx="2073">
                  <c:v>11</c:v>
                </c:pt>
                <c:pt idx="2074">
                  <c:v>16</c:v>
                </c:pt>
                <c:pt idx="2075">
                  <c:v>15</c:v>
                </c:pt>
                <c:pt idx="2076">
                  <c:v>19</c:v>
                </c:pt>
                <c:pt idx="2077">
                  <c:v>14</c:v>
                </c:pt>
                <c:pt idx="2078">
                  <c:v>12</c:v>
                </c:pt>
                <c:pt idx="2079">
                  <c:v>15</c:v>
                </c:pt>
                <c:pt idx="2080">
                  <c:v>14</c:v>
                </c:pt>
                <c:pt idx="2081">
                  <c:v>14</c:v>
                </c:pt>
                <c:pt idx="2082">
                  <c:v>16</c:v>
                </c:pt>
                <c:pt idx="2083">
                  <c:v>16</c:v>
                </c:pt>
                <c:pt idx="2084">
                  <c:v>16</c:v>
                </c:pt>
                <c:pt idx="2085">
                  <c:v>17</c:v>
                </c:pt>
                <c:pt idx="2086">
                  <c:v>11</c:v>
                </c:pt>
                <c:pt idx="2087">
                  <c:v>15</c:v>
                </c:pt>
                <c:pt idx="2088">
                  <c:v>21</c:v>
                </c:pt>
                <c:pt idx="2089">
                  <c:v>20</c:v>
                </c:pt>
                <c:pt idx="2090">
                  <c:v>13</c:v>
                </c:pt>
                <c:pt idx="2091">
                  <c:v>19</c:v>
                </c:pt>
                <c:pt idx="2092">
                  <c:v>23</c:v>
                </c:pt>
                <c:pt idx="2093">
                  <c:v>13</c:v>
                </c:pt>
                <c:pt idx="2094">
                  <c:v>21</c:v>
                </c:pt>
                <c:pt idx="2095">
                  <c:v>16</c:v>
                </c:pt>
                <c:pt idx="2096">
                  <c:v>15</c:v>
                </c:pt>
                <c:pt idx="2097">
                  <c:v>15</c:v>
                </c:pt>
                <c:pt idx="2098">
                  <c:v>17</c:v>
                </c:pt>
                <c:pt idx="2099">
                  <c:v>13</c:v>
                </c:pt>
                <c:pt idx="2100">
                  <c:v>14</c:v>
                </c:pt>
                <c:pt idx="2101">
                  <c:v>9</c:v>
                </c:pt>
                <c:pt idx="2102">
                  <c:v>8</c:v>
                </c:pt>
                <c:pt idx="2103">
                  <c:v>11</c:v>
                </c:pt>
                <c:pt idx="2104">
                  <c:v>6</c:v>
                </c:pt>
                <c:pt idx="2105">
                  <c:v>4</c:v>
                </c:pt>
                <c:pt idx="2106">
                  <c:v>6</c:v>
                </c:pt>
                <c:pt idx="2107">
                  <c:v>1</c:v>
                </c:pt>
                <c:pt idx="2108">
                  <c:v>4</c:v>
                </c:pt>
                <c:pt idx="2109">
                  <c:v>2</c:v>
                </c:pt>
                <c:pt idx="2110">
                  <c:v>2</c:v>
                </c:pt>
                <c:pt idx="2111">
                  <c:v>1</c:v>
                </c:pt>
                <c:pt idx="2112">
                  <c:v>3</c:v>
                </c:pt>
                <c:pt idx="2113">
                  <c:v>1</c:v>
                </c:pt>
                <c:pt idx="2114">
                  <c:v>1</c:v>
                </c:pt>
                <c:pt idx="2115">
                  <c:v>3</c:v>
                </c:pt>
                <c:pt idx="2116">
                  <c:v>4</c:v>
                </c:pt>
                <c:pt idx="2117">
                  <c:v>7</c:v>
                </c:pt>
                <c:pt idx="2118">
                  <c:v>17</c:v>
                </c:pt>
                <c:pt idx="2119">
                  <c:v>21</c:v>
                </c:pt>
                <c:pt idx="2120">
                  <c:v>17</c:v>
                </c:pt>
                <c:pt idx="2121">
                  <c:v>28</c:v>
                </c:pt>
                <c:pt idx="2122">
                  <c:v>30</c:v>
                </c:pt>
                <c:pt idx="2123">
                  <c:v>22</c:v>
                </c:pt>
                <c:pt idx="2124">
                  <c:v>15</c:v>
                </c:pt>
                <c:pt idx="2125">
                  <c:v>14</c:v>
                </c:pt>
                <c:pt idx="2126">
                  <c:v>18</c:v>
                </c:pt>
                <c:pt idx="2127">
                  <c:v>17</c:v>
                </c:pt>
                <c:pt idx="2128">
                  <c:v>11</c:v>
                </c:pt>
                <c:pt idx="2129">
                  <c:v>22</c:v>
                </c:pt>
                <c:pt idx="2130">
                  <c:v>12</c:v>
                </c:pt>
                <c:pt idx="2131">
                  <c:v>11</c:v>
                </c:pt>
                <c:pt idx="2132">
                  <c:v>17</c:v>
                </c:pt>
                <c:pt idx="2133">
                  <c:v>18</c:v>
                </c:pt>
                <c:pt idx="2134">
                  <c:v>14</c:v>
                </c:pt>
                <c:pt idx="2135">
                  <c:v>11</c:v>
                </c:pt>
                <c:pt idx="2136">
                  <c:v>18</c:v>
                </c:pt>
                <c:pt idx="2137">
                  <c:v>18</c:v>
                </c:pt>
                <c:pt idx="2138">
                  <c:v>16</c:v>
                </c:pt>
                <c:pt idx="2139">
                  <c:v>14</c:v>
                </c:pt>
                <c:pt idx="2140">
                  <c:v>19</c:v>
                </c:pt>
                <c:pt idx="2141">
                  <c:v>13</c:v>
                </c:pt>
                <c:pt idx="2142">
                  <c:v>16</c:v>
                </c:pt>
                <c:pt idx="2143">
                  <c:v>17</c:v>
                </c:pt>
                <c:pt idx="2144">
                  <c:v>16</c:v>
                </c:pt>
                <c:pt idx="2145">
                  <c:v>19</c:v>
                </c:pt>
                <c:pt idx="2146">
                  <c:v>21</c:v>
                </c:pt>
                <c:pt idx="2147">
                  <c:v>27</c:v>
                </c:pt>
                <c:pt idx="2148">
                  <c:v>29</c:v>
                </c:pt>
                <c:pt idx="2149">
                  <c:v>19</c:v>
                </c:pt>
                <c:pt idx="2150">
                  <c:v>23</c:v>
                </c:pt>
                <c:pt idx="2151">
                  <c:v>17</c:v>
                </c:pt>
                <c:pt idx="2152">
                  <c:v>16</c:v>
                </c:pt>
                <c:pt idx="2153">
                  <c:v>19</c:v>
                </c:pt>
                <c:pt idx="2154">
                  <c:v>20</c:v>
                </c:pt>
                <c:pt idx="2155">
                  <c:v>17</c:v>
                </c:pt>
                <c:pt idx="2156">
                  <c:v>12</c:v>
                </c:pt>
                <c:pt idx="2157">
                  <c:v>14</c:v>
                </c:pt>
                <c:pt idx="2158">
                  <c:v>13</c:v>
                </c:pt>
                <c:pt idx="2159">
                  <c:v>12</c:v>
                </c:pt>
                <c:pt idx="2160">
                  <c:v>8</c:v>
                </c:pt>
                <c:pt idx="2161">
                  <c:v>11</c:v>
                </c:pt>
                <c:pt idx="2162">
                  <c:v>9</c:v>
                </c:pt>
                <c:pt idx="2163">
                  <c:v>5</c:v>
                </c:pt>
                <c:pt idx="2164">
                  <c:v>4</c:v>
                </c:pt>
                <c:pt idx="2165">
                  <c:v>2</c:v>
                </c:pt>
                <c:pt idx="2166">
                  <c:v>3</c:v>
                </c:pt>
                <c:pt idx="2167">
                  <c:v>5</c:v>
                </c:pt>
                <c:pt idx="2168">
                  <c:v>2</c:v>
                </c:pt>
                <c:pt idx="2169">
                  <c:v>1</c:v>
                </c:pt>
                <c:pt idx="2170">
                  <c:v>2</c:v>
                </c:pt>
                <c:pt idx="2171">
                  <c:v>1</c:v>
                </c:pt>
                <c:pt idx="2172">
                  <c:v>7</c:v>
                </c:pt>
                <c:pt idx="2173">
                  <c:v>5</c:v>
                </c:pt>
                <c:pt idx="2174">
                  <c:v>5</c:v>
                </c:pt>
                <c:pt idx="2175">
                  <c:v>26</c:v>
                </c:pt>
                <c:pt idx="2176">
                  <c:v>17</c:v>
                </c:pt>
                <c:pt idx="2177">
                  <c:v>23</c:v>
                </c:pt>
                <c:pt idx="2178">
                  <c:v>27</c:v>
                </c:pt>
                <c:pt idx="2179">
                  <c:v>25</c:v>
                </c:pt>
                <c:pt idx="2180">
                  <c:v>24</c:v>
                </c:pt>
                <c:pt idx="2181">
                  <c:v>18</c:v>
                </c:pt>
                <c:pt idx="2182">
                  <c:v>21</c:v>
                </c:pt>
                <c:pt idx="2183">
                  <c:v>12</c:v>
                </c:pt>
                <c:pt idx="2184">
                  <c:v>16</c:v>
                </c:pt>
                <c:pt idx="2185">
                  <c:v>18</c:v>
                </c:pt>
                <c:pt idx="2186">
                  <c:v>15</c:v>
                </c:pt>
                <c:pt idx="2187">
                  <c:v>19</c:v>
                </c:pt>
                <c:pt idx="2188">
                  <c:v>19</c:v>
                </c:pt>
                <c:pt idx="2189">
                  <c:v>16</c:v>
                </c:pt>
                <c:pt idx="2190">
                  <c:v>13</c:v>
                </c:pt>
                <c:pt idx="2191">
                  <c:v>11</c:v>
                </c:pt>
                <c:pt idx="2192">
                  <c:v>22</c:v>
                </c:pt>
                <c:pt idx="2193">
                  <c:v>12</c:v>
                </c:pt>
                <c:pt idx="2194">
                  <c:v>15</c:v>
                </c:pt>
                <c:pt idx="2195">
                  <c:v>22</c:v>
                </c:pt>
                <c:pt idx="2196">
                  <c:v>9</c:v>
                </c:pt>
                <c:pt idx="2197">
                  <c:v>13</c:v>
                </c:pt>
                <c:pt idx="2198">
                  <c:v>16</c:v>
                </c:pt>
                <c:pt idx="2199">
                  <c:v>22</c:v>
                </c:pt>
                <c:pt idx="2200">
                  <c:v>10</c:v>
                </c:pt>
                <c:pt idx="2201">
                  <c:v>9</c:v>
                </c:pt>
                <c:pt idx="2202">
                  <c:v>14</c:v>
                </c:pt>
                <c:pt idx="2203">
                  <c:v>14</c:v>
                </c:pt>
                <c:pt idx="2204">
                  <c:v>28</c:v>
                </c:pt>
                <c:pt idx="2205">
                  <c:v>18</c:v>
                </c:pt>
                <c:pt idx="2206">
                  <c:v>24</c:v>
                </c:pt>
                <c:pt idx="2207">
                  <c:v>20</c:v>
                </c:pt>
                <c:pt idx="2208">
                  <c:v>19</c:v>
                </c:pt>
                <c:pt idx="2209">
                  <c:v>18</c:v>
                </c:pt>
                <c:pt idx="2210">
                  <c:v>8</c:v>
                </c:pt>
                <c:pt idx="2211">
                  <c:v>19</c:v>
                </c:pt>
                <c:pt idx="2212">
                  <c:v>11</c:v>
                </c:pt>
                <c:pt idx="2213">
                  <c:v>12</c:v>
                </c:pt>
                <c:pt idx="2214">
                  <c:v>7</c:v>
                </c:pt>
                <c:pt idx="2215">
                  <c:v>10</c:v>
                </c:pt>
                <c:pt idx="2216">
                  <c:v>8</c:v>
                </c:pt>
                <c:pt idx="2217">
                  <c:v>7</c:v>
                </c:pt>
                <c:pt idx="2218">
                  <c:v>7</c:v>
                </c:pt>
                <c:pt idx="2219">
                  <c:v>5</c:v>
                </c:pt>
                <c:pt idx="2220">
                  <c:v>1</c:v>
                </c:pt>
                <c:pt idx="2221">
                  <c:v>7</c:v>
                </c:pt>
                <c:pt idx="2222">
                  <c:v>2</c:v>
                </c:pt>
                <c:pt idx="2223">
                  <c:v>2</c:v>
                </c:pt>
                <c:pt idx="2224">
                  <c:v>1</c:v>
                </c:pt>
                <c:pt idx="2225">
                  <c:v>2</c:v>
                </c:pt>
                <c:pt idx="2226">
                  <c:v>2</c:v>
                </c:pt>
                <c:pt idx="2227">
                  <c:v>2</c:v>
                </c:pt>
                <c:pt idx="2228">
                  <c:v>10</c:v>
                </c:pt>
                <c:pt idx="2229">
                  <c:v>6</c:v>
                </c:pt>
                <c:pt idx="2230">
                  <c:v>8</c:v>
                </c:pt>
                <c:pt idx="2231">
                  <c:v>27</c:v>
                </c:pt>
                <c:pt idx="2232">
                  <c:v>19</c:v>
                </c:pt>
                <c:pt idx="2233">
                  <c:v>24</c:v>
                </c:pt>
                <c:pt idx="2234">
                  <c:v>30</c:v>
                </c:pt>
                <c:pt idx="2235">
                  <c:v>21</c:v>
                </c:pt>
                <c:pt idx="2236">
                  <c:v>18</c:v>
                </c:pt>
                <c:pt idx="2237">
                  <c:v>21</c:v>
                </c:pt>
                <c:pt idx="2238">
                  <c:v>12</c:v>
                </c:pt>
                <c:pt idx="2239">
                  <c:v>19</c:v>
                </c:pt>
                <c:pt idx="2240">
                  <c:v>20</c:v>
                </c:pt>
                <c:pt idx="2241">
                  <c:v>11</c:v>
                </c:pt>
                <c:pt idx="2242">
                  <c:v>16</c:v>
                </c:pt>
                <c:pt idx="2243">
                  <c:v>8</c:v>
                </c:pt>
                <c:pt idx="2244">
                  <c:v>14</c:v>
                </c:pt>
                <c:pt idx="2245">
                  <c:v>17</c:v>
                </c:pt>
                <c:pt idx="2246">
                  <c:v>17</c:v>
                </c:pt>
                <c:pt idx="2247">
                  <c:v>13</c:v>
                </c:pt>
                <c:pt idx="2248">
                  <c:v>13</c:v>
                </c:pt>
                <c:pt idx="2249">
                  <c:v>16</c:v>
                </c:pt>
                <c:pt idx="2250">
                  <c:v>9</c:v>
                </c:pt>
                <c:pt idx="2251">
                  <c:v>17</c:v>
                </c:pt>
                <c:pt idx="2252">
                  <c:v>10</c:v>
                </c:pt>
                <c:pt idx="2253">
                  <c:v>17</c:v>
                </c:pt>
                <c:pt idx="2254">
                  <c:v>22</c:v>
                </c:pt>
                <c:pt idx="2255">
                  <c:v>18</c:v>
                </c:pt>
                <c:pt idx="2256">
                  <c:v>13</c:v>
                </c:pt>
                <c:pt idx="2257">
                  <c:v>24</c:v>
                </c:pt>
                <c:pt idx="2258">
                  <c:v>16</c:v>
                </c:pt>
                <c:pt idx="2259">
                  <c:v>13</c:v>
                </c:pt>
                <c:pt idx="2260">
                  <c:v>20</c:v>
                </c:pt>
                <c:pt idx="2261">
                  <c:v>18</c:v>
                </c:pt>
                <c:pt idx="2262">
                  <c:v>22</c:v>
                </c:pt>
                <c:pt idx="2263">
                  <c:v>15</c:v>
                </c:pt>
                <c:pt idx="2264">
                  <c:v>10</c:v>
                </c:pt>
                <c:pt idx="2265">
                  <c:v>10</c:v>
                </c:pt>
                <c:pt idx="2266">
                  <c:v>11</c:v>
                </c:pt>
                <c:pt idx="2267">
                  <c:v>10</c:v>
                </c:pt>
                <c:pt idx="2268">
                  <c:v>12</c:v>
                </c:pt>
                <c:pt idx="2269">
                  <c:v>18</c:v>
                </c:pt>
                <c:pt idx="2270">
                  <c:v>8</c:v>
                </c:pt>
                <c:pt idx="2271">
                  <c:v>5</c:v>
                </c:pt>
                <c:pt idx="2272">
                  <c:v>5</c:v>
                </c:pt>
                <c:pt idx="2273">
                  <c:v>8</c:v>
                </c:pt>
                <c:pt idx="2274">
                  <c:v>7</c:v>
                </c:pt>
                <c:pt idx="2275">
                  <c:v>2</c:v>
                </c:pt>
                <c:pt idx="2276">
                  <c:v>3</c:v>
                </c:pt>
                <c:pt idx="2277">
                  <c:v>1</c:v>
                </c:pt>
                <c:pt idx="2278">
                  <c:v>5</c:v>
                </c:pt>
                <c:pt idx="2279">
                  <c:v>2</c:v>
                </c:pt>
                <c:pt idx="2280">
                  <c:v>1</c:v>
                </c:pt>
                <c:pt idx="2281">
                  <c:v>1</c:v>
                </c:pt>
                <c:pt idx="2282">
                  <c:v>4</c:v>
                </c:pt>
                <c:pt idx="2283">
                  <c:v>5</c:v>
                </c:pt>
                <c:pt idx="2284">
                  <c:v>7</c:v>
                </c:pt>
                <c:pt idx="2285">
                  <c:v>8</c:v>
                </c:pt>
                <c:pt idx="2286">
                  <c:v>10</c:v>
                </c:pt>
                <c:pt idx="2287">
                  <c:v>20</c:v>
                </c:pt>
                <c:pt idx="2288">
                  <c:v>21</c:v>
                </c:pt>
                <c:pt idx="2289">
                  <c:v>23</c:v>
                </c:pt>
                <c:pt idx="2290">
                  <c:v>14</c:v>
                </c:pt>
                <c:pt idx="2291">
                  <c:v>24</c:v>
                </c:pt>
                <c:pt idx="2292">
                  <c:v>16</c:v>
                </c:pt>
                <c:pt idx="2293">
                  <c:v>23</c:v>
                </c:pt>
                <c:pt idx="2294">
                  <c:v>15</c:v>
                </c:pt>
                <c:pt idx="2295">
                  <c:v>21</c:v>
                </c:pt>
                <c:pt idx="2296">
                  <c:v>17</c:v>
                </c:pt>
                <c:pt idx="2297">
                  <c:v>16</c:v>
                </c:pt>
                <c:pt idx="2298">
                  <c:v>18</c:v>
                </c:pt>
                <c:pt idx="2299">
                  <c:v>11</c:v>
                </c:pt>
                <c:pt idx="2300">
                  <c:v>13</c:v>
                </c:pt>
                <c:pt idx="2301">
                  <c:v>20</c:v>
                </c:pt>
                <c:pt idx="2302">
                  <c:v>11</c:v>
                </c:pt>
                <c:pt idx="2303">
                  <c:v>15</c:v>
                </c:pt>
                <c:pt idx="2304">
                  <c:v>12</c:v>
                </c:pt>
                <c:pt idx="2305">
                  <c:v>6</c:v>
                </c:pt>
                <c:pt idx="2306">
                  <c:v>10</c:v>
                </c:pt>
                <c:pt idx="2307">
                  <c:v>11</c:v>
                </c:pt>
                <c:pt idx="2308">
                  <c:v>15</c:v>
                </c:pt>
                <c:pt idx="2309">
                  <c:v>17</c:v>
                </c:pt>
                <c:pt idx="2310">
                  <c:v>10</c:v>
                </c:pt>
                <c:pt idx="2311">
                  <c:v>15</c:v>
                </c:pt>
                <c:pt idx="2312">
                  <c:v>14</c:v>
                </c:pt>
                <c:pt idx="2313">
                  <c:v>9</c:v>
                </c:pt>
                <c:pt idx="2314">
                  <c:v>12</c:v>
                </c:pt>
                <c:pt idx="2315">
                  <c:v>19</c:v>
                </c:pt>
                <c:pt idx="2316">
                  <c:v>20</c:v>
                </c:pt>
                <c:pt idx="2317">
                  <c:v>12</c:v>
                </c:pt>
                <c:pt idx="2318">
                  <c:v>21</c:v>
                </c:pt>
                <c:pt idx="2319">
                  <c:v>11</c:v>
                </c:pt>
                <c:pt idx="2320">
                  <c:v>17</c:v>
                </c:pt>
                <c:pt idx="2321">
                  <c:v>14</c:v>
                </c:pt>
                <c:pt idx="2322">
                  <c:v>8</c:v>
                </c:pt>
                <c:pt idx="2323">
                  <c:v>15</c:v>
                </c:pt>
                <c:pt idx="2324">
                  <c:v>14</c:v>
                </c:pt>
                <c:pt idx="2325">
                  <c:v>12</c:v>
                </c:pt>
                <c:pt idx="2326">
                  <c:v>12</c:v>
                </c:pt>
                <c:pt idx="2327">
                  <c:v>6</c:v>
                </c:pt>
                <c:pt idx="2328">
                  <c:v>5</c:v>
                </c:pt>
                <c:pt idx="2329">
                  <c:v>6</c:v>
                </c:pt>
                <c:pt idx="2330">
                  <c:v>9</c:v>
                </c:pt>
                <c:pt idx="2331">
                  <c:v>3</c:v>
                </c:pt>
                <c:pt idx="2332">
                  <c:v>7</c:v>
                </c:pt>
                <c:pt idx="2333">
                  <c:v>4</c:v>
                </c:pt>
                <c:pt idx="2334">
                  <c:v>4</c:v>
                </c:pt>
                <c:pt idx="2335">
                  <c:v>2</c:v>
                </c:pt>
                <c:pt idx="2336">
                  <c:v>2</c:v>
                </c:pt>
                <c:pt idx="2337">
                  <c:v>1</c:v>
                </c:pt>
                <c:pt idx="2338">
                  <c:v>1</c:v>
                </c:pt>
                <c:pt idx="2339">
                  <c:v>2</c:v>
                </c:pt>
                <c:pt idx="2340">
                  <c:v>2</c:v>
                </c:pt>
                <c:pt idx="2341">
                  <c:v>1</c:v>
                </c:pt>
                <c:pt idx="2342">
                  <c:v>9</c:v>
                </c:pt>
                <c:pt idx="2343">
                  <c:v>5</c:v>
                </c:pt>
                <c:pt idx="2344">
                  <c:v>11</c:v>
                </c:pt>
                <c:pt idx="2345">
                  <c:v>16</c:v>
                </c:pt>
                <c:pt idx="2346">
                  <c:v>15</c:v>
                </c:pt>
                <c:pt idx="2347">
                  <c:v>19</c:v>
                </c:pt>
                <c:pt idx="2348">
                  <c:v>18</c:v>
                </c:pt>
                <c:pt idx="2349">
                  <c:v>14</c:v>
                </c:pt>
                <c:pt idx="2350">
                  <c:v>22</c:v>
                </c:pt>
                <c:pt idx="2351">
                  <c:v>10</c:v>
                </c:pt>
                <c:pt idx="2352">
                  <c:v>17</c:v>
                </c:pt>
                <c:pt idx="2353">
                  <c:v>17</c:v>
                </c:pt>
                <c:pt idx="2354">
                  <c:v>16</c:v>
                </c:pt>
                <c:pt idx="2355">
                  <c:v>21</c:v>
                </c:pt>
                <c:pt idx="2356">
                  <c:v>9</c:v>
                </c:pt>
                <c:pt idx="2357">
                  <c:v>13</c:v>
                </c:pt>
                <c:pt idx="2358">
                  <c:v>9</c:v>
                </c:pt>
                <c:pt idx="2359">
                  <c:v>14</c:v>
                </c:pt>
                <c:pt idx="2360">
                  <c:v>9</c:v>
                </c:pt>
                <c:pt idx="2361">
                  <c:v>15</c:v>
                </c:pt>
                <c:pt idx="2362">
                  <c:v>8</c:v>
                </c:pt>
                <c:pt idx="2363">
                  <c:v>11</c:v>
                </c:pt>
                <c:pt idx="2364">
                  <c:v>8</c:v>
                </c:pt>
                <c:pt idx="2365">
                  <c:v>13</c:v>
                </c:pt>
                <c:pt idx="2366">
                  <c:v>12</c:v>
                </c:pt>
                <c:pt idx="2367">
                  <c:v>12</c:v>
                </c:pt>
                <c:pt idx="2368">
                  <c:v>7</c:v>
                </c:pt>
                <c:pt idx="2369">
                  <c:v>19</c:v>
                </c:pt>
                <c:pt idx="2370">
                  <c:v>15</c:v>
                </c:pt>
                <c:pt idx="2371">
                  <c:v>14</c:v>
                </c:pt>
                <c:pt idx="2372">
                  <c:v>12</c:v>
                </c:pt>
                <c:pt idx="2373">
                  <c:v>15</c:v>
                </c:pt>
                <c:pt idx="2374">
                  <c:v>16</c:v>
                </c:pt>
                <c:pt idx="2375">
                  <c:v>17</c:v>
                </c:pt>
                <c:pt idx="2376">
                  <c:v>14</c:v>
                </c:pt>
                <c:pt idx="2377">
                  <c:v>15</c:v>
                </c:pt>
                <c:pt idx="2378">
                  <c:v>18</c:v>
                </c:pt>
                <c:pt idx="2379">
                  <c:v>9</c:v>
                </c:pt>
                <c:pt idx="2380">
                  <c:v>16</c:v>
                </c:pt>
                <c:pt idx="2381">
                  <c:v>13</c:v>
                </c:pt>
                <c:pt idx="2382">
                  <c:v>12</c:v>
                </c:pt>
                <c:pt idx="2383">
                  <c:v>11</c:v>
                </c:pt>
                <c:pt idx="2384">
                  <c:v>12</c:v>
                </c:pt>
                <c:pt idx="2385">
                  <c:v>5</c:v>
                </c:pt>
                <c:pt idx="2386">
                  <c:v>11</c:v>
                </c:pt>
                <c:pt idx="2387">
                  <c:v>1</c:v>
                </c:pt>
                <c:pt idx="2388">
                  <c:v>6</c:v>
                </c:pt>
                <c:pt idx="2389">
                  <c:v>1</c:v>
                </c:pt>
                <c:pt idx="2390">
                  <c:v>6</c:v>
                </c:pt>
                <c:pt idx="2391">
                  <c:v>4</c:v>
                </c:pt>
                <c:pt idx="2392">
                  <c:v>2</c:v>
                </c:pt>
                <c:pt idx="2393">
                  <c:v>2</c:v>
                </c:pt>
                <c:pt idx="2394">
                  <c:v>2</c:v>
                </c:pt>
                <c:pt idx="2395">
                  <c:v>1</c:v>
                </c:pt>
                <c:pt idx="2396">
                  <c:v>1</c:v>
                </c:pt>
                <c:pt idx="2397">
                  <c:v>1</c:v>
                </c:pt>
                <c:pt idx="2398">
                  <c:v>1</c:v>
                </c:pt>
                <c:pt idx="2399">
                  <c:v>3</c:v>
                </c:pt>
                <c:pt idx="2400">
                  <c:v>4</c:v>
                </c:pt>
                <c:pt idx="2401">
                  <c:v>11</c:v>
                </c:pt>
                <c:pt idx="2402">
                  <c:v>11</c:v>
                </c:pt>
                <c:pt idx="2403">
                  <c:v>17</c:v>
                </c:pt>
                <c:pt idx="2404">
                  <c:v>24</c:v>
                </c:pt>
                <c:pt idx="2405">
                  <c:v>19</c:v>
                </c:pt>
                <c:pt idx="2406">
                  <c:v>14</c:v>
                </c:pt>
                <c:pt idx="2407">
                  <c:v>8</c:v>
                </c:pt>
                <c:pt idx="2408">
                  <c:v>19</c:v>
                </c:pt>
                <c:pt idx="2409">
                  <c:v>17</c:v>
                </c:pt>
                <c:pt idx="2410">
                  <c:v>20</c:v>
                </c:pt>
                <c:pt idx="2411">
                  <c:v>11</c:v>
                </c:pt>
                <c:pt idx="2412">
                  <c:v>10</c:v>
                </c:pt>
                <c:pt idx="2413">
                  <c:v>6</c:v>
                </c:pt>
                <c:pt idx="2414">
                  <c:v>14</c:v>
                </c:pt>
                <c:pt idx="2415">
                  <c:v>14</c:v>
                </c:pt>
                <c:pt idx="2416">
                  <c:v>15</c:v>
                </c:pt>
                <c:pt idx="2417">
                  <c:v>7</c:v>
                </c:pt>
                <c:pt idx="2418">
                  <c:v>11</c:v>
                </c:pt>
                <c:pt idx="2419">
                  <c:v>10</c:v>
                </c:pt>
                <c:pt idx="2420">
                  <c:v>2</c:v>
                </c:pt>
                <c:pt idx="2421">
                  <c:v>15</c:v>
                </c:pt>
                <c:pt idx="2422">
                  <c:v>11</c:v>
                </c:pt>
                <c:pt idx="2423">
                  <c:v>8</c:v>
                </c:pt>
                <c:pt idx="2424">
                  <c:v>8</c:v>
                </c:pt>
                <c:pt idx="2425">
                  <c:v>11</c:v>
                </c:pt>
                <c:pt idx="2426">
                  <c:v>4</c:v>
                </c:pt>
                <c:pt idx="2427">
                  <c:v>8</c:v>
                </c:pt>
                <c:pt idx="2428">
                  <c:v>16</c:v>
                </c:pt>
                <c:pt idx="2429">
                  <c:v>15</c:v>
                </c:pt>
                <c:pt idx="2430">
                  <c:v>13</c:v>
                </c:pt>
                <c:pt idx="2431">
                  <c:v>13</c:v>
                </c:pt>
                <c:pt idx="2432">
                  <c:v>13</c:v>
                </c:pt>
                <c:pt idx="2433">
                  <c:v>14</c:v>
                </c:pt>
                <c:pt idx="2434">
                  <c:v>14</c:v>
                </c:pt>
                <c:pt idx="2435">
                  <c:v>8</c:v>
                </c:pt>
                <c:pt idx="2436">
                  <c:v>12</c:v>
                </c:pt>
                <c:pt idx="2437">
                  <c:v>15</c:v>
                </c:pt>
                <c:pt idx="2438">
                  <c:v>10</c:v>
                </c:pt>
                <c:pt idx="2439">
                  <c:v>8</c:v>
                </c:pt>
                <c:pt idx="2440">
                  <c:v>11</c:v>
                </c:pt>
                <c:pt idx="2441">
                  <c:v>11</c:v>
                </c:pt>
                <c:pt idx="2442">
                  <c:v>3</c:v>
                </c:pt>
                <c:pt idx="2443">
                  <c:v>6</c:v>
                </c:pt>
                <c:pt idx="2444">
                  <c:v>1</c:v>
                </c:pt>
                <c:pt idx="2445">
                  <c:v>2</c:v>
                </c:pt>
                <c:pt idx="2446">
                  <c:v>7</c:v>
                </c:pt>
                <c:pt idx="2447">
                  <c:v>5</c:v>
                </c:pt>
                <c:pt idx="2448">
                  <c:v>4</c:v>
                </c:pt>
                <c:pt idx="2449">
                  <c:v>1</c:v>
                </c:pt>
                <c:pt idx="2450">
                  <c:v>1</c:v>
                </c:pt>
                <c:pt idx="2451">
                  <c:v>1</c:v>
                </c:pt>
                <c:pt idx="2452">
                  <c:v>1</c:v>
                </c:pt>
                <c:pt idx="2453">
                  <c:v>4</c:v>
                </c:pt>
                <c:pt idx="2454">
                  <c:v>1</c:v>
                </c:pt>
                <c:pt idx="2455">
                  <c:v>2</c:v>
                </c:pt>
                <c:pt idx="2456">
                  <c:v>2</c:v>
                </c:pt>
                <c:pt idx="2457">
                  <c:v>5</c:v>
                </c:pt>
                <c:pt idx="2458">
                  <c:v>5</c:v>
                </c:pt>
                <c:pt idx="2459">
                  <c:v>8</c:v>
                </c:pt>
                <c:pt idx="2460">
                  <c:v>15</c:v>
                </c:pt>
                <c:pt idx="2461">
                  <c:v>18</c:v>
                </c:pt>
                <c:pt idx="2462">
                  <c:v>21</c:v>
                </c:pt>
                <c:pt idx="2463">
                  <c:v>13</c:v>
                </c:pt>
                <c:pt idx="2464">
                  <c:v>12</c:v>
                </c:pt>
                <c:pt idx="2465">
                  <c:v>11</c:v>
                </c:pt>
                <c:pt idx="2466">
                  <c:v>13</c:v>
                </c:pt>
                <c:pt idx="2467">
                  <c:v>13</c:v>
                </c:pt>
                <c:pt idx="2468">
                  <c:v>9</c:v>
                </c:pt>
                <c:pt idx="2469">
                  <c:v>12</c:v>
                </c:pt>
                <c:pt idx="2470">
                  <c:v>13</c:v>
                </c:pt>
                <c:pt idx="2471">
                  <c:v>11</c:v>
                </c:pt>
                <c:pt idx="2472">
                  <c:v>15</c:v>
                </c:pt>
                <c:pt idx="2473">
                  <c:v>9</c:v>
                </c:pt>
                <c:pt idx="2474">
                  <c:v>5</c:v>
                </c:pt>
                <c:pt idx="2475">
                  <c:v>8</c:v>
                </c:pt>
                <c:pt idx="2476">
                  <c:v>8</c:v>
                </c:pt>
                <c:pt idx="2477">
                  <c:v>13</c:v>
                </c:pt>
                <c:pt idx="2478">
                  <c:v>11</c:v>
                </c:pt>
                <c:pt idx="2479">
                  <c:v>10</c:v>
                </c:pt>
                <c:pt idx="2480">
                  <c:v>12</c:v>
                </c:pt>
                <c:pt idx="2481">
                  <c:v>12</c:v>
                </c:pt>
                <c:pt idx="2482">
                  <c:v>12</c:v>
                </c:pt>
                <c:pt idx="2483">
                  <c:v>13</c:v>
                </c:pt>
                <c:pt idx="2484">
                  <c:v>14</c:v>
                </c:pt>
                <c:pt idx="2485">
                  <c:v>12</c:v>
                </c:pt>
                <c:pt idx="2486">
                  <c:v>10</c:v>
                </c:pt>
                <c:pt idx="2487">
                  <c:v>13</c:v>
                </c:pt>
                <c:pt idx="2488">
                  <c:v>13</c:v>
                </c:pt>
                <c:pt idx="2489">
                  <c:v>6</c:v>
                </c:pt>
                <c:pt idx="2490">
                  <c:v>8</c:v>
                </c:pt>
                <c:pt idx="2491">
                  <c:v>11</c:v>
                </c:pt>
                <c:pt idx="2492">
                  <c:v>11</c:v>
                </c:pt>
                <c:pt idx="2493">
                  <c:v>10</c:v>
                </c:pt>
                <c:pt idx="2494">
                  <c:v>6</c:v>
                </c:pt>
                <c:pt idx="2495">
                  <c:v>4</c:v>
                </c:pt>
                <c:pt idx="2496">
                  <c:v>4</c:v>
                </c:pt>
                <c:pt idx="2497">
                  <c:v>6</c:v>
                </c:pt>
                <c:pt idx="2498">
                  <c:v>2</c:v>
                </c:pt>
                <c:pt idx="2499">
                  <c:v>1</c:v>
                </c:pt>
                <c:pt idx="2500">
                  <c:v>4</c:v>
                </c:pt>
                <c:pt idx="2501">
                  <c:v>3</c:v>
                </c:pt>
                <c:pt idx="2502">
                  <c:v>2</c:v>
                </c:pt>
                <c:pt idx="2503">
                  <c:v>2</c:v>
                </c:pt>
                <c:pt idx="2504">
                  <c:v>2</c:v>
                </c:pt>
                <c:pt idx="2505">
                  <c:v>3</c:v>
                </c:pt>
                <c:pt idx="2506">
                  <c:v>1</c:v>
                </c:pt>
                <c:pt idx="2507">
                  <c:v>1</c:v>
                </c:pt>
                <c:pt idx="2508">
                  <c:v>1</c:v>
                </c:pt>
                <c:pt idx="2509">
                  <c:v>4</c:v>
                </c:pt>
                <c:pt idx="2510">
                  <c:v>3</c:v>
                </c:pt>
                <c:pt idx="2511">
                  <c:v>7</c:v>
                </c:pt>
                <c:pt idx="2512">
                  <c:v>14</c:v>
                </c:pt>
                <c:pt idx="2513">
                  <c:v>10</c:v>
                </c:pt>
                <c:pt idx="2514">
                  <c:v>7</c:v>
                </c:pt>
                <c:pt idx="2515">
                  <c:v>16</c:v>
                </c:pt>
                <c:pt idx="2516">
                  <c:v>13</c:v>
                </c:pt>
                <c:pt idx="2517">
                  <c:v>12</c:v>
                </c:pt>
                <c:pt idx="2518">
                  <c:v>9</c:v>
                </c:pt>
                <c:pt idx="2519">
                  <c:v>9</c:v>
                </c:pt>
                <c:pt idx="2520">
                  <c:v>9</c:v>
                </c:pt>
                <c:pt idx="2521">
                  <c:v>3</c:v>
                </c:pt>
                <c:pt idx="2522">
                  <c:v>8</c:v>
                </c:pt>
                <c:pt idx="2523">
                  <c:v>9</c:v>
                </c:pt>
                <c:pt idx="2524">
                  <c:v>12</c:v>
                </c:pt>
                <c:pt idx="2525">
                  <c:v>6</c:v>
                </c:pt>
                <c:pt idx="2526">
                  <c:v>5</c:v>
                </c:pt>
                <c:pt idx="2527">
                  <c:v>7</c:v>
                </c:pt>
                <c:pt idx="2528">
                  <c:v>3</c:v>
                </c:pt>
                <c:pt idx="2529">
                  <c:v>5</c:v>
                </c:pt>
                <c:pt idx="2530">
                  <c:v>8</c:v>
                </c:pt>
                <c:pt idx="2531">
                  <c:v>6</c:v>
                </c:pt>
                <c:pt idx="2532">
                  <c:v>6</c:v>
                </c:pt>
                <c:pt idx="2533">
                  <c:v>8</c:v>
                </c:pt>
                <c:pt idx="2534">
                  <c:v>4</c:v>
                </c:pt>
                <c:pt idx="2535">
                  <c:v>9</c:v>
                </c:pt>
                <c:pt idx="2536">
                  <c:v>9</c:v>
                </c:pt>
                <c:pt idx="2537">
                  <c:v>9</c:v>
                </c:pt>
                <c:pt idx="2538">
                  <c:v>7</c:v>
                </c:pt>
                <c:pt idx="2539">
                  <c:v>9</c:v>
                </c:pt>
                <c:pt idx="2540">
                  <c:v>8</c:v>
                </c:pt>
                <c:pt idx="2541">
                  <c:v>10</c:v>
                </c:pt>
                <c:pt idx="2542">
                  <c:v>9</c:v>
                </c:pt>
                <c:pt idx="2543">
                  <c:v>11</c:v>
                </c:pt>
                <c:pt idx="2544">
                  <c:v>9</c:v>
                </c:pt>
                <c:pt idx="2545">
                  <c:v>6</c:v>
                </c:pt>
                <c:pt idx="2546">
                  <c:v>5</c:v>
                </c:pt>
                <c:pt idx="2547">
                  <c:v>6</c:v>
                </c:pt>
                <c:pt idx="2548">
                  <c:v>7</c:v>
                </c:pt>
                <c:pt idx="2549">
                  <c:v>6</c:v>
                </c:pt>
                <c:pt idx="2550">
                  <c:v>1</c:v>
                </c:pt>
                <c:pt idx="2551">
                  <c:v>5</c:v>
                </c:pt>
                <c:pt idx="2552">
                  <c:v>4</c:v>
                </c:pt>
                <c:pt idx="2553">
                  <c:v>5</c:v>
                </c:pt>
                <c:pt idx="2554">
                  <c:v>1</c:v>
                </c:pt>
                <c:pt idx="2555">
                  <c:v>2</c:v>
                </c:pt>
                <c:pt idx="2556">
                  <c:v>1</c:v>
                </c:pt>
                <c:pt idx="2557">
                  <c:v>1</c:v>
                </c:pt>
                <c:pt idx="2558">
                  <c:v>1</c:v>
                </c:pt>
                <c:pt idx="2559">
                  <c:v>1</c:v>
                </c:pt>
                <c:pt idx="2560">
                  <c:v>2</c:v>
                </c:pt>
                <c:pt idx="2561">
                  <c:v>3</c:v>
                </c:pt>
                <c:pt idx="2562">
                  <c:v>1</c:v>
                </c:pt>
                <c:pt idx="2563">
                  <c:v>4</c:v>
                </c:pt>
                <c:pt idx="2564">
                  <c:v>3</c:v>
                </c:pt>
                <c:pt idx="2565">
                  <c:v>8</c:v>
                </c:pt>
                <c:pt idx="2566">
                  <c:v>6</c:v>
                </c:pt>
                <c:pt idx="2567">
                  <c:v>9</c:v>
                </c:pt>
                <c:pt idx="2568">
                  <c:v>11</c:v>
                </c:pt>
                <c:pt idx="2569">
                  <c:v>7</c:v>
                </c:pt>
                <c:pt idx="2570">
                  <c:v>5</c:v>
                </c:pt>
                <c:pt idx="2571">
                  <c:v>6</c:v>
                </c:pt>
                <c:pt idx="2572">
                  <c:v>9</c:v>
                </c:pt>
                <c:pt idx="2573">
                  <c:v>5</c:v>
                </c:pt>
                <c:pt idx="2574">
                  <c:v>5</c:v>
                </c:pt>
                <c:pt idx="2575">
                  <c:v>6</c:v>
                </c:pt>
                <c:pt idx="2576">
                  <c:v>7</c:v>
                </c:pt>
                <c:pt idx="2577">
                  <c:v>10</c:v>
                </c:pt>
                <c:pt idx="2578">
                  <c:v>6</c:v>
                </c:pt>
                <c:pt idx="2579">
                  <c:v>2</c:v>
                </c:pt>
                <c:pt idx="2580">
                  <c:v>13</c:v>
                </c:pt>
                <c:pt idx="2581">
                  <c:v>5</c:v>
                </c:pt>
                <c:pt idx="2582">
                  <c:v>5</c:v>
                </c:pt>
                <c:pt idx="2583">
                  <c:v>2</c:v>
                </c:pt>
                <c:pt idx="2584">
                  <c:v>2</c:v>
                </c:pt>
                <c:pt idx="2585">
                  <c:v>6</c:v>
                </c:pt>
                <c:pt idx="2586">
                  <c:v>4</c:v>
                </c:pt>
                <c:pt idx="2587">
                  <c:v>3</c:v>
                </c:pt>
                <c:pt idx="2588">
                  <c:v>7</c:v>
                </c:pt>
                <c:pt idx="2589">
                  <c:v>7</c:v>
                </c:pt>
                <c:pt idx="2590">
                  <c:v>5</c:v>
                </c:pt>
                <c:pt idx="2591">
                  <c:v>6</c:v>
                </c:pt>
                <c:pt idx="2592">
                  <c:v>8</c:v>
                </c:pt>
                <c:pt idx="2593">
                  <c:v>5</c:v>
                </c:pt>
                <c:pt idx="2594">
                  <c:v>7</c:v>
                </c:pt>
                <c:pt idx="2595">
                  <c:v>7</c:v>
                </c:pt>
                <c:pt idx="2596">
                  <c:v>7</c:v>
                </c:pt>
                <c:pt idx="2597">
                  <c:v>9</c:v>
                </c:pt>
                <c:pt idx="2598">
                  <c:v>4</c:v>
                </c:pt>
                <c:pt idx="2599">
                  <c:v>10</c:v>
                </c:pt>
                <c:pt idx="2600">
                  <c:v>6</c:v>
                </c:pt>
                <c:pt idx="2601">
                  <c:v>9</c:v>
                </c:pt>
                <c:pt idx="2602">
                  <c:v>5</c:v>
                </c:pt>
                <c:pt idx="2603">
                  <c:v>3</c:v>
                </c:pt>
                <c:pt idx="2604">
                  <c:v>5</c:v>
                </c:pt>
                <c:pt idx="2605">
                  <c:v>2</c:v>
                </c:pt>
                <c:pt idx="2606">
                  <c:v>4</c:v>
                </c:pt>
                <c:pt idx="2607">
                  <c:v>3</c:v>
                </c:pt>
                <c:pt idx="2608">
                  <c:v>1</c:v>
                </c:pt>
                <c:pt idx="2609">
                  <c:v>1</c:v>
                </c:pt>
                <c:pt idx="2610">
                  <c:v>1</c:v>
                </c:pt>
                <c:pt idx="2611">
                  <c:v>2</c:v>
                </c:pt>
                <c:pt idx="2612">
                  <c:v>1</c:v>
                </c:pt>
                <c:pt idx="2613">
                  <c:v>1</c:v>
                </c:pt>
                <c:pt idx="2614">
                  <c:v>2</c:v>
                </c:pt>
                <c:pt idx="2615">
                  <c:v>4</c:v>
                </c:pt>
                <c:pt idx="2616">
                  <c:v>8</c:v>
                </c:pt>
                <c:pt idx="2617">
                  <c:v>1</c:v>
                </c:pt>
                <c:pt idx="2618">
                  <c:v>6</c:v>
                </c:pt>
                <c:pt idx="2619">
                  <c:v>5</c:v>
                </c:pt>
                <c:pt idx="2620">
                  <c:v>8</c:v>
                </c:pt>
                <c:pt idx="2621">
                  <c:v>5</c:v>
                </c:pt>
                <c:pt idx="2622">
                  <c:v>5</c:v>
                </c:pt>
                <c:pt idx="2623">
                  <c:v>1</c:v>
                </c:pt>
                <c:pt idx="2624">
                  <c:v>5</c:v>
                </c:pt>
                <c:pt idx="2625">
                  <c:v>7</c:v>
                </c:pt>
                <c:pt idx="2626">
                  <c:v>3</c:v>
                </c:pt>
                <c:pt idx="2627">
                  <c:v>5</c:v>
                </c:pt>
                <c:pt idx="2628">
                  <c:v>7</c:v>
                </c:pt>
                <c:pt idx="2629">
                  <c:v>4</c:v>
                </c:pt>
                <c:pt idx="2630">
                  <c:v>4</c:v>
                </c:pt>
                <c:pt idx="2631">
                  <c:v>4</c:v>
                </c:pt>
                <c:pt idx="2632">
                  <c:v>5</c:v>
                </c:pt>
                <c:pt idx="2633">
                  <c:v>3</c:v>
                </c:pt>
                <c:pt idx="2634">
                  <c:v>1</c:v>
                </c:pt>
                <c:pt idx="2635">
                  <c:v>1</c:v>
                </c:pt>
                <c:pt idx="2636">
                  <c:v>4</c:v>
                </c:pt>
                <c:pt idx="2637">
                  <c:v>1</c:v>
                </c:pt>
                <c:pt idx="2638">
                  <c:v>6</c:v>
                </c:pt>
                <c:pt idx="2639">
                  <c:v>7</c:v>
                </c:pt>
                <c:pt idx="2640">
                  <c:v>7</c:v>
                </c:pt>
                <c:pt idx="2641">
                  <c:v>4</c:v>
                </c:pt>
                <c:pt idx="2642">
                  <c:v>6</c:v>
                </c:pt>
                <c:pt idx="2643">
                  <c:v>2</c:v>
                </c:pt>
                <c:pt idx="2644">
                  <c:v>5</c:v>
                </c:pt>
                <c:pt idx="2645">
                  <c:v>2</c:v>
                </c:pt>
                <c:pt idx="2646">
                  <c:v>7</c:v>
                </c:pt>
                <c:pt idx="2647">
                  <c:v>5</c:v>
                </c:pt>
                <c:pt idx="2648">
                  <c:v>4</c:v>
                </c:pt>
                <c:pt idx="2649">
                  <c:v>1</c:v>
                </c:pt>
                <c:pt idx="2650">
                  <c:v>6</c:v>
                </c:pt>
                <c:pt idx="2651">
                  <c:v>2</c:v>
                </c:pt>
                <c:pt idx="2652">
                  <c:v>1</c:v>
                </c:pt>
                <c:pt idx="2653">
                  <c:v>2</c:v>
                </c:pt>
                <c:pt idx="2654">
                  <c:v>1</c:v>
                </c:pt>
                <c:pt idx="2655">
                  <c:v>3</c:v>
                </c:pt>
                <c:pt idx="2656">
                  <c:v>1</c:v>
                </c:pt>
                <c:pt idx="2657">
                  <c:v>2</c:v>
                </c:pt>
                <c:pt idx="2658">
                  <c:v>1</c:v>
                </c:pt>
                <c:pt idx="2659">
                  <c:v>2</c:v>
                </c:pt>
                <c:pt idx="2660">
                  <c:v>1</c:v>
                </c:pt>
                <c:pt idx="2661">
                  <c:v>1</c:v>
                </c:pt>
                <c:pt idx="2662">
                  <c:v>1</c:v>
                </c:pt>
                <c:pt idx="2663">
                  <c:v>2</c:v>
                </c:pt>
                <c:pt idx="2664">
                  <c:v>4</c:v>
                </c:pt>
                <c:pt idx="2665">
                  <c:v>1</c:v>
                </c:pt>
                <c:pt idx="2666">
                  <c:v>4</c:v>
                </c:pt>
                <c:pt idx="2667">
                  <c:v>2</c:v>
                </c:pt>
                <c:pt idx="2668">
                  <c:v>2</c:v>
                </c:pt>
                <c:pt idx="2669">
                  <c:v>1</c:v>
                </c:pt>
                <c:pt idx="2670">
                  <c:v>3</c:v>
                </c:pt>
                <c:pt idx="2671">
                  <c:v>4</c:v>
                </c:pt>
                <c:pt idx="2672">
                  <c:v>1</c:v>
                </c:pt>
                <c:pt idx="2673">
                  <c:v>3</c:v>
                </c:pt>
                <c:pt idx="2674">
                  <c:v>2</c:v>
                </c:pt>
                <c:pt idx="2675">
                  <c:v>4</c:v>
                </c:pt>
                <c:pt idx="2676">
                  <c:v>1</c:v>
                </c:pt>
                <c:pt idx="2677">
                  <c:v>4</c:v>
                </c:pt>
                <c:pt idx="2678">
                  <c:v>1</c:v>
                </c:pt>
                <c:pt idx="2679">
                  <c:v>1</c:v>
                </c:pt>
                <c:pt idx="2680">
                  <c:v>1</c:v>
                </c:pt>
                <c:pt idx="2681">
                  <c:v>2</c:v>
                </c:pt>
                <c:pt idx="2682">
                  <c:v>3</c:v>
                </c:pt>
                <c:pt idx="2683">
                  <c:v>5</c:v>
                </c:pt>
                <c:pt idx="2684">
                  <c:v>4</c:v>
                </c:pt>
                <c:pt idx="2685">
                  <c:v>2</c:v>
                </c:pt>
                <c:pt idx="2686">
                  <c:v>1</c:v>
                </c:pt>
                <c:pt idx="2687">
                  <c:v>2</c:v>
                </c:pt>
                <c:pt idx="2688">
                  <c:v>1</c:v>
                </c:pt>
                <c:pt idx="2689">
                  <c:v>1</c:v>
                </c:pt>
                <c:pt idx="2690">
                  <c:v>2</c:v>
                </c:pt>
                <c:pt idx="2691">
                  <c:v>2</c:v>
                </c:pt>
                <c:pt idx="2692">
                  <c:v>2</c:v>
                </c:pt>
                <c:pt idx="2693">
                  <c:v>1</c:v>
                </c:pt>
                <c:pt idx="2694">
                  <c:v>2</c:v>
                </c:pt>
                <c:pt idx="2695">
                  <c:v>5</c:v>
                </c:pt>
                <c:pt idx="2696">
                  <c:v>1</c:v>
                </c:pt>
                <c:pt idx="2697">
                  <c:v>2</c:v>
                </c:pt>
                <c:pt idx="2698">
                  <c:v>3</c:v>
                </c:pt>
                <c:pt idx="2699">
                  <c:v>1</c:v>
                </c:pt>
                <c:pt idx="2700">
                  <c:v>1</c:v>
                </c:pt>
                <c:pt idx="2701">
                  <c:v>1</c:v>
                </c:pt>
                <c:pt idx="2702">
                  <c:v>1</c:v>
                </c:pt>
                <c:pt idx="2703">
                  <c:v>1</c:v>
                </c:pt>
                <c:pt idx="2704">
                  <c:v>1</c:v>
                </c:pt>
                <c:pt idx="2705">
                  <c:v>4</c:v>
                </c:pt>
                <c:pt idx="2706">
                  <c:v>1</c:v>
                </c:pt>
                <c:pt idx="2707">
                  <c:v>2</c:v>
                </c:pt>
                <c:pt idx="2708">
                  <c:v>2</c:v>
                </c:pt>
                <c:pt idx="2709">
                  <c:v>1</c:v>
                </c:pt>
                <c:pt idx="2710">
                  <c:v>1</c:v>
                </c:pt>
                <c:pt idx="2711">
                  <c:v>1</c:v>
                </c:pt>
                <c:pt idx="2712">
                  <c:v>1</c:v>
                </c:pt>
                <c:pt idx="2713">
                  <c:v>1</c:v>
                </c:pt>
                <c:pt idx="2714">
                  <c:v>1</c:v>
                </c:pt>
                <c:pt idx="2715">
                  <c:v>1</c:v>
                </c:pt>
                <c:pt idx="2716">
                  <c:v>3</c:v>
                </c:pt>
                <c:pt idx="2717">
                  <c:v>2</c:v>
                </c:pt>
                <c:pt idx="2718">
                  <c:v>6</c:v>
                </c:pt>
                <c:pt idx="2719">
                  <c:v>1</c:v>
                </c:pt>
                <c:pt idx="2720">
                  <c:v>3</c:v>
                </c:pt>
                <c:pt idx="2721">
                  <c:v>2</c:v>
                </c:pt>
                <c:pt idx="2722">
                  <c:v>1</c:v>
                </c:pt>
                <c:pt idx="2723">
                  <c:v>1</c:v>
                </c:pt>
                <c:pt idx="2724">
                  <c:v>1</c:v>
                </c:pt>
                <c:pt idx="2725">
                  <c:v>1</c:v>
                </c:pt>
                <c:pt idx="2726">
                  <c:v>1</c:v>
                </c:pt>
                <c:pt idx="2727">
                  <c:v>1</c:v>
                </c:pt>
                <c:pt idx="2728">
                  <c:v>2</c:v>
                </c:pt>
                <c:pt idx="2729">
                  <c:v>3</c:v>
                </c:pt>
                <c:pt idx="2730">
                  <c:v>3</c:v>
                </c:pt>
                <c:pt idx="2731">
                  <c:v>4</c:v>
                </c:pt>
                <c:pt idx="2732">
                  <c:v>1</c:v>
                </c:pt>
                <c:pt idx="2733">
                  <c:v>1</c:v>
                </c:pt>
                <c:pt idx="2734">
                  <c:v>1</c:v>
                </c:pt>
                <c:pt idx="2735">
                  <c:v>1</c:v>
                </c:pt>
                <c:pt idx="2736">
                  <c:v>2</c:v>
                </c:pt>
                <c:pt idx="2737">
                  <c:v>1</c:v>
                </c:pt>
                <c:pt idx="2738">
                  <c:v>2</c:v>
                </c:pt>
                <c:pt idx="2739">
                  <c:v>1</c:v>
                </c:pt>
                <c:pt idx="2740">
                  <c:v>1</c:v>
                </c:pt>
                <c:pt idx="2741">
                  <c:v>1</c:v>
                </c:pt>
                <c:pt idx="2742">
                  <c:v>1</c:v>
                </c:pt>
                <c:pt idx="2743">
                  <c:v>2</c:v>
                </c:pt>
                <c:pt idx="2744">
                  <c:v>1</c:v>
                </c:pt>
                <c:pt idx="2745">
                  <c:v>1</c:v>
                </c:pt>
                <c:pt idx="2746">
                  <c:v>2</c:v>
                </c:pt>
                <c:pt idx="2747">
                  <c:v>1</c:v>
                </c:pt>
                <c:pt idx="2748">
                  <c:v>1</c:v>
                </c:pt>
                <c:pt idx="2749">
                  <c:v>1</c:v>
                </c:pt>
                <c:pt idx="2750">
                  <c:v>1</c:v>
                </c:pt>
                <c:pt idx="2751">
                  <c:v>1</c:v>
                </c:pt>
                <c:pt idx="2752">
                  <c:v>2</c:v>
                </c:pt>
                <c:pt idx="2753">
                  <c:v>3</c:v>
                </c:pt>
                <c:pt idx="2754">
                  <c:v>1</c:v>
                </c:pt>
                <c:pt idx="2755">
                  <c:v>1</c:v>
                </c:pt>
                <c:pt idx="2756">
                  <c:v>1</c:v>
                </c:pt>
                <c:pt idx="2757">
                  <c:v>1</c:v>
                </c:pt>
                <c:pt idx="2758">
                  <c:v>1</c:v>
                </c:pt>
                <c:pt idx="2759">
                  <c:v>1</c:v>
                </c:pt>
                <c:pt idx="2760">
                  <c:v>2</c:v>
                </c:pt>
                <c:pt idx="2761">
                  <c:v>3</c:v>
                </c:pt>
                <c:pt idx="2762">
                  <c:v>1</c:v>
                </c:pt>
                <c:pt idx="2763">
                  <c:v>1</c:v>
                </c:pt>
                <c:pt idx="2764">
                  <c:v>1</c:v>
                </c:pt>
                <c:pt idx="2765">
                  <c:v>1</c:v>
                </c:pt>
                <c:pt idx="2766">
                  <c:v>1</c:v>
                </c:pt>
                <c:pt idx="2767">
                  <c:v>2</c:v>
                </c:pt>
                <c:pt idx="2768">
                  <c:v>1</c:v>
                </c:pt>
                <c:pt idx="2769">
                  <c:v>1</c:v>
                </c:pt>
                <c:pt idx="2770">
                  <c:v>2</c:v>
                </c:pt>
                <c:pt idx="2771">
                  <c:v>1</c:v>
                </c:pt>
                <c:pt idx="2772">
                  <c:v>1</c:v>
                </c:pt>
                <c:pt idx="2773">
                  <c:v>1</c:v>
                </c:pt>
                <c:pt idx="2774">
                  <c:v>1</c:v>
                </c:pt>
                <c:pt idx="2775">
                  <c:v>2</c:v>
                </c:pt>
                <c:pt idx="2776">
                  <c:v>2</c:v>
                </c:pt>
                <c:pt idx="2777">
                  <c:v>1</c:v>
                </c:pt>
                <c:pt idx="2778">
                  <c:v>1</c:v>
                </c:pt>
                <c:pt idx="2779">
                  <c:v>1</c:v>
                </c:pt>
                <c:pt idx="2780">
                  <c:v>2</c:v>
                </c:pt>
                <c:pt idx="2781">
                  <c:v>1</c:v>
                </c:pt>
                <c:pt idx="2782">
                  <c:v>1</c:v>
                </c:pt>
                <c:pt idx="2783">
                  <c:v>1</c:v>
                </c:pt>
                <c:pt idx="2784">
                  <c:v>1</c:v>
                </c:pt>
                <c:pt idx="2785">
                  <c:v>1</c:v>
                </c:pt>
                <c:pt idx="2786">
                  <c:v>1</c:v>
                </c:pt>
                <c:pt idx="2787">
                  <c:v>1</c:v>
                </c:pt>
                <c:pt idx="2788">
                  <c:v>1</c:v>
                </c:pt>
                <c:pt idx="2789">
                  <c:v>1</c:v>
                </c:pt>
                <c:pt idx="2790">
                  <c:v>2</c:v>
                </c:pt>
                <c:pt idx="2791">
                  <c:v>1</c:v>
                </c:pt>
                <c:pt idx="2792">
                  <c:v>1</c:v>
                </c:pt>
                <c:pt idx="2793">
                  <c:v>1</c:v>
                </c:pt>
                <c:pt idx="2794">
                  <c:v>2</c:v>
                </c:pt>
                <c:pt idx="2795">
                  <c:v>1</c:v>
                </c:pt>
                <c:pt idx="2796">
                  <c:v>2</c:v>
                </c:pt>
                <c:pt idx="2797">
                  <c:v>1</c:v>
                </c:pt>
                <c:pt idx="2798">
                  <c:v>1</c:v>
                </c:pt>
                <c:pt idx="2799">
                  <c:v>1</c:v>
                </c:pt>
                <c:pt idx="2800">
                  <c:v>1</c:v>
                </c:pt>
                <c:pt idx="2801">
                  <c:v>1</c:v>
                </c:pt>
                <c:pt idx="2802">
                  <c:v>1</c:v>
                </c:pt>
                <c:pt idx="2803">
                  <c:v>1</c:v>
                </c:pt>
                <c:pt idx="2804">
                  <c:v>1</c:v>
                </c:pt>
                <c:pt idx="2805">
                  <c:v>1</c:v>
                </c:pt>
                <c:pt idx="2806">
                  <c:v>1</c:v>
                </c:pt>
                <c:pt idx="2807">
                  <c:v>2</c:v>
                </c:pt>
                <c:pt idx="2808">
                  <c:v>4</c:v>
                </c:pt>
                <c:pt idx="2809">
                  <c:v>2</c:v>
                </c:pt>
                <c:pt idx="2810">
                  <c:v>2</c:v>
                </c:pt>
                <c:pt idx="2811">
                  <c:v>1</c:v>
                </c:pt>
                <c:pt idx="2812">
                  <c:v>1</c:v>
                </c:pt>
                <c:pt idx="2813">
                  <c:v>1</c:v>
                </c:pt>
                <c:pt idx="2814">
                  <c:v>1</c:v>
                </c:pt>
                <c:pt idx="2815">
                  <c:v>1</c:v>
                </c:pt>
                <c:pt idx="2816">
                  <c:v>1</c:v>
                </c:pt>
                <c:pt idx="2817">
                  <c:v>1</c:v>
                </c:pt>
                <c:pt idx="2818">
                  <c:v>1</c:v>
                </c:pt>
                <c:pt idx="2819">
                  <c:v>1</c:v>
                </c:pt>
                <c:pt idx="2820">
                  <c:v>1</c:v>
                </c:pt>
                <c:pt idx="2821">
                  <c:v>2</c:v>
                </c:pt>
                <c:pt idx="2822">
                  <c:v>1</c:v>
                </c:pt>
                <c:pt idx="2823">
                  <c:v>2</c:v>
                </c:pt>
                <c:pt idx="2824">
                  <c:v>1</c:v>
                </c:pt>
                <c:pt idx="2825">
                  <c:v>1</c:v>
                </c:pt>
                <c:pt idx="2826">
                  <c:v>1</c:v>
                </c:pt>
                <c:pt idx="2827">
                  <c:v>1</c:v>
                </c:pt>
                <c:pt idx="2828">
                  <c:v>1</c:v>
                </c:pt>
                <c:pt idx="2829">
                  <c:v>1</c:v>
                </c:pt>
                <c:pt idx="2830">
                  <c:v>1</c:v>
                </c:pt>
                <c:pt idx="2831">
                  <c:v>1</c:v>
                </c:pt>
                <c:pt idx="2832">
                  <c:v>1</c:v>
                </c:pt>
                <c:pt idx="2833">
                  <c:v>2</c:v>
                </c:pt>
                <c:pt idx="2834">
                  <c:v>2</c:v>
                </c:pt>
                <c:pt idx="2835">
                  <c:v>2</c:v>
                </c:pt>
                <c:pt idx="2836">
                  <c:v>1</c:v>
                </c:pt>
                <c:pt idx="2837">
                  <c:v>1</c:v>
                </c:pt>
                <c:pt idx="2838">
                  <c:v>2</c:v>
                </c:pt>
                <c:pt idx="2839">
                  <c:v>2</c:v>
                </c:pt>
                <c:pt idx="2840">
                  <c:v>2</c:v>
                </c:pt>
                <c:pt idx="2841">
                  <c:v>2</c:v>
                </c:pt>
                <c:pt idx="2842">
                  <c:v>2</c:v>
                </c:pt>
                <c:pt idx="2843">
                  <c:v>1</c:v>
                </c:pt>
                <c:pt idx="2844">
                  <c:v>1</c:v>
                </c:pt>
                <c:pt idx="2845">
                  <c:v>1</c:v>
                </c:pt>
                <c:pt idx="2846">
                  <c:v>1</c:v>
                </c:pt>
                <c:pt idx="2847">
                  <c:v>1</c:v>
                </c:pt>
                <c:pt idx="2848">
                  <c:v>2</c:v>
                </c:pt>
                <c:pt idx="2849">
                  <c:v>1</c:v>
                </c:pt>
                <c:pt idx="2850">
                  <c:v>1</c:v>
                </c:pt>
                <c:pt idx="2851">
                  <c:v>1</c:v>
                </c:pt>
                <c:pt idx="2852">
                  <c:v>1</c:v>
                </c:pt>
                <c:pt idx="2853">
                  <c:v>1</c:v>
                </c:pt>
                <c:pt idx="2854">
                  <c:v>2</c:v>
                </c:pt>
                <c:pt idx="2855">
                  <c:v>2</c:v>
                </c:pt>
                <c:pt idx="2856">
                  <c:v>1</c:v>
                </c:pt>
                <c:pt idx="2857">
                  <c:v>1</c:v>
                </c:pt>
                <c:pt idx="2858">
                  <c:v>3</c:v>
                </c:pt>
                <c:pt idx="2859">
                  <c:v>1</c:v>
                </c:pt>
                <c:pt idx="2860">
                  <c:v>2</c:v>
                </c:pt>
                <c:pt idx="2861">
                  <c:v>2</c:v>
                </c:pt>
                <c:pt idx="2862">
                  <c:v>1</c:v>
                </c:pt>
                <c:pt idx="2863">
                  <c:v>1</c:v>
                </c:pt>
                <c:pt idx="2864">
                  <c:v>1</c:v>
                </c:pt>
                <c:pt idx="2865">
                  <c:v>1</c:v>
                </c:pt>
                <c:pt idx="2866">
                  <c:v>1</c:v>
                </c:pt>
                <c:pt idx="2867">
                  <c:v>1</c:v>
                </c:pt>
                <c:pt idx="2868">
                  <c:v>1</c:v>
                </c:pt>
                <c:pt idx="2869">
                  <c:v>1</c:v>
                </c:pt>
                <c:pt idx="2870">
                  <c:v>1</c:v>
                </c:pt>
                <c:pt idx="2871">
                  <c:v>1</c:v>
                </c:pt>
                <c:pt idx="2872">
                  <c:v>1</c:v>
                </c:pt>
                <c:pt idx="2873">
                  <c:v>1</c:v>
                </c:pt>
                <c:pt idx="2874">
                  <c:v>1</c:v>
                </c:pt>
                <c:pt idx="2875">
                  <c:v>1</c:v>
                </c:pt>
                <c:pt idx="2876">
                  <c:v>2</c:v>
                </c:pt>
                <c:pt idx="2877">
                  <c:v>1</c:v>
                </c:pt>
                <c:pt idx="2878">
                  <c:v>1</c:v>
                </c:pt>
                <c:pt idx="2879">
                  <c:v>1</c:v>
                </c:pt>
                <c:pt idx="2880">
                  <c:v>1</c:v>
                </c:pt>
                <c:pt idx="2881">
                  <c:v>1</c:v>
                </c:pt>
                <c:pt idx="2882">
                  <c:v>1</c:v>
                </c:pt>
                <c:pt idx="2883">
                  <c:v>1</c:v>
                </c:pt>
                <c:pt idx="2884">
                  <c:v>2</c:v>
                </c:pt>
                <c:pt idx="2885">
                  <c:v>1</c:v>
                </c:pt>
                <c:pt idx="2886">
                  <c:v>1</c:v>
                </c:pt>
                <c:pt idx="2887">
                  <c:v>1</c:v>
                </c:pt>
                <c:pt idx="2888">
                  <c:v>1</c:v>
                </c:pt>
                <c:pt idx="2889">
                  <c:v>1</c:v>
                </c:pt>
                <c:pt idx="2890">
                  <c:v>1</c:v>
                </c:pt>
                <c:pt idx="2891">
                  <c:v>1</c:v>
                </c:pt>
                <c:pt idx="2892">
                  <c:v>1</c:v>
                </c:pt>
                <c:pt idx="2893">
                  <c:v>1</c:v>
                </c:pt>
                <c:pt idx="2894">
                  <c:v>1</c:v>
                </c:pt>
                <c:pt idx="2895">
                  <c:v>1</c:v>
                </c:pt>
              </c:numCache>
            </c:numRef>
          </c:bubbleSize>
          <c:bubble3D val="0"/>
        </c:ser>
        <c:ser>
          <c:idx val="1"/>
          <c:order val="1"/>
          <c:tx>
            <c:strRef>
              <c:f>Sheet1!$D$1</c:f>
              <c:strCache>
                <c:ptCount val="1"/>
              </c:strCache>
            </c:strRef>
          </c:tx>
          <c:spPr>
            <a:solidFill>
              <a:srgbClr val="FF0000"/>
            </a:solidFill>
            <a:ln w="25400">
              <a:noFill/>
            </a:ln>
          </c:spPr>
          <c:invertIfNegative val="0"/>
          <c:xVal>
            <c:numRef>
              <c:f>Sheet1!$A$2:$A$2897</c:f>
              <c:numCache>
                <c:formatCode>General</c:formatCode>
                <c:ptCount val="2896"/>
                <c:pt idx="0">
                  <c:v>18</c:v>
                </c:pt>
                <c:pt idx="1">
                  <c:v>18</c:v>
                </c:pt>
                <c:pt idx="2">
                  <c:v>18</c:v>
                </c:pt>
                <c:pt idx="3">
                  <c:v>18</c:v>
                </c:pt>
                <c:pt idx="4">
                  <c:v>18</c:v>
                </c:pt>
                <c:pt idx="5">
                  <c:v>18</c:v>
                </c:pt>
                <c:pt idx="6">
                  <c:v>18</c:v>
                </c:pt>
                <c:pt idx="7">
                  <c:v>18</c:v>
                </c:pt>
                <c:pt idx="8">
                  <c:v>18</c:v>
                </c:pt>
                <c:pt idx="9">
                  <c:v>18</c:v>
                </c:pt>
                <c:pt idx="10">
                  <c:v>18</c:v>
                </c:pt>
                <c:pt idx="11">
                  <c:v>18</c:v>
                </c:pt>
                <c:pt idx="12">
                  <c:v>18</c:v>
                </c:pt>
                <c:pt idx="13">
                  <c:v>18</c:v>
                </c:pt>
                <c:pt idx="14">
                  <c:v>18</c:v>
                </c:pt>
                <c:pt idx="15">
                  <c:v>18</c:v>
                </c:pt>
                <c:pt idx="16">
                  <c:v>18</c:v>
                </c:pt>
                <c:pt idx="17">
                  <c:v>18</c:v>
                </c:pt>
                <c:pt idx="18">
                  <c:v>18</c:v>
                </c:pt>
                <c:pt idx="19">
                  <c:v>18</c:v>
                </c:pt>
                <c:pt idx="20">
                  <c:v>18</c:v>
                </c:pt>
                <c:pt idx="21">
                  <c:v>18</c:v>
                </c:pt>
                <c:pt idx="22">
                  <c:v>18</c:v>
                </c:pt>
                <c:pt idx="23">
                  <c:v>18</c:v>
                </c:pt>
                <c:pt idx="24">
                  <c:v>18</c:v>
                </c:pt>
                <c:pt idx="25">
                  <c:v>18</c:v>
                </c:pt>
                <c:pt idx="26">
                  <c:v>18</c:v>
                </c:pt>
                <c:pt idx="27">
                  <c:v>18</c:v>
                </c:pt>
                <c:pt idx="28">
                  <c:v>18</c:v>
                </c:pt>
                <c:pt idx="29">
                  <c:v>18</c:v>
                </c:pt>
                <c:pt idx="30">
                  <c:v>18</c:v>
                </c:pt>
                <c:pt idx="31">
                  <c:v>18</c:v>
                </c:pt>
                <c:pt idx="32">
                  <c:v>18</c:v>
                </c:pt>
                <c:pt idx="33">
                  <c:v>18</c:v>
                </c:pt>
                <c:pt idx="34">
                  <c:v>18</c:v>
                </c:pt>
                <c:pt idx="35">
                  <c:v>18</c:v>
                </c:pt>
                <c:pt idx="36">
                  <c:v>18</c:v>
                </c:pt>
                <c:pt idx="37">
                  <c:v>18</c:v>
                </c:pt>
                <c:pt idx="38">
                  <c:v>18</c:v>
                </c:pt>
                <c:pt idx="39">
                  <c:v>18</c:v>
                </c:pt>
                <c:pt idx="40">
                  <c:v>18</c:v>
                </c:pt>
                <c:pt idx="41">
                  <c:v>18</c:v>
                </c:pt>
                <c:pt idx="42">
                  <c:v>18</c:v>
                </c:pt>
                <c:pt idx="43">
                  <c:v>19</c:v>
                </c:pt>
                <c:pt idx="44">
                  <c:v>19</c:v>
                </c:pt>
                <c:pt idx="45">
                  <c:v>19</c:v>
                </c:pt>
                <c:pt idx="46">
                  <c:v>19</c:v>
                </c:pt>
                <c:pt idx="47">
                  <c:v>19</c:v>
                </c:pt>
                <c:pt idx="48">
                  <c:v>19</c:v>
                </c:pt>
                <c:pt idx="49">
                  <c:v>19</c:v>
                </c:pt>
                <c:pt idx="50">
                  <c:v>19</c:v>
                </c:pt>
                <c:pt idx="51">
                  <c:v>19</c:v>
                </c:pt>
                <c:pt idx="52">
                  <c:v>19</c:v>
                </c:pt>
                <c:pt idx="53">
                  <c:v>19</c:v>
                </c:pt>
                <c:pt idx="54">
                  <c:v>19</c:v>
                </c:pt>
                <c:pt idx="55">
                  <c:v>19</c:v>
                </c:pt>
                <c:pt idx="56">
                  <c:v>19</c:v>
                </c:pt>
                <c:pt idx="57">
                  <c:v>19</c:v>
                </c:pt>
                <c:pt idx="58">
                  <c:v>19</c:v>
                </c:pt>
                <c:pt idx="59">
                  <c:v>19</c:v>
                </c:pt>
                <c:pt idx="60">
                  <c:v>19</c:v>
                </c:pt>
                <c:pt idx="61">
                  <c:v>19</c:v>
                </c:pt>
                <c:pt idx="62">
                  <c:v>19</c:v>
                </c:pt>
                <c:pt idx="63">
                  <c:v>19</c:v>
                </c:pt>
                <c:pt idx="64">
                  <c:v>19</c:v>
                </c:pt>
                <c:pt idx="65">
                  <c:v>19</c:v>
                </c:pt>
                <c:pt idx="66">
                  <c:v>19</c:v>
                </c:pt>
                <c:pt idx="67">
                  <c:v>19</c:v>
                </c:pt>
                <c:pt idx="68">
                  <c:v>19</c:v>
                </c:pt>
                <c:pt idx="69">
                  <c:v>19</c:v>
                </c:pt>
                <c:pt idx="70">
                  <c:v>19</c:v>
                </c:pt>
                <c:pt idx="71">
                  <c:v>19</c:v>
                </c:pt>
                <c:pt idx="72">
                  <c:v>19</c:v>
                </c:pt>
                <c:pt idx="73">
                  <c:v>19</c:v>
                </c:pt>
                <c:pt idx="74">
                  <c:v>19</c:v>
                </c:pt>
                <c:pt idx="75">
                  <c:v>19</c:v>
                </c:pt>
                <c:pt idx="76">
                  <c:v>19</c:v>
                </c:pt>
                <c:pt idx="77">
                  <c:v>19</c:v>
                </c:pt>
                <c:pt idx="78">
                  <c:v>19</c:v>
                </c:pt>
                <c:pt idx="79">
                  <c:v>19</c:v>
                </c:pt>
                <c:pt idx="80">
                  <c:v>19</c:v>
                </c:pt>
                <c:pt idx="81">
                  <c:v>19</c:v>
                </c:pt>
                <c:pt idx="82">
                  <c:v>19</c:v>
                </c:pt>
                <c:pt idx="83">
                  <c:v>19</c:v>
                </c:pt>
                <c:pt idx="84">
                  <c:v>19</c:v>
                </c:pt>
                <c:pt idx="85">
                  <c:v>19</c:v>
                </c:pt>
                <c:pt idx="86">
                  <c:v>19</c:v>
                </c:pt>
                <c:pt idx="87">
                  <c:v>20</c:v>
                </c:pt>
                <c:pt idx="88">
                  <c:v>20</c:v>
                </c:pt>
                <c:pt idx="89">
                  <c:v>20</c:v>
                </c:pt>
                <c:pt idx="90">
                  <c:v>20</c:v>
                </c:pt>
                <c:pt idx="91">
                  <c:v>20</c:v>
                </c:pt>
                <c:pt idx="92">
                  <c:v>20</c:v>
                </c:pt>
                <c:pt idx="93">
                  <c:v>20</c:v>
                </c:pt>
                <c:pt idx="94">
                  <c:v>20</c:v>
                </c:pt>
                <c:pt idx="95">
                  <c:v>20</c:v>
                </c:pt>
                <c:pt idx="96">
                  <c:v>20</c:v>
                </c:pt>
                <c:pt idx="97">
                  <c:v>20</c:v>
                </c:pt>
                <c:pt idx="98">
                  <c:v>20</c:v>
                </c:pt>
                <c:pt idx="99">
                  <c:v>20</c:v>
                </c:pt>
                <c:pt idx="100">
                  <c:v>20</c:v>
                </c:pt>
                <c:pt idx="101">
                  <c:v>20</c:v>
                </c:pt>
                <c:pt idx="102">
                  <c:v>20</c:v>
                </c:pt>
                <c:pt idx="103">
                  <c:v>20</c:v>
                </c:pt>
                <c:pt idx="104">
                  <c:v>20</c:v>
                </c:pt>
                <c:pt idx="105">
                  <c:v>20</c:v>
                </c:pt>
                <c:pt idx="106">
                  <c:v>20</c:v>
                </c:pt>
                <c:pt idx="107">
                  <c:v>20</c:v>
                </c:pt>
                <c:pt idx="108">
                  <c:v>20</c:v>
                </c:pt>
                <c:pt idx="109">
                  <c:v>20</c:v>
                </c:pt>
                <c:pt idx="110">
                  <c:v>20</c:v>
                </c:pt>
                <c:pt idx="111">
                  <c:v>20</c:v>
                </c:pt>
                <c:pt idx="112">
                  <c:v>20</c:v>
                </c:pt>
                <c:pt idx="113">
                  <c:v>20</c:v>
                </c:pt>
                <c:pt idx="114">
                  <c:v>20</c:v>
                </c:pt>
                <c:pt idx="115">
                  <c:v>20</c:v>
                </c:pt>
                <c:pt idx="116">
                  <c:v>20</c:v>
                </c:pt>
                <c:pt idx="117">
                  <c:v>20</c:v>
                </c:pt>
                <c:pt idx="118">
                  <c:v>20</c:v>
                </c:pt>
                <c:pt idx="119">
                  <c:v>20</c:v>
                </c:pt>
                <c:pt idx="120">
                  <c:v>20</c:v>
                </c:pt>
                <c:pt idx="121">
                  <c:v>20</c:v>
                </c:pt>
                <c:pt idx="122">
                  <c:v>20</c:v>
                </c:pt>
                <c:pt idx="123">
                  <c:v>20</c:v>
                </c:pt>
                <c:pt idx="124">
                  <c:v>20</c:v>
                </c:pt>
                <c:pt idx="125">
                  <c:v>20</c:v>
                </c:pt>
                <c:pt idx="126">
                  <c:v>20</c:v>
                </c:pt>
                <c:pt idx="127">
                  <c:v>21</c:v>
                </c:pt>
                <c:pt idx="128">
                  <c:v>21</c:v>
                </c:pt>
                <c:pt idx="129">
                  <c:v>21</c:v>
                </c:pt>
                <c:pt idx="130">
                  <c:v>21</c:v>
                </c:pt>
                <c:pt idx="131">
                  <c:v>21</c:v>
                </c:pt>
                <c:pt idx="132">
                  <c:v>21</c:v>
                </c:pt>
                <c:pt idx="133">
                  <c:v>21</c:v>
                </c:pt>
                <c:pt idx="134">
                  <c:v>21</c:v>
                </c:pt>
                <c:pt idx="135">
                  <c:v>21</c:v>
                </c:pt>
                <c:pt idx="136">
                  <c:v>21</c:v>
                </c:pt>
                <c:pt idx="137">
                  <c:v>21</c:v>
                </c:pt>
                <c:pt idx="138">
                  <c:v>21</c:v>
                </c:pt>
                <c:pt idx="139">
                  <c:v>21</c:v>
                </c:pt>
                <c:pt idx="140">
                  <c:v>21</c:v>
                </c:pt>
                <c:pt idx="141">
                  <c:v>21</c:v>
                </c:pt>
                <c:pt idx="142">
                  <c:v>21</c:v>
                </c:pt>
                <c:pt idx="143">
                  <c:v>21</c:v>
                </c:pt>
                <c:pt idx="144">
                  <c:v>21</c:v>
                </c:pt>
                <c:pt idx="145">
                  <c:v>21</c:v>
                </c:pt>
                <c:pt idx="146">
                  <c:v>21</c:v>
                </c:pt>
                <c:pt idx="147">
                  <c:v>21</c:v>
                </c:pt>
                <c:pt idx="148">
                  <c:v>21</c:v>
                </c:pt>
                <c:pt idx="149">
                  <c:v>21</c:v>
                </c:pt>
                <c:pt idx="150">
                  <c:v>21</c:v>
                </c:pt>
                <c:pt idx="151">
                  <c:v>21</c:v>
                </c:pt>
                <c:pt idx="152">
                  <c:v>21</c:v>
                </c:pt>
                <c:pt idx="153">
                  <c:v>21</c:v>
                </c:pt>
                <c:pt idx="154">
                  <c:v>21</c:v>
                </c:pt>
                <c:pt idx="155">
                  <c:v>21</c:v>
                </c:pt>
                <c:pt idx="156">
                  <c:v>21</c:v>
                </c:pt>
                <c:pt idx="157">
                  <c:v>21</c:v>
                </c:pt>
                <c:pt idx="158">
                  <c:v>21</c:v>
                </c:pt>
                <c:pt idx="159">
                  <c:v>21</c:v>
                </c:pt>
                <c:pt idx="160">
                  <c:v>21</c:v>
                </c:pt>
                <c:pt idx="161">
                  <c:v>21</c:v>
                </c:pt>
                <c:pt idx="162">
                  <c:v>21</c:v>
                </c:pt>
                <c:pt idx="163">
                  <c:v>21</c:v>
                </c:pt>
                <c:pt idx="164">
                  <c:v>21</c:v>
                </c:pt>
                <c:pt idx="165">
                  <c:v>21</c:v>
                </c:pt>
                <c:pt idx="166">
                  <c:v>21</c:v>
                </c:pt>
                <c:pt idx="167">
                  <c:v>21</c:v>
                </c:pt>
                <c:pt idx="168">
                  <c:v>21</c:v>
                </c:pt>
                <c:pt idx="169">
                  <c:v>21</c:v>
                </c:pt>
                <c:pt idx="170">
                  <c:v>21</c:v>
                </c:pt>
                <c:pt idx="171">
                  <c:v>21</c:v>
                </c:pt>
                <c:pt idx="172">
                  <c:v>21</c:v>
                </c:pt>
                <c:pt idx="173">
                  <c:v>21</c:v>
                </c:pt>
                <c:pt idx="174">
                  <c:v>22</c:v>
                </c:pt>
                <c:pt idx="175">
                  <c:v>22</c:v>
                </c:pt>
                <c:pt idx="176">
                  <c:v>22</c:v>
                </c:pt>
                <c:pt idx="177">
                  <c:v>22</c:v>
                </c:pt>
                <c:pt idx="178">
                  <c:v>22</c:v>
                </c:pt>
                <c:pt idx="179">
                  <c:v>22</c:v>
                </c:pt>
                <c:pt idx="180">
                  <c:v>22</c:v>
                </c:pt>
                <c:pt idx="181">
                  <c:v>22</c:v>
                </c:pt>
                <c:pt idx="182">
                  <c:v>22</c:v>
                </c:pt>
                <c:pt idx="183">
                  <c:v>22</c:v>
                </c:pt>
                <c:pt idx="184">
                  <c:v>22</c:v>
                </c:pt>
                <c:pt idx="185">
                  <c:v>22</c:v>
                </c:pt>
                <c:pt idx="186">
                  <c:v>22</c:v>
                </c:pt>
                <c:pt idx="187">
                  <c:v>22</c:v>
                </c:pt>
                <c:pt idx="188">
                  <c:v>22</c:v>
                </c:pt>
                <c:pt idx="189">
                  <c:v>22</c:v>
                </c:pt>
                <c:pt idx="190">
                  <c:v>22</c:v>
                </c:pt>
                <c:pt idx="191">
                  <c:v>22</c:v>
                </c:pt>
                <c:pt idx="192">
                  <c:v>22</c:v>
                </c:pt>
                <c:pt idx="193">
                  <c:v>22</c:v>
                </c:pt>
                <c:pt idx="194">
                  <c:v>22</c:v>
                </c:pt>
                <c:pt idx="195">
                  <c:v>22</c:v>
                </c:pt>
                <c:pt idx="196">
                  <c:v>22</c:v>
                </c:pt>
                <c:pt idx="197">
                  <c:v>22</c:v>
                </c:pt>
                <c:pt idx="198">
                  <c:v>22</c:v>
                </c:pt>
                <c:pt idx="199">
                  <c:v>22</c:v>
                </c:pt>
                <c:pt idx="200">
                  <c:v>22</c:v>
                </c:pt>
                <c:pt idx="201">
                  <c:v>22</c:v>
                </c:pt>
                <c:pt idx="202">
                  <c:v>22</c:v>
                </c:pt>
                <c:pt idx="203">
                  <c:v>22</c:v>
                </c:pt>
                <c:pt idx="204">
                  <c:v>22</c:v>
                </c:pt>
                <c:pt idx="205">
                  <c:v>22</c:v>
                </c:pt>
                <c:pt idx="206">
                  <c:v>22</c:v>
                </c:pt>
                <c:pt idx="207">
                  <c:v>22</c:v>
                </c:pt>
                <c:pt idx="208">
                  <c:v>22</c:v>
                </c:pt>
                <c:pt idx="209">
                  <c:v>22</c:v>
                </c:pt>
                <c:pt idx="210">
                  <c:v>22</c:v>
                </c:pt>
                <c:pt idx="211">
                  <c:v>22</c:v>
                </c:pt>
                <c:pt idx="212">
                  <c:v>22</c:v>
                </c:pt>
                <c:pt idx="213">
                  <c:v>22</c:v>
                </c:pt>
                <c:pt idx="214">
                  <c:v>22</c:v>
                </c:pt>
                <c:pt idx="215">
                  <c:v>22</c:v>
                </c:pt>
                <c:pt idx="216">
                  <c:v>22</c:v>
                </c:pt>
                <c:pt idx="217">
                  <c:v>23</c:v>
                </c:pt>
                <c:pt idx="218">
                  <c:v>23</c:v>
                </c:pt>
                <c:pt idx="219">
                  <c:v>23</c:v>
                </c:pt>
                <c:pt idx="220">
                  <c:v>23</c:v>
                </c:pt>
                <c:pt idx="221">
                  <c:v>23</c:v>
                </c:pt>
                <c:pt idx="222">
                  <c:v>23</c:v>
                </c:pt>
                <c:pt idx="223">
                  <c:v>23</c:v>
                </c:pt>
                <c:pt idx="224">
                  <c:v>23</c:v>
                </c:pt>
                <c:pt idx="225">
                  <c:v>23</c:v>
                </c:pt>
                <c:pt idx="226">
                  <c:v>23</c:v>
                </c:pt>
                <c:pt idx="227">
                  <c:v>23</c:v>
                </c:pt>
                <c:pt idx="228">
                  <c:v>23</c:v>
                </c:pt>
                <c:pt idx="229">
                  <c:v>23</c:v>
                </c:pt>
                <c:pt idx="230">
                  <c:v>23</c:v>
                </c:pt>
                <c:pt idx="231">
                  <c:v>23</c:v>
                </c:pt>
                <c:pt idx="232">
                  <c:v>23</c:v>
                </c:pt>
                <c:pt idx="233">
                  <c:v>23</c:v>
                </c:pt>
                <c:pt idx="234">
                  <c:v>23</c:v>
                </c:pt>
                <c:pt idx="235">
                  <c:v>23</c:v>
                </c:pt>
                <c:pt idx="236">
                  <c:v>23</c:v>
                </c:pt>
                <c:pt idx="237">
                  <c:v>23</c:v>
                </c:pt>
                <c:pt idx="238">
                  <c:v>23</c:v>
                </c:pt>
                <c:pt idx="239">
                  <c:v>23</c:v>
                </c:pt>
                <c:pt idx="240">
                  <c:v>23</c:v>
                </c:pt>
                <c:pt idx="241">
                  <c:v>23</c:v>
                </c:pt>
                <c:pt idx="242">
                  <c:v>23</c:v>
                </c:pt>
                <c:pt idx="243">
                  <c:v>23</c:v>
                </c:pt>
                <c:pt idx="244">
                  <c:v>23</c:v>
                </c:pt>
                <c:pt idx="245">
                  <c:v>23</c:v>
                </c:pt>
                <c:pt idx="246">
                  <c:v>23</c:v>
                </c:pt>
                <c:pt idx="247">
                  <c:v>23</c:v>
                </c:pt>
                <c:pt idx="248">
                  <c:v>23</c:v>
                </c:pt>
                <c:pt idx="249">
                  <c:v>23</c:v>
                </c:pt>
                <c:pt idx="250">
                  <c:v>23</c:v>
                </c:pt>
                <c:pt idx="251">
                  <c:v>23</c:v>
                </c:pt>
                <c:pt idx="252">
                  <c:v>23</c:v>
                </c:pt>
                <c:pt idx="253">
                  <c:v>23</c:v>
                </c:pt>
                <c:pt idx="254">
                  <c:v>23</c:v>
                </c:pt>
                <c:pt idx="255">
                  <c:v>23</c:v>
                </c:pt>
                <c:pt idx="256">
                  <c:v>23</c:v>
                </c:pt>
                <c:pt idx="257">
                  <c:v>23</c:v>
                </c:pt>
                <c:pt idx="258">
                  <c:v>24</c:v>
                </c:pt>
                <c:pt idx="259">
                  <c:v>24</c:v>
                </c:pt>
                <c:pt idx="260">
                  <c:v>24</c:v>
                </c:pt>
                <c:pt idx="261">
                  <c:v>24</c:v>
                </c:pt>
                <c:pt idx="262">
                  <c:v>24</c:v>
                </c:pt>
                <c:pt idx="263">
                  <c:v>24</c:v>
                </c:pt>
                <c:pt idx="264">
                  <c:v>24</c:v>
                </c:pt>
                <c:pt idx="265">
                  <c:v>24</c:v>
                </c:pt>
                <c:pt idx="266">
                  <c:v>24</c:v>
                </c:pt>
                <c:pt idx="267">
                  <c:v>24</c:v>
                </c:pt>
                <c:pt idx="268">
                  <c:v>24</c:v>
                </c:pt>
                <c:pt idx="269">
                  <c:v>24</c:v>
                </c:pt>
                <c:pt idx="270">
                  <c:v>24</c:v>
                </c:pt>
                <c:pt idx="271">
                  <c:v>24</c:v>
                </c:pt>
                <c:pt idx="272">
                  <c:v>24</c:v>
                </c:pt>
                <c:pt idx="273">
                  <c:v>24</c:v>
                </c:pt>
                <c:pt idx="274">
                  <c:v>24</c:v>
                </c:pt>
                <c:pt idx="275">
                  <c:v>24</c:v>
                </c:pt>
                <c:pt idx="276">
                  <c:v>24</c:v>
                </c:pt>
                <c:pt idx="277">
                  <c:v>24</c:v>
                </c:pt>
                <c:pt idx="278">
                  <c:v>24</c:v>
                </c:pt>
                <c:pt idx="279">
                  <c:v>24</c:v>
                </c:pt>
                <c:pt idx="280">
                  <c:v>24</c:v>
                </c:pt>
                <c:pt idx="281">
                  <c:v>24</c:v>
                </c:pt>
                <c:pt idx="282">
                  <c:v>24</c:v>
                </c:pt>
                <c:pt idx="283">
                  <c:v>24</c:v>
                </c:pt>
                <c:pt idx="284">
                  <c:v>24</c:v>
                </c:pt>
                <c:pt idx="285">
                  <c:v>24</c:v>
                </c:pt>
                <c:pt idx="286">
                  <c:v>24</c:v>
                </c:pt>
                <c:pt idx="287">
                  <c:v>24</c:v>
                </c:pt>
                <c:pt idx="288">
                  <c:v>24</c:v>
                </c:pt>
                <c:pt idx="289">
                  <c:v>24</c:v>
                </c:pt>
                <c:pt idx="290">
                  <c:v>24</c:v>
                </c:pt>
                <c:pt idx="291">
                  <c:v>24</c:v>
                </c:pt>
                <c:pt idx="292">
                  <c:v>24</c:v>
                </c:pt>
                <c:pt idx="293">
                  <c:v>24</c:v>
                </c:pt>
                <c:pt idx="294">
                  <c:v>24</c:v>
                </c:pt>
                <c:pt idx="295">
                  <c:v>24</c:v>
                </c:pt>
                <c:pt idx="296">
                  <c:v>24</c:v>
                </c:pt>
                <c:pt idx="297">
                  <c:v>24</c:v>
                </c:pt>
                <c:pt idx="298">
                  <c:v>24</c:v>
                </c:pt>
                <c:pt idx="299">
                  <c:v>25</c:v>
                </c:pt>
                <c:pt idx="300">
                  <c:v>25</c:v>
                </c:pt>
                <c:pt idx="301">
                  <c:v>25</c:v>
                </c:pt>
                <c:pt idx="302">
                  <c:v>25</c:v>
                </c:pt>
                <c:pt idx="303">
                  <c:v>25</c:v>
                </c:pt>
                <c:pt idx="304">
                  <c:v>25</c:v>
                </c:pt>
                <c:pt idx="305">
                  <c:v>25</c:v>
                </c:pt>
                <c:pt idx="306">
                  <c:v>25</c:v>
                </c:pt>
                <c:pt idx="307">
                  <c:v>25</c:v>
                </c:pt>
                <c:pt idx="308">
                  <c:v>25</c:v>
                </c:pt>
                <c:pt idx="309">
                  <c:v>25</c:v>
                </c:pt>
                <c:pt idx="310">
                  <c:v>25</c:v>
                </c:pt>
                <c:pt idx="311">
                  <c:v>25</c:v>
                </c:pt>
                <c:pt idx="312">
                  <c:v>25</c:v>
                </c:pt>
                <c:pt idx="313">
                  <c:v>25</c:v>
                </c:pt>
                <c:pt idx="314">
                  <c:v>25</c:v>
                </c:pt>
                <c:pt idx="315">
                  <c:v>25</c:v>
                </c:pt>
                <c:pt idx="316">
                  <c:v>25</c:v>
                </c:pt>
                <c:pt idx="317">
                  <c:v>25</c:v>
                </c:pt>
                <c:pt idx="318">
                  <c:v>25</c:v>
                </c:pt>
                <c:pt idx="319">
                  <c:v>25</c:v>
                </c:pt>
                <c:pt idx="320">
                  <c:v>25</c:v>
                </c:pt>
                <c:pt idx="321">
                  <c:v>25</c:v>
                </c:pt>
                <c:pt idx="322">
                  <c:v>25</c:v>
                </c:pt>
                <c:pt idx="323">
                  <c:v>25</c:v>
                </c:pt>
                <c:pt idx="324">
                  <c:v>25</c:v>
                </c:pt>
                <c:pt idx="325">
                  <c:v>25</c:v>
                </c:pt>
                <c:pt idx="326">
                  <c:v>25</c:v>
                </c:pt>
                <c:pt idx="327">
                  <c:v>25</c:v>
                </c:pt>
                <c:pt idx="328">
                  <c:v>25</c:v>
                </c:pt>
                <c:pt idx="329">
                  <c:v>25</c:v>
                </c:pt>
                <c:pt idx="330">
                  <c:v>25</c:v>
                </c:pt>
                <c:pt idx="331">
                  <c:v>25</c:v>
                </c:pt>
                <c:pt idx="332">
                  <c:v>25</c:v>
                </c:pt>
                <c:pt idx="333">
                  <c:v>25</c:v>
                </c:pt>
                <c:pt idx="334">
                  <c:v>25</c:v>
                </c:pt>
                <c:pt idx="335">
                  <c:v>25</c:v>
                </c:pt>
                <c:pt idx="336">
                  <c:v>25</c:v>
                </c:pt>
                <c:pt idx="337">
                  <c:v>25</c:v>
                </c:pt>
                <c:pt idx="338">
                  <c:v>25</c:v>
                </c:pt>
                <c:pt idx="339">
                  <c:v>25</c:v>
                </c:pt>
                <c:pt idx="340">
                  <c:v>25</c:v>
                </c:pt>
                <c:pt idx="341">
                  <c:v>25</c:v>
                </c:pt>
                <c:pt idx="342">
                  <c:v>25</c:v>
                </c:pt>
                <c:pt idx="343">
                  <c:v>25</c:v>
                </c:pt>
                <c:pt idx="344">
                  <c:v>25</c:v>
                </c:pt>
                <c:pt idx="345">
                  <c:v>26</c:v>
                </c:pt>
                <c:pt idx="346">
                  <c:v>26</c:v>
                </c:pt>
                <c:pt idx="347">
                  <c:v>26</c:v>
                </c:pt>
                <c:pt idx="348">
                  <c:v>26</c:v>
                </c:pt>
                <c:pt idx="349">
                  <c:v>26</c:v>
                </c:pt>
                <c:pt idx="350">
                  <c:v>26</c:v>
                </c:pt>
                <c:pt idx="351">
                  <c:v>26</c:v>
                </c:pt>
                <c:pt idx="352">
                  <c:v>26</c:v>
                </c:pt>
                <c:pt idx="353">
                  <c:v>26</c:v>
                </c:pt>
                <c:pt idx="354">
                  <c:v>26</c:v>
                </c:pt>
                <c:pt idx="355">
                  <c:v>26</c:v>
                </c:pt>
                <c:pt idx="356">
                  <c:v>26</c:v>
                </c:pt>
                <c:pt idx="357">
                  <c:v>26</c:v>
                </c:pt>
                <c:pt idx="358">
                  <c:v>26</c:v>
                </c:pt>
                <c:pt idx="359">
                  <c:v>26</c:v>
                </c:pt>
                <c:pt idx="360">
                  <c:v>26</c:v>
                </c:pt>
                <c:pt idx="361">
                  <c:v>26</c:v>
                </c:pt>
                <c:pt idx="362">
                  <c:v>26</c:v>
                </c:pt>
                <c:pt idx="363">
                  <c:v>26</c:v>
                </c:pt>
                <c:pt idx="364">
                  <c:v>26</c:v>
                </c:pt>
                <c:pt idx="365">
                  <c:v>26</c:v>
                </c:pt>
                <c:pt idx="366">
                  <c:v>26</c:v>
                </c:pt>
                <c:pt idx="367">
                  <c:v>26</c:v>
                </c:pt>
                <c:pt idx="368">
                  <c:v>26</c:v>
                </c:pt>
                <c:pt idx="369">
                  <c:v>26</c:v>
                </c:pt>
                <c:pt idx="370">
                  <c:v>26</c:v>
                </c:pt>
                <c:pt idx="371">
                  <c:v>26</c:v>
                </c:pt>
                <c:pt idx="372">
                  <c:v>26</c:v>
                </c:pt>
                <c:pt idx="373">
                  <c:v>26</c:v>
                </c:pt>
                <c:pt idx="374">
                  <c:v>26</c:v>
                </c:pt>
                <c:pt idx="375">
                  <c:v>26</c:v>
                </c:pt>
                <c:pt idx="376">
                  <c:v>26</c:v>
                </c:pt>
                <c:pt idx="377">
                  <c:v>26</c:v>
                </c:pt>
                <c:pt idx="378">
                  <c:v>26</c:v>
                </c:pt>
                <c:pt idx="379">
                  <c:v>26</c:v>
                </c:pt>
                <c:pt idx="380">
                  <c:v>26</c:v>
                </c:pt>
                <c:pt idx="381">
                  <c:v>26</c:v>
                </c:pt>
                <c:pt idx="382">
                  <c:v>26</c:v>
                </c:pt>
                <c:pt idx="383">
                  <c:v>26</c:v>
                </c:pt>
                <c:pt idx="384">
                  <c:v>26</c:v>
                </c:pt>
                <c:pt idx="385">
                  <c:v>26</c:v>
                </c:pt>
                <c:pt idx="386">
                  <c:v>26</c:v>
                </c:pt>
                <c:pt idx="387">
                  <c:v>26</c:v>
                </c:pt>
                <c:pt idx="388">
                  <c:v>26</c:v>
                </c:pt>
                <c:pt idx="389">
                  <c:v>26</c:v>
                </c:pt>
                <c:pt idx="390">
                  <c:v>27</c:v>
                </c:pt>
                <c:pt idx="391">
                  <c:v>27</c:v>
                </c:pt>
                <c:pt idx="392">
                  <c:v>27</c:v>
                </c:pt>
                <c:pt idx="393">
                  <c:v>27</c:v>
                </c:pt>
                <c:pt idx="394">
                  <c:v>27</c:v>
                </c:pt>
                <c:pt idx="395">
                  <c:v>27</c:v>
                </c:pt>
                <c:pt idx="396">
                  <c:v>27</c:v>
                </c:pt>
                <c:pt idx="397">
                  <c:v>27</c:v>
                </c:pt>
                <c:pt idx="398">
                  <c:v>27</c:v>
                </c:pt>
                <c:pt idx="399">
                  <c:v>27</c:v>
                </c:pt>
                <c:pt idx="400">
                  <c:v>27</c:v>
                </c:pt>
                <c:pt idx="401">
                  <c:v>27</c:v>
                </c:pt>
                <c:pt idx="402">
                  <c:v>27</c:v>
                </c:pt>
                <c:pt idx="403">
                  <c:v>27</c:v>
                </c:pt>
                <c:pt idx="404">
                  <c:v>27</c:v>
                </c:pt>
                <c:pt idx="405">
                  <c:v>27</c:v>
                </c:pt>
                <c:pt idx="406">
                  <c:v>27</c:v>
                </c:pt>
                <c:pt idx="407">
                  <c:v>27</c:v>
                </c:pt>
                <c:pt idx="408">
                  <c:v>27</c:v>
                </c:pt>
                <c:pt idx="409">
                  <c:v>27</c:v>
                </c:pt>
                <c:pt idx="410">
                  <c:v>27</c:v>
                </c:pt>
                <c:pt idx="411">
                  <c:v>27</c:v>
                </c:pt>
                <c:pt idx="412">
                  <c:v>27</c:v>
                </c:pt>
                <c:pt idx="413">
                  <c:v>27</c:v>
                </c:pt>
                <c:pt idx="414">
                  <c:v>27</c:v>
                </c:pt>
                <c:pt idx="415">
                  <c:v>27</c:v>
                </c:pt>
                <c:pt idx="416">
                  <c:v>27</c:v>
                </c:pt>
                <c:pt idx="417">
                  <c:v>27</c:v>
                </c:pt>
                <c:pt idx="418">
                  <c:v>27</c:v>
                </c:pt>
                <c:pt idx="419">
                  <c:v>27</c:v>
                </c:pt>
                <c:pt idx="420">
                  <c:v>27</c:v>
                </c:pt>
                <c:pt idx="421">
                  <c:v>27</c:v>
                </c:pt>
                <c:pt idx="422">
                  <c:v>27</c:v>
                </c:pt>
                <c:pt idx="423">
                  <c:v>27</c:v>
                </c:pt>
                <c:pt idx="424">
                  <c:v>27</c:v>
                </c:pt>
                <c:pt idx="425">
                  <c:v>27</c:v>
                </c:pt>
                <c:pt idx="426">
                  <c:v>27</c:v>
                </c:pt>
                <c:pt idx="427">
                  <c:v>27</c:v>
                </c:pt>
                <c:pt idx="428">
                  <c:v>27</c:v>
                </c:pt>
                <c:pt idx="429">
                  <c:v>27</c:v>
                </c:pt>
                <c:pt idx="430">
                  <c:v>27</c:v>
                </c:pt>
                <c:pt idx="431">
                  <c:v>27</c:v>
                </c:pt>
                <c:pt idx="432">
                  <c:v>27</c:v>
                </c:pt>
                <c:pt idx="433">
                  <c:v>28</c:v>
                </c:pt>
                <c:pt idx="434">
                  <c:v>28</c:v>
                </c:pt>
                <c:pt idx="435">
                  <c:v>28</c:v>
                </c:pt>
                <c:pt idx="436">
                  <c:v>28</c:v>
                </c:pt>
                <c:pt idx="437">
                  <c:v>28</c:v>
                </c:pt>
                <c:pt idx="438">
                  <c:v>28</c:v>
                </c:pt>
                <c:pt idx="439">
                  <c:v>28</c:v>
                </c:pt>
                <c:pt idx="440">
                  <c:v>28</c:v>
                </c:pt>
                <c:pt idx="441">
                  <c:v>28</c:v>
                </c:pt>
                <c:pt idx="442">
                  <c:v>28</c:v>
                </c:pt>
                <c:pt idx="443">
                  <c:v>28</c:v>
                </c:pt>
                <c:pt idx="444">
                  <c:v>28</c:v>
                </c:pt>
                <c:pt idx="445">
                  <c:v>28</c:v>
                </c:pt>
                <c:pt idx="446">
                  <c:v>28</c:v>
                </c:pt>
                <c:pt idx="447">
                  <c:v>28</c:v>
                </c:pt>
                <c:pt idx="448">
                  <c:v>28</c:v>
                </c:pt>
                <c:pt idx="449">
                  <c:v>28</c:v>
                </c:pt>
                <c:pt idx="450">
                  <c:v>28</c:v>
                </c:pt>
                <c:pt idx="451">
                  <c:v>28</c:v>
                </c:pt>
                <c:pt idx="452">
                  <c:v>28</c:v>
                </c:pt>
                <c:pt idx="453">
                  <c:v>28</c:v>
                </c:pt>
                <c:pt idx="454">
                  <c:v>28</c:v>
                </c:pt>
                <c:pt idx="455">
                  <c:v>28</c:v>
                </c:pt>
                <c:pt idx="456">
                  <c:v>28</c:v>
                </c:pt>
                <c:pt idx="457">
                  <c:v>28</c:v>
                </c:pt>
                <c:pt idx="458">
                  <c:v>28</c:v>
                </c:pt>
                <c:pt idx="459">
                  <c:v>28</c:v>
                </c:pt>
                <c:pt idx="460">
                  <c:v>28</c:v>
                </c:pt>
                <c:pt idx="461">
                  <c:v>28</c:v>
                </c:pt>
                <c:pt idx="462">
                  <c:v>28</c:v>
                </c:pt>
                <c:pt idx="463">
                  <c:v>28</c:v>
                </c:pt>
                <c:pt idx="464">
                  <c:v>28</c:v>
                </c:pt>
                <c:pt idx="465">
                  <c:v>28</c:v>
                </c:pt>
                <c:pt idx="466">
                  <c:v>28</c:v>
                </c:pt>
                <c:pt idx="467">
                  <c:v>28</c:v>
                </c:pt>
                <c:pt idx="468">
                  <c:v>28</c:v>
                </c:pt>
                <c:pt idx="469">
                  <c:v>28</c:v>
                </c:pt>
                <c:pt idx="470">
                  <c:v>28</c:v>
                </c:pt>
                <c:pt idx="471">
                  <c:v>28</c:v>
                </c:pt>
                <c:pt idx="472">
                  <c:v>28</c:v>
                </c:pt>
                <c:pt idx="473">
                  <c:v>28</c:v>
                </c:pt>
                <c:pt idx="474">
                  <c:v>28</c:v>
                </c:pt>
                <c:pt idx="475">
                  <c:v>28</c:v>
                </c:pt>
                <c:pt idx="476">
                  <c:v>28</c:v>
                </c:pt>
                <c:pt idx="477">
                  <c:v>28</c:v>
                </c:pt>
                <c:pt idx="478">
                  <c:v>28</c:v>
                </c:pt>
                <c:pt idx="479">
                  <c:v>29</c:v>
                </c:pt>
                <c:pt idx="480">
                  <c:v>29</c:v>
                </c:pt>
                <c:pt idx="481">
                  <c:v>29</c:v>
                </c:pt>
                <c:pt idx="482">
                  <c:v>29</c:v>
                </c:pt>
                <c:pt idx="483">
                  <c:v>29</c:v>
                </c:pt>
                <c:pt idx="484">
                  <c:v>29</c:v>
                </c:pt>
                <c:pt idx="485">
                  <c:v>29</c:v>
                </c:pt>
                <c:pt idx="486">
                  <c:v>29</c:v>
                </c:pt>
                <c:pt idx="487">
                  <c:v>29</c:v>
                </c:pt>
                <c:pt idx="488">
                  <c:v>29</c:v>
                </c:pt>
                <c:pt idx="489">
                  <c:v>29</c:v>
                </c:pt>
                <c:pt idx="490">
                  <c:v>29</c:v>
                </c:pt>
                <c:pt idx="491">
                  <c:v>29</c:v>
                </c:pt>
                <c:pt idx="492">
                  <c:v>29</c:v>
                </c:pt>
                <c:pt idx="493">
                  <c:v>29</c:v>
                </c:pt>
                <c:pt idx="494">
                  <c:v>29</c:v>
                </c:pt>
                <c:pt idx="495">
                  <c:v>29</c:v>
                </c:pt>
                <c:pt idx="496">
                  <c:v>29</c:v>
                </c:pt>
                <c:pt idx="497">
                  <c:v>29</c:v>
                </c:pt>
                <c:pt idx="498">
                  <c:v>29</c:v>
                </c:pt>
                <c:pt idx="499">
                  <c:v>29</c:v>
                </c:pt>
                <c:pt idx="500">
                  <c:v>29</c:v>
                </c:pt>
                <c:pt idx="501">
                  <c:v>29</c:v>
                </c:pt>
                <c:pt idx="502">
                  <c:v>29</c:v>
                </c:pt>
                <c:pt idx="503">
                  <c:v>29</c:v>
                </c:pt>
                <c:pt idx="504">
                  <c:v>29</c:v>
                </c:pt>
                <c:pt idx="505">
                  <c:v>29</c:v>
                </c:pt>
                <c:pt idx="506">
                  <c:v>29</c:v>
                </c:pt>
                <c:pt idx="507">
                  <c:v>29</c:v>
                </c:pt>
                <c:pt idx="508">
                  <c:v>29</c:v>
                </c:pt>
                <c:pt idx="509">
                  <c:v>29</c:v>
                </c:pt>
                <c:pt idx="510">
                  <c:v>29</c:v>
                </c:pt>
                <c:pt idx="511">
                  <c:v>29</c:v>
                </c:pt>
                <c:pt idx="512">
                  <c:v>29</c:v>
                </c:pt>
                <c:pt idx="513">
                  <c:v>29</c:v>
                </c:pt>
                <c:pt idx="514">
                  <c:v>29</c:v>
                </c:pt>
                <c:pt idx="515">
                  <c:v>29</c:v>
                </c:pt>
                <c:pt idx="516">
                  <c:v>29</c:v>
                </c:pt>
                <c:pt idx="517">
                  <c:v>29</c:v>
                </c:pt>
                <c:pt idx="518">
                  <c:v>29</c:v>
                </c:pt>
                <c:pt idx="519">
                  <c:v>29</c:v>
                </c:pt>
                <c:pt idx="520">
                  <c:v>29</c:v>
                </c:pt>
                <c:pt idx="521">
                  <c:v>29</c:v>
                </c:pt>
                <c:pt idx="522">
                  <c:v>29</c:v>
                </c:pt>
                <c:pt idx="523">
                  <c:v>29</c:v>
                </c:pt>
                <c:pt idx="524">
                  <c:v>29</c:v>
                </c:pt>
                <c:pt idx="525">
                  <c:v>29</c:v>
                </c:pt>
                <c:pt idx="526">
                  <c:v>30</c:v>
                </c:pt>
                <c:pt idx="527">
                  <c:v>30</c:v>
                </c:pt>
                <c:pt idx="528">
                  <c:v>30</c:v>
                </c:pt>
                <c:pt idx="529">
                  <c:v>30</c:v>
                </c:pt>
                <c:pt idx="530">
                  <c:v>30</c:v>
                </c:pt>
                <c:pt idx="531">
                  <c:v>30</c:v>
                </c:pt>
                <c:pt idx="532">
                  <c:v>30</c:v>
                </c:pt>
                <c:pt idx="533">
                  <c:v>30</c:v>
                </c:pt>
                <c:pt idx="534">
                  <c:v>30</c:v>
                </c:pt>
                <c:pt idx="535">
                  <c:v>30</c:v>
                </c:pt>
                <c:pt idx="536">
                  <c:v>30</c:v>
                </c:pt>
                <c:pt idx="537">
                  <c:v>30</c:v>
                </c:pt>
                <c:pt idx="538">
                  <c:v>30</c:v>
                </c:pt>
                <c:pt idx="539">
                  <c:v>30</c:v>
                </c:pt>
                <c:pt idx="540">
                  <c:v>30</c:v>
                </c:pt>
                <c:pt idx="541">
                  <c:v>30</c:v>
                </c:pt>
                <c:pt idx="542">
                  <c:v>30</c:v>
                </c:pt>
                <c:pt idx="543">
                  <c:v>30</c:v>
                </c:pt>
                <c:pt idx="544">
                  <c:v>30</c:v>
                </c:pt>
                <c:pt idx="545">
                  <c:v>30</c:v>
                </c:pt>
                <c:pt idx="546">
                  <c:v>30</c:v>
                </c:pt>
                <c:pt idx="547">
                  <c:v>30</c:v>
                </c:pt>
                <c:pt idx="548">
                  <c:v>30</c:v>
                </c:pt>
                <c:pt idx="549">
                  <c:v>30</c:v>
                </c:pt>
                <c:pt idx="550">
                  <c:v>30</c:v>
                </c:pt>
                <c:pt idx="551">
                  <c:v>30</c:v>
                </c:pt>
                <c:pt idx="552">
                  <c:v>30</c:v>
                </c:pt>
                <c:pt idx="553">
                  <c:v>30</c:v>
                </c:pt>
                <c:pt idx="554">
                  <c:v>30</c:v>
                </c:pt>
                <c:pt idx="555">
                  <c:v>30</c:v>
                </c:pt>
                <c:pt idx="556">
                  <c:v>30</c:v>
                </c:pt>
                <c:pt idx="557">
                  <c:v>30</c:v>
                </c:pt>
                <c:pt idx="558">
                  <c:v>30</c:v>
                </c:pt>
                <c:pt idx="559">
                  <c:v>30</c:v>
                </c:pt>
                <c:pt idx="560">
                  <c:v>30</c:v>
                </c:pt>
                <c:pt idx="561">
                  <c:v>30</c:v>
                </c:pt>
                <c:pt idx="562">
                  <c:v>30</c:v>
                </c:pt>
                <c:pt idx="563">
                  <c:v>30</c:v>
                </c:pt>
                <c:pt idx="564">
                  <c:v>30</c:v>
                </c:pt>
                <c:pt idx="565">
                  <c:v>30</c:v>
                </c:pt>
                <c:pt idx="566">
                  <c:v>30</c:v>
                </c:pt>
                <c:pt idx="567">
                  <c:v>30</c:v>
                </c:pt>
                <c:pt idx="568">
                  <c:v>30</c:v>
                </c:pt>
                <c:pt idx="569">
                  <c:v>31</c:v>
                </c:pt>
                <c:pt idx="570">
                  <c:v>31</c:v>
                </c:pt>
                <c:pt idx="571">
                  <c:v>31</c:v>
                </c:pt>
                <c:pt idx="572">
                  <c:v>31</c:v>
                </c:pt>
                <c:pt idx="573">
                  <c:v>31</c:v>
                </c:pt>
                <c:pt idx="574">
                  <c:v>31</c:v>
                </c:pt>
                <c:pt idx="575">
                  <c:v>31</c:v>
                </c:pt>
                <c:pt idx="576">
                  <c:v>31</c:v>
                </c:pt>
                <c:pt idx="577">
                  <c:v>31</c:v>
                </c:pt>
                <c:pt idx="578">
                  <c:v>31</c:v>
                </c:pt>
                <c:pt idx="579">
                  <c:v>31</c:v>
                </c:pt>
                <c:pt idx="580">
                  <c:v>31</c:v>
                </c:pt>
                <c:pt idx="581">
                  <c:v>31</c:v>
                </c:pt>
                <c:pt idx="582">
                  <c:v>31</c:v>
                </c:pt>
                <c:pt idx="583">
                  <c:v>31</c:v>
                </c:pt>
                <c:pt idx="584">
                  <c:v>31</c:v>
                </c:pt>
                <c:pt idx="585">
                  <c:v>31</c:v>
                </c:pt>
                <c:pt idx="586">
                  <c:v>31</c:v>
                </c:pt>
                <c:pt idx="587">
                  <c:v>31</c:v>
                </c:pt>
                <c:pt idx="588">
                  <c:v>31</c:v>
                </c:pt>
                <c:pt idx="589">
                  <c:v>31</c:v>
                </c:pt>
                <c:pt idx="590">
                  <c:v>31</c:v>
                </c:pt>
                <c:pt idx="591">
                  <c:v>31</c:v>
                </c:pt>
                <c:pt idx="592">
                  <c:v>31</c:v>
                </c:pt>
                <c:pt idx="593">
                  <c:v>31</c:v>
                </c:pt>
                <c:pt idx="594">
                  <c:v>31</c:v>
                </c:pt>
                <c:pt idx="595">
                  <c:v>31</c:v>
                </c:pt>
                <c:pt idx="596">
                  <c:v>31</c:v>
                </c:pt>
                <c:pt idx="597">
                  <c:v>31</c:v>
                </c:pt>
                <c:pt idx="598">
                  <c:v>31</c:v>
                </c:pt>
                <c:pt idx="599">
                  <c:v>31</c:v>
                </c:pt>
                <c:pt idx="600">
                  <c:v>31</c:v>
                </c:pt>
                <c:pt idx="601">
                  <c:v>31</c:v>
                </c:pt>
                <c:pt idx="602">
                  <c:v>31</c:v>
                </c:pt>
                <c:pt idx="603">
                  <c:v>31</c:v>
                </c:pt>
                <c:pt idx="604">
                  <c:v>31</c:v>
                </c:pt>
                <c:pt idx="605">
                  <c:v>31</c:v>
                </c:pt>
                <c:pt idx="606">
                  <c:v>31</c:v>
                </c:pt>
                <c:pt idx="607">
                  <c:v>31</c:v>
                </c:pt>
                <c:pt idx="608">
                  <c:v>31</c:v>
                </c:pt>
                <c:pt idx="609">
                  <c:v>31</c:v>
                </c:pt>
                <c:pt idx="610">
                  <c:v>31</c:v>
                </c:pt>
                <c:pt idx="611">
                  <c:v>31</c:v>
                </c:pt>
                <c:pt idx="612">
                  <c:v>32</c:v>
                </c:pt>
                <c:pt idx="613">
                  <c:v>32</c:v>
                </c:pt>
                <c:pt idx="614">
                  <c:v>32</c:v>
                </c:pt>
                <c:pt idx="615">
                  <c:v>32</c:v>
                </c:pt>
                <c:pt idx="616">
                  <c:v>32</c:v>
                </c:pt>
                <c:pt idx="617">
                  <c:v>32</c:v>
                </c:pt>
                <c:pt idx="618">
                  <c:v>32</c:v>
                </c:pt>
                <c:pt idx="619">
                  <c:v>32</c:v>
                </c:pt>
                <c:pt idx="620">
                  <c:v>32</c:v>
                </c:pt>
                <c:pt idx="621">
                  <c:v>32</c:v>
                </c:pt>
                <c:pt idx="622">
                  <c:v>32</c:v>
                </c:pt>
                <c:pt idx="623">
                  <c:v>32</c:v>
                </c:pt>
                <c:pt idx="624">
                  <c:v>32</c:v>
                </c:pt>
                <c:pt idx="625">
                  <c:v>32</c:v>
                </c:pt>
                <c:pt idx="626">
                  <c:v>32</c:v>
                </c:pt>
                <c:pt idx="627">
                  <c:v>32</c:v>
                </c:pt>
                <c:pt idx="628">
                  <c:v>32</c:v>
                </c:pt>
                <c:pt idx="629">
                  <c:v>32</c:v>
                </c:pt>
                <c:pt idx="630">
                  <c:v>32</c:v>
                </c:pt>
                <c:pt idx="631">
                  <c:v>32</c:v>
                </c:pt>
                <c:pt idx="632">
                  <c:v>32</c:v>
                </c:pt>
                <c:pt idx="633">
                  <c:v>32</c:v>
                </c:pt>
                <c:pt idx="634">
                  <c:v>32</c:v>
                </c:pt>
                <c:pt idx="635">
                  <c:v>32</c:v>
                </c:pt>
                <c:pt idx="636">
                  <c:v>32</c:v>
                </c:pt>
                <c:pt idx="637">
                  <c:v>32</c:v>
                </c:pt>
                <c:pt idx="638">
                  <c:v>32</c:v>
                </c:pt>
                <c:pt idx="639">
                  <c:v>32</c:v>
                </c:pt>
                <c:pt idx="640">
                  <c:v>32</c:v>
                </c:pt>
                <c:pt idx="641">
                  <c:v>32</c:v>
                </c:pt>
                <c:pt idx="642">
                  <c:v>32</c:v>
                </c:pt>
                <c:pt idx="643">
                  <c:v>32</c:v>
                </c:pt>
                <c:pt idx="644">
                  <c:v>32</c:v>
                </c:pt>
                <c:pt idx="645">
                  <c:v>32</c:v>
                </c:pt>
                <c:pt idx="646">
                  <c:v>32</c:v>
                </c:pt>
                <c:pt idx="647">
                  <c:v>32</c:v>
                </c:pt>
                <c:pt idx="648">
                  <c:v>32</c:v>
                </c:pt>
                <c:pt idx="649">
                  <c:v>32</c:v>
                </c:pt>
                <c:pt idx="650">
                  <c:v>32</c:v>
                </c:pt>
                <c:pt idx="651">
                  <c:v>32</c:v>
                </c:pt>
                <c:pt idx="652">
                  <c:v>32</c:v>
                </c:pt>
                <c:pt idx="653">
                  <c:v>32</c:v>
                </c:pt>
                <c:pt idx="654">
                  <c:v>32</c:v>
                </c:pt>
                <c:pt idx="655">
                  <c:v>32</c:v>
                </c:pt>
                <c:pt idx="656">
                  <c:v>32</c:v>
                </c:pt>
                <c:pt idx="657">
                  <c:v>32</c:v>
                </c:pt>
                <c:pt idx="658">
                  <c:v>32</c:v>
                </c:pt>
                <c:pt idx="659">
                  <c:v>33</c:v>
                </c:pt>
                <c:pt idx="660">
                  <c:v>33</c:v>
                </c:pt>
                <c:pt idx="661">
                  <c:v>33</c:v>
                </c:pt>
                <c:pt idx="662">
                  <c:v>33</c:v>
                </c:pt>
                <c:pt idx="663">
                  <c:v>33</c:v>
                </c:pt>
                <c:pt idx="664">
                  <c:v>33</c:v>
                </c:pt>
                <c:pt idx="665">
                  <c:v>33</c:v>
                </c:pt>
                <c:pt idx="666">
                  <c:v>33</c:v>
                </c:pt>
                <c:pt idx="667">
                  <c:v>33</c:v>
                </c:pt>
                <c:pt idx="668">
                  <c:v>33</c:v>
                </c:pt>
                <c:pt idx="669">
                  <c:v>33</c:v>
                </c:pt>
                <c:pt idx="670">
                  <c:v>33</c:v>
                </c:pt>
                <c:pt idx="671">
                  <c:v>33</c:v>
                </c:pt>
                <c:pt idx="672">
                  <c:v>33</c:v>
                </c:pt>
                <c:pt idx="673">
                  <c:v>33</c:v>
                </c:pt>
                <c:pt idx="674">
                  <c:v>33</c:v>
                </c:pt>
                <c:pt idx="675">
                  <c:v>33</c:v>
                </c:pt>
                <c:pt idx="676">
                  <c:v>33</c:v>
                </c:pt>
                <c:pt idx="677">
                  <c:v>33</c:v>
                </c:pt>
                <c:pt idx="678">
                  <c:v>33</c:v>
                </c:pt>
                <c:pt idx="679">
                  <c:v>33</c:v>
                </c:pt>
                <c:pt idx="680">
                  <c:v>33</c:v>
                </c:pt>
                <c:pt idx="681">
                  <c:v>33</c:v>
                </c:pt>
                <c:pt idx="682">
                  <c:v>33</c:v>
                </c:pt>
                <c:pt idx="683">
                  <c:v>33</c:v>
                </c:pt>
                <c:pt idx="684">
                  <c:v>33</c:v>
                </c:pt>
                <c:pt idx="685">
                  <c:v>33</c:v>
                </c:pt>
                <c:pt idx="686">
                  <c:v>33</c:v>
                </c:pt>
                <c:pt idx="687">
                  <c:v>33</c:v>
                </c:pt>
                <c:pt idx="688">
                  <c:v>33</c:v>
                </c:pt>
                <c:pt idx="689">
                  <c:v>33</c:v>
                </c:pt>
                <c:pt idx="690">
                  <c:v>33</c:v>
                </c:pt>
                <c:pt idx="691">
                  <c:v>33</c:v>
                </c:pt>
                <c:pt idx="692">
                  <c:v>33</c:v>
                </c:pt>
                <c:pt idx="693">
                  <c:v>33</c:v>
                </c:pt>
                <c:pt idx="694">
                  <c:v>33</c:v>
                </c:pt>
                <c:pt idx="695">
                  <c:v>33</c:v>
                </c:pt>
                <c:pt idx="696">
                  <c:v>33</c:v>
                </c:pt>
                <c:pt idx="697">
                  <c:v>33</c:v>
                </c:pt>
                <c:pt idx="698">
                  <c:v>33</c:v>
                </c:pt>
                <c:pt idx="699">
                  <c:v>33</c:v>
                </c:pt>
                <c:pt idx="700">
                  <c:v>33</c:v>
                </c:pt>
                <c:pt idx="701">
                  <c:v>33</c:v>
                </c:pt>
                <c:pt idx="702">
                  <c:v>33</c:v>
                </c:pt>
                <c:pt idx="703">
                  <c:v>33</c:v>
                </c:pt>
                <c:pt idx="704">
                  <c:v>34</c:v>
                </c:pt>
                <c:pt idx="705">
                  <c:v>34</c:v>
                </c:pt>
                <c:pt idx="706">
                  <c:v>34</c:v>
                </c:pt>
                <c:pt idx="707">
                  <c:v>34</c:v>
                </c:pt>
                <c:pt idx="708">
                  <c:v>34</c:v>
                </c:pt>
                <c:pt idx="709">
                  <c:v>34</c:v>
                </c:pt>
                <c:pt idx="710">
                  <c:v>34</c:v>
                </c:pt>
                <c:pt idx="711">
                  <c:v>34</c:v>
                </c:pt>
                <c:pt idx="712">
                  <c:v>34</c:v>
                </c:pt>
                <c:pt idx="713">
                  <c:v>34</c:v>
                </c:pt>
                <c:pt idx="714">
                  <c:v>34</c:v>
                </c:pt>
                <c:pt idx="715">
                  <c:v>34</c:v>
                </c:pt>
                <c:pt idx="716">
                  <c:v>34</c:v>
                </c:pt>
                <c:pt idx="717">
                  <c:v>34</c:v>
                </c:pt>
                <c:pt idx="718">
                  <c:v>34</c:v>
                </c:pt>
                <c:pt idx="719">
                  <c:v>34</c:v>
                </c:pt>
                <c:pt idx="720">
                  <c:v>34</c:v>
                </c:pt>
                <c:pt idx="721">
                  <c:v>34</c:v>
                </c:pt>
                <c:pt idx="722">
                  <c:v>34</c:v>
                </c:pt>
                <c:pt idx="723">
                  <c:v>34</c:v>
                </c:pt>
                <c:pt idx="724">
                  <c:v>34</c:v>
                </c:pt>
                <c:pt idx="725">
                  <c:v>34</c:v>
                </c:pt>
                <c:pt idx="726">
                  <c:v>34</c:v>
                </c:pt>
                <c:pt idx="727">
                  <c:v>34</c:v>
                </c:pt>
                <c:pt idx="728">
                  <c:v>34</c:v>
                </c:pt>
                <c:pt idx="729">
                  <c:v>34</c:v>
                </c:pt>
                <c:pt idx="730">
                  <c:v>34</c:v>
                </c:pt>
                <c:pt idx="731">
                  <c:v>34</c:v>
                </c:pt>
                <c:pt idx="732">
                  <c:v>34</c:v>
                </c:pt>
                <c:pt idx="733">
                  <c:v>34</c:v>
                </c:pt>
                <c:pt idx="734">
                  <c:v>34</c:v>
                </c:pt>
                <c:pt idx="735">
                  <c:v>34</c:v>
                </c:pt>
                <c:pt idx="736">
                  <c:v>34</c:v>
                </c:pt>
                <c:pt idx="737">
                  <c:v>34</c:v>
                </c:pt>
                <c:pt idx="738">
                  <c:v>34</c:v>
                </c:pt>
                <c:pt idx="739">
                  <c:v>34</c:v>
                </c:pt>
                <c:pt idx="740">
                  <c:v>34</c:v>
                </c:pt>
                <c:pt idx="741">
                  <c:v>34</c:v>
                </c:pt>
                <c:pt idx="742">
                  <c:v>34</c:v>
                </c:pt>
                <c:pt idx="743">
                  <c:v>34</c:v>
                </c:pt>
                <c:pt idx="744">
                  <c:v>34</c:v>
                </c:pt>
                <c:pt idx="745">
                  <c:v>34</c:v>
                </c:pt>
                <c:pt idx="746">
                  <c:v>34</c:v>
                </c:pt>
                <c:pt idx="747">
                  <c:v>34</c:v>
                </c:pt>
                <c:pt idx="748">
                  <c:v>34</c:v>
                </c:pt>
                <c:pt idx="749">
                  <c:v>34</c:v>
                </c:pt>
                <c:pt idx="750">
                  <c:v>34</c:v>
                </c:pt>
                <c:pt idx="751">
                  <c:v>34</c:v>
                </c:pt>
                <c:pt idx="752">
                  <c:v>34</c:v>
                </c:pt>
                <c:pt idx="753">
                  <c:v>35</c:v>
                </c:pt>
                <c:pt idx="754">
                  <c:v>35</c:v>
                </c:pt>
                <c:pt idx="755">
                  <c:v>35</c:v>
                </c:pt>
                <c:pt idx="756">
                  <c:v>35</c:v>
                </c:pt>
                <c:pt idx="757">
                  <c:v>35</c:v>
                </c:pt>
                <c:pt idx="758">
                  <c:v>35</c:v>
                </c:pt>
                <c:pt idx="759">
                  <c:v>35</c:v>
                </c:pt>
                <c:pt idx="760">
                  <c:v>35</c:v>
                </c:pt>
                <c:pt idx="761">
                  <c:v>35</c:v>
                </c:pt>
                <c:pt idx="762">
                  <c:v>35</c:v>
                </c:pt>
                <c:pt idx="763">
                  <c:v>35</c:v>
                </c:pt>
                <c:pt idx="764">
                  <c:v>35</c:v>
                </c:pt>
                <c:pt idx="765">
                  <c:v>35</c:v>
                </c:pt>
                <c:pt idx="766">
                  <c:v>35</c:v>
                </c:pt>
                <c:pt idx="767">
                  <c:v>35</c:v>
                </c:pt>
                <c:pt idx="768">
                  <c:v>35</c:v>
                </c:pt>
                <c:pt idx="769">
                  <c:v>35</c:v>
                </c:pt>
                <c:pt idx="770">
                  <c:v>35</c:v>
                </c:pt>
                <c:pt idx="771">
                  <c:v>35</c:v>
                </c:pt>
                <c:pt idx="772">
                  <c:v>35</c:v>
                </c:pt>
                <c:pt idx="773">
                  <c:v>35</c:v>
                </c:pt>
                <c:pt idx="774">
                  <c:v>35</c:v>
                </c:pt>
                <c:pt idx="775">
                  <c:v>35</c:v>
                </c:pt>
                <c:pt idx="776">
                  <c:v>35</c:v>
                </c:pt>
                <c:pt idx="777">
                  <c:v>35</c:v>
                </c:pt>
                <c:pt idx="778">
                  <c:v>35</c:v>
                </c:pt>
                <c:pt idx="779">
                  <c:v>35</c:v>
                </c:pt>
                <c:pt idx="780">
                  <c:v>35</c:v>
                </c:pt>
                <c:pt idx="781">
                  <c:v>35</c:v>
                </c:pt>
                <c:pt idx="782">
                  <c:v>35</c:v>
                </c:pt>
                <c:pt idx="783">
                  <c:v>35</c:v>
                </c:pt>
                <c:pt idx="784">
                  <c:v>35</c:v>
                </c:pt>
                <c:pt idx="785">
                  <c:v>35</c:v>
                </c:pt>
                <c:pt idx="786">
                  <c:v>35</c:v>
                </c:pt>
                <c:pt idx="787">
                  <c:v>35</c:v>
                </c:pt>
                <c:pt idx="788">
                  <c:v>35</c:v>
                </c:pt>
                <c:pt idx="789">
                  <c:v>35</c:v>
                </c:pt>
                <c:pt idx="790">
                  <c:v>35</c:v>
                </c:pt>
                <c:pt idx="791">
                  <c:v>35</c:v>
                </c:pt>
                <c:pt idx="792">
                  <c:v>35</c:v>
                </c:pt>
                <c:pt idx="793">
                  <c:v>35</c:v>
                </c:pt>
                <c:pt idx="794">
                  <c:v>35</c:v>
                </c:pt>
                <c:pt idx="795">
                  <c:v>35</c:v>
                </c:pt>
                <c:pt idx="796">
                  <c:v>35</c:v>
                </c:pt>
                <c:pt idx="797">
                  <c:v>35</c:v>
                </c:pt>
                <c:pt idx="798">
                  <c:v>35</c:v>
                </c:pt>
                <c:pt idx="799">
                  <c:v>35</c:v>
                </c:pt>
                <c:pt idx="800">
                  <c:v>35</c:v>
                </c:pt>
                <c:pt idx="801">
                  <c:v>35</c:v>
                </c:pt>
                <c:pt idx="802">
                  <c:v>36</c:v>
                </c:pt>
                <c:pt idx="803">
                  <c:v>36</c:v>
                </c:pt>
                <c:pt idx="804">
                  <c:v>36</c:v>
                </c:pt>
                <c:pt idx="805">
                  <c:v>36</c:v>
                </c:pt>
                <c:pt idx="806">
                  <c:v>36</c:v>
                </c:pt>
                <c:pt idx="807">
                  <c:v>36</c:v>
                </c:pt>
                <c:pt idx="808">
                  <c:v>36</c:v>
                </c:pt>
                <c:pt idx="809">
                  <c:v>36</c:v>
                </c:pt>
                <c:pt idx="810">
                  <c:v>36</c:v>
                </c:pt>
                <c:pt idx="811">
                  <c:v>36</c:v>
                </c:pt>
                <c:pt idx="812">
                  <c:v>36</c:v>
                </c:pt>
                <c:pt idx="813">
                  <c:v>36</c:v>
                </c:pt>
                <c:pt idx="814">
                  <c:v>36</c:v>
                </c:pt>
                <c:pt idx="815">
                  <c:v>36</c:v>
                </c:pt>
                <c:pt idx="816">
                  <c:v>36</c:v>
                </c:pt>
                <c:pt idx="817">
                  <c:v>36</c:v>
                </c:pt>
                <c:pt idx="818">
                  <c:v>36</c:v>
                </c:pt>
                <c:pt idx="819">
                  <c:v>36</c:v>
                </c:pt>
                <c:pt idx="820">
                  <c:v>36</c:v>
                </c:pt>
                <c:pt idx="821">
                  <c:v>36</c:v>
                </c:pt>
                <c:pt idx="822">
                  <c:v>36</c:v>
                </c:pt>
                <c:pt idx="823">
                  <c:v>36</c:v>
                </c:pt>
                <c:pt idx="824">
                  <c:v>36</c:v>
                </c:pt>
                <c:pt idx="825">
                  <c:v>36</c:v>
                </c:pt>
                <c:pt idx="826">
                  <c:v>36</c:v>
                </c:pt>
                <c:pt idx="827">
                  <c:v>36</c:v>
                </c:pt>
                <c:pt idx="828">
                  <c:v>36</c:v>
                </c:pt>
                <c:pt idx="829">
                  <c:v>36</c:v>
                </c:pt>
                <c:pt idx="830">
                  <c:v>36</c:v>
                </c:pt>
                <c:pt idx="831">
                  <c:v>36</c:v>
                </c:pt>
                <c:pt idx="832">
                  <c:v>36</c:v>
                </c:pt>
                <c:pt idx="833">
                  <c:v>36</c:v>
                </c:pt>
                <c:pt idx="834">
                  <c:v>36</c:v>
                </c:pt>
                <c:pt idx="835">
                  <c:v>36</c:v>
                </c:pt>
                <c:pt idx="836">
                  <c:v>36</c:v>
                </c:pt>
                <c:pt idx="837">
                  <c:v>36</c:v>
                </c:pt>
                <c:pt idx="838">
                  <c:v>36</c:v>
                </c:pt>
                <c:pt idx="839">
                  <c:v>36</c:v>
                </c:pt>
                <c:pt idx="840">
                  <c:v>36</c:v>
                </c:pt>
                <c:pt idx="841">
                  <c:v>36</c:v>
                </c:pt>
                <c:pt idx="842">
                  <c:v>36</c:v>
                </c:pt>
                <c:pt idx="843">
                  <c:v>36</c:v>
                </c:pt>
                <c:pt idx="844">
                  <c:v>36</c:v>
                </c:pt>
                <c:pt idx="845">
                  <c:v>36</c:v>
                </c:pt>
                <c:pt idx="846">
                  <c:v>36</c:v>
                </c:pt>
                <c:pt idx="847">
                  <c:v>36</c:v>
                </c:pt>
                <c:pt idx="848">
                  <c:v>36</c:v>
                </c:pt>
                <c:pt idx="849">
                  <c:v>37</c:v>
                </c:pt>
                <c:pt idx="850">
                  <c:v>37</c:v>
                </c:pt>
                <c:pt idx="851">
                  <c:v>37</c:v>
                </c:pt>
                <c:pt idx="852">
                  <c:v>37</c:v>
                </c:pt>
                <c:pt idx="853">
                  <c:v>37</c:v>
                </c:pt>
                <c:pt idx="854">
                  <c:v>37</c:v>
                </c:pt>
                <c:pt idx="855">
                  <c:v>37</c:v>
                </c:pt>
                <c:pt idx="856">
                  <c:v>37</c:v>
                </c:pt>
                <c:pt idx="857">
                  <c:v>37</c:v>
                </c:pt>
                <c:pt idx="858">
                  <c:v>37</c:v>
                </c:pt>
                <c:pt idx="859">
                  <c:v>37</c:v>
                </c:pt>
                <c:pt idx="860">
                  <c:v>37</c:v>
                </c:pt>
                <c:pt idx="861">
                  <c:v>37</c:v>
                </c:pt>
                <c:pt idx="862">
                  <c:v>37</c:v>
                </c:pt>
                <c:pt idx="863">
                  <c:v>37</c:v>
                </c:pt>
                <c:pt idx="864">
                  <c:v>37</c:v>
                </c:pt>
                <c:pt idx="865">
                  <c:v>37</c:v>
                </c:pt>
                <c:pt idx="866">
                  <c:v>37</c:v>
                </c:pt>
                <c:pt idx="867">
                  <c:v>37</c:v>
                </c:pt>
                <c:pt idx="868">
                  <c:v>37</c:v>
                </c:pt>
                <c:pt idx="869">
                  <c:v>37</c:v>
                </c:pt>
                <c:pt idx="870">
                  <c:v>37</c:v>
                </c:pt>
                <c:pt idx="871">
                  <c:v>37</c:v>
                </c:pt>
                <c:pt idx="872">
                  <c:v>37</c:v>
                </c:pt>
                <c:pt idx="873">
                  <c:v>37</c:v>
                </c:pt>
                <c:pt idx="874">
                  <c:v>37</c:v>
                </c:pt>
                <c:pt idx="875">
                  <c:v>37</c:v>
                </c:pt>
                <c:pt idx="876">
                  <c:v>37</c:v>
                </c:pt>
                <c:pt idx="877">
                  <c:v>37</c:v>
                </c:pt>
                <c:pt idx="878">
                  <c:v>37</c:v>
                </c:pt>
                <c:pt idx="879">
                  <c:v>37</c:v>
                </c:pt>
                <c:pt idx="880">
                  <c:v>37</c:v>
                </c:pt>
                <c:pt idx="881">
                  <c:v>37</c:v>
                </c:pt>
                <c:pt idx="882">
                  <c:v>37</c:v>
                </c:pt>
                <c:pt idx="883">
                  <c:v>37</c:v>
                </c:pt>
                <c:pt idx="884">
                  <c:v>37</c:v>
                </c:pt>
                <c:pt idx="885">
                  <c:v>37</c:v>
                </c:pt>
                <c:pt idx="886">
                  <c:v>37</c:v>
                </c:pt>
                <c:pt idx="887">
                  <c:v>37</c:v>
                </c:pt>
                <c:pt idx="888">
                  <c:v>37</c:v>
                </c:pt>
                <c:pt idx="889">
                  <c:v>37</c:v>
                </c:pt>
                <c:pt idx="890">
                  <c:v>37</c:v>
                </c:pt>
                <c:pt idx="891">
                  <c:v>37</c:v>
                </c:pt>
                <c:pt idx="892">
                  <c:v>37</c:v>
                </c:pt>
                <c:pt idx="893">
                  <c:v>37</c:v>
                </c:pt>
                <c:pt idx="894">
                  <c:v>37</c:v>
                </c:pt>
                <c:pt idx="895">
                  <c:v>37</c:v>
                </c:pt>
                <c:pt idx="896">
                  <c:v>38</c:v>
                </c:pt>
                <c:pt idx="897">
                  <c:v>38</c:v>
                </c:pt>
                <c:pt idx="898">
                  <c:v>38</c:v>
                </c:pt>
                <c:pt idx="899">
                  <c:v>38</c:v>
                </c:pt>
                <c:pt idx="900">
                  <c:v>38</c:v>
                </c:pt>
                <c:pt idx="901">
                  <c:v>38</c:v>
                </c:pt>
                <c:pt idx="902">
                  <c:v>38</c:v>
                </c:pt>
                <c:pt idx="903">
                  <c:v>38</c:v>
                </c:pt>
                <c:pt idx="904">
                  <c:v>38</c:v>
                </c:pt>
                <c:pt idx="905">
                  <c:v>38</c:v>
                </c:pt>
                <c:pt idx="906">
                  <c:v>38</c:v>
                </c:pt>
                <c:pt idx="907">
                  <c:v>38</c:v>
                </c:pt>
                <c:pt idx="908">
                  <c:v>38</c:v>
                </c:pt>
                <c:pt idx="909">
                  <c:v>38</c:v>
                </c:pt>
                <c:pt idx="910">
                  <c:v>38</c:v>
                </c:pt>
                <c:pt idx="911">
                  <c:v>38</c:v>
                </c:pt>
                <c:pt idx="912">
                  <c:v>38</c:v>
                </c:pt>
                <c:pt idx="913">
                  <c:v>38</c:v>
                </c:pt>
                <c:pt idx="914">
                  <c:v>38</c:v>
                </c:pt>
                <c:pt idx="915">
                  <c:v>38</c:v>
                </c:pt>
                <c:pt idx="916">
                  <c:v>38</c:v>
                </c:pt>
                <c:pt idx="917">
                  <c:v>38</c:v>
                </c:pt>
                <c:pt idx="918">
                  <c:v>38</c:v>
                </c:pt>
                <c:pt idx="919">
                  <c:v>38</c:v>
                </c:pt>
                <c:pt idx="920">
                  <c:v>38</c:v>
                </c:pt>
                <c:pt idx="921">
                  <c:v>38</c:v>
                </c:pt>
                <c:pt idx="922">
                  <c:v>38</c:v>
                </c:pt>
                <c:pt idx="923">
                  <c:v>38</c:v>
                </c:pt>
                <c:pt idx="924">
                  <c:v>38</c:v>
                </c:pt>
                <c:pt idx="925">
                  <c:v>38</c:v>
                </c:pt>
                <c:pt idx="926">
                  <c:v>38</c:v>
                </c:pt>
                <c:pt idx="927">
                  <c:v>38</c:v>
                </c:pt>
                <c:pt idx="928">
                  <c:v>38</c:v>
                </c:pt>
                <c:pt idx="929">
                  <c:v>38</c:v>
                </c:pt>
                <c:pt idx="930">
                  <c:v>38</c:v>
                </c:pt>
                <c:pt idx="931">
                  <c:v>38</c:v>
                </c:pt>
                <c:pt idx="932">
                  <c:v>38</c:v>
                </c:pt>
                <c:pt idx="933">
                  <c:v>38</c:v>
                </c:pt>
                <c:pt idx="934">
                  <c:v>38</c:v>
                </c:pt>
                <c:pt idx="935">
                  <c:v>38</c:v>
                </c:pt>
                <c:pt idx="936">
                  <c:v>38</c:v>
                </c:pt>
                <c:pt idx="937">
                  <c:v>38</c:v>
                </c:pt>
                <c:pt idx="938">
                  <c:v>38</c:v>
                </c:pt>
                <c:pt idx="939">
                  <c:v>38</c:v>
                </c:pt>
                <c:pt idx="940">
                  <c:v>38</c:v>
                </c:pt>
                <c:pt idx="941">
                  <c:v>38</c:v>
                </c:pt>
                <c:pt idx="942">
                  <c:v>38</c:v>
                </c:pt>
                <c:pt idx="943">
                  <c:v>38</c:v>
                </c:pt>
                <c:pt idx="944">
                  <c:v>38</c:v>
                </c:pt>
                <c:pt idx="945">
                  <c:v>39</c:v>
                </c:pt>
                <c:pt idx="946">
                  <c:v>39</c:v>
                </c:pt>
                <c:pt idx="947">
                  <c:v>39</c:v>
                </c:pt>
                <c:pt idx="948">
                  <c:v>39</c:v>
                </c:pt>
                <c:pt idx="949">
                  <c:v>39</c:v>
                </c:pt>
                <c:pt idx="950">
                  <c:v>39</c:v>
                </c:pt>
                <c:pt idx="951">
                  <c:v>39</c:v>
                </c:pt>
                <c:pt idx="952">
                  <c:v>39</c:v>
                </c:pt>
                <c:pt idx="953">
                  <c:v>39</c:v>
                </c:pt>
                <c:pt idx="954">
                  <c:v>39</c:v>
                </c:pt>
                <c:pt idx="955">
                  <c:v>39</c:v>
                </c:pt>
                <c:pt idx="956">
                  <c:v>39</c:v>
                </c:pt>
                <c:pt idx="957">
                  <c:v>39</c:v>
                </c:pt>
                <c:pt idx="958">
                  <c:v>39</c:v>
                </c:pt>
                <c:pt idx="959">
                  <c:v>39</c:v>
                </c:pt>
                <c:pt idx="960">
                  <c:v>39</c:v>
                </c:pt>
                <c:pt idx="961">
                  <c:v>39</c:v>
                </c:pt>
                <c:pt idx="962">
                  <c:v>39</c:v>
                </c:pt>
                <c:pt idx="963">
                  <c:v>39</c:v>
                </c:pt>
                <c:pt idx="964">
                  <c:v>39</c:v>
                </c:pt>
                <c:pt idx="965">
                  <c:v>39</c:v>
                </c:pt>
                <c:pt idx="966">
                  <c:v>39</c:v>
                </c:pt>
                <c:pt idx="967">
                  <c:v>39</c:v>
                </c:pt>
                <c:pt idx="968">
                  <c:v>39</c:v>
                </c:pt>
                <c:pt idx="969">
                  <c:v>39</c:v>
                </c:pt>
                <c:pt idx="970">
                  <c:v>39</c:v>
                </c:pt>
                <c:pt idx="971">
                  <c:v>39</c:v>
                </c:pt>
                <c:pt idx="972">
                  <c:v>39</c:v>
                </c:pt>
                <c:pt idx="973">
                  <c:v>39</c:v>
                </c:pt>
                <c:pt idx="974">
                  <c:v>39</c:v>
                </c:pt>
                <c:pt idx="975">
                  <c:v>39</c:v>
                </c:pt>
                <c:pt idx="976">
                  <c:v>39</c:v>
                </c:pt>
                <c:pt idx="977">
                  <c:v>39</c:v>
                </c:pt>
                <c:pt idx="978">
                  <c:v>39</c:v>
                </c:pt>
                <c:pt idx="979">
                  <c:v>39</c:v>
                </c:pt>
                <c:pt idx="980">
                  <c:v>39</c:v>
                </c:pt>
                <c:pt idx="981">
                  <c:v>39</c:v>
                </c:pt>
                <c:pt idx="982">
                  <c:v>39</c:v>
                </c:pt>
                <c:pt idx="983">
                  <c:v>39</c:v>
                </c:pt>
                <c:pt idx="984">
                  <c:v>39</c:v>
                </c:pt>
                <c:pt idx="985">
                  <c:v>39</c:v>
                </c:pt>
                <c:pt idx="986">
                  <c:v>39</c:v>
                </c:pt>
                <c:pt idx="987">
                  <c:v>39</c:v>
                </c:pt>
                <c:pt idx="988">
                  <c:v>39</c:v>
                </c:pt>
                <c:pt idx="989">
                  <c:v>39</c:v>
                </c:pt>
                <c:pt idx="990">
                  <c:v>39</c:v>
                </c:pt>
                <c:pt idx="991">
                  <c:v>40</c:v>
                </c:pt>
                <c:pt idx="992">
                  <c:v>40</c:v>
                </c:pt>
                <c:pt idx="993">
                  <c:v>40</c:v>
                </c:pt>
                <c:pt idx="994">
                  <c:v>40</c:v>
                </c:pt>
                <c:pt idx="995">
                  <c:v>40</c:v>
                </c:pt>
                <c:pt idx="996">
                  <c:v>40</c:v>
                </c:pt>
                <c:pt idx="997">
                  <c:v>40</c:v>
                </c:pt>
                <c:pt idx="998">
                  <c:v>40</c:v>
                </c:pt>
                <c:pt idx="999">
                  <c:v>40</c:v>
                </c:pt>
                <c:pt idx="1000">
                  <c:v>40</c:v>
                </c:pt>
                <c:pt idx="1001">
                  <c:v>40</c:v>
                </c:pt>
                <c:pt idx="1002">
                  <c:v>40</c:v>
                </c:pt>
                <c:pt idx="1003">
                  <c:v>40</c:v>
                </c:pt>
                <c:pt idx="1004">
                  <c:v>40</c:v>
                </c:pt>
                <c:pt idx="1005">
                  <c:v>40</c:v>
                </c:pt>
                <c:pt idx="1006">
                  <c:v>40</c:v>
                </c:pt>
                <c:pt idx="1007">
                  <c:v>40</c:v>
                </c:pt>
                <c:pt idx="1008">
                  <c:v>40</c:v>
                </c:pt>
                <c:pt idx="1009">
                  <c:v>40</c:v>
                </c:pt>
                <c:pt idx="1010">
                  <c:v>40</c:v>
                </c:pt>
                <c:pt idx="1011">
                  <c:v>40</c:v>
                </c:pt>
                <c:pt idx="1012">
                  <c:v>40</c:v>
                </c:pt>
                <c:pt idx="1013">
                  <c:v>40</c:v>
                </c:pt>
                <c:pt idx="1014">
                  <c:v>40</c:v>
                </c:pt>
                <c:pt idx="1015">
                  <c:v>40</c:v>
                </c:pt>
                <c:pt idx="1016">
                  <c:v>40</c:v>
                </c:pt>
                <c:pt idx="1017">
                  <c:v>40</c:v>
                </c:pt>
                <c:pt idx="1018">
                  <c:v>40</c:v>
                </c:pt>
                <c:pt idx="1019">
                  <c:v>40</c:v>
                </c:pt>
                <c:pt idx="1020">
                  <c:v>40</c:v>
                </c:pt>
                <c:pt idx="1021">
                  <c:v>40</c:v>
                </c:pt>
                <c:pt idx="1022">
                  <c:v>40</c:v>
                </c:pt>
                <c:pt idx="1023">
                  <c:v>40</c:v>
                </c:pt>
                <c:pt idx="1024">
                  <c:v>40</c:v>
                </c:pt>
                <c:pt idx="1025">
                  <c:v>40</c:v>
                </c:pt>
                <c:pt idx="1026">
                  <c:v>40</c:v>
                </c:pt>
                <c:pt idx="1027">
                  <c:v>40</c:v>
                </c:pt>
                <c:pt idx="1028">
                  <c:v>40</c:v>
                </c:pt>
                <c:pt idx="1029">
                  <c:v>40</c:v>
                </c:pt>
                <c:pt idx="1030">
                  <c:v>40</c:v>
                </c:pt>
                <c:pt idx="1031">
                  <c:v>40</c:v>
                </c:pt>
                <c:pt idx="1032">
                  <c:v>40</c:v>
                </c:pt>
                <c:pt idx="1033">
                  <c:v>40</c:v>
                </c:pt>
                <c:pt idx="1034">
                  <c:v>40</c:v>
                </c:pt>
                <c:pt idx="1035">
                  <c:v>40</c:v>
                </c:pt>
                <c:pt idx="1036">
                  <c:v>40</c:v>
                </c:pt>
                <c:pt idx="1037">
                  <c:v>40</c:v>
                </c:pt>
                <c:pt idx="1038">
                  <c:v>40</c:v>
                </c:pt>
                <c:pt idx="1039">
                  <c:v>40</c:v>
                </c:pt>
                <c:pt idx="1040">
                  <c:v>40</c:v>
                </c:pt>
                <c:pt idx="1041">
                  <c:v>40</c:v>
                </c:pt>
                <c:pt idx="1042">
                  <c:v>41</c:v>
                </c:pt>
                <c:pt idx="1043">
                  <c:v>41</c:v>
                </c:pt>
                <c:pt idx="1044">
                  <c:v>41</c:v>
                </c:pt>
                <c:pt idx="1045">
                  <c:v>41</c:v>
                </c:pt>
                <c:pt idx="1046">
                  <c:v>41</c:v>
                </c:pt>
                <c:pt idx="1047">
                  <c:v>41</c:v>
                </c:pt>
                <c:pt idx="1048">
                  <c:v>41</c:v>
                </c:pt>
                <c:pt idx="1049">
                  <c:v>41</c:v>
                </c:pt>
                <c:pt idx="1050">
                  <c:v>41</c:v>
                </c:pt>
                <c:pt idx="1051">
                  <c:v>41</c:v>
                </c:pt>
                <c:pt idx="1052">
                  <c:v>41</c:v>
                </c:pt>
                <c:pt idx="1053">
                  <c:v>41</c:v>
                </c:pt>
                <c:pt idx="1054">
                  <c:v>41</c:v>
                </c:pt>
                <c:pt idx="1055">
                  <c:v>41</c:v>
                </c:pt>
                <c:pt idx="1056">
                  <c:v>41</c:v>
                </c:pt>
                <c:pt idx="1057">
                  <c:v>41</c:v>
                </c:pt>
                <c:pt idx="1058">
                  <c:v>41</c:v>
                </c:pt>
                <c:pt idx="1059">
                  <c:v>41</c:v>
                </c:pt>
                <c:pt idx="1060">
                  <c:v>41</c:v>
                </c:pt>
                <c:pt idx="1061">
                  <c:v>41</c:v>
                </c:pt>
                <c:pt idx="1062">
                  <c:v>41</c:v>
                </c:pt>
                <c:pt idx="1063">
                  <c:v>41</c:v>
                </c:pt>
                <c:pt idx="1064">
                  <c:v>41</c:v>
                </c:pt>
                <c:pt idx="1065">
                  <c:v>41</c:v>
                </c:pt>
                <c:pt idx="1066">
                  <c:v>41</c:v>
                </c:pt>
                <c:pt idx="1067">
                  <c:v>41</c:v>
                </c:pt>
                <c:pt idx="1068">
                  <c:v>41</c:v>
                </c:pt>
                <c:pt idx="1069">
                  <c:v>41</c:v>
                </c:pt>
                <c:pt idx="1070">
                  <c:v>41</c:v>
                </c:pt>
                <c:pt idx="1071">
                  <c:v>41</c:v>
                </c:pt>
                <c:pt idx="1072">
                  <c:v>41</c:v>
                </c:pt>
                <c:pt idx="1073">
                  <c:v>41</c:v>
                </c:pt>
                <c:pt idx="1074">
                  <c:v>41</c:v>
                </c:pt>
                <c:pt idx="1075">
                  <c:v>41</c:v>
                </c:pt>
                <c:pt idx="1076">
                  <c:v>41</c:v>
                </c:pt>
                <c:pt idx="1077">
                  <c:v>41</c:v>
                </c:pt>
                <c:pt idx="1078">
                  <c:v>41</c:v>
                </c:pt>
                <c:pt idx="1079">
                  <c:v>41</c:v>
                </c:pt>
                <c:pt idx="1080">
                  <c:v>41</c:v>
                </c:pt>
                <c:pt idx="1081">
                  <c:v>41</c:v>
                </c:pt>
                <c:pt idx="1082">
                  <c:v>41</c:v>
                </c:pt>
                <c:pt idx="1083">
                  <c:v>41</c:v>
                </c:pt>
                <c:pt idx="1084">
                  <c:v>41</c:v>
                </c:pt>
                <c:pt idx="1085">
                  <c:v>41</c:v>
                </c:pt>
                <c:pt idx="1086">
                  <c:v>41</c:v>
                </c:pt>
                <c:pt idx="1087">
                  <c:v>41</c:v>
                </c:pt>
                <c:pt idx="1088">
                  <c:v>41</c:v>
                </c:pt>
                <c:pt idx="1089">
                  <c:v>41</c:v>
                </c:pt>
                <c:pt idx="1090">
                  <c:v>41</c:v>
                </c:pt>
                <c:pt idx="1091">
                  <c:v>42</c:v>
                </c:pt>
                <c:pt idx="1092">
                  <c:v>42</c:v>
                </c:pt>
                <c:pt idx="1093">
                  <c:v>42</c:v>
                </c:pt>
                <c:pt idx="1094">
                  <c:v>42</c:v>
                </c:pt>
                <c:pt idx="1095">
                  <c:v>42</c:v>
                </c:pt>
                <c:pt idx="1096">
                  <c:v>42</c:v>
                </c:pt>
                <c:pt idx="1097">
                  <c:v>42</c:v>
                </c:pt>
                <c:pt idx="1098">
                  <c:v>42</c:v>
                </c:pt>
                <c:pt idx="1099">
                  <c:v>42</c:v>
                </c:pt>
                <c:pt idx="1100">
                  <c:v>42</c:v>
                </c:pt>
                <c:pt idx="1101">
                  <c:v>42</c:v>
                </c:pt>
                <c:pt idx="1102">
                  <c:v>42</c:v>
                </c:pt>
                <c:pt idx="1103">
                  <c:v>42</c:v>
                </c:pt>
                <c:pt idx="1104">
                  <c:v>42</c:v>
                </c:pt>
                <c:pt idx="1105">
                  <c:v>42</c:v>
                </c:pt>
                <c:pt idx="1106">
                  <c:v>42</c:v>
                </c:pt>
                <c:pt idx="1107">
                  <c:v>42</c:v>
                </c:pt>
                <c:pt idx="1108">
                  <c:v>42</c:v>
                </c:pt>
                <c:pt idx="1109">
                  <c:v>42</c:v>
                </c:pt>
                <c:pt idx="1110">
                  <c:v>42</c:v>
                </c:pt>
                <c:pt idx="1111">
                  <c:v>42</c:v>
                </c:pt>
                <c:pt idx="1112">
                  <c:v>42</c:v>
                </c:pt>
                <c:pt idx="1113">
                  <c:v>42</c:v>
                </c:pt>
                <c:pt idx="1114">
                  <c:v>42</c:v>
                </c:pt>
                <c:pt idx="1115">
                  <c:v>42</c:v>
                </c:pt>
                <c:pt idx="1116">
                  <c:v>42</c:v>
                </c:pt>
                <c:pt idx="1117">
                  <c:v>42</c:v>
                </c:pt>
                <c:pt idx="1118">
                  <c:v>42</c:v>
                </c:pt>
                <c:pt idx="1119">
                  <c:v>42</c:v>
                </c:pt>
                <c:pt idx="1120">
                  <c:v>42</c:v>
                </c:pt>
                <c:pt idx="1121">
                  <c:v>42</c:v>
                </c:pt>
                <c:pt idx="1122">
                  <c:v>42</c:v>
                </c:pt>
                <c:pt idx="1123">
                  <c:v>42</c:v>
                </c:pt>
                <c:pt idx="1124">
                  <c:v>42</c:v>
                </c:pt>
                <c:pt idx="1125">
                  <c:v>42</c:v>
                </c:pt>
                <c:pt idx="1126">
                  <c:v>42</c:v>
                </c:pt>
                <c:pt idx="1127">
                  <c:v>42</c:v>
                </c:pt>
                <c:pt idx="1128">
                  <c:v>42</c:v>
                </c:pt>
                <c:pt idx="1129">
                  <c:v>42</c:v>
                </c:pt>
                <c:pt idx="1130">
                  <c:v>42</c:v>
                </c:pt>
                <c:pt idx="1131">
                  <c:v>42</c:v>
                </c:pt>
                <c:pt idx="1132">
                  <c:v>42</c:v>
                </c:pt>
                <c:pt idx="1133">
                  <c:v>42</c:v>
                </c:pt>
                <c:pt idx="1134">
                  <c:v>42</c:v>
                </c:pt>
                <c:pt idx="1135">
                  <c:v>42</c:v>
                </c:pt>
                <c:pt idx="1136">
                  <c:v>42</c:v>
                </c:pt>
                <c:pt idx="1137">
                  <c:v>42</c:v>
                </c:pt>
                <c:pt idx="1138">
                  <c:v>42</c:v>
                </c:pt>
                <c:pt idx="1139">
                  <c:v>43</c:v>
                </c:pt>
                <c:pt idx="1140">
                  <c:v>43</c:v>
                </c:pt>
                <c:pt idx="1141">
                  <c:v>43</c:v>
                </c:pt>
                <c:pt idx="1142">
                  <c:v>43</c:v>
                </c:pt>
                <c:pt idx="1143">
                  <c:v>43</c:v>
                </c:pt>
                <c:pt idx="1144">
                  <c:v>43</c:v>
                </c:pt>
                <c:pt idx="1145">
                  <c:v>43</c:v>
                </c:pt>
                <c:pt idx="1146">
                  <c:v>43</c:v>
                </c:pt>
                <c:pt idx="1147">
                  <c:v>43</c:v>
                </c:pt>
                <c:pt idx="1148">
                  <c:v>43</c:v>
                </c:pt>
                <c:pt idx="1149">
                  <c:v>43</c:v>
                </c:pt>
                <c:pt idx="1150">
                  <c:v>43</c:v>
                </c:pt>
                <c:pt idx="1151">
                  <c:v>43</c:v>
                </c:pt>
                <c:pt idx="1152">
                  <c:v>43</c:v>
                </c:pt>
                <c:pt idx="1153">
                  <c:v>43</c:v>
                </c:pt>
                <c:pt idx="1154">
                  <c:v>43</c:v>
                </c:pt>
                <c:pt idx="1155">
                  <c:v>43</c:v>
                </c:pt>
                <c:pt idx="1156">
                  <c:v>43</c:v>
                </c:pt>
                <c:pt idx="1157">
                  <c:v>43</c:v>
                </c:pt>
                <c:pt idx="1158">
                  <c:v>43</c:v>
                </c:pt>
                <c:pt idx="1159">
                  <c:v>43</c:v>
                </c:pt>
                <c:pt idx="1160">
                  <c:v>43</c:v>
                </c:pt>
                <c:pt idx="1161">
                  <c:v>43</c:v>
                </c:pt>
                <c:pt idx="1162">
                  <c:v>43</c:v>
                </c:pt>
                <c:pt idx="1163">
                  <c:v>43</c:v>
                </c:pt>
                <c:pt idx="1164">
                  <c:v>43</c:v>
                </c:pt>
                <c:pt idx="1165">
                  <c:v>43</c:v>
                </c:pt>
                <c:pt idx="1166">
                  <c:v>43</c:v>
                </c:pt>
                <c:pt idx="1167">
                  <c:v>43</c:v>
                </c:pt>
                <c:pt idx="1168">
                  <c:v>43</c:v>
                </c:pt>
                <c:pt idx="1169">
                  <c:v>43</c:v>
                </c:pt>
                <c:pt idx="1170">
                  <c:v>43</c:v>
                </c:pt>
                <c:pt idx="1171">
                  <c:v>43</c:v>
                </c:pt>
                <c:pt idx="1172">
                  <c:v>43</c:v>
                </c:pt>
                <c:pt idx="1173">
                  <c:v>43</c:v>
                </c:pt>
                <c:pt idx="1174">
                  <c:v>43</c:v>
                </c:pt>
                <c:pt idx="1175">
                  <c:v>43</c:v>
                </c:pt>
                <c:pt idx="1176">
                  <c:v>43</c:v>
                </c:pt>
                <c:pt idx="1177">
                  <c:v>43</c:v>
                </c:pt>
                <c:pt idx="1178">
                  <c:v>43</c:v>
                </c:pt>
                <c:pt idx="1179">
                  <c:v>43</c:v>
                </c:pt>
                <c:pt idx="1180">
                  <c:v>43</c:v>
                </c:pt>
                <c:pt idx="1181">
                  <c:v>43</c:v>
                </c:pt>
                <c:pt idx="1182">
                  <c:v>43</c:v>
                </c:pt>
                <c:pt idx="1183">
                  <c:v>43</c:v>
                </c:pt>
                <c:pt idx="1184">
                  <c:v>43</c:v>
                </c:pt>
                <c:pt idx="1185">
                  <c:v>43</c:v>
                </c:pt>
                <c:pt idx="1186">
                  <c:v>43</c:v>
                </c:pt>
                <c:pt idx="1187">
                  <c:v>43</c:v>
                </c:pt>
                <c:pt idx="1188">
                  <c:v>43</c:v>
                </c:pt>
                <c:pt idx="1189">
                  <c:v>43</c:v>
                </c:pt>
                <c:pt idx="1190">
                  <c:v>43</c:v>
                </c:pt>
                <c:pt idx="1191">
                  <c:v>43</c:v>
                </c:pt>
                <c:pt idx="1192">
                  <c:v>44</c:v>
                </c:pt>
                <c:pt idx="1193">
                  <c:v>44</c:v>
                </c:pt>
                <c:pt idx="1194">
                  <c:v>44</c:v>
                </c:pt>
                <c:pt idx="1195">
                  <c:v>44</c:v>
                </c:pt>
                <c:pt idx="1196">
                  <c:v>44</c:v>
                </c:pt>
                <c:pt idx="1197">
                  <c:v>44</c:v>
                </c:pt>
                <c:pt idx="1198">
                  <c:v>44</c:v>
                </c:pt>
                <c:pt idx="1199">
                  <c:v>44</c:v>
                </c:pt>
                <c:pt idx="1200">
                  <c:v>44</c:v>
                </c:pt>
                <c:pt idx="1201">
                  <c:v>44</c:v>
                </c:pt>
                <c:pt idx="1202">
                  <c:v>44</c:v>
                </c:pt>
                <c:pt idx="1203">
                  <c:v>44</c:v>
                </c:pt>
                <c:pt idx="1204">
                  <c:v>44</c:v>
                </c:pt>
                <c:pt idx="1205">
                  <c:v>44</c:v>
                </c:pt>
                <c:pt idx="1206">
                  <c:v>44</c:v>
                </c:pt>
                <c:pt idx="1207">
                  <c:v>44</c:v>
                </c:pt>
                <c:pt idx="1208">
                  <c:v>44</c:v>
                </c:pt>
                <c:pt idx="1209">
                  <c:v>44</c:v>
                </c:pt>
                <c:pt idx="1210">
                  <c:v>44</c:v>
                </c:pt>
                <c:pt idx="1211">
                  <c:v>44</c:v>
                </c:pt>
                <c:pt idx="1212">
                  <c:v>44</c:v>
                </c:pt>
                <c:pt idx="1213">
                  <c:v>44</c:v>
                </c:pt>
                <c:pt idx="1214">
                  <c:v>44</c:v>
                </c:pt>
                <c:pt idx="1215">
                  <c:v>44</c:v>
                </c:pt>
                <c:pt idx="1216">
                  <c:v>44</c:v>
                </c:pt>
                <c:pt idx="1217">
                  <c:v>44</c:v>
                </c:pt>
                <c:pt idx="1218">
                  <c:v>44</c:v>
                </c:pt>
                <c:pt idx="1219">
                  <c:v>44</c:v>
                </c:pt>
                <c:pt idx="1220">
                  <c:v>44</c:v>
                </c:pt>
                <c:pt idx="1221">
                  <c:v>44</c:v>
                </c:pt>
                <c:pt idx="1222">
                  <c:v>44</c:v>
                </c:pt>
                <c:pt idx="1223">
                  <c:v>44</c:v>
                </c:pt>
                <c:pt idx="1224">
                  <c:v>44</c:v>
                </c:pt>
                <c:pt idx="1225">
                  <c:v>44</c:v>
                </c:pt>
                <c:pt idx="1226">
                  <c:v>44</c:v>
                </c:pt>
                <c:pt idx="1227">
                  <c:v>44</c:v>
                </c:pt>
                <c:pt idx="1228">
                  <c:v>44</c:v>
                </c:pt>
                <c:pt idx="1229">
                  <c:v>44</c:v>
                </c:pt>
                <c:pt idx="1230">
                  <c:v>44</c:v>
                </c:pt>
                <c:pt idx="1231">
                  <c:v>44</c:v>
                </c:pt>
                <c:pt idx="1232">
                  <c:v>44</c:v>
                </c:pt>
                <c:pt idx="1233">
                  <c:v>44</c:v>
                </c:pt>
                <c:pt idx="1234">
                  <c:v>44</c:v>
                </c:pt>
                <c:pt idx="1235">
                  <c:v>44</c:v>
                </c:pt>
                <c:pt idx="1236">
                  <c:v>44</c:v>
                </c:pt>
                <c:pt idx="1237">
                  <c:v>44</c:v>
                </c:pt>
                <c:pt idx="1238">
                  <c:v>44</c:v>
                </c:pt>
                <c:pt idx="1239">
                  <c:v>44</c:v>
                </c:pt>
                <c:pt idx="1240">
                  <c:v>44</c:v>
                </c:pt>
                <c:pt idx="1241">
                  <c:v>44</c:v>
                </c:pt>
                <c:pt idx="1242">
                  <c:v>44</c:v>
                </c:pt>
                <c:pt idx="1243">
                  <c:v>44</c:v>
                </c:pt>
                <c:pt idx="1244">
                  <c:v>45</c:v>
                </c:pt>
                <c:pt idx="1245">
                  <c:v>45</c:v>
                </c:pt>
                <c:pt idx="1246">
                  <c:v>45</c:v>
                </c:pt>
                <c:pt idx="1247">
                  <c:v>45</c:v>
                </c:pt>
                <c:pt idx="1248">
                  <c:v>45</c:v>
                </c:pt>
                <c:pt idx="1249">
                  <c:v>45</c:v>
                </c:pt>
                <c:pt idx="1250">
                  <c:v>45</c:v>
                </c:pt>
                <c:pt idx="1251">
                  <c:v>45</c:v>
                </c:pt>
                <c:pt idx="1252">
                  <c:v>45</c:v>
                </c:pt>
                <c:pt idx="1253">
                  <c:v>45</c:v>
                </c:pt>
                <c:pt idx="1254">
                  <c:v>45</c:v>
                </c:pt>
                <c:pt idx="1255">
                  <c:v>45</c:v>
                </c:pt>
                <c:pt idx="1256">
                  <c:v>45</c:v>
                </c:pt>
                <c:pt idx="1257">
                  <c:v>45</c:v>
                </c:pt>
                <c:pt idx="1258">
                  <c:v>45</c:v>
                </c:pt>
                <c:pt idx="1259">
                  <c:v>45</c:v>
                </c:pt>
                <c:pt idx="1260">
                  <c:v>45</c:v>
                </c:pt>
                <c:pt idx="1261">
                  <c:v>45</c:v>
                </c:pt>
                <c:pt idx="1262">
                  <c:v>45</c:v>
                </c:pt>
                <c:pt idx="1263">
                  <c:v>45</c:v>
                </c:pt>
                <c:pt idx="1264">
                  <c:v>45</c:v>
                </c:pt>
                <c:pt idx="1265">
                  <c:v>45</c:v>
                </c:pt>
                <c:pt idx="1266">
                  <c:v>45</c:v>
                </c:pt>
                <c:pt idx="1267">
                  <c:v>45</c:v>
                </c:pt>
                <c:pt idx="1268">
                  <c:v>45</c:v>
                </c:pt>
                <c:pt idx="1269">
                  <c:v>45</c:v>
                </c:pt>
                <c:pt idx="1270">
                  <c:v>45</c:v>
                </c:pt>
                <c:pt idx="1271">
                  <c:v>45</c:v>
                </c:pt>
                <c:pt idx="1272">
                  <c:v>45</c:v>
                </c:pt>
                <c:pt idx="1273">
                  <c:v>45</c:v>
                </c:pt>
                <c:pt idx="1274">
                  <c:v>45</c:v>
                </c:pt>
                <c:pt idx="1275">
                  <c:v>45</c:v>
                </c:pt>
                <c:pt idx="1276">
                  <c:v>45</c:v>
                </c:pt>
                <c:pt idx="1277">
                  <c:v>45</c:v>
                </c:pt>
                <c:pt idx="1278">
                  <c:v>45</c:v>
                </c:pt>
                <c:pt idx="1279">
                  <c:v>45</c:v>
                </c:pt>
                <c:pt idx="1280">
                  <c:v>45</c:v>
                </c:pt>
                <c:pt idx="1281">
                  <c:v>45</c:v>
                </c:pt>
                <c:pt idx="1282">
                  <c:v>45</c:v>
                </c:pt>
                <c:pt idx="1283">
                  <c:v>45</c:v>
                </c:pt>
                <c:pt idx="1284">
                  <c:v>45</c:v>
                </c:pt>
                <c:pt idx="1285">
                  <c:v>45</c:v>
                </c:pt>
                <c:pt idx="1286">
                  <c:v>45</c:v>
                </c:pt>
                <c:pt idx="1287">
                  <c:v>45</c:v>
                </c:pt>
                <c:pt idx="1288">
                  <c:v>45</c:v>
                </c:pt>
                <c:pt idx="1289">
                  <c:v>45</c:v>
                </c:pt>
                <c:pt idx="1290">
                  <c:v>45</c:v>
                </c:pt>
                <c:pt idx="1291">
                  <c:v>45</c:v>
                </c:pt>
                <c:pt idx="1292">
                  <c:v>45</c:v>
                </c:pt>
                <c:pt idx="1293">
                  <c:v>45</c:v>
                </c:pt>
                <c:pt idx="1294">
                  <c:v>45</c:v>
                </c:pt>
                <c:pt idx="1295">
                  <c:v>46</c:v>
                </c:pt>
                <c:pt idx="1296">
                  <c:v>46</c:v>
                </c:pt>
                <c:pt idx="1297">
                  <c:v>46</c:v>
                </c:pt>
                <c:pt idx="1298">
                  <c:v>46</c:v>
                </c:pt>
                <c:pt idx="1299">
                  <c:v>46</c:v>
                </c:pt>
                <c:pt idx="1300">
                  <c:v>46</c:v>
                </c:pt>
                <c:pt idx="1301">
                  <c:v>46</c:v>
                </c:pt>
                <c:pt idx="1302">
                  <c:v>46</c:v>
                </c:pt>
                <c:pt idx="1303">
                  <c:v>46</c:v>
                </c:pt>
                <c:pt idx="1304">
                  <c:v>46</c:v>
                </c:pt>
                <c:pt idx="1305">
                  <c:v>46</c:v>
                </c:pt>
                <c:pt idx="1306">
                  <c:v>46</c:v>
                </c:pt>
                <c:pt idx="1307">
                  <c:v>46</c:v>
                </c:pt>
                <c:pt idx="1308">
                  <c:v>46</c:v>
                </c:pt>
                <c:pt idx="1309">
                  <c:v>46</c:v>
                </c:pt>
                <c:pt idx="1310">
                  <c:v>46</c:v>
                </c:pt>
                <c:pt idx="1311">
                  <c:v>46</c:v>
                </c:pt>
                <c:pt idx="1312">
                  <c:v>46</c:v>
                </c:pt>
                <c:pt idx="1313">
                  <c:v>46</c:v>
                </c:pt>
                <c:pt idx="1314">
                  <c:v>46</c:v>
                </c:pt>
                <c:pt idx="1315">
                  <c:v>46</c:v>
                </c:pt>
                <c:pt idx="1316">
                  <c:v>46</c:v>
                </c:pt>
                <c:pt idx="1317">
                  <c:v>46</c:v>
                </c:pt>
                <c:pt idx="1318">
                  <c:v>46</c:v>
                </c:pt>
                <c:pt idx="1319">
                  <c:v>46</c:v>
                </c:pt>
                <c:pt idx="1320">
                  <c:v>46</c:v>
                </c:pt>
                <c:pt idx="1321">
                  <c:v>46</c:v>
                </c:pt>
                <c:pt idx="1322">
                  <c:v>46</c:v>
                </c:pt>
                <c:pt idx="1323">
                  <c:v>46</c:v>
                </c:pt>
                <c:pt idx="1324">
                  <c:v>46</c:v>
                </c:pt>
                <c:pt idx="1325">
                  <c:v>46</c:v>
                </c:pt>
                <c:pt idx="1326">
                  <c:v>46</c:v>
                </c:pt>
                <c:pt idx="1327">
                  <c:v>46</c:v>
                </c:pt>
                <c:pt idx="1328">
                  <c:v>46</c:v>
                </c:pt>
                <c:pt idx="1329">
                  <c:v>46</c:v>
                </c:pt>
                <c:pt idx="1330">
                  <c:v>46</c:v>
                </c:pt>
                <c:pt idx="1331">
                  <c:v>46</c:v>
                </c:pt>
                <c:pt idx="1332">
                  <c:v>46</c:v>
                </c:pt>
                <c:pt idx="1333">
                  <c:v>46</c:v>
                </c:pt>
                <c:pt idx="1334">
                  <c:v>46</c:v>
                </c:pt>
                <c:pt idx="1335">
                  <c:v>46</c:v>
                </c:pt>
                <c:pt idx="1336">
                  <c:v>46</c:v>
                </c:pt>
                <c:pt idx="1337">
                  <c:v>46</c:v>
                </c:pt>
                <c:pt idx="1338">
                  <c:v>46</c:v>
                </c:pt>
                <c:pt idx="1339">
                  <c:v>46</c:v>
                </c:pt>
                <c:pt idx="1340">
                  <c:v>46</c:v>
                </c:pt>
                <c:pt idx="1341">
                  <c:v>46</c:v>
                </c:pt>
                <c:pt idx="1342">
                  <c:v>46</c:v>
                </c:pt>
                <c:pt idx="1343">
                  <c:v>46</c:v>
                </c:pt>
                <c:pt idx="1344">
                  <c:v>46</c:v>
                </c:pt>
                <c:pt idx="1345">
                  <c:v>46</c:v>
                </c:pt>
                <c:pt idx="1346">
                  <c:v>46</c:v>
                </c:pt>
                <c:pt idx="1347">
                  <c:v>46</c:v>
                </c:pt>
                <c:pt idx="1348">
                  <c:v>47</c:v>
                </c:pt>
                <c:pt idx="1349">
                  <c:v>47</c:v>
                </c:pt>
                <c:pt idx="1350">
                  <c:v>47</c:v>
                </c:pt>
                <c:pt idx="1351">
                  <c:v>47</c:v>
                </c:pt>
                <c:pt idx="1352">
                  <c:v>47</c:v>
                </c:pt>
                <c:pt idx="1353">
                  <c:v>47</c:v>
                </c:pt>
                <c:pt idx="1354">
                  <c:v>47</c:v>
                </c:pt>
                <c:pt idx="1355">
                  <c:v>47</c:v>
                </c:pt>
                <c:pt idx="1356">
                  <c:v>47</c:v>
                </c:pt>
                <c:pt idx="1357">
                  <c:v>47</c:v>
                </c:pt>
                <c:pt idx="1358">
                  <c:v>47</c:v>
                </c:pt>
                <c:pt idx="1359">
                  <c:v>47</c:v>
                </c:pt>
                <c:pt idx="1360">
                  <c:v>47</c:v>
                </c:pt>
                <c:pt idx="1361">
                  <c:v>47</c:v>
                </c:pt>
                <c:pt idx="1362">
                  <c:v>47</c:v>
                </c:pt>
                <c:pt idx="1363">
                  <c:v>47</c:v>
                </c:pt>
                <c:pt idx="1364">
                  <c:v>47</c:v>
                </c:pt>
                <c:pt idx="1365">
                  <c:v>47</c:v>
                </c:pt>
                <c:pt idx="1366">
                  <c:v>47</c:v>
                </c:pt>
                <c:pt idx="1367">
                  <c:v>47</c:v>
                </c:pt>
                <c:pt idx="1368">
                  <c:v>47</c:v>
                </c:pt>
                <c:pt idx="1369">
                  <c:v>47</c:v>
                </c:pt>
                <c:pt idx="1370">
                  <c:v>47</c:v>
                </c:pt>
                <c:pt idx="1371">
                  <c:v>47</c:v>
                </c:pt>
                <c:pt idx="1372">
                  <c:v>47</c:v>
                </c:pt>
                <c:pt idx="1373">
                  <c:v>47</c:v>
                </c:pt>
                <c:pt idx="1374">
                  <c:v>47</c:v>
                </c:pt>
                <c:pt idx="1375">
                  <c:v>47</c:v>
                </c:pt>
                <c:pt idx="1376">
                  <c:v>47</c:v>
                </c:pt>
                <c:pt idx="1377">
                  <c:v>47</c:v>
                </c:pt>
                <c:pt idx="1378">
                  <c:v>47</c:v>
                </c:pt>
                <c:pt idx="1379">
                  <c:v>47</c:v>
                </c:pt>
                <c:pt idx="1380">
                  <c:v>47</c:v>
                </c:pt>
                <c:pt idx="1381">
                  <c:v>47</c:v>
                </c:pt>
                <c:pt idx="1382">
                  <c:v>47</c:v>
                </c:pt>
                <c:pt idx="1383">
                  <c:v>47</c:v>
                </c:pt>
                <c:pt idx="1384">
                  <c:v>47</c:v>
                </c:pt>
                <c:pt idx="1385">
                  <c:v>47</c:v>
                </c:pt>
                <c:pt idx="1386">
                  <c:v>47</c:v>
                </c:pt>
                <c:pt idx="1387">
                  <c:v>47</c:v>
                </c:pt>
                <c:pt idx="1388">
                  <c:v>47</c:v>
                </c:pt>
                <c:pt idx="1389">
                  <c:v>47</c:v>
                </c:pt>
                <c:pt idx="1390">
                  <c:v>47</c:v>
                </c:pt>
                <c:pt idx="1391">
                  <c:v>47</c:v>
                </c:pt>
                <c:pt idx="1392">
                  <c:v>47</c:v>
                </c:pt>
                <c:pt idx="1393">
                  <c:v>47</c:v>
                </c:pt>
                <c:pt idx="1394">
                  <c:v>47</c:v>
                </c:pt>
                <c:pt idx="1395">
                  <c:v>47</c:v>
                </c:pt>
                <c:pt idx="1396">
                  <c:v>47</c:v>
                </c:pt>
                <c:pt idx="1397">
                  <c:v>47</c:v>
                </c:pt>
                <c:pt idx="1398">
                  <c:v>48</c:v>
                </c:pt>
                <c:pt idx="1399">
                  <c:v>48</c:v>
                </c:pt>
                <c:pt idx="1400">
                  <c:v>48</c:v>
                </c:pt>
                <c:pt idx="1401">
                  <c:v>48</c:v>
                </c:pt>
                <c:pt idx="1402">
                  <c:v>48</c:v>
                </c:pt>
                <c:pt idx="1403">
                  <c:v>48</c:v>
                </c:pt>
                <c:pt idx="1404">
                  <c:v>48</c:v>
                </c:pt>
                <c:pt idx="1405">
                  <c:v>48</c:v>
                </c:pt>
                <c:pt idx="1406">
                  <c:v>48</c:v>
                </c:pt>
                <c:pt idx="1407">
                  <c:v>48</c:v>
                </c:pt>
                <c:pt idx="1408">
                  <c:v>48</c:v>
                </c:pt>
                <c:pt idx="1409">
                  <c:v>48</c:v>
                </c:pt>
                <c:pt idx="1410">
                  <c:v>48</c:v>
                </c:pt>
                <c:pt idx="1411">
                  <c:v>48</c:v>
                </c:pt>
                <c:pt idx="1412">
                  <c:v>48</c:v>
                </c:pt>
                <c:pt idx="1413">
                  <c:v>48</c:v>
                </c:pt>
                <c:pt idx="1414">
                  <c:v>48</c:v>
                </c:pt>
                <c:pt idx="1415">
                  <c:v>48</c:v>
                </c:pt>
                <c:pt idx="1416">
                  <c:v>48</c:v>
                </c:pt>
                <c:pt idx="1417">
                  <c:v>48</c:v>
                </c:pt>
                <c:pt idx="1418">
                  <c:v>48</c:v>
                </c:pt>
                <c:pt idx="1419">
                  <c:v>48</c:v>
                </c:pt>
                <c:pt idx="1420">
                  <c:v>48</c:v>
                </c:pt>
                <c:pt idx="1421">
                  <c:v>48</c:v>
                </c:pt>
                <c:pt idx="1422">
                  <c:v>48</c:v>
                </c:pt>
                <c:pt idx="1423">
                  <c:v>48</c:v>
                </c:pt>
                <c:pt idx="1424">
                  <c:v>48</c:v>
                </c:pt>
                <c:pt idx="1425">
                  <c:v>48</c:v>
                </c:pt>
                <c:pt idx="1426">
                  <c:v>48</c:v>
                </c:pt>
                <c:pt idx="1427">
                  <c:v>48</c:v>
                </c:pt>
                <c:pt idx="1428">
                  <c:v>48</c:v>
                </c:pt>
                <c:pt idx="1429">
                  <c:v>48</c:v>
                </c:pt>
                <c:pt idx="1430">
                  <c:v>48</c:v>
                </c:pt>
                <c:pt idx="1431">
                  <c:v>48</c:v>
                </c:pt>
                <c:pt idx="1432">
                  <c:v>48</c:v>
                </c:pt>
                <c:pt idx="1433">
                  <c:v>48</c:v>
                </c:pt>
                <c:pt idx="1434">
                  <c:v>48</c:v>
                </c:pt>
                <c:pt idx="1435">
                  <c:v>48</c:v>
                </c:pt>
                <c:pt idx="1436">
                  <c:v>48</c:v>
                </c:pt>
                <c:pt idx="1437">
                  <c:v>48</c:v>
                </c:pt>
                <c:pt idx="1438">
                  <c:v>48</c:v>
                </c:pt>
                <c:pt idx="1439">
                  <c:v>48</c:v>
                </c:pt>
                <c:pt idx="1440">
                  <c:v>48</c:v>
                </c:pt>
                <c:pt idx="1441">
                  <c:v>48</c:v>
                </c:pt>
                <c:pt idx="1442">
                  <c:v>48</c:v>
                </c:pt>
                <c:pt idx="1443">
                  <c:v>48</c:v>
                </c:pt>
                <c:pt idx="1444">
                  <c:v>48</c:v>
                </c:pt>
                <c:pt idx="1445">
                  <c:v>48</c:v>
                </c:pt>
                <c:pt idx="1446">
                  <c:v>48</c:v>
                </c:pt>
                <c:pt idx="1447">
                  <c:v>48</c:v>
                </c:pt>
                <c:pt idx="1448">
                  <c:v>48</c:v>
                </c:pt>
                <c:pt idx="1449">
                  <c:v>48</c:v>
                </c:pt>
                <c:pt idx="1450">
                  <c:v>49</c:v>
                </c:pt>
                <c:pt idx="1451">
                  <c:v>49</c:v>
                </c:pt>
                <c:pt idx="1452">
                  <c:v>49</c:v>
                </c:pt>
                <c:pt idx="1453">
                  <c:v>49</c:v>
                </c:pt>
                <c:pt idx="1454">
                  <c:v>49</c:v>
                </c:pt>
                <c:pt idx="1455">
                  <c:v>49</c:v>
                </c:pt>
                <c:pt idx="1456">
                  <c:v>49</c:v>
                </c:pt>
                <c:pt idx="1457">
                  <c:v>49</c:v>
                </c:pt>
                <c:pt idx="1458">
                  <c:v>49</c:v>
                </c:pt>
                <c:pt idx="1459">
                  <c:v>49</c:v>
                </c:pt>
                <c:pt idx="1460">
                  <c:v>49</c:v>
                </c:pt>
                <c:pt idx="1461">
                  <c:v>49</c:v>
                </c:pt>
                <c:pt idx="1462">
                  <c:v>49</c:v>
                </c:pt>
                <c:pt idx="1463">
                  <c:v>49</c:v>
                </c:pt>
                <c:pt idx="1464">
                  <c:v>49</c:v>
                </c:pt>
                <c:pt idx="1465">
                  <c:v>49</c:v>
                </c:pt>
                <c:pt idx="1466">
                  <c:v>49</c:v>
                </c:pt>
                <c:pt idx="1467">
                  <c:v>49</c:v>
                </c:pt>
                <c:pt idx="1468">
                  <c:v>49</c:v>
                </c:pt>
                <c:pt idx="1469">
                  <c:v>49</c:v>
                </c:pt>
                <c:pt idx="1470">
                  <c:v>49</c:v>
                </c:pt>
                <c:pt idx="1471">
                  <c:v>49</c:v>
                </c:pt>
                <c:pt idx="1472">
                  <c:v>49</c:v>
                </c:pt>
                <c:pt idx="1473">
                  <c:v>49</c:v>
                </c:pt>
                <c:pt idx="1474">
                  <c:v>49</c:v>
                </c:pt>
                <c:pt idx="1475">
                  <c:v>49</c:v>
                </c:pt>
                <c:pt idx="1476">
                  <c:v>49</c:v>
                </c:pt>
                <c:pt idx="1477">
                  <c:v>49</c:v>
                </c:pt>
                <c:pt idx="1478">
                  <c:v>49</c:v>
                </c:pt>
                <c:pt idx="1479">
                  <c:v>49</c:v>
                </c:pt>
                <c:pt idx="1480">
                  <c:v>49</c:v>
                </c:pt>
                <c:pt idx="1481">
                  <c:v>49</c:v>
                </c:pt>
                <c:pt idx="1482">
                  <c:v>49</c:v>
                </c:pt>
                <c:pt idx="1483">
                  <c:v>49</c:v>
                </c:pt>
                <c:pt idx="1484">
                  <c:v>49</c:v>
                </c:pt>
                <c:pt idx="1485">
                  <c:v>49</c:v>
                </c:pt>
                <c:pt idx="1486">
                  <c:v>49</c:v>
                </c:pt>
                <c:pt idx="1487">
                  <c:v>49</c:v>
                </c:pt>
                <c:pt idx="1488">
                  <c:v>49</c:v>
                </c:pt>
                <c:pt idx="1489">
                  <c:v>49</c:v>
                </c:pt>
                <c:pt idx="1490">
                  <c:v>49</c:v>
                </c:pt>
                <c:pt idx="1491">
                  <c:v>49</c:v>
                </c:pt>
                <c:pt idx="1492">
                  <c:v>49</c:v>
                </c:pt>
                <c:pt idx="1493">
                  <c:v>49</c:v>
                </c:pt>
                <c:pt idx="1494">
                  <c:v>49</c:v>
                </c:pt>
                <c:pt idx="1495">
                  <c:v>49</c:v>
                </c:pt>
                <c:pt idx="1496">
                  <c:v>49</c:v>
                </c:pt>
                <c:pt idx="1497">
                  <c:v>49</c:v>
                </c:pt>
                <c:pt idx="1498">
                  <c:v>49</c:v>
                </c:pt>
                <c:pt idx="1499">
                  <c:v>49</c:v>
                </c:pt>
                <c:pt idx="1500">
                  <c:v>49</c:v>
                </c:pt>
                <c:pt idx="1501">
                  <c:v>49</c:v>
                </c:pt>
                <c:pt idx="1502">
                  <c:v>49</c:v>
                </c:pt>
                <c:pt idx="1503">
                  <c:v>49</c:v>
                </c:pt>
                <c:pt idx="1504">
                  <c:v>49</c:v>
                </c:pt>
                <c:pt idx="1505">
                  <c:v>50</c:v>
                </c:pt>
                <c:pt idx="1506">
                  <c:v>50</c:v>
                </c:pt>
                <c:pt idx="1507">
                  <c:v>50</c:v>
                </c:pt>
                <c:pt idx="1508">
                  <c:v>50</c:v>
                </c:pt>
                <c:pt idx="1509">
                  <c:v>50</c:v>
                </c:pt>
                <c:pt idx="1510">
                  <c:v>50</c:v>
                </c:pt>
                <c:pt idx="1511">
                  <c:v>50</c:v>
                </c:pt>
                <c:pt idx="1512">
                  <c:v>50</c:v>
                </c:pt>
                <c:pt idx="1513">
                  <c:v>50</c:v>
                </c:pt>
                <c:pt idx="1514">
                  <c:v>50</c:v>
                </c:pt>
                <c:pt idx="1515">
                  <c:v>50</c:v>
                </c:pt>
                <c:pt idx="1516">
                  <c:v>50</c:v>
                </c:pt>
                <c:pt idx="1517">
                  <c:v>50</c:v>
                </c:pt>
                <c:pt idx="1518">
                  <c:v>50</c:v>
                </c:pt>
                <c:pt idx="1519">
                  <c:v>50</c:v>
                </c:pt>
                <c:pt idx="1520">
                  <c:v>50</c:v>
                </c:pt>
                <c:pt idx="1521">
                  <c:v>50</c:v>
                </c:pt>
                <c:pt idx="1522">
                  <c:v>50</c:v>
                </c:pt>
                <c:pt idx="1523">
                  <c:v>50</c:v>
                </c:pt>
                <c:pt idx="1524">
                  <c:v>50</c:v>
                </c:pt>
                <c:pt idx="1525">
                  <c:v>50</c:v>
                </c:pt>
                <c:pt idx="1526">
                  <c:v>50</c:v>
                </c:pt>
                <c:pt idx="1527">
                  <c:v>50</c:v>
                </c:pt>
                <c:pt idx="1528">
                  <c:v>50</c:v>
                </c:pt>
                <c:pt idx="1529">
                  <c:v>50</c:v>
                </c:pt>
                <c:pt idx="1530">
                  <c:v>50</c:v>
                </c:pt>
                <c:pt idx="1531">
                  <c:v>50</c:v>
                </c:pt>
                <c:pt idx="1532">
                  <c:v>50</c:v>
                </c:pt>
                <c:pt idx="1533">
                  <c:v>50</c:v>
                </c:pt>
                <c:pt idx="1534">
                  <c:v>50</c:v>
                </c:pt>
                <c:pt idx="1535">
                  <c:v>50</c:v>
                </c:pt>
                <c:pt idx="1536">
                  <c:v>50</c:v>
                </c:pt>
                <c:pt idx="1537">
                  <c:v>50</c:v>
                </c:pt>
                <c:pt idx="1538">
                  <c:v>50</c:v>
                </c:pt>
                <c:pt idx="1539">
                  <c:v>50</c:v>
                </c:pt>
                <c:pt idx="1540">
                  <c:v>50</c:v>
                </c:pt>
                <c:pt idx="1541">
                  <c:v>50</c:v>
                </c:pt>
                <c:pt idx="1542">
                  <c:v>50</c:v>
                </c:pt>
                <c:pt idx="1543">
                  <c:v>50</c:v>
                </c:pt>
                <c:pt idx="1544">
                  <c:v>50</c:v>
                </c:pt>
                <c:pt idx="1545">
                  <c:v>50</c:v>
                </c:pt>
                <c:pt idx="1546">
                  <c:v>50</c:v>
                </c:pt>
                <c:pt idx="1547">
                  <c:v>50</c:v>
                </c:pt>
                <c:pt idx="1548">
                  <c:v>50</c:v>
                </c:pt>
                <c:pt idx="1549">
                  <c:v>50</c:v>
                </c:pt>
                <c:pt idx="1550">
                  <c:v>50</c:v>
                </c:pt>
                <c:pt idx="1551">
                  <c:v>50</c:v>
                </c:pt>
                <c:pt idx="1552">
                  <c:v>50</c:v>
                </c:pt>
                <c:pt idx="1553">
                  <c:v>50</c:v>
                </c:pt>
                <c:pt idx="1554">
                  <c:v>50</c:v>
                </c:pt>
                <c:pt idx="1555">
                  <c:v>50</c:v>
                </c:pt>
                <c:pt idx="1556">
                  <c:v>50</c:v>
                </c:pt>
                <c:pt idx="1557">
                  <c:v>50</c:v>
                </c:pt>
                <c:pt idx="1558">
                  <c:v>50</c:v>
                </c:pt>
                <c:pt idx="1559">
                  <c:v>51</c:v>
                </c:pt>
                <c:pt idx="1560">
                  <c:v>51</c:v>
                </c:pt>
                <c:pt idx="1561">
                  <c:v>51</c:v>
                </c:pt>
                <c:pt idx="1562">
                  <c:v>51</c:v>
                </c:pt>
                <c:pt idx="1563">
                  <c:v>51</c:v>
                </c:pt>
                <c:pt idx="1564">
                  <c:v>51</c:v>
                </c:pt>
                <c:pt idx="1565">
                  <c:v>51</c:v>
                </c:pt>
                <c:pt idx="1566">
                  <c:v>51</c:v>
                </c:pt>
                <c:pt idx="1567">
                  <c:v>51</c:v>
                </c:pt>
                <c:pt idx="1568">
                  <c:v>51</c:v>
                </c:pt>
                <c:pt idx="1569">
                  <c:v>51</c:v>
                </c:pt>
                <c:pt idx="1570">
                  <c:v>51</c:v>
                </c:pt>
                <c:pt idx="1571">
                  <c:v>51</c:v>
                </c:pt>
                <c:pt idx="1572">
                  <c:v>51</c:v>
                </c:pt>
                <c:pt idx="1573">
                  <c:v>51</c:v>
                </c:pt>
                <c:pt idx="1574">
                  <c:v>51</c:v>
                </c:pt>
                <c:pt idx="1575">
                  <c:v>51</c:v>
                </c:pt>
                <c:pt idx="1576">
                  <c:v>51</c:v>
                </c:pt>
                <c:pt idx="1577">
                  <c:v>51</c:v>
                </c:pt>
                <c:pt idx="1578">
                  <c:v>51</c:v>
                </c:pt>
                <c:pt idx="1579">
                  <c:v>51</c:v>
                </c:pt>
                <c:pt idx="1580">
                  <c:v>51</c:v>
                </c:pt>
                <c:pt idx="1581">
                  <c:v>51</c:v>
                </c:pt>
                <c:pt idx="1582">
                  <c:v>51</c:v>
                </c:pt>
                <c:pt idx="1583">
                  <c:v>51</c:v>
                </c:pt>
                <c:pt idx="1584">
                  <c:v>51</c:v>
                </c:pt>
                <c:pt idx="1585">
                  <c:v>51</c:v>
                </c:pt>
                <c:pt idx="1586">
                  <c:v>51</c:v>
                </c:pt>
                <c:pt idx="1587">
                  <c:v>51</c:v>
                </c:pt>
                <c:pt idx="1588">
                  <c:v>51</c:v>
                </c:pt>
                <c:pt idx="1589">
                  <c:v>51</c:v>
                </c:pt>
                <c:pt idx="1590">
                  <c:v>51</c:v>
                </c:pt>
                <c:pt idx="1591">
                  <c:v>51</c:v>
                </c:pt>
                <c:pt idx="1592">
                  <c:v>51</c:v>
                </c:pt>
                <c:pt idx="1593">
                  <c:v>51</c:v>
                </c:pt>
                <c:pt idx="1594">
                  <c:v>51</c:v>
                </c:pt>
                <c:pt idx="1595">
                  <c:v>51</c:v>
                </c:pt>
                <c:pt idx="1596">
                  <c:v>51</c:v>
                </c:pt>
                <c:pt idx="1597">
                  <c:v>51</c:v>
                </c:pt>
                <c:pt idx="1598">
                  <c:v>51</c:v>
                </c:pt>
                <c:pt idx="1599">
                  <c:v>51</c:v>
                </c:pt>
                <c:pt idx="1600">
                  <c:v>51</c:v>
                </c:pt>
                <c:pt idx="1601">
                  <c:v>51</c:v>
                </c:pt>
                <c:pt idx="1602">
                  <c:v>51</c:v>
                </c:pt>
                <c:pt idx="1603">
                  <c:v>51</c:v>
                </c:pt>
                <c:pt idx="1604">
                  <c:v>51</c:v>
                </c:pt>
                <c:pt idx="1605">
                  <c:v>51</c:v>
                </c:pt>
                <c:pt idx="1606">
                  <c:v>51</c:v>
                </c:pt>
                <c:pt idx="1607">
                  <c:v>51</c:v>
                </c:pt>
                <c:pt idx="1608">
                  <c:v>51</c:v>
                </c:pt>
                <c:pt idx="1609">
                  <c:v>51</c:v>
                </c:pt>
                <c:pt idx="1610">
                  <c:v>51</c:v>
                </c:pt>
                <c:pt idx="1611">
                  <c:v>51</c:v>
                </c:pt>
                <c:pt idx="1612">
                  <c:v>52</c:v>
                </c:pt>
                <c:pt idx="1613">
                  <c:v>52</c:v>
                </c:pt>
                <c:pt idx="1614">
                  <c:v>52</c:v>
                </c:pt>
                <c:pt idx="1615">
                  <c:v>52</c:v>
                </c:pt>
                <c:pt idx="1616">
                  <c:v>52</c:v>
                </c:pt>
                <c:pt idx="1617">
                  <c:v>52</c:v>
                </c:pt>
                <c:pt idx="1618">
                  <c:v>52</c:v>
                </c:pt>
                <c:pt idx="1619">
                  <c:v>52</c:v>
                </c:pt>
                <c:pt idx="1620">
                  <c:v>52</c:v>
                </c:pt>
                <c:pt idx="1621">
                  <c:v>52</c:v>
                </c:pt>
                <c:pt idx="1622">
                  <c:v>52</c:v>
                </c:pt>
                <c:pt idx="1623">
                  <c:v>52</c:v>
                </c:pt>
                <c:pt idx="1624">
                  <c:v>52</c:v>
                </c:pt>
                <c:pt idx="1625">
                  <c:v>52</c:v>
                </c:pt>
                <c:pt idx="1626">
                  <c:v>52</c:v>
                </c:pt>
                <c:pt idx="1627">
                  <c:v>52</c:v>
                </c:pt>
                <c:pt idx="1628">
                  <c:v>52</c:v>
                </c:pt>
                <c:pt idx="1629">
                  <c:v>52</c:v>
                </c:pt>
                <c:pt idx="1630">
                  <c:v>52</c:v>
                </c:pt>
                <c:pt idx="1631">
                  <c:v>52</c:v>
                </c:pt>
                <c:pt idx="1632">
                  <c:v>52</c:v>
                </c:pt>
                <c:pt idx="1633">
                  <c:v>52</c:v>
                </c:pt>
                <c:pt idx="1634">
                  <c:v>52</c:v>
                </c:pt>
                <c:pt idx="1635">
                  <c:v>52</c:v>
                </c:pt>
                <c:pt idx="1636">
                  <c:v>52</c:v>
                </c:pt>
                <c:pt idx="1637">
                  <c:v>52</c:v>
                </c:pt>
                <c:pt idx="1638">
                  <c:v>52</c:v>
                </c:pt>
                <c:pt idx="1639">
                  <c:v>52</c:v>
                </c:pt>
                <c:pt idx="1640">
                  <c:v>52</c:v>
                </c:pt>
                <c:pt idx="1641">
                  <c:v>52</c:v>
                </c:pt>
                <c:pt idx="1642">
                  <c:v>52</c:v>
                </c:pt>
                <c:pt idx="1643">
                  <c:v>52</c:v>
                </c:pt>
                <c:pt idx="1644">
                  <c:v>52</c:v>
                </c:pt>
                <c:pt idx="1645">
                  <c:v>52</c:v>
                </c:pt>
                <c:pt idx="1646">
                  <c:v>52</c:v>
                </c:pt>
                <c:pt idx="1647">
                  <c:v>52</c:v>
                </c:pt>
                <c:pt idx="1648">
                  <c:v>52</c:v>
                </c:pt>
                <c:pt idx="1649">
                  <c:v>52</c:v>
                </c:pt>
                <c:pt idx="1650">
                  <c:v>52</c:v>
                </c:pt>
                <c:pt idx="1651">
                  <c:v>52</c:v>
                </c:pt>
                <c:pt idx="1652">
                  <c:v>52</c:v>
                </c:pt>
                <c:pt idx="1653">
                  <c:v>52</c:v>
                </c:pt>
                <c:pt idx="1654">
                  <c:v>52</c:v>
                </c:pt>
                <c:pt idx="1655">
                  <c:v>52</c:v>
                </c:pt>
                <c:pt idx="1656">
                  <c:v>52</c:v>
                </c:pt>
                <c:pt idx="1657">
                  <c:v>52</c:v>
                </c:pt>
                <c:pt idx="1658">
                  <c:v>52</c:v>
                </c:pt>
                <c:pt idx="1659">
                  <c:v>52</c:v>
                </c:pt>
                <c:pt idx="1660">
                  <c:v>52</c:v>
                </c:pt>
                <c:pt idx="1661">
                  <c:v>52</c:v>
                </c:pt>
                <c:pt idx="1662">
                  <c:v>52</c:v>
                </c:pt>
                <c:pt idx="1663">
                  <c:v>52</c:v>
                </c:pt>
                <c:pt idx="1664">
                  <c:v>52</c:v>
                </c:pt>
                <c:pt idx="1665">
                  <c:v>52</c:v>
                </c:pt>
                <c:pt idx="1666">
                  <c:v>53</c:v>
                </c:pt>
                <c:pt idx="1667">
                  <c:v>53</c:v>
                </c:pt>
                <c:pt idx="1668">
                  <c:v>53</c:v>
                </c:pt>
                <c:pt idx="1669">
                  <c:v>53</c:v>
                </c:pt>
                <c:pt idx="1670">
                  <c:v>53</c:v>
                </c:pt>
                <c:pt idx="1671">
                  <c:v>53</c:v>
                </c:pt>
                <c:pt idx="1672">
                  <c:v>53</c:v>
                </c:pt>
                <c:pt idx="1673">
                  <c:v>53</c:v>
                </c:pt>
                <c:pt idx="1674">
                  <c:v>53</c:v>
                </c:pt>
                <c:pt idx="1675">
                  <c:v>53</c:v>
                </c:pt>
                <c:pt idx="1676">
                  <c:v>53</c:v>
                </c:pt>
                <c:pt idx="1677">
                  <c:v>53</c:v>
                </c:pt>
                <c:pt idx="1678">
                  <c:v>53</c:v>
                </c:pt>
                <c:pt idx="1679">
                  <c:v>53</c:v>
                </c:pt>
                <c:pt idx="1680">
                  <c:v>53</c:v>
                </c:pt>
                <c:pt idx="1681">
                  <c:v>53</c:v>
                </c:pt>
                <c:pt idx="1682">
                  <c:v>53</c:v>
                </c:pt>
                <c:pt idx="1683">
                  <c:v>53</c:v>
                </c:pt>
                <c:pt idx="1684">
                  <c:v>53</c:v>
                </c:pt>
                <c:pt idx="1685">
                  <c:v>53</c:v>
                </c:pt>
                <c:pt idx="1686">
                  <c:v>53</c:v>
                </c:pt>
                <c:pt idx="1687">
                  <c:v>53</c:v>
                </c:pt>
                <c:pt idx="1688">
                  <c:v>53</c:v>
                </c:pt>
                <c:pt idx="1689">
                  <c:v>53</c:v>
                </c:pt>
                <c:pt idx="1690">
                  <c:v>53</c:v>
                </c:pt>
                <c:pt idx="1691">
                  <c:v>53</c:v>
                </c:pt>
                <c:pt idx="1692">
                  <c:v>53</c:v>
                </c:pt>
                <c:pt idx="1693">
                  <c:v>53</c:v>
                </c:pt>
                <c:pt idx="1694">
                  <c:v>53</c:v>
                </c:pt>
                <c:pt idx="1695">
                  <c:v>53</c:v>
                </c:pt>
                <c:pt idx="1696">
                  <c:v>53</c:v>
                </c:pt>
                <c:pt idx="1697">
                  <c:v>53</c:v>
                </c:pt>
                <c:pt idx="1698">
                  <c:v>53</c:v>
                </c:pt>
                <c:pt idx="1699">
                  <c:v>53</c:v>
                </c:pt>
                <c:pt idx="1700">
                  <c:v>53</c:v>
                </c:pt>
                <c:pt idx="1701">
                  <c:v>53</c:v>
                </c:pt>
                <c:pt idx="1702">
                  <c:v>53</c:v>
                </c:pt>
                <c:pt idx="1703">
                  <c:v>53</c:v>
                </c:pt>
                <c:pt idx="1704">
                  <c:v>53</c:v>
                </c:pt>
                <c:pt idx="1705">
                  <c:v>53</c:v>
                </c:pt>
                <c:pt idx="1706">
                  <c:v>53</c:v>
                </c:pt>
                <c:pt idx="1707">
                  <c:v>53</c:v>
                </c:pt>
                <c:pt idx="1708">
                  <c:v>53</c:v>
                </c:pt>
                <c:pt idx="1709">
                  <c:v>53</c:v>
                </c:pt>
                <c:pt idx="1710">
                  <c:v>53</c:v>
                </c:pt>
                <c:pt idx="1711">
                  <c:v>53</c:v>
                </c:pt>
                <c:pt idx="1712">
                  <c:v>53</c:v>
                </c:pt>
                <c:pt idx="1713">
                  <c:v>53</c:v>
                </c:pt>
                <c:pt idx="1714">
                  <c:v>53</c:v>
                </c:pt>
                <c:pt idx="1715">
                  <c:v>53</c:v>
                </c:pt>
                <c:pt idx="1716">
                  <c:v>53</c:v>
                </c:pt>
                <c:pt idx="1717">
                  <c:v>53</c:v>
                </c:pt>
                <c:pt idx="1718">
                  <c:v>53</c:v>
                </c:pt>
                <c:pt idx="1719">
                  <c:v>53</c:v>
                </c:pt>
                <c:pt idx="1720">
                  <c:v>53</c:v>
                </c:pt>
                <c:pt idx="1721">
                  <c:v>54</c:v>
                </c:pt>
                <c:pt idx="1722">
                  <c:v>54</c:v>
                </c:pt>
                <c:pt idx="1723">
                  <c:v>54</c:v>
                </c:pt>
                <c:pt idx="1724">
                  <c:v>54</c:v>
                </c:pt>
                <c:pt idx="1725">
                  <c:v>54</c:v>
                </c:pt>
                <c:pt idx="1726">
                  <c:v>54</c:v>
                </c:pt>
                <c:pt idx="1727">
                  <c:v>54</c:v>
                </c:pt>
                <c:pt idx="1728">
                  <c:v>54</c:v>
                </c:pt>
                <c:pt idx="1729">
                  <c:v>54</c:v>
                </c:pt>
                <c:pt idx="1730">
                  <c:v>54</c:v>
                </c:pt>
                <c:pt idx="1731">
                  <c:v>54</c:v>
                </c:pt>
                <c:pt idx="1732">
                  <c:v>54</c:v>
                </c:pt>
                <c:pt idx="1733">
                  <c:v>54</c:v>
                </c:pt>
                <c:pt idx="1734">
                  <c:v>54</c:v>
                </c:pt>
                <c:pt idx="1735">
                  <c:v>54</c:v>
                </c:pt>
                <c:pt idx="1736">
                  <c:v>54</c:v>
                </c:pt>
                <c:pt idx="1737">
                  <c:v>54</c:v>
                </c:pt>
                <c:pt idx="1738">
                  <c:v>54</c:v>
                </c:pt>
                <c:pt idx="1739">
                  <c:v>54</c:v>
                </c:pt>
                <c:pt idx="1740">
                  <c:v>54</c:v>
                </c:pt>
                <c:pt idx="1741">
                  <c:v>54</c:v>
                </c:pt>
                <c:pt idx="1742">
                  <c:v>54</c:v>
                </c:pt>
                <c:pt idx="1743">
                  <c:v>54</c:v>
                </c:pt>
                <c:pt idx="1744">
                  <c:v>54</c:v>
                </c:pt>
                <c:pt idx="1745">
                  <c:v>54</c:v>
                </c:pt>
                <c:pt idx="1746">
                  <c:v>54</c:v>
                </c:pt>
                <c:pt idx="1747">
                  <c:v>54</c:v>
                </c:pt>
                <c:pt idx="1748">
                  <c:v>54</c:v>
                </c:pt>
                <c:pt idx="1749">
                  <c:v>54</c:v>
                </c:pt>
                <c:pt idx="1750">
                  <c:v>54</c:v>
                </c:pt>
                <c:pt idx="1751">
                  <c:v>54</c:v>
                </c:pt>
                <c:pt idx="1752">
                  <c:v>54</c:v>
                </c:pt>
                <c:pt idx="1753">
                  <c:v>54</c:v>
                </c:pt>
                <c:pt idx="1754">
                  <c:v>54</c:v>
                </c:pt>
                <c:pt idx="1755">
                  <c:v>54</c:v>
                </c:pt>
                <c:pt idx="1756">
                  <c:v>54</c:v>
                </c:pt>
                <c:pt idx="1757">
                  <c:v>54</c:v>
                </c:pt>
                <c:pt idx="1758">
                  <c:v>54</c:v>
                </c:pt>
                <c:pt idx="1759">
                  <c:v>54</c:v>
                </c:pt>
                <c:pt idx="1760">
                  <c:v>54</c:v>
                </c:pt>
                <c:pt idx="1761">
                  <c:v>54</c:v>
                </c:pt>
                <c:pt idx="1762">
                  <c:v>54</c:v>
                </c:pt>
                <c:pt idx="1763">
                  <c:v>54</c:v>
                </c:pt>
                <c:pt idx="1764">
                  <c:v>54</c:v>
                </c:pt>
                <c:pt idx="1765">
                  <c:v>54</c:v>
                </c:pt>
                <c:pt idx="1766">
                  <c:v>54</c:v>
                </c:pt>
                <c:pt idx="1767">
                  <c:v>54</c:v>
                </c:pt>
                <c:pt idx="1768">
                  <c:v>54</c:v>
                </c:pt>
                <c:pt idx="1769">
                  <c:v>54</c:v>
                </c:pt>
                <c:pt idx="1770">
                  <c:v>54</c:v>
                </c:pt>
                <c:pt idx="1771">
                  <c:v>54</c:v>
                </c:pt>
                <c:pt idx="1772">
                  <c:v>54</c:v>
                </c:pt>
                <c:pt idx="1773">
                  <c:v>54</c:v>
                </c:pt>
                <c:pt idx="1774">
                  <c:v>54</c:v>
                </c:pt>
                <c:pt idx="1775">
                  <c:v>54</c:v>
                </c:pt>
                <c:pt idx="1776">
                  <c:v>55</c:v>
                </c:pt>
                <c:pt idx="1777">
                  <c:v>55</c:v>
                </c:pt>
                <c:pt idx="1778">
                  <c:v>55</c:v>
                </c:pt>
                <c:pt idx="1779">
                  <c:v>55</c:v>
                </c:pt>
                <c:pt idx="1780">
                  <c:v>55</c:v>
                </c:pt>
                <c:pt idx="1781">
                  <c:v>55</c:v>
                </c:pt>
                <c:pt idx="1782">
                  <c:v>55</c:v>
                </c:pt>
                <c:pt idx="1783">
                  <c:v>55</c:v>
                </c:pt>
                <c:pt idx="1784">
                  <c:v>55</c:v>
                </c:pt>
                <c:pt idx="1785">
                  <c:v>55</c:v>
                </c:pt>
                <c:pt idx="1786">
                  <c:v>55</c:v>
                </c:pt>
                <c:pt idx="1787">
                  <c:v>55</c:v>
                </c:pt>
                <c:pt idx="1788">
                  <c:v>55</c:v>
                </c:pt>
                <c:pt idx="1789">
                  <c:v>55</c:v>
                </c:pt>
                <c:pt idx="1790">
                  <c:v>55</c:v>
                </c:pt>
                <c:pt idx="1791">
                  <c:v>55</c:v>
                </c:pt>
                <c:pt idx="1792">
                  <c:v>55</c:v>
                </c:pt>
                <c:pt idx="1793">
                  <c:v>55</c:v>
                </c:pt>
                <c:pt idx="1794">
                  <c:v>55</c:v>
                </c:pt>
                <c:pt idx="1795">
                  <c:v>55</c:v>
                </c:pt>
                <c:pt idx="1796">
                  <c:v>55</c:v>
                </c:pt>
                <c:pt idx="1797">
                  <c:v>55</c:v>
                </c:pt>
                <c:pt idx="1798">
                  <c:v>55</c:v>
                </c:pt>
                <c:pt idx="1799">
                  <c:v>55</c:v>
                </c:pt>
                <c:pt idx="1800">
                  <c:v>55</c:v>
                </c:pt>
                <c:pt idx="1801">
                  <c:v>55</c:v>
                </c:pt>
                <c:pt idx="1802">
                  <c:v>55</c:v>
                </c:pt>
                <c:pt idx="1803">
                  <c:v>55</c:v>
                </c:pt>
                <c:pt idx="1804">
                  <c:v>55</c:v>
                </c:pt>
                <c:pt idx="1805">
                  <c:v>55</c:v>
                </c:pt>
                <c:pt idx="1806">
                  <c:v>55</c:v>
                </c:pt>
                <c:pt idx="1807">
                  <c:v>55</c:v>
                </c:pt>
                <c:pt idx="1808">
                  <c:v>55</c:v>
                </c:pt>
                <c:pt idx="1809">
                  <c:v>55</c:v>
                </c:pt>
                <c:pt idx="1810">
                  <c:v>55</c:v>
                </c:pt>
                <c:pt idx="1811">
                  <c:v>55</c:v>
                </c:pt>
                <c:pt idx="1812">
                  <c:v>55</c:v>
                </c:pt>
                <c:pt idx="1813">
                  <c:v>55</c:v>
                </c:pt>
                <c:pt idx="1814">
                  <c:v>55</c:v>
                </c:pt>
                <c:pt idx="1815">
                  <c:v>55</c:v>
                </c:pt>
                <c:pt idx="1816">
                  <c:v>55</c:v>
                </c:pt>
                <c:pt idx="1817">
                  <c:v>55</c:v>
                </c:pt>
                <c:pt idx="1818">
                  <c:v>55</c:v>
                </c:pt>
                <c:pt idx="1819">
                  <c:v>55</c:v>
                </c:pt>
                <c:pt idx="1820">
                  <c:v>55</c:v>
                </c:pt>
                <c:pt idx="1821">
                  <c:v>55</c:v>
                </c:pt>
                <c:pt idx="1822">
                  <c:v>55</c:v>
                </c:pt>
                <c:pt idx="1823">
                  <c:v>55</c:v>
                </c:pt>
                <c:pt idx="1824">
                  <c:v>55</c:v>
                </c:pt>
                <c:pt idx="1825">
                  <c:v>55</c:v>
                </c:pt>
                <c:pt idx="1826">
                  <c:v>55</c:v>
                </c:pt>
                <c:pt idx="1827">
                  <c:v>55</c:v>
                </c:pt>
                <c:pt idx="1828">
                  <c:v>55</c:v>
                </c:pt>
                <c:pt idx="1829">
                  <c:v>55</c:v>
                </c:pt>
                <c:pt idx="1830">
                  <c:v>55</c:v>
                </c:pt>
                <c:pt idx="1831">
                  <c:v>55</c:v>
                </c:pt>
                <c:pt idx="1832">
                  <c:v>55</c:v>
                </c:pt>
                <c:pt idx="1833">
                  <c:v>55</c:v>
                </c:pt>
                <c:pt idx="1834">
                  <c:v>56</c:v>
                </c:pt>
                <c:pt idx="1835">
                  <c:v>56</c:v>
                </c:pt>
                <c:pt idx="1836">
                  <c:v>56</c:v>
                </c:pt>
                <c:pt idx="1837">
                  <c:v>56</c:v>
                </c:pt>
                <c:pt idx="1838">
                  <c:v>56</c:v>
                </c:pt>
                <c:pt idx="1839">
                  <c:v>56</c:v>
                </c:pt>
                <c:pt idx="1840">
                  <c:v>56</c:v>
                </c:pt>
                <c:pt idx="1841">
                  <c:v>56</c:v>
                </c:pt>
                <c:pt idx="1842">
                  <c:v>56</c:v>
                </c:pt>
                <c:pt idx="1843">
                  <c:v>56</c:v>
                </c:pt>
                <c:pt idx="1844">
                  <c:v>56</c:v>
                </c:pt>
                <c:pt idx="1845">
                  <c:v>56</c:v>
                </c:pt>
                <c:pt idx="1846">
                  <c:v>56</c:v>
                </c:pt>
                <c:pt idx="1847">
                  <c:v>56</c:v>
                </c:pt>
                <c:pt idx="1848">
                  <c:v>56</c:v>
                </c:pt>
                <c:pt idx="1849">
                  <c:v>56</c:v>
                </c:pt>
                <c:pt idx="1850">
                  <c:v>56</c:v>
                </c:pt>
                <c:pt idx="1851">
                  <c:v>56</c:v>
                </c:pt>
                <c:pt idx="1852">
                  <c:v>56</c:v>
                </c:pt>
                <c:pt idx="1853">
                  <c:v>56</c:v>
                </c:pt>
                <c:pt idx="1854">
                  <c:v>56</c:v>
                </c:pt>
                <c:pt idx="1855">
                  <c:v>56</c:v>
                </c:pt>
                <c:pt idx="1856">
                  <c:v>56</c:v>
                </c:pt>
                <c:pt idx="1857">
                  <c:v>56</c:v>
                </c:pt>
                <c:pt idx="1858">
                  <c:v>56</c:v>
                </c:pt>
                <c:pt idx="1859">
                  <c:v>56</c:v>
                </c:pt>
                <c:pt idx="1860">
                  <c:v>56</c:v>
                </c:pt>
                <c:pt idx="1861">
                  <c:v>56</c:v>
                </c:pt>
                <c:pt idx="1862">
                  <c:v>56</c:v>
                </c:pt>
                <c:pt idx="1863">
                  <c:v>56</c:v>
                </c:pt>
                <c:pt idx="1864">
                  <c:v>56</c:v>
                </c:pt>
                <c:pt idx="1865">
                  <c:v>56</c:v>
                </c:pt>
                <c:pt idx="1866">
                  <c:v>56</c:v>
                </c:pt>
                <c:pt idx="1867">
                  <c:v>56</c:v>
                </c:pt>
                <c:pt idx="1868">
                  <c:v>56</c:v>
                </c:pt>
                <c:pt idx="1869">
                  <c:v>56</c:v>
                </c:pt>
                <c:pt idx="1870">
                  <c:v>56</c:v>
                </c:pt>
                <c:pt idx="1871">
                  <c:v>56</c:v>
                </c:pt>
                <c:pt idx="1872">
                  <c:v>56</c:v>
                </c:pt>
                <c:pt idx="1873">
                  <c:v>56</c:v>
                </c:pt>
                <c:pt idx="1874">
                  <c:v>56</c:v>
                </c:pt>
                <c:pt idx="1875">
                  <c:v>56</c:v>
                </c:pt>
                <c:pt idx="1876">
                  <c:v>56</c:v>
                </c:pt>
                <c:pt idx="1877">
                  <c:v>56</c:v>
                </c:pt>
                <c:pt idx="1878">
                  <c:v>56</c:v>
                </c:pt>
                <c:pt idx="1879">
                  <c:v>56</c:v>
                </c:pt>
                <c:pt idx="1880">
                  <c:v>56</c:v>
                </c:pt>
                <c:pt idx="1881">
                  <c:v>56</c:v>
                </c:pt>
                <c:pt idx="1882">
                  <c:v>56</c:v>
                </c:pt>
                <c:pt idx="1883">
                  <c:v>56</c:v>
                </c:pt>
                <c:pt idx="1884">
                  <c:v>56</c:v>
                </c:pt>
                <c:pt idx="1885">
                  <c:v>56</c:v>
                </c:pt>
                <c:pt idx="1886">
                  <c:v>56</c:v>
                </c:pt>
                <c:pt idx="1887">
                  <c:v>56</c:v>
                </c:pt>
                <c:pt idx="1888">
                  <c:v>56</c:v>
                </c:pt>
                <c:pt idx="1889">
                  <c:v>56</c:v>
                </c:pt>
                <c:pt idx="1890">
                  <c:v>56</c:v>
                </c:pt>
                <c:pt idx="1891">
                  <c:v>57</c:v>
                </c:pt>
                <c:pt idx="1892">
                  <c:v>57</c:v>
                </c:pt>
                <c:pt idx="1893">
                  <c:v>57</c:v>
                </c:pt>
                <c:pt idx="1894">
                  <c:v>57</c:v>
                </c:pt>
                <c:pt idx="1895">
                  <c:v>57</c:v>
                </c:pt>
                <c:pt idx="1896">
                  <c:v>57</c:v>
                </c:pt>
                <c:pt idx="1897">
                  <c:v>57</c:v>
                </c:pt>
                <c:pt idx="1898">
                  <c:v>57</c:v>
                </c:pt>
                <c:pt idx="1899">
                  <c:v>57</c:v>
                </c:pt>
                <c:pt idx="1900">
                  <c:v>57</c:v>
                </c:pt>
                <c:pt idx="1901">
                  <c:v>57</c:v>
                </c:pt>
                <c:pt idx="1902">
                  <c:v>57</c:v>
                </c:pt>
                <c:pt idx="1903">
                  <c:v>57</c:v>
                </c:pt>
                <c:pt idx="1904">
                  <c:v>57</c:v>
                </c:pt>
                <c:pt idx="1905">
                  <c:v>57</c:v>
                </c:pt>
                <c:pt idx="1906">
                  <c:v>57</c:v>
                </c:pt>
                <c:pt idx="1907">
                  <c:v>57</c:v>
                </c:pt>
                <c:pt idx="1908">
                  <c:v>57</c:v>
                </c:pt>
                <c:pt idx="1909">
                  <c:v>57</c:v>
                </c:pt>
                <c:pt idx="1910">
                  <c:v>57</c:v>
                </c:pt>
                <c:pt idx="1911">
                  <c:v>57</c:v>
                </c:pt>
                <c:pt idx="1912">
                  <c:v>57</c:v>
                </c:pt>
                <c:pt idx="1913">
                  <c:v>57</c:v>
                </c:pt>
                <c:pt idx="1914">
                  <c:v>57</c:v>
                </c:pt>
                <c:pt idx="1915">
                  <c:v>57</c:v>
                </c:pt>
                <c:pt idx="1916">
                  <c:v>57</c:v>
                </c:pt>
                <c:pt idx="1917">
                  <c:v>57</c:v>
                </c:pt>
                <c:pt idx="1918">
                  <c:v>57</c:v>
                </c:pt>
                <c:pt idx="1919">
                  <c:v>57</c:v>
                </c:pt>
                <c:pt idx="1920">
                  <c:v>57</c:v>
                </c:pt>
                <c:pt idx="1921">
                  <c:v>57</c:v>
                </c:pt>
                <c:pt idx="1922">
                  <c:v>57</c:v>
                </c:pt>
                <c:pt idx="1923">
                  <c:v>57</c:v>
                </c:pt>
                <c:pt idx="1924">
                  <c:v>57</c:v>
                </c:pt>
                <c:pt idx="1925">
                  <c:v>57</c:v>
                </c:pt>
                <c:pt idx="1926">
                  <c:v>57</c:v>
                </c:pt>
                <c:pt idx="1927">
                  <c:v>57</c:v>
                </c:pt>
                <c:pt idx="1928">
                  <c:v>57</c:v>
                </c:pt>
                <c:pt idx="1929">
                  <c:v>57</c:v>
                </c:pt>
                <c:pt idx="1930">
                  <c:v>57</c:v>
                </c:pt>
                <c:pt idx="1931">
                  <c:v>57</c:v>
                </c:pt>
                <c:pt idx="1932">
                  <c:v>57</c:v>
                </c:pt>
                <c:pt idx="1933">
                  <c:v>57</c:v>
                </c:pt>
                <c:pt idx="1934">
                  <c:v>57</c:v>
                </c:pt>
                <c:pt idx="1935">
                  <c:v>57</c:v>
                </c:pt>
                <c:pt idx="1936">
                  <c:v>57</c:v>
                </c:pt>
                <c:pt idx="1937">
                  <c:v>57</c:v>
                </c:pt>
                <c:pt idx="1938">
                  <c:v>57</c:v>
                </c:pt>
                <c:pt idx="1939">
                  <c:v>57</c:v>
                </c:pt>
                <c:pt idx="1940">
                  <c:v>57</c:v>
                </c:pt>
                <c:pt idx="1941">
                  <c:v>57</c:v>
                </c:pt>
                <c:pt idx="1942">
                  <c:v>57</c:v>
                </c:pt>
                <c:pt idx="1943">
                  <c:v>57</c:v>
                </c:pt>
                <c:pt idx="1944">
                  <c:v>57</c:v>
                </c:pt>
                <c:pt idx="1945">
                  <c:v>57</c:v>
                </c:pt>
                <c:pt idx="1946">
                  <c:v>58</c:v>
                </c:pt>
                <c:pt idx="1947">
                  <c:v>58</c:v>
                </c:pt>
                <c:pt idx="1948">
                  <c:v>58</c:v>
                </c:pt>
                <c:pt idx="1949">
                  <c:v>58</c:v>
                </c:pt>
                <c:pt idx="1950">
                  <c:v>58</c:v>
                </c:pt>
                <c:pt idx="1951">
                  <c:v>58</c:v>
                </c:pt>
                <c:pt idx="1952">
                  <c:v>58</c:v>
                </c:pt>
                <c:pt idx="1953">
                  <c:v>58</c:v>
                </c:pt>
                <c:pt idx="1954">
                  <c:v>58</c:v>
                </c:pt>
                <c:pt idx="1955">
                  <c:v>58</c:v>
                </c:pt>
                <c:pt idx="1956">
                  <c:v>58</c:v>
                </c:pt>
                <c:pt idx="1957">
                  <c:v>58</c:v>
                </c:pt>
                <c:pt idx="1958">
                  <c:v>58</c:v>
                </c:pt>
                <c:pt idx="1959">
                  <c:v>58</c:v>
                </c:pt>
                <c:pt idx="1960">
                  <c:v>58</c:v>
                </c:pt>
                <c:pt idx="1961">
                  <c:v>58</c:v>
                </c:pt>
                <c:pt idx="1962">
                  <c:v>58</c:v>
                </c:pt>
                <c:pt idx="1963">
                  <c:v>58</c:v>
                </c:pt>
                <c:pt idx="1964">
                  <c:v>58</c:v>
                </c:pt>
                <c:pt idx="1965">
                  <c:v>58</c:v>
                </c:pt>
                <c:pt idx="1966">
                  <c:v>58</c:v>
                </c:pt>
                <c:pt idx="1967">
                  <c:v>58</c:v>
                </c:pt>
                <c:pt idx="1968">
                  <c:v>58</c:v>
                </c:pt>
                <c:pt idx="1969">
                  <c:v>58</c:v>
                </c:pt>
                <c:pt idx="1970">
                  <c:v>58</c:v>
                </c:pt>
                <c:pt idx="1971">
                  <c:v>58</c:v>
                </c:pt>
                <c:pt idx="1972">
                  <c:v>58</c:v>
                </c:pt>
                <c:pt idx="1973">
                  <c:v>58</c:v>
                </c:pt>
                <c:pt idx="1974">
                  <c:v>58</c:v>
                </c:pt>
                <c:pt idx="1975">
                  <c:v>58</c:v>
                </c:pt>
                <c:pt idx="1976">
                  <c:v>58</c:v>
                </c:pt>
                <c:pt idx="1977">
                  <c:v>58</c:v>
                </c:pt>
                <c:pt idx="1978">
                  <c:v>58</c:v>
                </c:pt>
                <c:pt idx="1979">
                  <c:v>58</c:v>
                </c:pt>
                <c:pt idx="1980">
                  <c:v>58</c:v>
                </c:pt>
                <c:pt idx="1981">
                  <c:v>58</c:v>
                </c:pt>
                <c:pt idx="1982">
                  <c:v>58</c:v>
                </c:pt>
                <c:pt idx="1983">
                  <c:v>58</c:v>
                </c:pt>
                <c:pt idx="1984">
                  <c:v>58</c:v>
                </c:pt>
                <c:pt idx="1985">
                  <c:v>58</c:v>
                </c:pt>
                <c:pt idx="1986">
                  <c:v>58</c:v>
                </c:pt>
                <c:pt idx="1987">
                  <c:v>58</c:v>
                </c:pt>
                <c:pt idx="1988">
                  <c:v>58</c:v>
                </c:pt>
                <c:pt idx="1989">
                  <c:v>58</c:v>
                </c:pt>
                <c:pt idx="1990">
                  <c:v>58</c:v>
                </c:pt>
                <c:pt idx="1991">
                  <c:v>58</c:v>
                </c:pt>
                <c:pt idx="1992">
                  <c:v>58</c:v>
                </c:pt>
                <c:pt idx="1993">
                  <c:v>58</c:v>
                </c:pt>
                <c:pt idx="1994">
                  <c:v>58</c:v>
                </c:pt>
                <c:pt idx="1995">
                  <c:v>58</c:v>
                </c:pt>
                <c:pt idx="1996">
                  <c:v>58</c:v>
                </c:pt>
                <c:pt idx="1997">
                  <c:v>58</c:v>
                </c:pt>
                <c:pt idx="1998">
                  <c:v>58</c:v>
                </c:pt>
                <c:pt idx="1999">
                  <c:v>58</c:v>
                </c:pt>
                <c:pt idx="2000">
                  <c:v>58</c:v>
                </c:pt>
                <c:pt idx="2001">
                  <c:v>58</c:v>
                </c:pt>
                <c:pt idx="2002">
                  <c:v>58</c:v>
                </c:pt>
                <c:pt idx="2003">
                  <c:v>59</c:v>
                </c:pt>
                <c:pt idx="2004">
                  <c:v>59</c:v>
                </c:pt>
                <c:pt idx="2005">
                  <c:v>59</c:v>
                </c:pt>
                <c:pt idx="2006">
                  <c:v>59</c:v>
                </c:pt>
                <c:pt idx="2007">
                  <c:v>59</c:v>
                </c:pt>
                <c:pt idx="2008">
                  <c:v>59</c:v>
                </c:pt>
                <c:pt idx="2009">
                  <c:v>59</c:v>
                </c:pt>
                <c:pt idx="2010">
                  <c:v>59</c:v>
                </c:pt>
                <c:pt idx="2011">
                  <c:v>59</c:v>
                </c:pt>
                <c:pt idx="2012">
                  <c:v>59</c:v>
                </c:pt>
                <c:pt idx="2013">
                  <c:v>59</c:v>
                </c:pt>
                <c:pt idx="2014">
                  <c:v>59</c:v>
                </c:pt>
                <c:pt idx="2015">
                  <c:v>59</c:v>
                </c:pt>
                <c:pt idx="2016">
                  <c:v>59</c:v>
                </c:pt>
                <c:pt idx="2017">
                  <c:v>59</c:v>
                </c:pt>
                <c:pt idx="2018">
                  <c:v>59</c:v>
                </c:pt>
                <c:pt idx="2019">
                  <c:v>59</c:v>
                </c:pt>
                <c:pt idx="2020">
                  <c:v>59</c:v>
                </c:pt>
                <c:pt idx="2021">
                  <c:v>59</c:v>
                </c:pt>
                <c:pt idx="2022">
                  <c:v>59</c:v>
                </c:pt>
                <c:pt idx="2023">
                  <c:v>59</c:v>
                </c:pt>
                <c:pt idx="2024">
                  <c:v>59</c:v>
                </c:pt>
                <c:pt idx="2025">
                  <c:v>59</c:v>
                </c:pt>
                <c:pt idx="2026">
                  <c:v>59</c:v>
                </c:pt>
                <c:pt idx="2027">
                  <c:v>59</c:v>
                </c:pt>
                <c:pt idx="2028">
                  <c:v>59</c:v>
                </c:pt>
                <c:pt idx="2029">
                  <c:v>59</c:v>
                </c:pt>
                <c:pt idx="2030">
                  <c:v>59</c:v>
                </c:pt>
                <c:pt idx="2031">
                  <c:v>59</c:v>
                </c:pt>
                <c:pt idx="2032">
                  <c:v>59</c:v>
                </c:pt>
                <c:pt idx="2033">
                  <c:v>59</c:v>
                </c:pt>
                <c:pt idx="2034">
                  <c:v>59</c:v>
                </c:pt>
                <c:pt idx="2035">
                  <c:v>59</c:v>
                </c:pt>
                <c:pt idx="2036">
                  <c:v>59</c:v>
                </c:pt>
                <c:pt idx="2037">
                  <c:v>59</c:v>
                </c:pt>
                <c:pt idx="2038">
                  <c:v>59</c:v>
                </c:pt>
                <c:pt idx="2039">
                  <c:v>59</c:v>
                </c:pt>
                <c:pt idx="2040">
                  <c:v>59</c:v>
                </c:pt>
                <c:pt idx="2041">
                  <c:v>59</c:v>
                </c:pt>
                <c:pt idx="2042">
                  <c:v>59</c:v>
                </c:pt>
                <c:pt idx="2043">
                  <c:v>59</c:v>
                </c:pt>
                <c:pt idx="2044">
                  <c:v>59</c:v>
                </c:pt>
                <c:pt idx="2045">
                  <c:v>59</c:v>
                </c:pt>
                <c:pt idx="2046">
                  <c:v>59</c:v>
                </c:pt>
                <c:pt idx="2047">
                  <c:v>59</c:v>
                </c:pt>
                <c:pt idx="2048">
                  <c:v>59</c:v>
                </c:pt>
                <c:pt idx="2049">
                  <c:v>59</c:v>
                </c:pt>
                <c:pt idx="2050">
                  <c:v>59</c:v>
                </c:pt>
                <c:pt idx="2051">
                  <c:v>59</c:v>
                </c:pt>
                <c:pt idx="2052">
                  <c:v>59</c:v>
                </c:pt>
                <c:pt idx="2053">
                  <c:v>59</c:v>
                </c:pt>
                <c:pt idx="2054">
                  <c:v>59</c:v>
                </c:pt>
                <c:pt idx="2055">
                  <c:v>59</c:v>
                </c:pt>
                <c:pt idx="2056">
                  <c:v>60</c:v>
                </c:pt>
                <c:pt idx="2057">
                  <c:v>60</c:v>
                </c:pt>
                <c:pt idx="2058">
                  <c:v>60</c:v>
                </c:pt>
                <c:pt idx="2059">
                  <c:v>60</c:v>
                </c:pt>
                <c:pt idx="2060">
                  <c:v>60</c:v>
                </c:pt>
                <c:pt idx="2061">
                  <c:v>60</c:v>
                </c:pt>
                <c:pt idx="2062">
                  <c:v>60</c:v>
                </c:pt>
                <c:pt idx="2063">
                  <c:v>60</c:v>
                </c:pt>
                <c:pt idx="2064">
                  <c:v>60</c:v>
                </c:pt>
                <c:pt idx="2065">
                  <c:v>60</c:v>
                </c:pt>
                <c:pt idx="2066">
                  <c:v>60</c:v>
                </c:pt>
                <c:pt idx="2067">
                  <c:v>60</c:v>
                </c:pt>
                <c:pt idx="2068">
                  <c:v>60</c:v>
                </c:pt>
                <c:pt idx="2069">
                  <c:v>60</c:v>
                </c:pt>
                <c:pt idx="2070">
                  <c:v>60</c:v>
                </c:pt>
                <c:pt idx="2071">
                  <c:v>60</c:v>
                </c:pt>
                <c:pt idx="2072">
                  <c:v>60</c:v>
                </c:pt>
                <c:pt idx="2073">
                  <c:v>60</c:v>
                </c:pt>
                <c:pt idx="2074">
                  <c:v>60</c:v>
                </c:pt>
                <c:pt idx="2075">
                  <c:v>60</c:v>
                </c:pt>
                <c:pt idx="2076">
                  <c:v>60</c:v>
                </c:pt>
                <c:pt idx="2077">
                  <c:v>60</c:v>
                </c:pt>
                <c:pt idx="2078">
                  <c:v>60</c:v>
                </c:pt>
                <c:pt idx="2079">
                  <c:v>60</c:v>
                </c:pt>
                <c:pt idx="2080">
                  <c:v>60</c:v>
                </c:pt>
                <c:pt idx="2081">
                  <c:v>60</c:v>
                </c:pt>
                <c:pt idx="2082">
                  <c:v>60</c:v>
                </c:pt>
                <c:pt idx="2083">
                  <c:v>60</c:v>
                </c:pt>
                <c:pt idx="2084">
                  <c:v>60</c:v>
                </c:pt>
                <c:pt idx="2085">
                  <c:v>60</c:v>
                </c:pt>
                <c:pt idx="2086">
                  <c:v>60</c:v>
                </c:pt>
                <c:pt idx="2087">
                  <c:v>60</c:v>
                </c:pt>
                <c:pt idx="2088">
                  <c:v>60</c:v>
                </c:pt>
                <c:pt idx="2089">
                  <c:v>60</c:v>
                </c:pt>
                <c:pt idx="2090">
                  <c:v>60</c:v>
                </c:pt>
                <c:pt idx="2091">
                  <c:v>60</c:v>
                </c:pt>
                <c:pt idx="2092">
                  <c:v>60</c:v>
                </c:pt>
                <c:pt idx="2093">
                  <c:v>60</c:v>
                </c:pt>
                <c:pt idx="2094">
                  <c:v>60</c:v>
                </c:pt>
                <c:pt idx="2095">
                  <c:v>60</c:v>
                </c:pt>
                <c:pt idx="2096">
                  <c:v>60</c:v>
                </c:pt>
                <c:pt idx="2097">
                  <c:v>60</c:v>
                </c:pt>
                <c:pt idx="2098">
                  <c:v>60</c:v>
                </c:pt>
                <c:pt idx="2099">
                  <c:v>60</c:v>
                </c:pt>
                <c:pt idx="2100">
                  <c:v>60</c:v>
                </c:pt>
                <c:pt idx="2101">
                  <c:v>60</c:v>
                </c:pt>
                <c:pt idx="2102">
                  <c:v>60</c:v>
                </c:pt>
                <c:pt idx="2103">
                  <c:v>60</c:v>
                </c:pt>
                <c:pt idx="2104">
                  <c:v>60</c:v>
                </c:pt>
                <c:pt idx="2105">
                  <c:v>60</c:v>
                </c:pt>
                <c:pt idx="2106">
                  <c:v>60</c:v>
                </c:pt>
                <c:pt idx="2107">
                  <c:v>60</c:v>
                </c:pt>
                <c:pt idx="2108">
                  <c:v>60</c:v>
                </c:pt>
                <c:pt idx="2109">
                  <c:v>60</c:v>
                </c:pt>
                <c:pt idx="2110">
                  <c:v>60</c:v>
                </c:pt>
                <c:pt idx="2111">
                  <c:v>60</c:v>
                </c:pt>
                <c:pt idx="2112">
                  <c:v>60</c:v>
                </c:pt>
                <c:pt idx="2113">
                  <c:v>61</c:v>
                </c:pt>
                <c:pt idx="2114">
                  <c:v>61</c:v>
                </c:pt>
                <c:pt idx="2115">
                  <c:v>61</c:v>
                </c:pt>
                <c:pt idx="2116">
                  <c:v>61</c:v>
                </c:pt>
                <c:pt idx="2117">
                  <c:v>61</c:v>
                </c:pt>
                <c:pt idx="2118">
                  <c:v>61</c:v>
                </c:pt>
                <c:pt idx="2119">
                  <c:v>61</c:v>
                </c:pt>
                <c:pt idx="2120">
                  <c:v>61</c:v>
                </c:pt>
                <c:pt idx="2121">
                  <c:v>61</c:v>
                </c:pt>
                <c:pt idx="2122">
                  <c:v>61</c:v>
                </c:pt>
                <c:pt idx="2123">
                  <c:v>61</c:v>
                </c:pt>
                <c:pt idx="2124">
                  <c:v>61</c:v>
                </c:pt>
                <c:pt idx="2125">
                  <c:v>61</c:v>
                </c:pt>
                <c:pt idx="2126">
                  <c:v>61</c:v>
                </c:pt>
                <c:pt idx="2127">
                  <c:v>61</c:v>
                </c:pt>
                <c:pt idx="2128">
                  <c:v>61</c:v>
                </c:pt>
                <c:pt idx="2129">
                  <c:v>61</c:v>
                </c:pt>
                <c:pt idx="2130">
                  <c:v>61</c:v>
                </c:pt>
                <c:pt idx="2131">
                  <c:v>61</c:v>
                </c:pt>
                <c:pt idx="2132">
                  <c:v>61</c:v>
                </c:pt>
                <c:pt idx="2133">
                  <c:v>61</c:v>
                </c:pt>
                <c:pt idx="2134">
                  <c:v>61</c:v>
                </c:pt>
                <c:pt idx="2135">
                  <c:v>61</c:v>
                </c:pt>
                <c:pt idx="2136">
                  <c:v>61</c:v>
                </c:pt>
                <c:pt idx="2137">
                  <c:v>61</c:v>
                </c:pt>
                <c:pt idx="2138">
                  <c:v>61</c:v>
                </c:pt>
                <c:pt idx="2139">
                  <c:v>61</c:v>
                </c:pt>
                <c:pt idx="2140">
                  <c:v>61</c:v>
                </c:pt>
                <c:pt idx="2141">
                  <c:v>61</c:v>
                </c:pt>
                <c:pt idx="2142">
                  <c:v>61</c:v>
                </c:pt>
                <c:pt idx="2143">
                  <c:v>61</c:v>
                </c:pt>
                <c:pt idx="2144">
                  <c:v>61</c:v>
                </c:pt>
                <c:pt idx="2145">
                  <c:v>61</c:v>
                </c:pt>
                <c:pt idx="2146">
                  <c:v>61</c:v>
                </c:pt>
                <c:pt idx="2147">
                  <c:v>61</c:v>
                </c:pt>
                <c:pt idx="2148">
                  <c:v>61</c:v>
                </c:pt>
                <c:pt idx="2149">
                  <c:v>61</c:v>
                </c:pt>
                <c:pt idx="2150">
                  <c:v>61</c:v>
                </c:pt>
                <c:pt idx="2151">
                  <c:v>61</c:v>
                </c:pt>
                <c:pt idx="2152">
                  <c:v>61</c:v>
                </c:pt>
                <c:pt idx="2153">
                  <c:v>61</c:v>
                </c:pt>
                <c:pt idx="2154">
                  <c:v>61</c:v>
                </c:pt>
                <c:pt idx="2155">
                  <c:v>61</c:v>
                </c:pt>
                <c:pt idx="2156">
                  <c:v>61</c:v>
                </c:pt>
                <c:pt idx="2157">
                  <c:v>61</c:v>
                </c:pt>
                <c:pt idx="2158">
                  <c:v>61</c:v>
                </c:pt>
                <c:pt idx="2159">
                  <c:v>61</c:v>
                </c:pt>
                <c:pt idx="2160">
                  <c:v>61</c:v>
                </c:pt>
                <c:pt idx="2161">
                  <c:v>61</c:v>
                </c:pt>
                <c:pt idx="2162">
                  <c:v>61</c:v>
                </c:pt>
                <c:pt idx="2163">
                  <c:v>61</c:v>
                </c:pt>
                <c:pt idx="2164">
                  <c:v>61</c:v>
                </c:pt>
                <c:pt idx="2165">
                  <c:v>61</c:v>
                </c:pt>
                <c:pt idx="2166">
                  <c:v>61</c:v>
                </c:pt>
                <c:pt idx="2167">
                  <c:v>61</c:v>
                </c:pt>
                <c:pt idx="2168">
                  <c:v>61</c:v>
                </c:pt>
                <c:pt idx="2169">
                  <c:v>61</c:v>
                </c:pt>
                <c:pt idx="2170">
                  <c:v>62</c:v>
                </c:pt>
                <c:pt idx="2171">
                  <c:v>62</c:v>
                </c:pt>
                <c:pt idx="2172">
                  <c:v>62</c:v>
                </c:pt>
                <c:pt idx="2173">
                  <c:v>62</c:v>
                </c:pt>
                <c:pt idx="2174">
                  <c:v>62</c:v>
                </c:pt>
                <c:pt idx="2175">
                  <c:v>62</c:v>
                </c:pt>
                <c:pt idx="2176">
                  <c:v>62</c:v>
                </c:pt>
                <c:pt idx="2177">
                  <c:v>62</c:v>
                </c:pt>
                <c:pt idx="2178">
                  <c:v>62</c:v>
                </c:pt>
                <c:pt idx="2179">
                  <c:v>62</c:v>
                </c:pt>
                <c:pt idx="2180">
                  <c:v>62</c:v>
                </c:pt>
                <c:pt idx="2181">
                  <c:v>62</c:v>
                </c:pt>
                <c:pt idx="2182">
                  <c:v>62</c:v>
                </c:pt>
                <c:pt idx="2183">
                  <c:v>62</c:v>
                </c:pt>
                <c:pt idx="2184">
                  <c:v>62</c:v>
                </c:pt>
                <c:pt idx="2185">
                  <c:v>62</c:v>
                </c:pt>
                <c:pt idx="2186">
                  <c:v>62</c:v>
                </c:pt>
                <c:pt idx="2187">
                  <c:v>62</c:v>
                </c:pt>
                <c:pt idx="2188">
                  <c:v>62</c:v>
                </c:pt>
                <c:pt idx="2189">
                  <c:v>62</c:v>
                </c:pt>
                <c:pt idx="2190">
                  <c:v>62</c:v>
                </c:pt>
                <c:pt idx="2191">
                  <c:v>62</c:v>
                </c:pt>
                <c:pt idx="2192">
                  <c:v>62</c:v>
                </c:pt>
                <c:pt idx="2193">
                  <c:v>62</c:v>
                </c:pt>
                <c:pt idx="2194">
                  <c:v>62</c:v>
                </c:pt>
                <c:pt idx="2195">
                  <c:v>62</c:v>
                </c:pt>
                <c:pt idx="2196">
                  <c:v>62</c:v>
                </c:pt>
                <c:pt idx="2197">
                  <c:v>62</c:v>
                </c:pt>
                <c:pt idx="2198">
                  <c:v>62</c:v>
                </c:pt>
                <c:pt idx="2199">
                  <c:v>62</c:v>
                </c:pt>
                <c:pt idx="2200">
                  <c:v>62</c:v>
                </c:pt>
                <c:pt idx="2201">
                  <c:v>62</c:v>
                </c:pt>
                <c:pt idx="2202">
                  <c:v>62</c:v>
                </c:pt>
                <c:pt idx="2203">
                  <c:v>62</c:v>
                </c:pt>
                <c:pt idx="2204">
                  <c:v>62</c:v>
                </c:pt>
                <c:pt idx="2205">
                  <c:v>62</c:v>
                </c:pt>
                <c:pt idx="2206">
                  <c:v>62</c:v>
                </c:pt>
                <c:pt idx="2207">
                  <c:v>62</c:v>
                </c:pt>
                <c:pt idx="2208">
                  <c:v>62</c:v>
                </c:pt>
                <c:pt idx="2209">
                  <c:v>62</c:v>
                </c:pt>
                <c:pt idx="2210">
                  <c:v>62</c:v>
                </c:pt>
                <c:pt idx="2211">
                  <c:v>62</c:v>
                </c:pt>
                <c:pt idx="2212">
                  <c:v>62</c:v>
                </c:pt>
                <c:pt idx="2213">
                  <c:v>62</c:v>
                </c:pt>
                <c:pt idx="2214">
                  <c:v>62</c:v>
                </c:pt>
                <c:pt idx="2215">
                  <c:v>62</c:v>
                </c:pt>
                <c:pt idx="2216">
                  <c:v>62</c:v>
                </c:pt>
                <c:pt idx="2217">
                  <c:v>62</c:v>
                </c:pt>
                <c:pt idx="2218">
                  <c:v>62</c:v>
                </c:pt>
                <c:pt idx="2219">
                  <c:v>62</c:v>
                </c:pt>
                <c:pt idx="2220">
                  <c:v>62</c:v>
                </c:pt>
                <c:pt idx="2221">
                  <c:v>62</c:v>
                </c:pt>
                <c:pt idx="2222">
                  <c:v>62</c:v>
                </c:pt>
                <c:pt idx="2223">
                  <c:v>62</c:v>
                </c:pt>
                <c:pt idx="2224">
                  <c:v>63</c:v>
                </c:pt>
                <c:pt idx="2225">
                  <c:v>63</c:v>
                </c:pt>
                <c:pt idx="2226">
                  <c:v>63</c:v>
                </c:pt>
                <c:pt idx="2227">
                  <c:v>63</c:v>
                </c:pt>
                <c:pt idx="2228">
                  <c:v>63</c:v>
                </c:pt>
                <c:pt idx="2229">
                  <c:v>63</c:v>
                </c:pt>
                <c:pt idx="2230">
                  <c:v>63</c:v>
                </c:pt>
                <c:pt idx="2231">
                  <c:v>63</c:v>
                </c:pt>
                <c:pt idx="2232">
                  <c:v>63</c:v>
                </c:pt>
                <c:pt idx="2233">
                  <c:v>63</c:v>
                </c:pt>
                <c:pt idx="2234">
                  <c:v>63</c:v>
                </c:pt>
                <c:pt idx="2235">
                  <c:v>63</c:v>
                </c:pt>
                <c:pt idx="2236">
                  <c:v>63</c:v>
                </c:pt>
                <c:pt idx="2237">
                  <c:v>63</c:v>
                </c:pt>
                <c:pt idx="2238">
                  <c:v>63</c:v>
                </c:pt>
                <c:pt idx="2239">
                  <c:v>63</c:v>
                </c:pt>
                <c:pt idx="2240">
                  <c:v>63</c:v>
                </c:pt>
                <c:pt idx="2241">
                  <c:v>63</c:v>
                </c:pt>
                <c:pt idx="2242">
                  <c:v>63</c:v>
                </c:pt>
                <c:pt idx="2243">
                  <c:v>63</c:v>
                </c:pt>
                <c:pt idx="2244">
                  <c:v>63</c:v>
                </c:pt>
                <c:pt idx="2245">
                  <c:v>63</c:v>
                </c:pt>
                <c:pt idx="2246">
                  <c:v>63</c:v>
                </c:pt>
                <c:pt idx="2247">
                  <c:v>63</c:v>
                </c:pt>
                <c:pt idx="2248">
                  <c:v>63</c:v>
                </c:pt>
                <c:pt idx="2249">
                  <c:v>63</c:v>
                </c:pt>
                <c:pt idx="2250">
                  <c:v>63</c:v>
                </c:pt>
                <c:pt idx="2251">
                  <c:v>63</c:v>
                </c:pt>
                <c:pt idx="2252">
                  <c:v>63</c:v>
                </c:pt>
                <c:pt idx="2253">
                  <c:v>63</c:v>
                </c:pt>
                <c:pt idx="2254">
                  <c:v>63</c:v>
                </c:pt>
                <c:pt idx="2255">
                  <c:v>63</c:v>
                </c:pt>
                <c:pt idx="2256">
                  <c:v>63</c:v>
                </c:pt>
                <c:pt idx="2257">
                  <c:v>63</c:v>
                </c:pt>
                <c:pt idx="2258">
                  <c:v>63</c:v>
                </c:pt>
                <c:pt idx="2259">
                  <c:v>63</c:v>
                </c:pt>
                <c:pt idx="2260">
                  <c:v>63</c:v>
                </c:pt>
                <c:pt idx="2261">
                  <c:v>63</c:v>
                </c:pt>
                <c:pt idx="2262">
                  <c:v>63</c:v>
                </c:pt>
                <c:pt idx="2263">
                  <c:v>63</c:v>
                </c:pt>
                <c:pt idx="2264">
                  <c:v>63</c:v>
                </c:pt>
                <c:pt idx="2265">
                  <c:v>63</c:v>
                </c:pt>
                <c:pt idx="2266">
                  <c:v>63</c:v>
                </c:pt>
                <c:pt idx="2267">
                  <c:v>63</c:v>
                </c:pt>
                <c:pt idx="2268">
                  <c:v>63</c:v>
                </c:pt>
                <c:pt idx="2269">
                  <c:v>63</c:v>
                </c:pt>
                <c:pt idx="2270">
                  <c:v>63</c:v>
                </c:pt>
                <c:pt idx="2271">
                  <c:v>63</c:v>
                </c:pt>
                <c:pt idx="2272">
                  <c:v>63</c:v>
                </c:pt>
                <c:pt idx="2273">
                  <c:v>63</c:v>
                </c:pt>
                <c:pt idx="2274">
                  <c:v>63</c:v>
                </c:pt>
                <c:pt idx="2275">
                  <c:v>63</c:v>
                </c:pt>
                <c:pt idx="2276">
                  <c:v>63</c:v>
                </c:pt>
                <c:pt idx="2277">
                  <c:v>63</c:v>
                </c:pt>
                <c:pt idx="2278">
                  <c:v>63</c:v>
                </c:pt>
                <c:pt idx="2279">
                  <c:v>63</c:v>
                </c:pt>
                <c:pt idx="2280">
                  <c:v>63</c:v>
                </c:pt>
                <c:pt idx="2281">
                  <c:v>64</c:v>
                </c:pt>
                <c:pt idx="2282">
                  <c:v>64</c:v>
                </c:pt>
                <c:pt idx="2283">
                  <c:v>64</c:v>
                </c:pt>
                <c:pt idx="2284">
                  <c:v>64</c:v>
                </c:pt>
                <c:pt idx="2285">
                  <c:v>64</c:v>
                </c:pt>
                <c:pt idx="2286">
                  <c:v>64</c:v>
                </c:pt>
                <c:pt idx="2287">
                  <c:v>64</c:v>
                </c:pt>
                <c:pt idx="2288">
                  <c:v>64</c:v>
                </c:pt>
                <c:pt idx="2289">
                  <c:v>64</c:v>
                </c:pt>
                <c:pt idx="2290">
                  <c:v>64</c:v>
                </c:pt>
                <c:pt idx="2291">
                  <c:v>64</c:v>
                </c:pt>
                <c:pt idx="2292">
                  <c:v>64</c:v>
                </c:pt>
                <c:pt idx="2293">
                  <c:v>64</c:v>
                </c:pt>
                <c:pt idx="2294">
                  <c:v>64</c:v>
                </c:pt>
                <c:pt idx="2295">
                  <c:v>64</c:v>
                </c:pt>
                <c:pt idx="2296">
                  <c:v>64</c:v>
                </c:pt>
                <c:pt idx="2297">
                  <c:v>64</c:v>
                </c:pt>
                <c:pt idx="2298">
                  <c:v>64</c:v>
                </c:pt>
                <c:pt idx="2299">
                  <c:v>64</c:v>
                </c:pt>
                <c:pt idx="2300">
                  <c:v>64</c:v>
                </c:pt>
                <c:pt idx="2301">
                  <c:v>64</c:v>
                </c:pt>
                <c:pt idx="2302">
                  <c:v>64</c:v>
                </c:pt>
                <c:pt idx="2303">
                  <c:v>64</c:v>
                </c:pt>
                <c:pt idx="2304">
                  <c:v>64</c:v>
                </c:pt>
                <c:pt idx="2305">
                  <c:v>64</c:v>
                </c:pt>
                <c:pt idx="2306">
                  <c:v>64</c:v>
                </c:pt>
                <c:pt idx="2307">
                  <c:v>64</c:v>
                </c:pt>
                <c:pt idx="2308">
                  <c:v>64</c:v>
                </c:pt>
                <c:pt idx="2309">
                  <c:v>64</c:v>
                </c:pt>
                <c:pt idx="2310">
                  <c:v>64</c:v>
                </c:pt>
                <c:pt idx="2311">
                  <c:v>64</c:v>
                </c:pt>
                <c:pt idx="2312">
                  <c:v>64</c:v>
                </c:pt>
                <c:pt idx="2313">
                  <c:v>64</c:v>
                </c:pt>
                <c:pt idx="2314">
                  <c:v>64</c:v>
                </c:pt>
                <c:pt idx="2315">
                  <c:v>64</c:v>
                </c:pt>
                <c:pt idx="2316">
                  <c:v>64</c:v>
                </c:pt>
                <c:pt idx="2317">
                  <c:v>64</c:v>
                </c:pt>
                <c:pt idx="2318">
                  <c:v>64</c:v>
                </c:pt>
                <c:pt idx="2319">
                  <c:v>64</c:v>
                </c:pt>
                <c:pt idx="2320">
                  <c:v>64</c:v>
                </c:pt>
                <c:pt idx="2321">
                  <c:v>64</c:v>
                </c:pt>
                <c:pt idx="2322">
                  <c:v>64</c:v>
                </c:pt>
                <c:pt idx="2323">
                  <c:v>64</c:v>
                </c:pt>
                <c:pt idx="2324">
                  <c:v>64</c:v>
                </c:pt>
                <c:pt idx="2325">
                  <c:v>64</c:v>
                </c:pt>
                <c:pt idx="2326">
                  <c:v>64</c:v>
                </c:pt>
                <c:pt idx="2327">
                  <c:v>64</c:v>
                </c:pt>
                <c:pt idx="2328">
                  <c:v>64</c:v>
                </c:pt>
                <c:pt idx="2329">
                  <c:v>64</c:v>
                </c:pt>
                <c:pt idx="2330">
                  <c:v>64</c:v>
                </c:pt>
                <c:pt idx="2331">
                  <c:v>64</c:v>
                </c:pt>
                <c:pt idx="2332">
                  <c:v>64</c:v>
                </c:pt>
                <c:pt idx="2333">
                  <c:v>64</c:v>
                </c:pt>
                <c:pt idx="2334">
                  <c:v>64</c:v>
                </c:pt>
                <c:pt idx="2335">
                  <c:v>64</c:v>
                </c:pt>
                <c:pt idx="2336">
                  <c:v>64</c:v>
                </c:pt>
                <c:pt idx="2337">
                  <c:v>64</c:v>
                </c:pt>
                <c:pt idx="2338">
                  <c:v>64</c:v>
                </c:pt>
                <c:pt idx="2339">
                  <c:v>65</c:v>
                </c:pt>
                <c:pt idx="2340">
                  <c:v>65</c:v>
                </c:pt>
                <c:pt idx="2341">
                  <c:v>65</c:v>
                </c:pt>
                <c:pt idx="2342">
                  <c:v>65</c:v>
                </c:pt>
                <c:pt idx="2343">
                  <c:v>65</c:v>
                </c:pt>
                <c:pt idx="2344">
                  <c:v>65</c:v>
                </c:pt>
                <c:pt idx="2345">
                  <c:v>65</c:v>
                </c:pt>
                <c:pt idx="2346">
                  <c:v>65</c:v>
                </c:pt>
                <c:pt idx="2347">
                  <c:v>65</c:v>
                </c:pt>
                <c:pt idx="2348">
                  <c:v>65</c:v>
                </c:pt>
                <c:pt idx="2349">
                  <c:v>65</c:v>
                </c:pt>
                <c:pt idx="2350">
                  <c:v>65</c:v>
                </c:pt>
                <c:pt idx="2351">
                  <c:v>65</c:v>
                </c:pt>
                <c:pt idx="2352">
                  <c:v>65</c:v>
                </c:pt>
                <c:pt idx="2353">
                  <c:v>65</c:v>
                </c:pt>
                <c:pt idx="2354">
                  <c:v>65</c:v>
                </c:pt>
                <c:pt idx="2355">
                  <c:v>65</c:v>
                </c:pt>
                <c:pt idx="2356">
                  <c:v>65</c:v>
                </c:pt>
                <c:pt idx="2357">
                  <c:v>65</c:v>
                </c:pt>
                <c:pt idx="2358">
                  <c:v>65</c:v>
                </c:pt>
                <c:pt idx="2359">
                  <c:v>65</c:v>
                </c:pt>
                <c:pt idx="2360">
                  <c:v>65</c:v>
                </c:pt>
                <c:pt idx="2361">
                  <c:v>65</c:v>
                </c:pt>
                <c:pt idx="2362">
                  <c:v>65</c:v>
                </c:pt>
                <c:pt idx="2363">
                  <c:v>65</c:v>
                </c:pt>
                <c:pt idx="2364">
                  <c:v>65</c:v>
                </c:pt>
                <c:pt idx="2365">
                  <c:v>65</c:v>
                </c:pt>
                <c:pt idx="2366">
                  <c:v>65</c:v>
                </c:pt>
                <c:pt idx="2367">
                  <c:v>65</c:v>
                </c:pt>
                <c:pt idx="2368">
                  <c:v>65</c:v>
                </c:pt>
                <c:pt idx="2369">
                  <c:v>65</c:v>
                </c:pt>
                <c:pt idx="2370">
                  <c:v>65</c:v>
                </c:pt>
                <c:pt idx="2371">
                  <c:v>65</c:v>
                </c:pt>
                <c:pt idx="2372">
                  <c:v>65</c:v>
                </c:pt>
                <c:pt idx="2373">
                  <c:v>65</c:v>
                </c:pt>
                <c:pt idx="2374">
                  <c:v>65</c:v>
                </c:pt>
                <c:pt idx="2375">
                  <c:v>65</c:v>
                </c:pt>
                <c:pt idx="2376">
                  <c:v>65</c:v>
                </c:pt>
                <c:pt idx="2377">
                  <c:v>65</c:v>
                </c:pt>
                <c:pt idx="2378">
                  <c:v>65</c:v>
                </c:pt>
                <c:pt idx="2379">
                  <c:v>65</c:v>
                </c:pt>
                <c:pt idx="2380">
                  <c:v>65</c:v>
                </c:pt>
                <c:pt idx="2381">
                  <c:v>65</c:v>
                </c:pt>
                <c:pt idx="2382">
                  <c:v>65</c:v>
                </c:pt>
                <c:pt idx="2383">
                  <c:v>65</c:v>
                </c:pt>
                <c:pt idx="2384">
                  <c:v>65</c:v>
                </c:pt>
                <c:pt idx="2385">
                  <c:v>65</c:v>
                </c:pt>
                <c:pt idx="2386">
                  <c:v>65</c:v>
                </c:pt>
                <c:pt idx="2387">
                  <c:v>65</c:v>
                </c:pt>
                <c:pt idx="2388">
                  <c:v>65</c:v>
                </c:pt>
                <c:pt idx="2389">
                  <c:v>65</c:v>
                </c:pt>
                <c:pt idx="2390">
                  <c:v>65</c:v>
                </c:pt>
                <c:pt idx="2391">
                  <c:v>65</c:v>
                </c:pt>
                <c:pt idx="2392">
                  <c:v>65</c:v>
                </c:pt>
                <c:pt idx="2393">
                  <c:v>65</c:v>
                </c:pt>
                <c:pt idx="2394">
                  <c:v>65</c:v>
                </c:pt>
                <c:pt idx="2395">
                  <c:v>65</c:v>
                </c:pt>
                <c:pt idx="2396">
                  <c:v>66</c:v>
                </c:pt>
                <c:pt idx="2397">
                  <c:v>66</c:v>
                </c:pt>
                <c:pt idx="2398">
                  <c:v>66</c:v>
                </c:pt>
                <c:pt idx="2399">
                  <c:v>66</c:v>
                </c:pt>
                <c:pt idx="2400">
                  <c:v>66</c:v>
                </c:pt>
                <c:pt idx="2401">
                  <c:v>66</c:v>
                </c:pt>
                <c:pt idx="2402">
                  <c:v>66</c:v>
                </c:pt>
                <c:pt idx="2403">
                  <c:v>66</c:v>
                </c:pt>
                <c:pt idx="2404">
                  <c:v>66</c:v>
                </c:pt>
                <c:pt idx="2405">
                  <c:v>66</c:v>
                </c:pt>
                <c:pt idx="2406">
                  <c:v>66</c:v>
                </c:pt>
                <c:pt idx="2407">
                  <c:v>66</c:v>
                </c:pt>
                <c:pt idx="2408">
                  <c:v>66</c:v>
                </c:pt>
                <c:pt idx="2409">
                  <c:v>66</c:v>
                </c:pt>
                <c:pt idx="2410">
                  <c:v>66</c:v>
                </c:pt>
                <c:pt idx="2411">
                  <c:v>66</c:v>
                </c:pt>
                <c:pt idx="2412">
                  <c:v>66</c:v>
                </c:pt>
                <c:pt idx="2413">
                  <c:v>66</c:v>
                </c:pt>
                <c:pt idx="2414">
                  <c:v>66</c:v>
                </c:pt>
                <c:pt idx="2415">
                  <c:v>66</c:v>
                </c:pt>
                <c:pt idx="2416">
                  <c:v>66</c:v>
                </c:pt>
                <c:pt idx="2417">
                  <c:v>66</c:v>
                </c:pt>
                <c:pt idx="2418">
                  <c:v>66</c:v>
                </c:pt>
                <c:pt idx="2419">
                  <c:v>66</c:v>
                </c:pt>
                <c:pt idx="2420">
                  <c:v>66</c:v>
                </c:pt>
                <c:pt idx="2421">
                  <c:v>66</c:v>
                </c:pt>
                <c:pt idx="2422">
                  <c:v>66</c:v>
                </c:pt>
                <c:pt idx="2423">
                  <c:v>66</c:v>
                </c:pt>
                <c:pt idx="2424">
                  <c:v>66</c:v>
                </c:pt>
                <c:pt idx="2425">
                  <c:v>66</c:v>
                </c:pt>
                <c:pt idx="2426">
                  <c:v>66</c:v>
                </c:pt>
                <c:pt idx="2427">
                  <c:v>66</c:v>
                </c:pt>
                <c:pt idx="2428">
                  <c:v>66</c:v>
                </c:pt>
                <c:pt idx="2429">
                  <c:v>66</c:v>
                </c:pt>
                <c:pt idx="2430">
                  <c:v>66</c:v>
                </c:pt>
                <c:pt idx="2431">
                  <c:v>66</c:v>
                </c:pt>
                <c:pt idx="2432">
                  <c:v>66</c:v>
                </c:pt>
                <c:pt idx="2433">
                  <c:v>66</c:v>
                </c:pt>
                <c:pt idx="2434">
                  <c:v>66</c:v>
                </c:pt>
                <c:pt idx="2435">
                  <c:v>66</c:v>
                </c:pt>
                <c:pt idx="2436">
                  <c:v>66</c:v>
                </c:pt>
                <c:pt idx="2437">
                  <c:v>66</c:v>
                </c:pt>
                <c:pt idx="2438">
                  <c:v>66</c:v>
                </c:pt>
                <c:pt idx="2439">
                  <c:v>66</c:v>
                </c:pt>
                <c:pt idx="2440">
                  <c:v>66</c:v>
                </c:pt>
                <c:pt idx="2441">
                  <c:v>66</c:v>
                </c:pt>
                <c:pt idx="2442">
                  <c:v>66</c:v>
                </c:pt>
                <c:pt idx="2443">
                  <c:v>66</c:v>
                </c:pt>
                <c:pt idx="2444">
                  <c:v>66</c:v>
                </c:pt>
                <c:pt idx="2445">
                  <c:v>66</c:v>
                </c:pt>
                <c:pt idx="2446">
                  <c:v>66</c:v>
                </c:pt>
                <c:pt idx="2447">
                  <c:v>66</c:v>
                </c:pt>
                <c:pt idx="2448">
                  <c:v>66</c:v>
                </c:pt>
                <c:pt idx="2449">
                  <c:v>66</c:v>
                </c:pt>
                <c:pt idx="2450">
                  <c:v>66</c:v>
                </c:pt>
                <c:pt idx="2451">
                  <c:v>66</c:v>
                </c:pt>
                <c:pt idx="2452">
                  <c:v>66</c:v>
                </c:pt>
                <c:pt idx="2453">
                  <c:v>67</c:v>
                </c:pt>
                <c:pt idx="2454">
                  <c:v>67</c:v>
                </c:pt>
                <c:pt idx="2455">
                  <c:v>67</c:v>
                </c:pt>
                <c:pt idx="2456">
                  <c:v>67</c:v>
                </c:pt>
                <c:pt idx="2457">
                  <c:v>67</c:v>
                </c:pt>
                <c:pt idx="2458">
                  <c:v>67</c:v>
                </c:pt>
                <c:pt idx="2459">
                  <c:v>67</c:v>
                </c:pt>
                <c:pt idx="2460">
                  <c:v>67</c:v>
                </c:pt>
                <c:pt idx="2461">
                  <c:v>67</c:v>
                </c:pt>
                <c:pt idx="2462">
                  <c:v>67</c:v>
                </c:pt>
                <c:pt idx="2463">
                  <c:v>67</c:v>
                </c:pt>
                <c:pt idx="2464">
                  <c:v>67</c:v>
                </c:pt>
                <c:pt idx="2465">
                  <c:v>67</c:v>
                </c:pt>
                <c:pt idx="2466">
                  <c:v>67</c:v>
                </c:pt>
                <c:pt idx="2467">
                  <c:v>67</c:v>
                </c:pt>
                <c:pt idx="2468">
                  <c:v>67</c:v>
                </c:pt>
                <c:pt idx="2469">
                  <c:v>67</c:v>
                </c:pt>
                <c:pt idx="2470">
                  <c:v>67</c:v>
                </c:pt>
                <c:pt idx="2471">
                  <c:v>67</c:v>
                </c:pt>
                <c:pt idx="2472">
                  <c:v>67</c:v>
                </c:pt>
                <c:pt idx="2473">
                  <c:v>67</c:v>
                </c:pt>
                <c:pt idx="2474">
                  <c:v>67</c:v>
                </c:pt>
                <c:pt idx="2475">
                  <c:v>67</c:v>
                </c:pt>
                <c:pt idx="2476">
                  <c:v>67</c:v>
                </c:pt>
                <c:pt idx="2477">
                  <c:v>67</c:v>
                </c:pt>
                <c:pt idx="2478">
                  <c:v>67</c:v>
                </c:pt>
                <c:pt idx="2479">
                  <c:v>67</c:v>
                </c:pt>
                <c:pt idx="2480">
                  <c:v>67</c:v>
                </c:pt>
                <c:pt idx="2481">
                  <c:v>67</c:v>
                </c:pt>
                <c:pt idx="2482">
                  <c:v>67</c:v>
                </c:pt>
                <c:pt idx="2483">
                  <c:v>67</c:v>
                </c:pt>
                <c:pt idx="2484">
                  <c:v>67</c:v>
                </c:pt>
                <c:pt idx="2485">
                  <c:v>67</c:v>
                </c:pt>
                <c:pt idx="2486">
                  <c:v>67</c:v>
                </c:pt>
                <c:pt idx="2487">
                  <c:v>67</c:v>
                </c:pt>
                <c:pt idx="2488">
                  <c:v>67</c:v>
                </c:pt>
                <c:pt idx="2489">
                  <c:v>67</c:v>
                </c:pt>
                <c:pt idx="2490">
                  <c:v>67</c:v>
                </c:pt>
                <c:pt idx="2491">
                  <c:v>67</c:v>
                </c:pt>
                <c:pt idx="2492">
                  <c:v>67</c:v>
                </c:pt>
                <c:pt idx="2493">
                  <c:v>67</c:v>
                </c:pt>
                <c:pt idx="2494">
                  <c:v>67</c:v>
                </c:pt>
                <c:pt idx="2495">
                  <c:v>67</c:v>
                </c:pt>
                <c:pt idx="2496">
                  <c:v>67</c:v>
                </c:pt>
                <c:pt idx="2497">
                  <c:v>67</c:v>
                </c:pt>
                <c:pt idx="2498">
                  <c:v>67</c:v>
                </c:pt>
                <c:pt idx="2499">
                  <c:v>67</c:v>
                </c:pt>
                <c:pt idx="2500">
                  <c:v>67</c:v>
                </c:pt>
                <c:pt idx="2501">
                  <c:v>67</c:v>
                </c:pt>
                <c:pt idx="2502">
                  <c:v>67</c:v>
                </c:pt>
                <c:pt idx="2503">
                  <c:v>67</c:v>
                </c:pt>
                <c:pt idx="2504">
                  <c:v>67</c:v>
                </c:pt>
                <c:pt idx="2505">
                  <c:v>67</c:v>
                </c:pt>
                <c:pt idx="2506">
                  <c:v>67</c:v>
                </c:pt>
                <c:pt idx="2507">
                  <c:v>67</c:v>
                </c:pt>
                <c:pt idx="2508">
                  <c:v>68</c:v>
                </c:pt>
                <c:pt idx="2509">
                  <c:v>68</c:v>
                </c:pt>
                <c:pt idx="2510">
                  <c:v>68</c:v>
                </c:pt>
                <c:pt idx="2511">
                  <c:v>68</c:v>
                </c:pt>
                <c:pt idx="2512">
                  <c:v>68</c:v>
                </c:pt>
                <c:pt idx="2513">
                  <c:v>68</c:v>
                </c:pt>
                <c:pt idx="2514">
                  <c:v>68</c:v>
                </c:pt>
                <c:pt idx="2515">
                  <c:v>68</c:v>
                </c:pt>
                <c:pt idx="2516">
                  <c:v>68</c:v>
                </c:pt>
                <c:pt idx="2517">
                  <c:v>68</c:v>
                </c:pt>
                <c:pt idx="2518">
                  <c:v>68</c:v>
                </c:pt>
                <c:pt idx="2519">
                  <c:v>68</c:v>
                </c:pt>
                <c:pt idx="2520">
                  <c:v>68</c:v>
                </c:pt>
                <c:pt idx="2521">
                  <c:v>68</c:v>
                </c:pt>
                <c:pt idx="2522">
                  <c:v>68</c:v>
                </c:pt>
                <c:pt idx="2523">
                  <c:v>68</c:v>
                </c:pt>
                <c:pt idx="2524">
                  <c:v>68</c:v>
                </c:pt>
                <c:pt idx="2525">
                  <c:v>68</c:v>
                </c:pt>
                <c:pt idx="2526">
                  <c:v>68</c:v>
                </c:pt>
                <c:pt idx="2527">
                  <c:v>68</c:v>
                </c:pt>
                <c:pt idx="2528">
                  <c:v>68</c:v>
                </c:pt>
                <c:pt idx="2529">
                  <c:v>68</c:v>
                </c:pt>
                <c:pt idx="2530">
                  <c:v>68</c:v>
                </c:pt>
                <c:pt idx="2531">
                  <c:v>68</c:v>
                </c:pt>
                <c:pt idx="2532">
                  <c:v>68</c:v>
                </c:pt>
                <c:pt idx="2533">
                  <c:v>68</c:v>
                </c:pt>
                <c:pt idx="2534">
                  <c:v>68</c:v>
                </c:pt>
                <c:pt idx="2535">
                  <c:v>68</c:v>
                </c:pt>
                <c:pt idx="2536">
                  <c:v>68</c:v>
                </c:pt>
                <c:pt idx="2537">
                  <c:v>68</c:v>
                </c:pt>
                <c:pt idx="2538">
                  <c:v>68</c:v>
                </c:pt>
                <c:pt idx="2539">
                  <c:v>68</c:v>
                </c:pt>
                <c:pt idx="2540">
                  <c:v>68</c:v>
                </c:pt>
                <c:pt idx="2541">
                  <c:v>68</c:v>
                </c:pt>
                <c:pt idx="2542">
                  <c:v>68</c:v>
                </c:pt>
                <c:pt idx="2543">
                  <c:v>68</c:v>
                </c:pt>
                <c:pt idx="2544">
                  <c:v>68</c:v>
                </c:pt>
                <c:pt idx="2545">
                  <c:v>68</c:v>
                </c:pt>
                <c:pt idx="2546">
                  <c:v>68</c:v>
                </c:pt>
                <c:pt idx="2547">
                  <c:v>68</c:v>
                </c:pt>
                <c:pt idx="2548">
                  <c:v>68</c:v>
                </c:pt>
                <c:pt idx="2549">
                  <c:v>68</c:v>
                </c:pt>
                <c:pt idx="2550">
                  <c:v>68</c:v>
                </c:pt>
                <c:pt idx="2551">
                  <c:v>68</c:v>
                </c:pt>
                <c:pt idx="2552">
                  <c:v>68</c:v>
                </c:pt>
                <c:pt idx="2553">
                  <c:v>68</c:v>
                </c:pt>
                <c:pt idx="2554">
                  <c:v>68</c:v>
                </c:pt>
                <c:pt idx="2555">
                  <c:v>68</c:v>
                </c:pt>
                <c:pt idx="2556">
                  <c:v>68</c:v>
                </c:pt>
                <c:pt idx="2557">
                  <c:v>68</c:v>
                </c:pt>
                <c:pt idx="2558">
                  <c:v>68</c:v>
                </c:pt>
                <c:pt idx="2559">
                  <c:v>69</c:v>
                </c:pt>
                <c:pt idx="2560">
                  <c:v>69</c:v>
                </c:pt>
                <c:pt idx="2561">
                  <c:v>69</c:v>
                </c:pt>
                <c:pt idx="2562">
                  <c:v>69</c:v>
                </c:pt>
                <c:pt idx="2563">
                  <c:v>69</c:v>
                </c:pt>
                <c:pt idx="2564">
                  <c:v>69</c:v>
                </c:pt>
                <c:pt idx="2565">
                  <c:v>69</c:v>
                </c:pt>
                <c:pt idx="2566">
                  <c:v>69</c:v>
                </c:pt>
                <c:pt idx="2567">
                  <c:v>69</c:v>
                </c:pt>
                <c:pt idx="2568">
                  <c:v>69</c:v>
                </c:pt>
                <c:pt idx="2569">
                  <c:v>69</c:v>
                </c:pt>
                <c:pt idx="2570">
                  <c:v>69</c:v>
                </c:pt>
                <c:pt idx="2571">
                  <c:v>69</c:v>
                </c:pt>
                <c:pt idx="2572">
                  <c:v>69</c:v>
                </c:pt>
                <c:pt idx="2573">
                  <c:v>69</c:v>
                </c:pt>
                <c:pt idx="2574">
                  <c:v>69</c:v>
                </c:pt>
                <c:pt idx="2575">
                  <c:v>69</c:v>
                </c:pt>
                <c:pt idx="2576">
                  <c:v>69</c:v>
                </c:pt>
                <c:pt idx="2577">
                  <c:v>69</c:v>
                </c:pt>
                <c:pt idx="2578">
                  <c:v>69</c:v>
                </c:pt>
                <c:pt idx="2579">
                  <c:v>69</c:v>
                </c:pt>
                <c:pt idx="2580">
                  <c:v>69</c:v>
                </c:pt>
                <c:pt idx="2581">
                  <c:v>69</c:v>
                </c:pt>
                <c:pt idx="2582">
                  <c:v>69</c:v>
                </c:pt>
                <c:pt idx="2583">
                  <c:v>69</c:v>
                </c:pt>
                <c:pt idx="2584">
                  <c:v>69</c:v>
                </c:pt>
                <c:pt idx="2585">
                  <c:v>69</c:v>
                </c:pt>
                <c:pt idx="2586">
                  <c:v>69</c:v>
                </c:pt>
                <c:pt idx="2587">
                  <c:v>69</c:v>
                </c:pt>
                <c:pt idx="2588">
                  <c:v>69</c:v>
                </c:pt>
                <c:pt idx="2589">
                  <c:v>69</c:v>
                </c:pt>
                <c:pt idx="2590">
                  <c:v>69</c:v>
                </c:pt>
                <c:pt idx="2591">
                  <c:v>69</c:v>
                </c:pt>
                <c:pt idx="2592">
                  <c:v>69</c:v>
                </c:pt>
                <c:pt idx="2593">
                  <c:v>69</c:v>
                </c:pt>
                <c:pt idx="2594">
                  <c:v>69</c:v>
                </c:pt>
                <c:pt idx="2595">
                  <c:v>69</c:v>
                </c:pt>
                <c:pt idx="2596">
                  <c:v>69</c:v>
                </c:pt>
                <c:pt idx="2597">
                  <c:v>69</c:v>
                </c:pt>
                <c:pt idx="2598">
                  <c:v>69</c:v>
                </c:pt>
                <c:pt idx="2599">
                  <c:v>69</c:v>
                </c:pt>
                <c:pt idx="2600">
                  <c:v>69</c:v>
                </c:pt>
                <c:pt idx="2601">
                  <c:v>69</c:v>
                </c:pt>
                <c:pt idx="2602">
                  <c:v>69</c:v>
                </c:pt>
                <c:pt idx="2603">
                  <c:v>69</c:v>
                </c:pt>
                <c:pt idx="2604">
                  <c:v>69</c:v>
                </c:pt>
                <c:pt idx="2605">
                  <c:v>69</c:v>
                </c:pt>
                <c:pt idx="2606">
                  <c:v>69</c:v>
                </c:pt>
                <c:pt idx="2607">
                  <c:v>69</c:v>
                </c:pt>
                <c:pt idx="2608">
                  <c:v>69</c:v>
                </c:pt>
                <c:pt idx="2609">
                  <c:v>69</c:v>
                </c:pt>
                <c:pt idx="2610">
                  <c:v>69</c:v>
                </c:pt>
                <c:pt idx="2611">
                  <c:v>69</c:v>
                </c:pt>
                <c:pt idx="2612">
                  <c:v>69</c:v>
                </c:pt>
                <c:pt idx="2613">
                  <c:v>70</c:v>
                </c:pt>
                <c:pt idx="2614">
                  <c:v>70</c:v>
                </c:pt>
                <c:pt idx="2615">
                  <c:v>70</c:v>
                </c:pt>
                <c:pt idx="2616">
                  <c:v>70</c:v>
                </c:pt>
                <c:pt idx="2617">
                  <c:v>70</c:v>
                </c:pt>
                <c:pt idx="2618">
                  <c:v>70</c:v>
                </c:pt>
                <c:pt idx="2619">
                  <c:v>70</c:v>
                </c:pt>
                <c:pt idx="2620">
                  <c:v>70</c:v>
                </c:pt>
                <c:pt idx="2621">
                  <c:v>70</c:v>
                </c:pt>
                <c:pt idx="2622">
                  <c:v>70</c:v>
                </c:pt>
                <c:pt idx="2623">
                  <c:v>70</c:v>
                </c:pt>
                <c:pt idx="2624">
                  <c:v>70</c:v>
                </c:pt>
                <c:pt idx="2625">
                  <c:v>70</c:v>
                </c:pt>
                <c:pt idx="2626">
                  <c:v>70</c:v>
                </c:pt>
                <c:pt idx="2627">
                  <c:v>70</c:v>
                </c:pt>
                <c:pt idx="2628">
                  <c:v>70</c:v>
                </c:pt>
                <c:pt idx="2629">
                  <c:v>70</c:v>
                </c:pt>
                <c:pt idx="2630">
                  <c:v>70</c:v>
                </c:pt>
                <c:pt idx="2631">
                  <c:v>70</c:v>
                </c:pt>
                <c:pt idx="2632">
                  <c:v>70</c:v>
                </c:pt>
                <c:pt idx="2633">
                  <c:v>70</c:v>
                </c:pt>
                <c:pt idx="2634">
                  <c:v>70</c:v>
                </c:pt>
                <c:pt idx="2635">
                  <c:v>70</c:v>
                </c:pt>
                <c:pt idx="2636">
                  <c:v>70</c:v>
                </c:pt>
                <c:pt idx="2637">
                  <c:v>70</c:v>
                </c:pt>
                <c:pt idx="2638">
                  <c:v>70</c:v>
                </c:pt>
                <c:pt idx="2639">
                  <c:v>70</c:v>
                </c:pt>
                <c:pt idx="2640">
                  <c:v>70</c:v>
                </c:pt>
                <c:pt idx="2641">
                  <c:v>70</c:v>
                </c:pt>
                <c:pt idx="2642">
                  <c:v>70</c:v>
                </c:pt>
                <c:pt idx="2643">
                  <c:v>70</c:v>
                </c:pt>
                <c:pt idx="2644">
                  <c:v>70</c:v>
                </c:pt>
                <c:pt idx="2645">
                  <c:v>70</c:v>
                </c:pt>
                <c:pt idx="2646">
                  <c:v>70</c:v>
                </c:pt>
                <c:pt idx="2647">
                  <c:v>70</c:v>
                </c:pt>
                <c:pt idx="2648">
                  <c:v>70</c:v>
                </c:pt>
                <c:pt idx="2649">
                  <c:v>70</c:v>
                </c:pt>
                <c:pt idx="2650">
                  <c:v>70</c:v>
                </c:pt>
                <c:pt idx="2651">
                  <c:v>70</c:v>
                </c:pt>
                <c:pt idx="2652">
                  <c:v>70</c:v>
                </c:pt>
                <c:pt idx="2653">
                  <c:v>70</c:v>
                </c:pt>
                <c:pt idx="2654">
                  <c:v>70</c:v>
                </c:pt>
                <c:pt idx="2655">
                  <c:v>70</c:v>
                </c:pt>
                <c:pt idx="2656">
                  <c:v>70</c:v>
                </c:pt>
                <c:pt idx="2657">
                  <c:v>70</c:v>
                </c:pt>
                <c:pt idx="2658">
                  <c:v>70</c:v>
                </c:pt>
                <c:pt idx="2659">
                  <c:v>70</c:v>
                </c:pt>
                <c:pt idx="2660">
                  <c:v>70</c:v>
                </c:pt>
                <c:pt idx="2661">
                  <c:v>70</c:v>
                </c:pt>
                <c:pt idx="2662">
                  <c:v>71</c:v>
                </c:pt>
                <c:pt idx="2663">
                  <c:v>71</c:v>
                </c:pt>
                <c:pt idx="2664">
                  <c:v>71</c:v>
                </c:pt>
                <c:pt idx="2665">
                  <c:v>71</c:v>
                </c:pt>
                <c:pt idx="2666">
                  <c:v>71</c:v>
                </c:pt>
                <c:pt idx="2667">
                  <c:v>71</c:v>
                </c:pt>
                <c:pt idx="2668">
                  <c:v>71</c:v>
                </c:pt>
                <c:pt idx="2669">
                  <c:v>71</c:v>
                </c:pt>
                <c:pt idx="2670">
                  <c:v>71</c:v>
                </c:pt>
                <c:pt idx="2671">
                  <c:v>71</c:v>
                </c:pt>
                <c:pt idx="2672">
                  <c:v>71</c:v>
                </c:pt>
                <c:pt idx="2673">
                  <c:v>71</c:v>
                </c:pt>
                <c:pt idx="2674">
                  <c:v>71</c:v>
                </c:pt>
                <c:pt idx="2675">
                  <c:v>71</c:v>
                </c:pt>
                <c:pt idx="2676">
                  <c:v>71</c:v>
                </c:pt>
                <c:pt idx="2677">
                  <c:v>71</c:v>
                </c:pt>
                <c:pt idx="2678">
                  <c:v>71</c:v>
                </c:pt>
                <c:pt idx="2679">
                  <c:v>71</c:v>
                </c:pt>
                <c:pt idx="2680">
                  <c:v>71</c:v>
                </c:pt>
                <c:pt idx="2681">
                  <c:v>71</c:v>
                </c:pt>
                <c:pt idx="2682">
                  <c:v>71</c:v>
                </c:pt>
                <c:pt idx="2683">
                  <c:v>71</c:v>
                </c:pt>
                <c:pt idx="2684">
                  <c:v>71</c:v>
                </c:pt>
                <c:pt idx="2685">
                  <c:v>71</c:v>
                </c:pt>
                <c:pt idx="2686">
                  <c:v>71</c:v>
                </c:pt>
                <c:pt idx="2687">
                  <c:v>71</c:v>
                </c:pt>
                <c:pt idx="2688">
                  <c:v>71</c:v>
                </c:pt>
                <c:pt idx="2689">
                  <c:v>71</c:v>
                </c:pt>
                <c:pt idx="2690">
                  <c:v>71</c:v>
                </c:pt>
                <c:pt idx="2691">
                  <c:v>71</c:v>
                </c:pt>
                <c:pt idx="2692">
                  <c:v>71</c:v>
                </c:pt>
                <c:pt idx="2693">
                  <c:v>71</c:v>
                </c:pt>
                <c:pt idx="2694">
                  <c:v>71</c:v>
                </c:pt>
                <c:pt idx="2695">
                  <c:v>71</c:v>
                </c:pt>
                <c:pt idx="2696">
                  <c:v>71</c:v>
                </c:pt>
                <c:pt idx="2697">
                  <c:v>71</c:v>
                </c:pt>
                <c:pt idx="2698">
                  <c:v>71</c:v>
                </c:pt>
                <c:pt idx="2699">
                  <c:v>71</c:v>
                </c:pt>
                <c:pt idx="2700">
                  <c:v>71</c:v>
                </c:pt>
                <c:pt idx="2701">
                  <c:v>71</c:v>
                </c:pt>
                <c:pt idx="2702">
                  <c:v>71</c:v>
                </c:pt>
                <c:pt idx="2703">
                  <c:v>72</c:v>
                </c:pt>
                <c:pt idx="2704">
                  <c:v>72</c:v>
                </c:pt>
                <c:pt idx="2705">
                  <c:v>72</c:v>
                </c:pt>
                <c:pt idx="2706">
                  <c:v>72</c:v>
                </c:pt>
                <c:pt idx="2707">
                  <c:v>72</c:v>
                </c:pt>
                <c:pt idx="2708">
                  <c:v>72</c:v>
                </c:pt>
                <c:pt idx="2709">
                  <c:v>72</c:v>
                </c:pt>
                <c:pt idx="2710">
                  <c:v>72</c:v>
                </c:pt>
                <c:pt idx="2711">
                  <c:v>72</c:v>
                </c:pt>
                <c:pt idx="2712">
                  <c:v>72</c:v>
                </c:pt>
                <c:pt idx="2713">
                  <c:v>72</c:v>
                </c:pt>
                <c:pt idx="2714">
                  <c:v>72</c:v>
                </c:pt>
                <c:pt idx="2715">
                  <c:v>72</c:v>
                </c:pt>
                <c:pt idx="2716">
                  <c:v>72</c:v>
                </c:pt>
                <c:pt idx="2717">
                  <c:v>72</c:v>
                </c:pt>
                <c:pt idx="2718">
                  <c:v>72</c:v>
                </c:pt>
                <c:pt idx="2719">
                  <c:v>72</c:v>
                </c:pt>
                <c:pt idx="2720">
                  <c:v>72</c:v>
                </c:pt>
                <c:pt idx="2721">
                  <c:v>72</c:v>
                </c:pt>
                <c:pt idx="2722">
                  <c:v>72</c:v>
                </c:pt>
                <c:pt idx="2723">
                  <c:v>72</c:v>
                </c:pt>
                <c:pt idx="2724">
                  <c:v>72</c:v>
                </c:pt>
                <c:pt idx="2725">
                  <c:v>72</c:v>
                </c:pt>
                <c:pt idx="2726">
                  <c:v>72</c:v>
                </c:pt>
                <c:pt idx="2727">
                  <c:v>72</c:v>
                </c:pt>
                <c:pt idx="2728">
                  <c:v>72</c:v>
                </c:pt>
                <c:pt idx="2729">
                  <c:v>72</c:v>
                </c:pt>
                <c:pt idx="2730">
                  <c:v>72</c:v>
                </c:pt>
                <c:pt idx="2731">
                  <c:v>72</c:v>
                </c:pt>
                <c:pt idx="2732">
                  <c:v>72</c:v>
                </c:pt>
                <c:pt idx="2733">
                  <c:v>72</c:v>
                </c:pt>
                <c:pt idx="2734">
                  <c:v>72</c:v>
                </c:pt>
                <c:pt idx="2735">
                  <c:v>72</c:v>
                </c:pt>
                <c:pt idx="2736">
                  <c:v>72</c:v>
                </c:pt>
                <c:pt idx="2737">
                  <c:v>72</c:v>
                </c:pt>
                <c:pt idx="2738">
                  <c:v>72</c:v>
                </c:pt>
                <c:pt idx="2739">
                  <c:v>72</c:v>
                </c:pt>
                <c:pt idx="2740">
                  <c:v>73</c:v>
                </c:pt>
                <c:pt idx="2741">
                  <c:v>73</c:v>
                </c:pt>
                <c:pt idx="2742">
                  <c:v>73</c:v>
                </c:pt>
                <c:pt idx="2743">
                  <c:v>73</c:v>
                </c:pt>
                <c:pt idx="2744">
                  <c:v>73</c:v>
                </c:pt>
                <c:pt idx="2745">
                  <c:v>73</c:v>
                </c:pt>
                <c:pt idx="2746">
                  <c:v>73</c:v>
                </c:pt>
                <c:pt idx="2747">
                  <c:v>73</c:v>
                </c:pt>
                <c:pt idx="2748">
                  <c:v>73</c:v>
                </c:pt>
                <c:pt idx="2749">
                  <c:v>73</c:v>
                </c:pt>
                <c:pt idx="2750">
                  <c:v>73</c:v>
                </c:pt>
                <c:pt idx="2751">
                  <c:v>73</c:v>
                </c:pt>
                <c:pt idx="2752">
                  <c:v>73</c:v>
                </c:pt>
                <c:pt idx="2753">
                  <c:v>73</c:v>
                </c:pt>
                <c:pt idx="2754">
                  <c:v>73</c:v>
                </c:pt>
                <c:pt idx="2755">
                  <c:v>73</c:v>
                </c:pt>
                <c:pt idx="2756">
                  <c:v>73</c:v>
                </c:pt>
                <c:pt idx="2757">
                  <c:v>73</c:v>
                </c:pt>
                <c:pt idx="2758">
                  <c:v>73</c:v>
                </c:pt>
                <c:pt idx="2759">
                  <c:v>73</c:v>
                </c:pt>
                <c:pt idx="2760">
                  <c:v>73</c:v>
                </c:pt>
                <c:pt idx="2761">
                  <c:v>73</c:v>
                </c:pt>
                <c:pt idx="2762">
                  <c:v>73</c:v>
                </c:pt>
                <c:pt idx="2763">
                  <c:v>73</c:v>
                </c:pt>
                <c:pt idx="2764">
                  <c:v>73</c:v>
                </c:pt>
                <c:pt idx="2765">
                  <c:v>74</c:v>
                </c:pt>
                <c:pt idx="2766">
                  <c:v>74</c:v>
                </c:pt>
                <c:pt idx="2767">
                  <c:v>74</c:v>
                </c:pt>
                <c:pt idx="2768">
                  <c:v>74</c:v>
                </c:pt>
                <c:pt idx="2769">
                  <c:v>74</c:v>
                </c:pt>
                <c:pt idx="2770">
                  <c:v>74</c:v>
                </c:pt>
                <c:pt idx="2771">
                  <c:v>74</c:v>
                </c:pt>
                <c:pt idx="2772">
                  <c:v>74</c:v>
                </c:pt>
                <c:pt idx="2773">
                  <c:v>74</c:v>
                </c:pt>
                <c:pt idx="2774">
                  <c:v>74</c:v>
                </c:pt>
                <c:pt idx="2775">
                  <c:v>74</c:v>
                </c:pt>
                <c:pt idx="2776">
                  <c:v>74</c:v>
                </c:pt>
                <c:pt idx="2777">
                  <c:v>74</c:v>
                </c:pt>
                <c:pt idx="2778">
                  <c:v>74</c:v>
                </c:pt>
                <c:pt idx="2779">
                  <c:v>74</c:v>
                </c:pt>
                <c:pt idx="2780">
                  <c:v>74</c:v>
                </c:pt>
                <c:pt idx="2781">
                  <c:v>74</c:v>
                </c:pt>
                <c:pt idx="2782">
                  <c:v>74</c:v>
                </c:pt>
                <c:pt idx="2783">
                  <c:v>75</c:v>
                </c:pt>
                <c:pt idx="2784">
                  <c:v>75</c:v>
                </c:pt>
                <c:pt idx="2785">
                  <c:v>75</c:v>
                </c:pt>
                <c:pt idx="2786">
                  <c:v>75</c:v>
                </c:pt>
                <c:pt idx="2787">
                  <c:v>75</c:v>
                </c:pt>
                <c:pt idx="2788">
                  <c:v>75</c:v>
                </c:pt>
                <c:pt idx="2789">
                  <c:v>75</c:v>
                </c:pt>
                <c:pt idx="2790">
                  <c:v>75</c:v>
                </c:pt>
                <c:pt idx="2791">
                  <c:v>75</c:v>
                </c:pt>
                <c:pt idx="2792">
                  <c:v>75</c:v>
                </c:pt>
                <c:pt idx="2793">
                  <c:v>75</c:v>
                </c:pt>
                <c:pt idx="2794">
                  <c:v>76</c:v>
                </c:pt>
                <c:pt idx="2795">
                  <c:v>76</c:v>
                </c:pt>
                <c:pt idx="2796">
                  <c:v>76</c:v>
                </c:pt>
                <c:pt idx="2797">
                  <c:v>76</c:v>
                </c:pt>
                <c:pt idx="2798">
                  <c:v>76</c:v>
                </c:pt>
                <c:pt idx="2799">
                  <c:v>77</c:v>
                </c:pt>
                <c:pt idx="2800">
                  <c:v>77</c:v>
                </c:pt>
                <c:pt idx="2801">
                  <c:v>77</c:v>
                </c:pt>
                <c:pt idx="2802">
                  <c:v>78</c:v>
                </c:pt>
                <c:pt idx="2803">
                  <c:v>79</c:v>
                </c:pt>
                <c:pt idx="2804">
                  <c:v>79</c:v>
                </c:pt>
                <c:pt idx="2805">
                  <c:v>81</c:v>
                </c:pt>
                <c:pt idx="2806">
                  <c:v>72</c:v>
                </c:pt>
                <c:pt idx="2807">
                  <c:v>72</c:v>
                </c:pt>
                <c:pt idx="2808">
                  <c:v>72</c:v>
                </c:pt>
                <c:pt idx="2809">
                  <c:v>72</c:v>
                </c:pt>
                <c:pt idx="2810">
                  <c:v>72</c:v>
                </c:pt>
                <c:pt idx="2811">
                  <c:v>72</c:v>
                </c:pt>
                <c:pt idx="2812">
                  <c:v>72</c:v>
                </c:pt>
                <c:pt idx="2813">
                  <c:v>72</c:v>
                </c:pt>
                <c:pt idx="2814">
                  <c:v>72</c:v>
                </c:pt>
                <c:pt idx="2815">
                  <c:v>72</c:v>
                </c:pt>
                <c:pt idx="2816">
                  <c:v>72</c:v>
                </c:pt>
                <c:pt idx="2817">
                  <c:v>72</c:v>
                </c:pt>
                <c:pt idx="2818">
                  <c:v>72</c:v>
                </c:pt>
                <c:pt idx="2819">
                  <c:v>72</c:v>
                </c:pt>
                <c:pt idx="2820">
                  <c:v>73</c:v>
                </c:pt>
                <c:pt idx="2821">
                  <c:v>73</c:v>
                </c:pt>
                <c:pt idx="2822">
                  <c:v>73</c:v>
                </c:pt>
                <c:pt idx="2823">
                  <c:v>73</c:v>
                </c:pt>
                <c:pt idx="2824">
                  <c:v>73</c:v>
                </c:pt>
                <c:pt idx="2825">
                  <c:v>73</c:v>
                </c:pt>
                <c:pt idx="2826">
                  <c:v>73</c:v>
                </c:pt>
                <c:pt idx="2827">
                  <c:v>73</c:v>
                </c:pt>
                <c:pt idx="2828">
                  <c:v>73</c:v>
                </c:pt>
                <c:pt idx="2829">
                  <c:v>73</c:v>
                </c:pt>
                <c:pt idx="2830">
                  <c:v>73</c:v>
                </c:pt>
                <c:pt idx="2831">
                  <c:v>73</c:v>
                </c:pt>
                <c:pt idx="2832">
                  <c:v>73</c:v>
                </c:pt>
                <c:pt idx="2833">
                  <c:v>73</c:v>
                </c:pt>
                <c:pt idx="2834">
                  <c:v>73</c:v>
                </c:pt>
                <c:pt idx="2835">
                  <c:v>73</c:v>
                </c:pt>
                <c:pt idx="2836">
                  <c:v>73</c:v>
                </c:pt>
                <c:pt idx="2837">
                  <c:v>73</c:v>
                </c:pt>
                <c:pt idx="2838">
                  <c:v>73</c:v>
                </c:pt>
                <c:pt idx="2839">
                  <c:v>73</c:v>
                </c:pt>
                <c:pt idx="2840">
                  <c:v>73</c:v>
                </c:pt>
                <c:pt idx="2841">
                  <c:v>73</c:v>
                </c:pt>
                <c:pt idx="2842">
                  <c:v>73</c:v>
                </c:pt>
                <c:pt idx="2843">
                  <c:v>73</c:v>
                </c:pt>
                <c:pt idx="2844">
                  <c:v>73</c:v>
                </c:pt>
                <c:pt idx="2845">
                  <c:v>73</c:v>
                </c:pt>
                <c:pt idx="2846">
                  <c:v>74</c:v>
                </c:pt>
                <c:pt idx="2847">
                  <c:v>74</c:v>
                </c:pt>
                <c:pt idx="2848">
                  <c:v>74</c:v>
                </c:pt>
                <c:pt idx="2849">
                  <c:v>74</c:v>
                </c:pt>
                <c:pt idx="2850">
                  <c:v>74</c:v>
                </c:pt>
                <c:pt idx="2851">
                  <c:v>74</c:v>
                </c:pt>
                <c:pt idx="2852">
                  <c:v>74</c:v>
                </c:pt>
                <c:pt idx="2853">
                  <c:v>74</c:v>
                </c:pt>
                <c:pt idx="2854">
                  <c:v>74</c:v>
                </c:pt>
                <c:pt idx="2855">
                  <c:v>74</c:v>
                </c:pt>
                <c:pt idx="2856">
                  <c:v>74</c:v>
                </c:pt>
                <c:pt idx="2857">
                  <c:v>74</c:v>
                </c:pt>
                <c:pt idx="2858">
                  <c:v>74</c:v>
                </c:pt>
                <c:pt idx="2859">
                  <c:v>74</c:v>
                </c:pt>
                <c:pt idx="2860">
                  <c:v>74</c:v>
                </c:pt>
                <c:pt idx="2861">
                  <c:v>74</c:v>
                </c:pt>
                <c:pt idx="2862">
                  <c:v>74</c:v>
                </c:pt>
                <c:pt idx="2863">
                  <c:v>74</c:v>
                </c:pt>
                <c:pt idx="2864">
                  <c:v>74</c:v>
                </c:pt>
                <c:pt idx="2865">
                  <c:v>74</c:v>
                </c:pt>
                <c:pt idx="2866">
                  <c:v>75</c:v>
                </c:pt>
                <c:pt idx="2867">
                  <c:v>75</c:v>
                </c:pt>
                <c:pt idx="2868">
                  <c:v>75</c:v>
                </c:pt>
                <c:pt idx="2869">
                  <c:v>75</c:v>
                </c:pt>
                <c:pt idx="2870">
                  <c:v>75</c:v>
                </c:pt>
                <c:pt idx="2871">
                  <c:v>75</c:v>
                </c:pt>
                <c:pt idx="2872">
                  <c:v>75</c:v>
                </c:pt>
                <c:pt idx="2873">
                  <c:v>75</c:v>
                </c:pt>
                <c:pt idx="2874">
                  <c:v>75</c:v>
                </c:pt>
                <c:pt idx="2875">
                  <c:v>75</c:v>
                </c:pt>
                <c:pt idx="2876">
                  <c:v>75</c:v>
                </c:pt>
                <c:pt idx="2877">
                  <c:v>75</c:v>
                </c:pt>
                <c:pt idx="2878">
                  <c:v>75</c:v>
                </c:pt>
                <c:pt idx="2879">
                  <c:v>76</c:v>
                </c:pt>
                <c:pt idx="2880">
                  <c:v>76</c:v>
                </c:pt>
                <c:pt idx="2881">
                  <c:v>76</c:v>
                </c:pt>
                <c:pt idx="2882">
                  <c:v>76</c:v>
                </c:pt>
                <c:pt idx="2883">
                  <c:v>76</c:v>
                </c:pt>
                <c:pt idx="2884">
                  <c:v>76</c:v>
                </c:pt>
                <c:pt idx="2885">
                  <c:v>76</c:v>
                </c:pt>
                <c:pt idx="2886">
                  <c:v>76</c:v>
                </c:pt>
                <c:pt idx="2887">
                  <c:v>77</c:v>
                </c:pt>
                <c:pt idx="2888">
                  <c:v>77</c:v>
                </c:pt>
                <c:pt idx="2889">
                  <c:v>77</c:v>
                </c:pt>
                <c:pt idx="2890">
                  <c:v>77</c:v>
                </c:pt>
                <c:pt idx="2891">
                  <c:v>77</c:v>
                </c:pt>
                <c:pt idx="2892">
                  <c:v>78</c:v>
                </c:pt>
                <c:pt idx="2893">
                  <c:v>78</c:v>
                </c:pt>
                <c:pt idx="2894">
                  <c:v>79</c:v>
                </c:pt>
                <c:pt idx="2895">
                  <c:v>79</c:v>
                </c:pt>
              </c:numCache>
            </c:numRef>
          </c:xVal>
          <c:yVal>
            <c:numRef>
              <c:f>Sheet1!$B$2:$B$2897</c:f>
              <c:numCache>
                <c:formatCode>General</c:formatCode>
                <c:ptCount val="2896"/>
                <c:pt idx="0">
                  <c:v>9</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36</c:v>
                </c:pt>
                <c:pt idx="26">
                  <c:v>38</c:v>
                </c:pt>
                <c:pt idx="27">
                  <c:v>39</c:v>
                </c:pt>
                <c:pt idx="28">
                  <c:v>40</c:v>
                </c:pt>
                <c:pt idx="29">
                  <c:v>41</c:v>
                </c:pt>
                <c:pt idx="30">
                  <c:v>42</c:v>
                </c:pt>
                <c:pt idx="31">
                  <c:v>44</c:v>
                </c:pt>
                <c:pt idx="32">
                  <c:v>45</c:v>
                </c:pt>
                <c:pt idx="33">
                  <c:v>46</c:v>
                </c:pt>
                <c:pt idx="34">
                  <c:v>47</c:v>
                </c:pt>
                <c:pt idx="35">
                  <c:v>48</c:v>
                </c:pt>
                <c:pt idx="36">
                  <c:v>49</c:v>
                </c:pt>
                <c:pt idx="37">
                  <c:v>50</c:v>
                </c:pt>
                <c:pt idx="38">
                  <c:v>52</c:v>
                </c:pt>
                <c:pt idx="39">
                  <c:v>53</c:v>
                </c:pt>
                <c:pt idx="40">
                  <c:v>54</c:v>
                </c:pt>
                <c:pt idx="41">
                  <c:v>55</c:v>
                </c:pt>
                <c:pt idx="42">
                  <c:v>56</c:v>
                </c:pt>
                <c:pt idx="43">
                  <c:v>1</c:v>
                </c:pt>
                <c:pt idx="44">
                  <c:v>9</c:v>
                </c:pt>
                <c:pt idx="45">
                  <c:v>13</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31</c:v>
                </c:pt>
                <c:pt idx="63">
                  <c:v>32</c:v>
                </c:pt>
                <c:pt idx="64">
                  <c:v>33</c:v>
                </c:pt>
                <c:pt idx="65">
                  <c:v>34</c:v>
                </c:pt>
                <c:pt idx="66">
                  <c:v>35</c:v>
                </c:pt>
                <c:pt idx="67">
                  <c:v>36</c:v>
                </c:pt>
                <c:pt idx="68">
                  <c:v>37</c:v>
                </c:pt>
                <c:pt idx="69">
                  <c:v>38</c:v>
                </c:pt>
                <c:pt idx="70">
                  <c:v>39</c:v>
                </c:pt>
                <c:pt idx="71">
                  <c:v>40</c:v>
                </c:pt>
                <c:pt idx="72">
                  <c:v>41</c:v>
                </c:pt>
                <c:pt idx="73">
                  <c:v>42</c:v>
                </c:pt>
                <c:pt idx="74">
                  <c:v>44</c:v>
                </c:pt>
                <c:pt idx="75">
                  <c:v>45</c:v>
                </c:pt>
                <c:pt idx="76">
                  <c:v>46</c:v>
                </c:pt>
                <c:pt idx="77">
                  <c:v>47</c:v>
                </c:pt>
                <c:pt idx="78">
                  <c:v>48</c:v>
                </c:pt>
                <c:pt idx="79">
                  <c:v>49</c:v>
                </c:pt>
                <c:pt idx="80">
                  <c:v>50</c:v>
                </c:pt>
                <c:pt idx="81">
                  <c:v>51</c:v>
                </c:pt>
                <c:pt idx="82">
                  <c:v>52</c:v>
                </c:pt>
                <c:pt idx="83">
                  <c:v>54</c:v>
                </c:pt>
                <c:pt idx="84">
                  <c:v>56</c:v>
                </c:pt>
                <c:pt idx="85">
                  <c:v>57</c:v>
                </c:pt>
                <c:pt idx="86">
                  <c:v>64</c:v>
                </c:pt>
                <c:pt idx="87">
                  <c:v>11</c:v>
                </c:pt>
                <c:pt idx="88">
                  <c:v>12</c:v>
                </c:pt>
                <c:pt idx="89">
                  <c:v>13</c:v>
                </c:pt>
                <c:pt idx="90">
                  <c:v>14</c:v>
                </c:pt>
                <c:pt idx="91">
                  <c:v>15</c:v>
                </c:pt>
                <c:pt idx="92">
                  <c:v>17</c:v>
                </c:pt>
                <c:pt idx="93">
                  <c:v>18</c:v>
                </c:pt>
                <c:pt idx="94">
                  <c:v>19</c:v>
                </c:pt>
                <c:pt idx="95">
                  <c:v>20</c:v>
                </c:pt>
                <c:pt idx="96">
                  <c:v>21</c:v>
                </c:pt>
                <c:pt idx="97">
                  <c:v>22</c:v>
                </c:pt>
                <c:pt idx="98">
                  <c:v>23</c:v>
                </c:pt>
                <c:pt idx="99">
                  <c:v>24</c:v>
                </c:pt>
                <c:pt idx="100">
                  <c:v>25</c:v>
                </c:pt>
                <c:pt idx="101">
                  <c:v>26</c:v>
                </c:pt>
                <c:pt idx="102">
                  <c:v>27</c:v>
                </c:pt>
                <c:pt idx="103">
                  <c:v>28</c:v>
                </c:pt>
                <c:pt idx="104">
                  <c:v>29</c:v>
                </c:pt>
                <c:pt idx="105">
                  <c:v>31</c:v>
                </c:pt>
                <c:pt idx="106">
                  <c:v>32</c:v>
                </c:pt>
                <c:pt idx="107">
                  <c:v>33</c:v>
                </c:pt>
                <c:pt idx="108">
                  <c:v>34</c:v>
                </c:pt>
                <c:pt idx="109">
                  <c:v>36</c:v>
                </c:pt>
                <c:pt idx="110">
                  <c:v>37</c:v>
                </c:pt>
                <c:pt idx="111">
                  <c:v>38</c:v>
                </c:pt>
                <c:pt idx="112">
                  <c:v>39</c:v>
                </c:pt>
                <c:pt idx="113">
                  <c:v>40</c:v>
                </c:pt>
                <c:pt idx="114">
                  <c:v>41</c:v>
                </c:pt>
                <c:pt idx="115">
                  <c:v>42</c:v>
                </c:pt>
                <c:pt idx="116">
                  <c:v>43</c:v>
                </c:pt>
                <c:pt idx="117">
                  <c:v>45</c:v>
                </c:pt>
                <c:pt idx="118">
                  <c:v>46</c:v>
                </c:pt>
                <c:pt idx="119">
                  <c:v>47</c:v>
                </c:pt>
                <c:pt idx="120">
                  <c:v>48</c:v>
                </c:pt>
                <c:pt idx="121">
                  <c:v>49</c:v>
                </c:pt>
                <c:pt idx="122">
                  <c:v>51</c:v>
                </c:pt>
                <c:pt idx="123">
                  <c:v>52</c:v>
                </c:pt>
                <c:pt idx="124">
                  <c:v>55</c:v>
                </c:pt>
                <c:pt idx="125">
                  <c:v>56</c:v>
                </c:pt>
                <c:pt idx="126">
                  <c:v>58</c:v>
                </c:pt>
                <c:pt idx="127">
                  <c:v>8</c:v>
                </c:pt>
                <c:pt idx="128">
                  <c:v>9</c:v>
                </c:pt>
                <c:pt idx="129">
                  <c:v>11</c:v>
                </c:pt>
                <c:pt idx="130">
                  <c:v>13</c:v>
                </c:pt>
                <c:pt idx="131">
                  <c:v>14</c:v>
                </c:pt>
                <c:pt idx="132">
                  <c:v>15</c:v>
                </c:pt>
                <c:pt idx="133">
                  <c:v>16</c:v>
                </c:pt>
                <c:pt idx="134">
                  <c:v>17</c:v>
                </c:pt>
                <c:pt idx="135">
                  <c:v>18</c:v>
                </c:pt>
                <c:pt idx="136">
                  <c:v>19</c:v>
                </c:pt>
                <c:pt idx="137">
                  <c:v>20</c:v>
                </c:pt>
                <c:pt idx="138">
                  <c:v>21</c:v>
                </c:pt>
                <c:pt idx="139">
                  <c:v>22</c:v>
                </c:pt>
                <c:pt idx="140">
                  <c:v>23</c:v>
                </c:pt>
                <c:pt idx="141">
                  <c:v>24</c:v>
                </c:pt>
                <c:pt idx="142">
                  <c:v>25</c:v>
                </c:pt>
                <c:pt idx="143">
                  <c:v>26</c:v>
                </c:pt>
                <c:pt idx="144">
                  <c:v>27</c:v>
                </c:pt>
                <c:pt idx="145">
                  <c:v>28</c:v>
                </c:pt>
                <c:pt idx="146">
                  <c:v>29</c:v>
                </c:pt>
                <c:pt idx="147">
                  <c:v>30</c:v>
                </c:pt>
                <c:pt idx="148">
                  <c:v>31</c:v>
                </c:pt>
                <c:pt idx="149">
                  <c:v>32</c:v>
                </c:pt>
                <c:pt idx="150">
                  <c:v>33</c:v>
                </c:pt>
                <c:pt idx="151">
                  <c:v>34</c:v>
                </c:pt>
                <c:pt idx="152">
                  <c:v>35</c:v>
                </c:pt>
                <c:pt idx="153">
                  <c:v>36</c:v>
                </c:pt>
                <c:pt idx="154">
                  <c:v>37</c:v>
                </c:pt>
                <c:pt idx="155">
                  <c:v>38</c:v>
                </c:pt>
                <c:pt idx="156">
                  <c:v>39</c:v>
                </c:pt>
                <c:pt idx="157">
                  <c:v>40</c:v>
                </c:pt>
                <c:pt idx="158">
                  <c:v>41</c:v>
                </c:pt>
                <c:pt idx="159">
                  <c:v>42</c:v>
                </c:pt>
                <c:pt idx="160">
                  <c:v>43</c:v>
                </c:pt>
                <c:pt idx="161">
                  <c:v>44</c:v>
                </c:pt>
                <c:pt idx="162">
                  <c:v>45</c:v>
                </c:pt>
                <c:pt idx="163">
                  <c:v>46</c:v>
                </c:pt>
                <c:pt idx="164">
                  <c:v>47</c:v>
                </c:pt>
                <c:pt idx="165">
                  <c:v>48</c:v>
                </c:pt>
                <c:pt idx="166">
                  <c:v>49</c:v>
                </c:pt>
                <c:pt idx="167">
                  <c:v>51</c:v>
                </c:pt>
                <c:pt idx="168">
                  <c:v>52</c:v>
                </c:pt>
                <c:pt idx="169">
                  <c:v>53</c:v>
                </c:pt>
                <c:pt idx="170">
                  <c:v>56</c:v>
                </c:pt>
                <c:pt idx="171">
                  <c:v>57</c:v>
                </c:pt>
                <c:pt idx="172">
                  <c:v>59</c:v>
                </c:pt>
                <c:pt idx="173">
                  <c:v>61</c:v>
                </c:pt>
                <c:pt idx="174">
                  <c:v>12</c:v>
                </c:pt>
                <c:pt idx="175">
                  <c:v>14</c:v>
                </c:pt>
                <c:pt idx="176">
                  <c:v>15</c:v>
                </c:pt>
                <c:pt idx="177">
                  <c:v>16</c:v>
                </c:pt>
                <c:pt idx="178">
                  <c:v>17</c:v>
                </c:pt>
                <c:pt idx="179">
                  <c:v>18</c:v>
                </c:pt>
                <c:pt idx="180">
                  <c:v>19</c:v>
                </c:pt>
                <c:pt idx="181">
                  <c:v>20</c:v>
                </c:pt>
                <c:pt idx="182">
                  <c:v>21</c:v>
                </c:pt>
                <c:pt idx="183">
                  <c:v>22</c:v>
                </c:pt>
                <c:pt idx="184">
                  <c:v>23</c:v>
                </c:pt>
                <c:pt idx="185">
                  <c:v>24</c:v>
                </c:pt>
                <c:pt idx="186">
                  <c:v>25</c:v>
                </c:pt>
                <c:pt idx="187">
                  <c:v>26</c:v>
                </c:pt>
                <c:pt idx="188">
                  <c:v>27</c:v>
                </c:pt>
                <c:pt idx="189">
                  <c:v>28</c:v>
                </c:pt>
                <c:pt idx="190">
                  <c:v>29</c:v>
                </c:pt>
                <c:pt idx="191">
                  <c:v>30</c:v>
                </c:pt>
                <c:pt idx="192">
                  <c:v>31</c:v>
                </c:pt>
                <c:pt idx="193">
                  <c:v>32</c:v>
                </c:pt>
                <c:pt idx="194">
                  <c:v>33</c:v>
                </c:pt>
                <c:pt idx="195">
                  <c:v>34</c:v>
                </c:pt>
                <c:pt idx="196">
                  <c:v>35</c:v>
                </c:pt>
                <c:pt idx="197">
                  <c:v>36</c:v>
                </c:pt>
                <c:pt idx="198">
                  <c:v>37</c:v>
                </c:pt>
                <c:pt idx="199">
                  <c:v>38</c:v>
                </c:pt>
                <c:pt idx="200">
                  <c:v>39</c:v>
                </c:pt>
                <c:pt idx="201">
                  <c:v>40</c:v>
                </c:pt>
                <c:pt idx="202">
                  <c:v>41</c:v>
                </c:pt>
                <c:pt idx="203">
                  <c:v>42</c:v>
                </c:pt>
                <c:pt idx="204">
                  <c:v>43</c:v>
                </c:pt>
                <c:pt idx="205">
                  <c:v>44</c:v>
                </c:pt>
                <c:pt idx="206">
                  <c:v>45</c:v>
                </c:pt>
                <c:pt idx="207">
                  <c:v>46</c:v>
                </c:pt>
                <c:pt idx="208">
                  <c:v>47</c:v>
                </c:pt>
                <c:pt idx="209">
                  <c:v>48</c:v>
                </c:pt>
                <c:pt idx="210">
                  <c:v>49</c:v>
                </c:pt>
                <c:pt idx="211">
                  <c:v>50</c:v>
                </c:pt>
                <c:pt idx="212">
                  <c:v>51</c:v>
                </c:pt>
                <c:pt idx="213">
                  <c:v>52</c:v>
                </c:pt>
                <c:pt idx="214">
                  <c:v>54</c:v>
                </c:pt>
                <c:pt idx="215">
                  <c:v>55</c:v>
                </c:pt>
                <c:pt idx="216">
                  <c:v>60</c:v>
                </c:pt>
                <c:pt idx="217">
                  <c:v>14</c:v>
                </c:pt>
                <c:pt idx="218">
                  <c:v>15</c:v>
                </c:pt>
                <c:pt idx="219">
                  <c:v>16</c:v>
                </c:pt>
                <c:pt idx="220">
                  <c:v>17</c:v>
                </c:pt>
                <c:pt idx="221">
                  <c:v>18</c:v>
                </c:pt>
                <c:pt idx="222">
                  <c:v>19</c:v>
                </c:pt>
                <c:pt idx="223">
                  <c:v>20</c:v>
                </c:pt>
                <c:pt idx="224">
                  <c:v>21</c:v>
                </c:pt>
                <c:pt idx="225">
                  <c:v>22</c:v>
                </c:pt>
                <c:pt idx="226">
                  <c:v>23</c:v>
                </c:pt>
                <c:pt idx="227">
                  <c:v>24</c:v>
                </c:pt>
                <c:pt idx="228">
                  <c:v>25</c:v>
                </c:pt>
                <c:pt idx="229">
                  <c:v>26</c:v>
                </c:pt>
                <c:pt idx="230">
                  <c:v>27</c:v>
                </c:pt>
                <c:pt idx="231">
                  <c:v>28</c:v>
                </c:pt>
                <c:pt idx="232">
                  <c:v>29</c:v>
                </c:pt>
                <c:pt idx="233">
                  <c:v>30</c:v>
                </c:pt>
                <c:pt idx="234">
                  <c:v>31</c:v>
                </c:pt>
                <c:pt idx="235">
                  <c:v>32</c:v>
                </c:pt>
                <c:pt idx="236">
                  <c:v>33</c:v>
                </c:pt>
                <c:pt idx="237">
                  <c:v>34</c:v>
                </c:pt>
                <c:pt idx="238">
                  <c:v>35</c:v>
                </c:pt>
                <c:pt idx="239">
                  <c:v>36</c:v>
                </c:pt>
                <c:pt idx="240">
                  <c:v>37</c:v>
                </c:pt>
                <c:pt idx="241">
                  <c:v>38</c:v>
                </c:pt>
                <c:pt idx="242">
                  <c:v>39</c:v>
                </c:pt>
                <c:pt idx="243">
                  <c:v>40</c:v>
                </c:pt>
                <c:pt idx="244">
                  <c:v>42</c:v>
                </c:pt>
                <c:pt idx="245">
                  <c:v>43</c:v>
                </c:pt>
                <c:pt idx="246">
                  <c:v>44</c:v>
                </c:pt>
                <c:pt idx="247">
                  <c:v>45</c:v>
                </c:pt>
                <c:pt idx="248">
                  <c:v>46</c:v>
                </c:pt>
                <c:pt idx="249">
                  <c:v>48</c:v>
                </c:pt>
                <c:pt idx="250">
                  <c:v>49</c:v>
                </c:pt>
                <c:pt idx="251">
                  <c:v>50</c:v>
                </c:pt>
                <c:pt idx="252">
                  <c:v>51</c:v>
                </c:pt>
                <c:pt idx="253">
                  <c:v>52</c:v>
                </c:pt>
                <c:pt idx="254">
                  <c:v>55</c:v>
                </c:pt>
                <c:pt idx="255">
                  <c:v>56</c:v>
                </c:pt>
                <c:pt idx="256">
                  <c:v>57</c:v>
                </c:pt>
                <c:pt idx="257">
                  <c:v>62</c:v>
                </c:pt>
                <c:pt idx="258">
                  <c:v>14</c:v>
                </c:pt>
                <c:pt idx="259">
                  <c:v>15</c:v>
                </c:pt>
                <c:pt idx="260">
                  <c:v>16</c:v>
                </c:pt>
                <c:pt idx="261">
                  <c:v>17</c:v>
                </c:pt>
                <c:pt idx="262">
                  <c:v>18</c:v>
                </c:pt>
                <c:pt idx="263">
                  <c:v>19</c:v>
                </c:pt>
                <c:pt idx="264">
                  <c:v>20</c:v>
                </c:pt>
                <c:pt idx="265">
                  <c:v>21</c:v>
                </c:pt>
                <c:pt idx="266">
                  <c:v>22</c:v>
                </c:pt>
                <c:pt idx="267">
                  <c:v>23</c:v>
                </c:pt>
                <c:pt idx="268">
                  <c:v>24</c:v>
                </c:pt>
                <c:pt idx="269">
                  <c:v>25</c:v>
                </c:pt>
                <c:pt idx="270">
                  <c:v>26</c:v>
                </c:pt>
                <c:pt idx="271">
                  <c:v>27</c:v>
                </c:pt>
                <c:pt idx="272">
                  <c:v>28</c:v>
                </c:pt>
                <c:pt idx="273">
                  <c:v>29</c:v>
                </c:pt>
                <c:pt idx="274">
                  <c:v>30</c:v>
                </c:pt>
                <c:pt idx="275">
                  <c:v>31</c:v>
                </c:pt>
                <c:pt idx="276">
                  <c:v>32</c:v>
                </c:pt>
                <c:pt idx="277">
                  <c:v>33</c:v>
                </c:pt>
                <c:pt idx="278">
                  <c:v>34</c:v>
                </c:pt>
                <c:pt idx="279">
                  <c:v>37</c:v>
                </c:pt>
                <c:pt idx="280">
                  <c:v>38</c:v>
                </c:pt>
                <c:pt idx="281">
                  <c:v>39</c:v>
                </c:pt>
                <c:pt idx="282">
                  <c:v>40</c:v>
                </c:pt>
                <c:pt idx="283">
                  <c:v>41</c:v>
                </c:pt>
                <c:pt idx="284">
                  <c:v>42</c:v>
                </c:pt>
                <c:pt idx="285">
                  <c:v>43</c:v>
                </c:pt>
                <c:pt idx="286">
                  <c:v>44</c:v>
                </c:pt>
                <c:pt idx="287">
                  <c:v>45</c:v>
                </c:pt>
                <c:pt idx="288">
                  <c:v>46</c:v>
                </c:pt>
                <c:pt idx="289">
                  <c:v>47</c:v>
                </c:pt>
                <c:pt idx="290">
                  <c:v>48</c:v>
                </c:pt>
                <c:pt idx="291">
                  <c:v>49</c:v>
                </c:pt>
                <c:pt idx="292">
                  <c:v>50</c:v>
                </c:pt>
                <c:pt idx="293">
                  <c:v>51</c:v>
                </c:pt>
                <c:pt idx="294">
                  <c:v>53</c:v>
                </c:pt>
                <c:pt idx="295">
                  <c:v>54</c:v>
                </c:pt>
                <c:pt idx="296">
                  <c:v>55</c:v>
                </c:pt>
                <c:pt idx="297">
                  <c:v>60</c:v>
                </c:pt>
                <c:pt idx="298">
                  <c:v>61</c:v>
                </c:pt>
                <c:pt idx="299">
                  <c:v>10</c:v>
                </c:pt>
                <c:pt idx="300">
                  <c:v>12</c:v>
                </c:pt>
                <c:pt idx="301">
                  <c:v>14</c:v>
                </c:pt>
                <c:pt idx="302">
                  <c:v>15</c:v>
                </c:pt>
                <c:pt idx="303">
                  <c:v>17</c:v>
                </c:pt>
                <c:pt idx="304">
                  <c:v>18</c:v>
                </c:pt>
                <c:pt idx="305">
                  <c:v>19</c:v>
                </c:pt>
                <c:pt idx="306">
                  <c:v>20</c:v>
                </c:pt>
                <c:pt idx="307">
                  <c:v>21</c:v>
                </c:pt>
                <c:pt idx="308">
                  <c:v>22</c:v>
                </c:pt>
                <c:pt idx="309">
                  <c:v>23</c:v>
                </c:pt>
                <c:pt idx="310">
                  <c:v>24</c:v>
                </c:pt>
                <c:pt idx="311">
                  <c:v>25</c:v>
                </c:pt>
                <c:pt idx="312">
                  <c:v>26</c:v>
                </c:pt>
                <c:pt idx="313">
                  <c:v>27</c:v>
                </c:pt>
                <c:pt idx="314">
                  <c:v>28</c:v>
                </c:pt>
                <c:pt idx="315">
                  <c:v>29</c:v>
                </c:pt>
                <c:pt idx="316">
                  <c:v>30</c:v>
                </c:pt>
                <c:pt idx="317">
                  <c:v>31</c:v>
                </c:pt>
                <c:pt idx="318">
                  <c:v>32</c:v>
                </c:pt>
                <c:pt idx="319">
                  <c:v>33</c:v>
                </c:pt>
                <c:pt idx="320">
                  <c:v>34</c:v>
                </c:pt>
                <c:pt idx="321">
                  <c:v>35</c:v>
                </c:pt>
                <c:pt idx="322">
                  <c:v>36</c:v>
                </c:pt>
                <c:pt idx="323">
                  <c:v>37</c:v>
                </c:pt>
                <c:pt idx="324">
                  <c:v>38</c:v>
                </c:pt>
                <c:pt idx="325">
                  <c:v>39</c:v>
                </c:pt>
                <c:pt idx="326">
                  <c:v>40</c:v>
                </c:pt>
                <c:pt idx="327">
                  <c:v>41</c:v>
                </c:pt>
                <c:pt idx="328">
                  <c:v>42</c:v>
                </c:pt>
                <c:pt idx="329">
                  <c:v>43</c:v>
                </c:pt>
                <c:pt idx="330">
                  <c:v>44</c:v>
                </c:pt>
                <c:pt idx="331">
                  <c:v>45</c:v>
                </c:pt>
                <c:pt idx="332">
                  <c:v>46</c:v>
                </c:pt>
                <c:pt idx="333">
                  <c:v>47</c:v>
                </c:pt>
                <c:pt idx="334">
                  <c:v>48</c:v>
                </c:pt>
                <c:pt idx="335">
                  <c:v>49</c:v>
                </c:pt>
                <c:pt idx="336">
                  <c:v>51</c:v>
                </c:pt>
                <c:pt idx="337">
                  <c:v>52</c:v>
                </c:pt>
                <c:pt idx="338">
                  <c:v>53</c:v>
                </c:pt>
                <c:pt idx="339">
                  <c:v>54</c:v>
                </c:pt>
                <c:pt idx="340">
                  <c:v>55</c:v>
                </c:pt>
                <c:pt idx="341">
                  <c:v>56</c:v>
                </c:pt>
                <c:pt idx="342">
                  <c:v>57</c:v>
                </c:pt>
                <c:pt idx="343">
                  <c:v>58</c:v>
                </c:pt>
                <c:pt idx="344">
                  <c:v>66</c:v>
                </c:pt>
                <c:pt idx="345">
                  <c:v>11</c:v>
                </c:pt>
                <c:pt idx="346">
                  <c:v>12</c:v>
                </c:pt>
                <c:pt idx="347">
                  <c:v>14</c:v>
                </c:pt>
                <c:pt idx="348">
                  <c:v>15</c:v>
                </c:pt>
                <c:pt idx="349">
                  <c:v>16</c:v>
                </c:pt>
                <c:pt idx="350">
                  <c:v>17</c:v>
                </c:pt>
                <c:pt idx="351">
                  <c:v>18</c:v>
                </c:pt>
                <c:pt idx="352">
                  <c:v>19</c:v>
                </c:pt>
                <c:pt idx="353">
                  <c:v>20</c:v>
                </c:pt>
                <c:pt idx="354">
                  <c:v>21</c:v>
                </c:pt>
                <c:pt idx="355">
                  <c:v>22</c:v>
                </c:pt>
                <c:pt idx="356">
                  <c:v>23</c:v>
                </c:pt>
                <c:pt idx="357">
                  <c:v>24</c:v>
                </c:pt>
                <c:pt idx="358">
                  <c:v>25</c:v>
                </c:pt>
                <c:pt idx="359">
                  <c:v>26</c:v>
                </c:pt>
                <c:pt idx="360">
                  <c:v>27</c:v>
                </c:pt>
                <c:pt idx="361">
                  <c:v>28</c:v>
                </c:pt>
                <c:pt idx="362">
                  <c:v>29</c:v>
                </c:pt>
                <c:pt idx="363">
                  <c:v>30</c:v>
                </c:pt>
                <c:pt idx="364">
                  <c:v>31</c:v>
                </c:pt>
                <c:pt idx="365">
                  <c:v>32</c:v>
                </c:pt>
                <c:pt idx="366">
                  <c:v>33</c:v>
                </c:pt>
                <c:pt idx="367">
                  <c:v>34</c:v>
                </c:pt>
                <c:pt idx="368">
                  <c:v>35</c:v>
                </c:pt>
                <c:pt idx="369">
                  <c:v>36</c:v>
                </c:pt>
                <c:pt idx="370">
                  <c:v>37</c:v>
                </c:pt>
                <c:pt idx="371">
                  <c:v>38</c:v>
                </c:pt>
                <c:pt idx="372">
                  <c:v>39</c:v>
                </c:pt>
                <c:pt idx="373">
                  <c:v>40</c:v>
                </c:pt>
                <c:pt idx="374">
                  <c:v>41</c:v>
                </c:pt>
                <c:pt idx="375">
                  <c:v>42</c:v>
                </c:pt>
                <c:pt idx="376">
                  <c:v>43</c:v>
                </c:pt>
                <c:pt idx="377">
                  <c:v>44</c:v>
                </c:pt>
                <c:pt idx="378">
                  <c:v>46</c:v>
                </c:pt>
                <c:pt idx="379">
                  <c:v>47</c:v>
                </c:pt>
                <c:pt idx="380">
                  <c:v>48</c:v>
                </c:pt>
                <c:pt idx="381">
                  <c:v>49</c:v>
                </c:pt>
                <c:pt idx="382">
                  <c:v>51</c:v>
                </c:pt>
                <c:pt idx="383">
                  <c:v>52</c:v>
                </c:pt>
                <c:pt idx="384">
                  <c:v>54</c:v>
                </c:pt>
                <c:pt idx="385">
                  <c:v>55</c:v>
                </c:pt>
                <c:pt idx="386">
                  <c:v>58</c:v>
                </c:pt>
                <c:pt idx="387">
                  <c:v>59</c:v>
                </c:pt>
                <c:pt idx="388">
                  <c:v>62</c:v>
                </c:pt>
                <c:pt idx="389">
                  <c:v>63</c:v>
                </c:pt>
                <c:pt idx="390">
                  <c:v>14</c:v>
                </c:pt>
                <c:pt idx="391">
                  <c:v>15</c:v>
                </c:pt>
                <c:pt idx="392">
                  <c:v>16</c:v>
                </c:pt>
                <c:pt idx="393">
                  <c:v>17</c:v>
                </c:pt>
                <c:pt idx="394">
                  <c:v>18</c:v>
                </c:pt>
                <c:pt idx="395">
                  <c:v>19</c:v>
                </c:pt>
                <c:pt idx="396">
                  <c:v>20</c:v>
                </c:pt>
                <c:pt idx="397">
                  <c:v>21</c:v>
                </c:pt>
                <c:pt idx="398">
                  <c:v>22</c:v>
                </c:pt>
                <c:pt idx="399">
                  <c:v>23</c:v>
                </c:pt>
                <c:pt idx="400">
                  <c:v>24</c:v>
                </c:pt>
                <c:pt idx="401">
                  <c:v>25</c:v>
                </c:pt>
                <c:pt idx="402">
                  <c:v>26</c:v>
                </c:pt>
                <c:pt idx="403">
                  <c:v>27</c:v>
                </c:pt>
                <c:pt idx="404">
                  <c:v>28</c:v>
                </c:pt>
                <c:pt idx="405">
                  <c:v>29</c:v>
                </c:pt>
                <c:pt idx="406">
                  <c:v>30</c:v>
                </c:pt>
                <c:pt idx="407">
                  <c:v>31</c:v>
                </c:pt>
                <c:pt idx="408">
                  <c:v>32</c:v>
                </c:pt>
                <c:pt idx="409">
                  <c:v>33</c:v>
                </c:pt>
                <c:pt idx="410">
                  <c:v>34</c:v>
                </c:pt>
                <c:pt idx="411">
                  <c:v>35</c:v>
                </c:pt>
                <c:pt idx="412">
                  <c:v>36</c:v>
                </c:pt>
                <c:pt idx="413">
                  <c:v>37</c:v>
                </c:pt>
                <c:pt idx="414">
                  <c:v>38</c:v>
                </c:pt>
                <c:pt idx="415">
                  <c:v>39</c:v>
                </c:pt>
                <c:pt idx="416">
                  <c:v>40</c:v>
                </c:pt>
                <c:pt idx="417">
                  <c:v>41</c:v>
                </c:pt>
                <c:pt idx="418">
                  <c:v>42</c:v>
                </c:pt>
                <c:pt idx="419">
                  <c:v>43</c:v>
                </c:pt>
                <c:pt idx="420">
                  <c:v>44</c:v>
                </c:pt>
                <c:pt idx="421">
                  <c:v>45</c:v>
                </c:pt>
                <c:pt idx="422">
                  <c:v>46</c:v>
                </c:pt>
                <c:pt idx="423">
                  <c:v>47</c:v>
                </c:pt>
                <c:pt idx="424">
                  <c:v>48</c:v>
                </c:pt>
                <c:pt idx="425">
                  <c:v>49</c:v>
                </c:pt>
                <c:pt idx="426">
                  <c:v>50</c:v>
                </c:pt>
                <c:pt idx="427">
                  <c:v>51</c:v>
                </c:pt>
                <c:pt idx="428">
                  <c:v>52</c:v>
                </c:pt>
                <c:pt idx="429">
                  <c:v>54</c:v>
                </c:pt>
                <c:pt idx="430">
                  <c:v>56</c:v>
                </c:pt>
                <c:pt idx="431">
                  <c:v>57</c:v>
                </c:pt>
                <c:pt idx="432">
                  <c:v>60</c:v>
                </c:pt>
                <c:pt idx="433">
                  <c:v>12</c:v>
                </c:pt>
                <c:pt idx="434">
                  <c:v>13</c:v>
                </c:pt>
                <c:pt idx="435">
                  <c:v>14</c:v>
                </c:pt>
                <c:pt idx="436">
                  <c:v>15</c:v>
                </c:pt>
                <c:pt idx="437">
                  <c:v>16</c:v>
                </c:pt>
                <c:pt idx="438">
                  <c:v>17</c:v>
                </c:pt>
                <c:pt idx="439">
                  <c:v>18</c:v>
                </c:pt>
                <c:pt idx="440">
                  <c:v>19</c:v>
                </c:pt>
                <c:pt idx="441">
                  <c:v>20</c:v>
                </c:pt>
                <c:pt idx="442">
                  <c:v>21</c:v>
                </c:pt>
                <c:pt idx="443">
                  <c:v>22</c:v>
                </c:pt>
                <c:pt idx="444">
                  <c:v>23</c:v>
                </c:pt>
                <c:pt idx="445">
                  <c:v>24</c:v>
                </c:pt>
                <c:pt idx="446">
                  <c:v>25</c:v>
                </c:pt>
                <c:pt idx="447">
                  <c:v>26</c:v>
                </c:pt>
                <c:pt idx="448">
                  <c:v>27</c:v>
                </c:pt>
                <c:pt idx="449">
                  <c:v>28</c:v>
                </c:pt>
                <c:pt idx="450">
                  <c:v>29</c:v>
                </c:pt>
                <c:pt idx="451">
                  <c:v>30</c:v>
                </c:pt>
                <c:pt idx="452">
                  <c:v>31</c:v>
                </c:pt>
                <c:pt idx="453">
                  <c:v>32</c:v>
                </c:pt>
                <c:pt idx="454">
                  <c:v>33</c:v>
                </c:pt>
                <c:pt idx="455">
                  <c:v>34</c:v>
                </c:pt>
                <c:pt idx="456">
                  <c:v>35</c:v>
                </c:pt>
                <c:pt idx="457">
                  <c:v>36</c:v>
                </c:pt>
                <c:pt idx="458">
                  <c:v>37</c:v>
                </c:pt>
                <c:pt idx="459">
                  <c:v>38</c:v>
                </c:pt>
                <c:pt idx="460">
                  <c:v>39</c:v>
                </c:pt>
                <c:pt idx="461">
                  <c:v>40</c:v>
                </c:pt>
                <c:pt idx="462">
                  <c:v>41</c:v>
                </c:pt>
                <c:pt idx="463">
                  <c:v>42</c:v>
                </c:pt>
                <c:pt idx="464">
                  <c:v>44</c:v>
                </c:pt>
                <c:pt idx="465">
                  <c:v>45</c:v>
                </c:pt>
                <c:pt idx="466">
                  <c:v>46</c:v>
                </c:pt>
                <c:pt idx="467">
                  <c:v>47</c:v>
                </c:pt>
                <c:pt idx="468">
                  <c:v>49</c:v>
                </c:pt>
                <c:pt idx="469">
                  <c:v>50</c:v>
                </c:pt>
                <c:pt idx="470">
                  <c:v>52</c:v>
                </c:pt>
                <c:pt idx="471">
                  <c:v>53</c:v>
                </c:pt>
                <c:pt idx="472">
                  <c:v>54</c:v>
                </c:pt>
                <c:pt idx="473">
                  <c:v>55</c:v>
                </c:pt>
                <c:pt idx="474">
                  <c:v>56</c:v>
                </c:pt>
                <c:pt idx="475">
                  <c:v>58</c:v>
                </c:pt>
                <c:pt idx="476">
                  <c:v>60</c:v>
                </c:pt>
                <c:pt idx="477">
                  <c:v>61</c:v>
                </c:pt>
                <c:pt idx="478">
                  <c:v>64</c:v>
                </c:pt>
                <c:pt idx="479">
                  <c:v>14</c:v>
                </c:pt>
                <c:pt idx="480">
                  <c:v>15</c:v>
                </c:pt>
                <c:pt idx="481">
                  <c:v>16</c:v>
                </c:pt>
                <c:pt idx="482">
                  <c:v>17</c:v>
                </c:pt>
                <c:pt idx="483">
                  <c:v>18</c:v>
                </c:pt>
                <c:pt idx="484">
                  <c:v>19</c:v>
                </c:pt>
                <c:pt idx="485">
                  <c:v>20</c:v>
                </c:pt>
                <c:pt idx="486">
                  <c:v>21</c:v>
                </c:pt>
                <c:pt idx="487">
                  <c:v>22</c:v>
                </c:pt>
                <c:pt idx="488">
                  <c:v>23</c:v>
                </c:pt>
                <c:pt idx="489">
                  <c:v>24</c:v>
                </c:pt>
                <c:pt idx="490">
                  <c:v>25</c:v>
                </c:pt>
                <c:pt idx="491">
                  <c:v>26</c:v>
                </c:pt>
                <c:pt idx="492">
                  <c:v>27</c:v>
                </c:pt>
                <c:pt idx="493">
                  <c:v>28</c:v>
                </c:pt>
                <c:pt idx="494">
                  <c:v>29</c:v>
                </c:pt>
                <c:pt idx="495">
                  <c:v>30</c:v>
                </c:pt>
                <c:pt idx="496">
                  <c:v>31</c:v>
                </c:pt>
                <c:pt idx="497">
                  <c:v>32</c:v>
                </c:pt>
                <c:pt idx="498">
                  <c:v>33</c:v>
                </c:pt>
                <c:pt idx="499">
                  <c:v>34</c:v>
                </c:pt>
                <c:pt idx="500">
                  <c:v>35</c:v>
                </c:pt>
                <c:pt idx="501">
                  <c:v>36</c:v>
                </c:pt>
                <c:pt idx="502">
                  <c:v>37</c:v>
                </c:pt>
                <c:pt idx="503">
                  <c:v>38</c:v>
                </c:pt>
                <c:pt idx="504">
                  <c:v>39</c:v>
                </c:pt>
                <c:pt idx="505">
                  <c:v>40</c:v>
                </c:pt>
                <c:pt idx="506">
                  <c:v>41</c:v>
                </c:pt>
                <c:pt idx="507">
                  <c:v>42</c:v>
                </c:pt>
                <c:pt idx="508">
                  <c:v>43</c:v>
                </c:pt>
                <c:pt idx="509">
                  <c:v>44</c:v>
                </c:pt>
                <c:pt idx="510">
                  <c:v>45</c:v>
                </c:pt>
                <c:pt idx="511">
                  <c:v>46</c:v>
                </c:pt>
                <c:pt idx="512">
                  <c:v>47</c:v>
                </c:pt>
                <c:pt idx="513">
                  <c:v>48</c:v>
                </c:pt>
                <c:pt idx="514">
                  <c:v>49</c:v>
                </c:pt>
                <c:pt idx="515">
                  <c:v>50</c:v>
                </c:pt>
                <c:pt idx="516">
                  <c:v>51</c:v>
                </c:pt>
                <c:pt idx="517">
                  <c:v>52</c:v>
                </c:pt>
                <c:pt idx="518">
                  <c:v>53</c:v>
                </c:pt>
                <c:pt idx="519">
                  <c:v>54</c:v>
                </c:pt>
                <c:pt idx="520">
                  <c:v>55</c:v>
                </c:pt>
                <c:pt idx="521">
                  <c:v>56</c:v>
                </c:pt>
                <c:pt idx="522">
                  <c:v>57</c:v>
                </c:pt>
                <c:pt idx="523">
                  <c:v>58</c:v>
                </c:pt>
                <c:pt idx="524">
                  <c:v>59</c:v>
                </c:pt>
                <c:pt idx="525">
                  <c:v>65</c:v>
                </c:pt>
                <c:pt idx="526">
                  <c:v>14</c:v>
                </c:pt>
                <c:pt idx="527">
                  <c:v>15</c:v>
                </c:pt>
                <c:pt idx="528">
                  <c:v>16</c:v>
                </c:pt>
                <c:pt idx="529">
                  <c:v>17</c:v>
                </c:pt>
                <c:pt idx="530">
                  <c:v>18</c:v>
                </c:pt>
                <c:pt idx="531">
                  <c:v>19</c:v>
                </c:pt>
                <c:pt idx="532">
                  <c:v>20</c:v>
                </c:pt>
                <c:pt idx="533">
                  <c:v>21</c:v>
                </c:pt>
                <c:pt idx="534">
                  <c:v>22</c:v>
                </c:pt>
                <c:pt idx="535">
                  <c:v>23</c:v>
                </c:pt>
                <c:pt idx="536">
                  <c:v>24</c:v>
                </c:pt>
                <c:pt idx="537">
                  <c:v>25</c:v>
                </c:pt>
                <c:pt idx="538">
                  <c:v>26</c:v>
                </c:pt>
                <c:pt idx="539">
                  <c:v>27</c:v>
                </c:pt>
                <c:pt idx="540">
                  <c:v>28</c:v>
                </c:pt>
                <c:pt idx="541">
                  <c:v>29</c:v>
                </c:pt>
                <c:pt idx="542">
                  <c:v>30</c:v>
                </c:pt>
                <c:pt idx="543">
                  <c:v>31</c:v>
                </c:pt>
                <c:pt idx="544">
                  <c:v>32</c:v>
                </c:pt>
                <c:pt idx="545">
                  <c:v>33</c:v>
                </c:pt>
                <c:pt idx="546">
                  <c:v>34</c:v>
                </c:pt>
                <c:pt idx="547">
                  <c:v>35</c:v>
                </c:pt>
                <c:pt idx="548">
                  <c:v>36</c:v>
                </c:pt>
                <c:pt idx="549">
                  <c:v>37</c:v>
                </c:pt>
                <c:pt idx="550">
                  <c:v>38</c:v>
                </c:pt>
                <c:pt idx="551">
                  <c:v>39</c:v>
                </c:pt>
                <c:pt idx="552">
                  <c:v>40</c:v>
                </c:pt>
                <c:pt idx="553">
                  <c:v>41</c:v>
                </c:pt>
                <c:pt idx="554">
                  <c:v>42</c:v>
                </c:pt>
                <c:pt idx="555">
                  <c:v>43</c:v>
                </c:pt>
                <c:pt idx="556">
                  <c:v>44</c:v>
                </c:pt>
                <c:pt idx="557">
                  <c:v>45</c:v>
                </c:pt>
                <c:pt idx="558">
                  <c:v>46</c:v>
                </c:pt>
                <c:pt idx="559">
                  <c:v>47</c:v>
                </c:pt>
                <c:pt idx="560">
                  <c:v>48</c:v>
                </c:pt>
                <c:pt idx="561">
                  <c:v>49</c:v>
                </c:pt>
                <c:pt idx="562">
                  <c:v>51</c:v>
                </c:pt>
                <c:pt idx="563">
                  <c:v>53</c:v>
                </c:pt>
                <c:pt idx="564">
                  <c:v>54</c:v>
                </c:pt>
                <c:pt idx="565">
                  <c:v>55</c:v>
                </c:pt>
                <c:pt idx="566">
                  <c:v>56</c:v>
                </c:pt>
                <c:pt idx="567">
                  <c:v>59</c:v>
                </c:pt>
                <c:pt idx="568">
                  <c:v>60</c:v>
                </c:pt>
                <c:pt idx="569">
                  <c:v>12</c:v>
                </c:pt>
                <c:pt idx="570">
                  <c:v>14</c:v>
                </c:pt>
                <c:pt idx="571">
                  <c:v>15</c:v>
                </c:pt>
                <c:pt idx="572">
                  <c:v>16</c:v>
                </c:pt>
                <c:pt idx="573">
                  <c:v>17</c:v>
                </c:pt>
                <c:pt idx="574">
                  <c:v>18</c:v>
                </c:pt>
                <c:pt idx="575">
                  <c:v>19</c:v>
                </c:pt>
                <c:pt idx="576">
                  <c:v>20</c:v>
                </c:pt>
                <c:pt idx="577">
                  <c:v>21</c:v>
                </c:pt>
                <c:pt idx="578">
                  <c:v>22</c:v>
                </c:pt>
                <c:pt idx="579">
                  <c:v>23</c:v>
                </c:pt>
                <c:pt idx="580">
                  <c:v>24</c:v>
                </c:pt>
                <c:pt idx="581">
                  <c:v>25</c:v>
                </c:pt>
                <c:pt idx="582">
                  <c:v>26</c:v>
                </c:pt>
                <c:pt idx="583">
                  <c:v>27</c:v>
                </c:pt>
                <c:pt idx="584">
                  <c:v>28</c:v>
                </c:pt>
                <c:pt idx="585">
                  <c:v>29</c:v>
                </c:pt>
                <c:pt idx="586">
                  <c:v>30</c:v>
                </c:pt>
                <c:pt idx="587">
                  <c:v>31</c:v>
                </c:pt>
                <c:pt idx="588">
                  <c:v>32</c:v>
                </c:pt>
                <c:pt idx="589">
                  <c:v>33</c:v>
                </c:pt>
                <c:pt idx="590">
                  <c:v>34</c:v>
                </c:pt>
                <c:pt idx="591">
                  <c:v>35</c:v>
                </c:pt>
                <c:pt idx="592">
                  <c:v>36</c:v>
                </c:pt>
                <c:pt idx="593">
                  <c:v>37</c:v>
                </c:pt>
                <c:pt idx="594">
                  <c:v>38</c:v>
                </c:pt>
                <c:pt idx="595">
                  <c:v>39</c:v>
                </c:pt>
                <c:pt idx="596">
                  <c:v>40</c:v>
                </c:pt>
                <c:pt idx="597">
                  <c:v>41</c:v>
                </c:pt>
                <c:pt idx="598">
                  <c:v>42</c:v>
                </c:pt>
                <c:pt idx="599">
                  <c:v>43</c:v>
                </c:pt>
                <c:pt idx="600">
                  <c:v>44</c:v>
                </c:pt>
                <c:pt idx="601">
                  <c:v>45</c:v>
                </c:pt>
                <c:pt idx="602">
                  <c:v>46</c:v>
                </c:pt>
                <c:pt idx="603">
                  <c:v>47</c:v>
                </c:pt>
                <c:pt idx="604">
                  <c:v>48</c:v>
                </c:pt>
                <c:pt idx="605">
                  <c:v>49</c:v>
                </c:pt>
                <c:pt idx="606">
                  <c:v>50</c:v>
                </c:pt>
                <c:pt idx="607">
                  <c:v>51</c:v>
                </c:pt>
                <c:pt idx="608">
                  <c:v>52</c:v>
                </c:pt>
                <c:pt idx="609">
                  <c:v>53</c:v>
                </c:pt>
                <c:pt idx="610">
                  <c:v>54</c:v>
                </c:pt>
                <c:pt idx="611">
                  <c:v>55</c:v>
                </c:pt>
                <c:pt idx="612">
                  <c:v>15</c:v>
                </c:pt>
                <c:pt idx="613">
                  <c:v>16</c:v>
                </c:pt>
                <c:pt idx="614">
                  <c:v>17</c:v>
                </c:pt>
                <c:pt idx="615">
                  <c:v>18</c:v>
                </c:pt>
                <c:pt idx="616">
                  <c:v>19</c:v>
                </c:pt>
                <c:pt idx="617">
                  <c:v>20</c:v>
                </c:pt>
                <c:pt idx="618">
                  <c:v>21</c:v>
                </c:pt>
                <c:pt idx="619">
                  <c:v>22</c:v>
                </c:pt>
                <c:pt idx="620">
                  <c:v>23</c:v>
                </c:pt>
                <c:pt idx="621">
                  <c:v>24</c:v>
                </c:pt>
                <c:pt idx="622">
                  <c:v>25</c:v>
                </c:pt>
                <c:pt idx="623">
                  <c:v>26</c:v>
                </c:pt>
                <c:pt idx="624">
                  <c:v>27</c:v>
                </c:pt>
                <c:pt idx="625">
                  <c:v>28</c:v>
                </c:pt>
                <c:pt idx="626">
                  <c:v>29</c:v>
                </c:pt>
                <c:pt idx="627">
                  <c:v>30</c:v>
                </c:pt>
                <c:pt idx="628">
                  <c:v>31</c:v>
                </c:pt>
                <c:pt idx="629">
                  <c:v>32</c:v>
                </c:pt>
                <c:pt idx="630">
                  <c:v>33</c:v>
                </c:pt>
                <c:pt idx="631">
                  <c:v>34</c:v>
                </c:pt>
                <c:pt idx="632">
                  <c:v>35</c:v>
                </c:pt>
                <c:pt idx="633">
                  <c:v>36</c:v>
                </c:pt>
                <c:pt idx="634">
                  <c:v>37</c:v>
                </c:pt>
                <c:pt idx="635">
                  <c:v>38</c:v>
                </c:pt>
                <c:pt idx="636">
                  <c:v>39</c:v>
                </c:pt>
                <c:pt idx="637">
                  <c:v>40</c:v>
                </c:pt>
                <c:pt idx="638">
                  <c:v>41</c:v>
                </c:pt>
                <c:pt idx="639">
                  <c:v>42</c:v>
                </c:pt>
                <c:pt idx="640">
                  <c:v>43</c:v>
                </c:pt>
                <c:pt idx="641">
                  <c:v>44</c:v>
                </c:pt>
                <c:pt idx="642">
                  <c:v>45</c:v>
                </c:pt>
                <c:pt idx="643">
                  <c:v>46</c:v>
                </c:pt>
                <c:pt idx="644">
                  <c:v>47</c:v>
                </c:pt>
                <c:pt idx="645">
                  <c:v>48</c:v>
                </c:pt>
                <c:pt idx="646">
                  <c:v>49</c:v>
                </c:pt>
                <c:pt idx="647">
                  <c:v>50</c:v>
                </c:pt>
                <c:pt idx="648">
                  <c:v>51</c:v>
                </c:pt>
                <c:pt idx="649">
                  <c:v>52</c:v>
                </c:pt>
                <c:pt idx="650">
                  <c:v>53</c:v>
                </c:pt>
                <c:pt idx="651">
                  <c:v>54</c:v>
                </c:pt>
                <c:pt idx="652">
                  <c:v>55</c:v>
                </c:pt>
                <c:pt idx="653">
                  <c:v>56</c:v>
                </c:pt>
                <c:pt idx="654">
                  <c:v>58</c:v>
                </c:pt>
                <c:pt idx="655">
                  <c:v>59</c:v>
                </c:pt>
                <c:pt idx="656">
                  <c:v>61</c:v>
                </c:pt>
                <c:pt idx="657">
                  <c:v>67</c:v>
                </c:pt>
                <c:pt idx="658">
                  <c:v>68</c:v>
                </c:pt>
                <c:pt idx="659">
                  <c:v>13</c:v>
                </c:pt>
                <c:pt idx="660">
                  <c:v>15</c:v>
                </c:pt>
                <c:pt idx="661">
                  <c:v>16</c:v>
                </c:pt>
                <c:pt idx="662">
                  <c:v>17</c:v>
                </c:pt>
                <c:pt idx="663">
                  <c:v>18</c:v>
                </c:pt>
                <c:pt idx="664">
                  <c:v>19</c:v>
                </c:pt>
                <c:pt idx="665">
                  <c:v>20</c:v>
                </c:pt>
                <c:pt idx="666">
                  <c:v>21</c:v>
                </c:pt>
                <c:pt idx="667">
                  <c:v>22</c:v>
                </c:pt>
                <c:pt idx="668">
                  <c:v>23</c:v>
                </c:pt>
                <c:pt idx="669">
                  <c:v>24</c:v>
                </c:pt>
                <c:pt idx="670">
                  <c:v>25</c:v>
                </c:pt>
                <c:pt idx="671">
                  <c:v>26</c:v>
                </c:pt>
                <c:pt idx="672">
                  <c:v>27</c:v>
                </c:pt>
                <c:pt idx="673">
                  <c:v>28</c:v>
                </c:pt>
                <c:pt idx="674">
                  <c:v>29</c:v>
                </c:pt>
                <c:pt idx="675">
                  <c:v>30</c:v>
                </c:pt>
                <c:pt idx="676">
                  <c:v>31</c:v>
                </c:pt>
                <c:pt idx="677">
                  <c:v>32</c:v>
                </c:pt>
                <c:pt idx="678">
                  <c:v>33</c:v>
                </c:pt>
                <c:pt idx="679">
                  <c:v>34</c:v>
                </c:pt>
                <c:pt idx="680">
                  <c:v>35</c:v>
                </c:pt>
                <c:pt idx="681">
                  <c:v>36</c:v>
                </c:pt>
                <c:pt idx="682">
                  <c:v>37</c:v>
                </c:pt>
                <c:pt idx="683">
                  <c:v>38</c:v>
                </c:pt>
                <c:pt idx="684">
                  <c:v>39</c:v>
                </c:pt>
                <c:pt idx="685">
                  <c:v>40</c:v>
                </c:pt>
                <c:pt idx="686">
                  <c:v>41</c:v>
                </c:pt>
                <c:pt idx="687">
                  <c:v>42</c:v>
                </c:pt>
                <c:pt idx="688">
                  <c:v>43</c:v>
                </c:pt>
                <c:pt idx="689">
                  <c:v>44</c:v>
                </c:pt>
                <c:pt idx="690">
                  <c:v>45</c:v>
                </c:pt>
                <c:pt idx="691">
                  <c:v>46</c:v>
                </c:pt>
                <c:pt idx="692">
                  <c:v>47</c:v>
                </c:pt>
                <c:pt idx="693">
                  <c:v>48</c:v>
                </c:pt>
                <c:pt idx="694">
                  <c:v>49</c:v>
                </c:pt>
                <c:pt idx="695">
                  <c:v>51</c:v>
                </c:pt>
                <c:pt idx="696">
                  <c:v>52</c:v>
                </c:pt>
                <c:pt idx="697">
                  <c:v>53</c:v>
                </c:pt>
                <c:pt idx="698">
                  <c:v>54</c:v>
                </c:pt>
                <c:pt idx="699">
                  <c:v>55</c:v>
                </c:pt>
                <c:pt idx="700">
                  <c:v>56</c:v>
                </c:pt>
                <c:pt idx="701">
                  <c:v>58</c:v>
                </c:pt>
                <c:pt idx="702">
                  <c:v>59</c:v>
                </c:pt>
                <c:pt idx="703">
                  <c:v>63</c:v>
                </c:pt>
                <c:pt idx="704">
                  <c:v>13</c:v>
                </c:pt>
                <c:pt idx="705">
                  <c:v>14</c:v>
                </c:pt>
                <c:pt idx="706">
                  <c:v>15</c:v>
                </c:pt>
                <c:pt idx="707">
                  <c:v>16</c:v>
                </c:pt>
                <c:pt idx="708">
                  <c:v>17</c:v>
                </c:pt>
                <c:pt idx="709">
                  <c:v>18</c:v>
                </c:pt>
                <c:pt idx="710">
                  <c:v>19</c:v>
                </c:pt>
                <c:pt idx="711">
                  <c:v>20</c:v>
                </c:pt>
                <c:pt idx="712">
                  <c:v>21</c:v>
                </c:pt>
                <c:pt idx="713">
                  <c:v>22</c:v>
                </c:pt>
                <c:pt idx="714">
                  <c:v>23</c:v>
                </c:pt>
                <c:pt idx="715">
                  <c:v>24</c:v>
                </c:pt>
                <c:pt idx="716">
                  <c:v>25</c:v>
                </c:pt>
                <c:pt idx="717">
                  <c:v>26</c:v>
                </c:pt>
                <c:pt idx="718">
                  <c:v>27</c:v>
                </c:pt>
                <c:pt idx="719">
                  <c:v>28</c:v>
                </c:pt>
                <c:pt idx="720">
                  <c:v>29</c:v>
                </c:pt>
                <c:pt idx="721">
                  <c:v>30</c:v>
                </c:pt>
                <c:pt idx="722">
                  <c:v>31</c:v>
                </c:pt>
                <c:pt idx="723">
                  <c:v>32</c:v>
                </c:pt>
                <c:pt idx="724">
                  <c:v>33</c:v>
                </c:pt>
                <c:pt idx="725">
                  <c:v>34</c:v>
                </c:pt>
                <c:pt idx="726">
                  <c:v>35</c:v>
                </c:pt>
                <c:pt idx="727">
                  <c:v>36</c:v>
                </c:pt>
                <c:pt idx="728">
                  <c:v>37</c:v>
                </c:pt>
                <c:pt idx="729">
                  <c:v>38</c:v>
                </c:pt>
                <c:pt idx="730">
                  <c:v>39</c:v>
                </c:pt>
                <c:pt idx="731">
                  <c:v>40</c:v>
                </c:pt>
                <c:pt idx="732">
                  <c:v>41</c:v>
                </c:pt>
                <c:pt idx="733">
                  <c:v>42</c:v>
                </c:pt>
                <c:pt idx="734">
                  <c:v>43</c:v>
                </c:pt>
                <c:pt idx="735">
                  <c:v>44</c:v>
                </c:pt>
                <c:pt idx="736">
                  <c:v>45</c:v>
                </c:pt>
                <c:pt idx="737">
                  <c:v>46</c:v>
                </c:pt>
                <c:pt idx="738">
                  <c:v>47</c:v>
                </c:pt>
                <c:pt idx="739">
                  <c:v>48</c:v>
                </c:pt>
                <c:pt idx="740">
                  <c:v>49</c:v>
                </c:pt>
                <c:pt idx="741">
                  <c:v>50</c:v>
                </c:pt>
                <c:pt idx="742">
                  <c:v>51</c:v>
                </c:pt>
                <c:pt idx="743">
                  <c:v>52</c:v>
                </c:pt>
                <c:pt idx="744">
                  <c:v>54</c:v>
                </c:pt>
                <c:pt idx="745">
                  <c:v>55</c:v>
                </c:pt>
                <c:pt idx="746">
                  <c:v>56</c:v>
                </c:pt>
                <c:pt idx="747">
                  <c:v>57</c:v>
                </c:pt>
                <c:pt idx="748">
                  <c:v>58</c:v>
                </c:pt>
                <c:pt idx="749">
                  <c:v>59</c:v>
                </c:pt>
                <c:pt idx="750">
                  <c:v>61</c:v>
                </c:pt>
                <c:pt idx="751">
                  <c:v>64</c:v>
                </c:pt>
                <c:pt idx="752">
                  <c:v>65</c:v>
                </c:pt>
                <c:pt idx="753">
                  <c:v>12</c:v>
                </c:pt>
                <c:pt idx="754">
                  <c:v>13</c:v>
                </c:pt>
                <c:pt idx="755">
                  <c:v>14</c:v>
                </c:pt>
                <c:pt idx="756">
                  <c:v>15</c:v>
                </c:pt>
                <c:pt idx="757">
                  <c:v>16</c:v>
                </c:pt>
                <c:pt idx="758">
                  <c:v>17</c:v>
                </c:pt>
                <c:pt idx="759">
                  <c:v>18</c:v>
                </c:pt>
                <c:pt idx="760">
                  <c:v>19</c:v>
                </c:pt>
                <c:pt idx="761">
                  <c:v>20</c:v>
                </c:pt>
                <c:pt idx="762">
                  <c:v>21</c:v>
                </c:pt>
                <c:pt idx="763">
                  <c:v>22</c:v>
                </c:pt>
                <c:pt idx="764">
                  <c:v>23</c:v>
                </c:pt>
                <c:pt idx="765">
                  <c:v>24</c:v>
                </c:pt>
                <c:pt idx="766">
                  <c:v>25</c:v>
                </c:pt>
                <c:pt idx="767">
                  <c:v>26</c:v>
                </c:pt>
                <c:pt idx="768">
                  <c:v>27</c:v>
                </c:pt>
                <c:pt idx="769">
                  <c:v>28</c:v>
                </c:pt>
                <c:pt idx="770">
                  <c:v>29</c:v>
                </c:pt>
                <c:pt idx="771">
                  <c:v>30</c:v>
                </c:pt>
                <c:pt idx="772">
                  <c:v>31</c:v>
                </c:pt>
                <c:pt idx="773">
                  <c:v>33</c:v>
                </c:pt>
                <c:pt idx="774">
                  <c:v>34</c:v>
                </c:pt>
                <c:pt idx="775">
                  <c:v>35</c:v>
                </c:pt>
                <c:pt idx="776">
                  <c:v>36</c:v>
                </c:pt>
                <c:pt idx="777">
                  <c:v>37</c:v>
                </c:pt>
                <c:pt idx="778">
                  <c:v>38</c:v>
                </c:pt>
                <c:pt idx="779">
                  <c:v>39</c:v>
                </c:pt>
                <c:pt idx="780">
                  <c:v>40</c:v>
                </c:pt>
                <c:pt idx="781">
                  <c:v>41</c:v>
                </c:pt>
                <c:pt idx="782">
                  <c:v>42</c:v>
                </c:pt>
                <c:pt idx="783">
                  <c:v>43</c:v>
                </c:pt>
                <c:pt idx="784">
                  <c:v>44</c:v>
                </c:pt>
                <c:pt idx="785">
                  <c:v>45</c:v>
                </c:pt>
                <c:pt idx="786">
                  <c:v>46</c:v>
                </c:pt>
                <c:pt idx="787">
                  <c:v>47</c:v>
                </c:pt>
                <c:pt idx="788">
                  <c:v>48</c:v>
                </c:pt>
                <c:pt idx="789">
                  <c:v>49</c:v>
                </c:pt>
                <c:pt idx="790">
                  <c:v>50</c:v>
                </c:pt>
                <c:pt idx="791">
                  <c:v>51</c:v>
                </c:pt>
                <c:pt idx="792">
                  <c:v>52</c:v>
                </c:pt>
                <c:pt idx="793">
                  <c:v>53</c:v>
                </c:pt>
                <c:pt idx="794">
                  <c:v>54</c:v>
                </c:pt>
                <c:pt idx="795">
                  <c:v>55</c:v>
                </c:pt>
                <c:pt idx="796">
                  <c:v>58</c:v>
                </c:pt>
                <c:pt idx="797">
                  <c:v>59</c:v>
                </c:pt>
                <c:pt idx="798">
                  <c:v>60</c:v>
                </c:pt>
                <c:pt idx="799">
                  <c:v>61</c:v>
                </c:pt>
                <c:pt idx="800">
                  <c:v>63</c:v>
                </c:pt>
                <c:pt idx="801">
                  <c:v>66</c:v>
                </c:pt>
                <c:pt idx="802">
                  <c:v>13</c:v>
                </c:pt>
                <c:pt idx="803">
                  <c:v>15</c:v>
                </c:pt>
                <c:pt idx="804">
                  <c:v>16</c:v>
                </c:pt>
                <c:pt idx="805">
                  <c:v>17</c:v>
                </c:pt>
                <c:pt idx="806">
                  <c:v>18</c:v>
                </c:pt>
                <c:pt idx="807">
                  <c:v>19</c:v>
                </c:pt>
                <c:pt idx="808">
                  <c:v>20</c:v>
                </c:pt>
                <c:pt idx="809">
                  <c:v>21</c:v>
                </c:pt>
                <c:pt idx="810">
                  <c:v>22</c:v>
                </c:pt>
                <c:pt idx="811">
                  <c:v>23</c:v>
                </c:pt>
                <c:pt idx="812">
                  <c:v>24</c:v>
                </c:pt>
                <c:pt idx="813">
                  <c:v>25</c:v>
                </c:pt>
                <c:pt idx="814">
                  <c:v>26</c:v>
                </c:pt>
                <c:pt idx="815">
                  <c:v>27</c:v>
                </c:pt>
                <c:pt idx="816">
                  <c:v>28</c:v>
                </c:pt>
                <c:pt idx="817">
                  <c:v>29</c:v>
                </c:pt>
                <c:pt idx="818">
                  <c:v>30</c:v>
                </c:pt>
                <c:pt idx="819">
                  <c:v>31</c:v>
                </c:pt>
                <c:pt idx="820">
                  <c:v>32</c:v>
                </c:pt>
                <c:pt idx="821">
                  <c:v>33</c:v>
                </c:pt>
                <c:pt idx="822">
                  <c:v>34</c:v>
                </c:pt>
                <c:pt idx="823">
                  <c:v>35</c:v>
                </c:pt>
                <c:pt idx="824">
                  <c:v>36</c:v>
                </c:pt>
                <c:pt idx="825">
                  <c:v>37</c:v>
                </c:pt>
                <c:pt idx="826">
                  <c:v>38</c:v>
                </c:pt>
                <c:pt idx="827">
                  <c:v>39</c:v>
                </c:pt>
                <c:pt idx="828">
                  <c:v>40</c:v>
                </c:pt>
                <c:pt idx="829">
                  <c:v>41</c:v>
                </c:pt>
                <c:pt idx="830">
                  <c:v>42</c:v>
                </c:pt>
                <c:pt idx="831">
                  <c:v>43</c:v>
                </c:pt>
                <c:pt idx="832">
                  <c:v>44</c:v>
                </c:pt>
                <c:pt idx="833">
                  <c:v>45</c:v>
                </c:pt>
                <c:pt idx="834">
                  <c:v>46</c:v>
                </c:pt>
                <c:pt idx="835">
                  <c:v>47</c:v>
                </c:pt>
                <c:pt idx="836">
                  <c:v>48</c:v>
                </c:pt>
                <c:pt idx="837">
                  <c:v>49</c:v>
                </c:pt>
                <c:pt idx="838">
                  <c:v>50</c:v>
                </c:pt>
                <c:pt idx="839">
                  <c:v>51</c:v>
                </c:pt>
                <c:pt idx="840">
                  <c:v>52</c:v>
                </c:pt>
                <c:pt idx="841">
                  <c:v>53</c:v>
                </c:pt>
                <c:pt idx="842">
                  <c:v>54</c:v>
                </c:pt>
                <c:pt idx="843">
                  <c:v>56</c:v>
                </c:pt>
                <c:pt idx="844">
                  <c:v>57</c:v>
                </c:pt>
                <c:pt idx="845">
                  <c:v>58</c:v>
                </c:pt>
                <c:pt idx="846">
                  <c:v>59</c:v>
                </c:pt>
                <c:pt idx="847">
                  <c:v>62</c:v>
                </c:pt>
                <c:pt idx="848">
                  <c:v>64</c:v>
                </c:pt>
                <c:pt idx="849">
                  <c:v>14</c:v>
                </c:pt>
                <c:pt idx="850">
                  <c:v>15</c:v>
                </c:pt>
                <c:pt idx="851">
                  <c:v>16</c:v>
                </c:pt>
                <c:pt idx="852">
                  <c:v>17</c:v>
                </c:pt>
                <c:pt idx="853">
                  <c:v>18</c:v>
                </c:pt>
                <c:pt idx="854">
                  <c:v>19</c:v>
                </c:pt>
                <c:pt idx="855">
                  <c:v>20</c:v>
                </c:pt>
                <c:pt idx="856">
                  <c:v>21</c:v>
                </c:pt>
                <c:pt idx="857">
                  <c:v>22</c:v>
                </c:pt>
                <c:pt idx="858">
                  <c:v>23</c:v>
                </c:pt>
                <c:pt idx="859">
                  <c:v>24</c:v>
                </c:pt>
                <c:pt idx="860">
                  <c:v>25</c:v>
                </c:pt>
                <c:pt idx="861">
                  <c:v>26</c:v>
                </c:pt>
                <c:pt idx="862">
                  <c:v>27</c:v>
                </c:pt>
                <c:pt idx="863">
                  <c:v>28</c:v>
                </c:pt>
                <c:pt idx="864">
                  <c:v>29</c:v>
                </c:pt>
                <c:pt idx="865">
                  <c:v>30</c:v>
                </c:pt>
                <c:pt idx="866">
                  <c:v>31</c:v>
                </c:pt>
                <c:pt idx="867">
                  <c:v>32</c:v>
                </c:pt>
                <c:pt idx="868">
                  <c:v>33</c:v>
                </c:pt>
                <c:pt idx="869">
                  <c:v>34</c:v>
                </c:pt>
                <c:pt idx="870">
                  <c:v>35</c:v>
                </c:pt>
                <c:pt idx="871">
                  <c:v>36</c:v>
                </c:pt>
                <c:pt idx="872">
                  <c:v>37</c:v>
                </c:pt>
                <c:pt idx="873">
                  <c:v>38</c:v>
                </c:pt>
                <c:pt idx="874">
                  <c:v>39</c:v>
                </c:pt>
                <c:pt idx="875">
                  <c:v>40</c:v>
                </c:pt>
                <c:pt idx="876">
                  <c:v>41</c:v>
                </c:pt>
                <c:pt idx="877">
                  <c:v>42</c:v>
                </c:pt>
                <c:pt idx="878">
                  <c:v>43</c:v>
                </c:pt>
                <c:pt idx="879">
                  <c:v>44</c:v>
                </c:pt>
                <c:pt idx="880">
                  <c:v>45</c:v>
                </c:pt>
                <c:pt idx="881">
                  <c:v>46</c:v>
                </c:pt>
                <c:pt idx="882">
                  <c:v>47</c:v>
                </c:pt>
                <c:pt idx="883">
                  <c:v>48</c:v>
                </c:pt>
                <c:pt idx="884">
                  <c:v>49</c:v>
                </c:pt>
                <c:pt idx="885">
                  <c:v>51</c:v>
                </c:pt>
                <c:pt idx="886">
                  <c:v>52</c:v>
                </c:pt>
                <c:pt idx="887">
                  <c:v>53</c:v>
                </c:pt>
                <c:pt idx="888">
                  <c:v>54</c:v>
                </c:pt>
                <c:pt idx="889">
                  <c:v>55</c:v>
                </c:pt>
                <c:pt idx="890">
                  <c:v>56</c:v>
                </c:pt>
                <c:pt idx="891">
                  <c:v>57</c:v>
                </c:pt>
                <c:pt idx="892">
                  <c:v>58</c:v>
                </c:pt>
                <c:pt idx="893">
                  <c:v>59</c:v>
                </c:pt>
                <c:pt idx="894">
                  <c:v>61</c:v>
                </c:pt>
                <c:pt idx="895">
                  <c:v>64</c:v>
                </c:pt>
                <c:pt idx="896">
                  <c:v>11</c:v>
                </c:pt>
                <c:pt idx="897">
                  <c:v>13</c:v>
                </c:pt>
                <c:pt idx="898">
                  <c:v>14</c:v>
                </c:pt>
                <c:pt idx="899">
                  <c:v>15</c:v>
                </c:pt>
                <c:pt idx="900">
                  <c:v>16</c:v>
                </c:pt>
                <c:pt idx="901">
                  <c:v>17</c:v>
                </c:pt>
                <c:pt idx="902">
                  <c:v>18</c:v>
                </c:pt>
                <c:pt idx="903">
                  <c:v>19</c:v>
                </c:pt>
                <c:pt idx="904">
                  <c:v>20</c:v>
                </c:pt>
                <c:pt idx="905">
                  <c:v>21</c:v>
                </c:pt>
                <c:pt idx="906">
                  <c:v>22</c:v>
                </c:pt>
                <c:pt idx="907">
                  <c:v>23</c:v>
                </c:pt>
                <c:pt idx="908">
                  <c:v>24</c:v>
                </c:pt>
                <c:pt idx="909">
                  <c:v>25</c:v>
                </c:pt>
                <c:pt idx="910">
                  <c:v>26</c:v>
                </c:pt>
                <c:pt idx="911">
                  <c:v>27</c:v>
                </c:pt>
                <c:pt idx="912">
                  <c:v>28</c:v>
                </c:pt>
                <c:pt idx="913">
                  <c:v>29</c:v>
                </c:pt>
                <c:pt idx="914">
                  <c:v>30</c:v>
                </c:pt>
                <c:pt idx="915">
                  <c:v>31</c:v>
                </c:pt>
                <c:pt idx="916">
                  <c:v>32</c:v>
                </c:pt>
                <c:pt idx="917">
                  <c:v>33</c:v>
                </c:pt>
                <c:pt idx="918">
                  <c:v>34</c:v>
                </c:pt>
                <c:pt idx="919">
                  <c:v>35</c:v>
                </c:pt>
                <c:pt idx="920">
                  <c:v>36</c:v>
                </c:pt>
                <c:pt idx="921">
                  <c:v>37</c:v>
                </c:pt>
                <c:pt idx="922">
                  <c:v>38</c:v>
                </c:pt>
                <c:pt idx="923">
                  <c:v>39</c:v>
                </c:pt>
                <c:pt idx="924">
                  <c:v>40</c:v>
                </c:pt>
                <c:pt idx="925">
                  <c:v>41</c:v>
                </c:pt>
                <c:pt idx="926">
                  <c:v>42</c:v>
                </c:pt>
                <c:pt idx="927">
                  <c:v>43</c:v>
                </c:pt>
                <c:pt idx="928">
                  <c:v>44</c:v>
                </c:pt>
                <c:pt idx="929">
                  <c:v>45</c:v>
                </c:pt>
                <c:pt idx="930">
                  <c:v>46</c:v>
                </c:pt>
                <c:pt idx="931">
                  <c:v>47</c:v>
                </c:pt>
                <c:pt idx="932">
                  <c:v>48</c:v>
                </c:pt>
                <c:pt idx="933">
                  <c:v>49</c:v>
                </c:pt>
                <c:pt idx="934">
                  <c:v>50</c:v>
                </c:pt>
                <c:pt idx="935">
                  <c:v>51</c:v>
                </c:pt>
                <c:pt idx="936">
                  <c:v>52</c:v>
                </c:pt>
                <c:pt idx="937">
                  <c:v>53</c:v>
                </c:pt>
                <c:pt idx="938">
                  <c:v>54</c:v>
                </c:pt>
                <c:pt idx="939">
                  <c:v>56</c:v>
                </c:pt>
                <c:pt idx="940">
                  <c:v>57</c:v>
                </c:pt>
                <c:pt idx="941">
                  <c:v>61</c:v>
                </c:pt>
                <c:pt idx="942">
                  <c:v>62</c:v>
                </c:pt>
                <c:pt idx="943">
                  <c:v>64</c:v>
                </c:pt>
                <c:pt idx="944">
                  <c:v>67</c:v>
                </c:pt>
                <c:pt idx="945">
                  <c:v>11</c:v>
                </c:pt>
                <c:pt idx="946">
                  <c:v>13</c:v>
                </c:pt>
                <c:pt idx="947">
                  <c:v>15</c:v>
                </c:pt>
                <c:pt idx="948">
                  <c:v>16</c:v>
                </c:pt>
                <c:pt idx="949">
                  <c:v>17</c:v>
                </c:pt>
                <c:pt idx="950">
                  <c:v>18</c:v>
                </c:pt>
                <c:pt idx="951">
                  <c:v>19</c:v>
                </c:pt>
                <c:pt idx="952">
                  <c:v>20</c:v>
                </c:pt>
                <c:pt idx="953">
                  <c:v>21</c:v>
                </c:pt>
                <c:pt idx="954">
                  <c:v>22</c:v>
                </c:pt>
                <c:pt idx="955">
                  <c:v>23</c:v>
                </c:pt>
                <c:pt idx="956">
                  <c:v>24</c:v>
                </c:pt>
                <c:pt idx="957">
                  <c:v>25</c:v>
                </c:pt>
                <c:pt idx="958">
                  <c:v>26</c:v>
                </c:pt>
                <c:pt idx="959">
                  <c:v>27</c:v>
                </c:pt>
                <c:pt idx="960">
                  <c:v>28</c:v>
                </c:pt>
                <c:pt idx="961">
                  <c:v>29</c:v>
                </c:pt>
                <c:pt idx="962">
                  <c:v>30</c:v>
                </c:pt>
                <c:pt idx="963">
                  <c:v>31</c:v>
                </c:pt>
                <c:pt idx="964">
                  <c:v>32</c:v>
                </c:pt>
                <c:pt idx="965">
                  <c:v>33</c:v>
                </c:pt>
                <c:pt idx="966">
                  <c:v>34</c:v>
                </c:pt>
                <c:pt idx="967">
                  <c:v>35</c:v>
                </c:pt>
                <c:pt idx="968">
                  <c:v>36</c:v>
                </c:pt>
                <c:pt idx="969">
                  <c:v>37</c:v>
                </c:pt>
                <c:pt idx="970">
                  <c:v>38</c:v>
                </c:pt>
                <c:pt idx="971">
                  <c:v>39</c:v>
                </c:pt>
                <c:pt idx="972">
                  <c:v>40</c:v>
                </c:pt>
                <c:pt idx="973">
                  <c:v>41</c:v>
                </c:pt>
                <c:pt idx="974">
                  <c:v>42</c:v>
                </c:pt>
                <c:pt idx="975">
                  <c:v>43</c:v>
                </c:pt>
                <c:pt idx="976">
                  <c:v>44</c:v>
                </c:pt>
                <c:pt idx="977">
                  <c:v>45</c:v>
                </c:pt>
                <c:pt idx="978">
                  <c:v>46</c:v>
                </c:pt>
                <c:pt idx="979">
                  <c:v>47</c:v>
                </c:pt>
                <c:pt idx="980">
                  <c:v>48</c:v>
                </c:pt>
                <c:pt idx="981">
                  <c:v>49</c:v>
                </c:pt>
                <c:pt idx="982">
                  <c:v>50</c:v>
                </c:pt>
                <c:pt idx="983">
                  <c:v>51</c:v>
                </c:pt>
                <c:pt idx="984">
                  <c:v>52</c:v>
                </c:pt>
                <c:pt idx="985">
                  <c:v>53</c:v>
                </c:pt>
                <c:pt idx="986">
                  <c:v>54</c:v>
                </c:pt>
                <c:pt idx="987">
                  <c:v>55</c:v>
                </c:pt>
                <c:pt idx="988">
                  <c:v>58</c:v>
                </c:pt>
                <c:pt idx="989">
                  <c:v>59</c:v>
                </c:pt>
                <c:pt idx="990">
                  <c:v>60</c:v>
                </c:pt>
                <c:pt idx="991">
                  <c:v>0</c:v>
                </c:pt>
                <c:pt idx="992">
                  <c:v>14</c:v>
                </c:pt>
                <c:pt idx="993">
                  <c:v>15</c:v>
                </c:pt>
                <c:pt idx="994">
                  <c:v>16</c:v>
                </c:pt>
                <c:pt idx="995">
                  <c:v>17</c:v>
                </c:pt>
                <c:pt idx="996">
                  <c:v>18</c:v>
                </c:pt>
                <c:pt idx="997">
                  <c:v>19</c:v>
                </c:pt>
                <c:pt idx="998">
                  <c:v>20</c:v>
                </c:pt>
                <c:pt idx="999">
                  <c:v>21</c:v>
                </c:pt>
                <c:pt idx="1000">
                  <c:v>22</c:v>
                </c:pt>
                <c:pt idx="1001">
                  <c:v>23</c:v>
                </c:pt>
                <c:pt idx="1002">
                  <c:v>24</c:v>
                </c:pt>
                <c:pt idx="1003">
                  <c:v>25</c:v>
                </c:pt>
                <c:pt idx="1004">
                  <c:v>26</c:v>
                </c:pt>
                <c:pt idx="1005">
                  <c:v>27</c:v>
                </c:pt>
                <c:pt idx="1006">
                  <c:v>28</c:v>
                </c:pt>
                <c:pt idx="1007">
                  <c:v>29</c:v>
                </c:pt>
                <c:pt idx="1008">
                  <c:v>30</c:v>
                </c:pt>
                <c:pt idx="1009">
                  <c:v>31</c:v>
                </c:pt>
                <c:pt idx="1010">
                  <c:v>32</c:v>
                </c:pt>
                <c:pt idx="1011">
                  <c:v>33</c:v>
                </c:pt>
                <c:pt idx="1012">
                  <c:v>34</c:v>
                </c:pt>
                <c:pt idx="1013">
                  <c:v>35</c:v>
                </c:pt>
                <c:pt idx="1014">
                  <c:v>36</c:v>
                </c:pt>
                <c:pt idx="1015">
                  <c:v>37</c:v>
                </c:pt>
                <c:pt idx="1016">
                  <c:v>38</c:v>
                </c:pt>
                <c:pt idx="1017">
                  <c:v>39</c:v>
                </c:pt>
                <c:pt idx="1018">
                  <c:v>40</c:v>
                </c:pt>
                <c:pt idx="1019">
                  <c:v>41</c:v>
                </c:pt>
                <c:pt idx="1020">
                  <c:v>42</c:v>
                </c:pt>
                <c:pt idx="1021">
                  <c:v>43</c:v>
                </c:pt>
                <c:pt idx="1022">
                  <c:v>44</c:v>
                </c:pt>
                <c:pt idx="1023">
                  <c:v>45</c:v>
                </c:pt>
                <c:pt idx="1024">
                  <c:v>46</c:v>
                </c:pt>
                <c:pt idx="1025">
                  <c:v>47</c:v>
                </c:pt>
                <c:pt idx="1026">
                  <c:v>48</c:v>
                </c:pt>
                <c:pt idx="1027">
                  <c:v>49</c:v>
                </c:pt>
                <c:pt idx="1028">
                  <c:v>50</c:v>
                </c:pt>
                <c:pt idx="1029">
                  <c:v>51</c:v>
                </c:pt>
                <c:pt idx="1030">
                  <c:v>52</c:v>
                </c:pt>
                <c:pt idx="1031">
                  <c:v>53</c:v>
                </c:pt>
                <c:pt idx="1032">
                  <c:v>54</c:v>
                </c:pt>
                <c:pt idx="1033">
                  <c:v>56</c:v>
                </c:pt>
                <c:pt idx="1034">
                  <c:v>57</c:v>
                </c:pt>
                <c:pt idx="1035">
                  <c:v>59</c:v>
                </c:pt>
                <c:pt idx="1036">
                  <c:v>60</c:v>
                </c:pt>
                <c:pt idx="1037">
                  <c:v>61</c:v>
                </c:pt>
                <c:pt idx="1038">
                  <c:v>62</c:v>
                </c:pt>
                <c:pt idx="1039">
                  <c:v>64</c:v>
                </c:pt>
                <c:pt idx="1040">
                  <c:v>65</c:v>
                </c:pt>
                <c:pt idx="1041">
                  <c:v>66</c:v>
                </c:pt>
                <c:pt idx="1042">
                  <c:v>12</c:v>
                </c:pt>
                <c:pt idx="1043">
                  <c:v>14</c:v>
                </c:pt>
                <c:pt idx="1044">
                  <c:v>15</c:v>
                </c:pt>
                <c:pt idx="1045">
                  <c:v>16</c:v>
                </c:pt>
                <c:pt idx="1046">
                  <c:v>17</c:v>
                </c:pt>
                <c:pt idx="1047">
                  <c:v>18</c:v>
                </c:pt>
                <c:pt idx="1048">
                  <c:v>19</c:v>
                </c:pt>
                <c:pt idx="1049">
                  <c:v>20</c:v>
                </c:pt>
                <c:pt idx="1050">
                  <c:v>21</c:v>
                </c:pt>
                <c:pt idx="1051">
                  <c:v>22</c:v>
                </c:pt>
                <c:pt idx="1052">
                  <c:v>23</c:v>
                </c:pt>
                <c:pt idx="1053">
                  <c:v>24</c:v>
                </c:pt>
                <c:pt idx="1054">
                  <c:v>25</c:v>
                </c:pt>
                <c:pt idx="1055">
                  <c:v>26</c:v>
                </c:pt>
                <c:pt idx="1056">
                  <c:v>27</c:v>
                </c:pt>
                <c:pt idx="1057">
                  <c:v>28</c:v>
                </c:pt>
                <c:pt idx="1058">
                  <c:v>29</c:v>
                </c:pt>
                <c:pt idx="1059">
                  <c:v>30</c:v>
                </c:pt>
                <c:pt idx="1060">
                  <c:v>31</c:v>
                </c:pt>
                <c:pt idx="1061">
                  <c:v>32</c:v>
                </c:pt>
                <c:pt idx="1062">
                  <c:v>33</c:v>
                </c:pt>
                <c:pt idx="1063">
                  <c:v>34</c:v>
                </c:pt>
                <c:pt idx="1064">
                  <c:v>35</c:v>
                </c:pt>
                <c:pt idx="1065">
                  <c:v>36</c:v>
                </c:pt>
                <c:pt idx="1066">
                  <c:v>37</c:v>
                </c:pt>
                <c:pt idx="1067">
                  <c:v>38</c:v>
                </c:pt>
                <c:pt idx="1068">
                  <c:v>39</c:v>
                </c:pt>
                <c:pt idx="1069">
                  <c:v>40</c:v>
                </c:pt>
                <c:pt idx="1070">
                  <c:v>41</c:v>
                </c:pt>
                <c:pt idx="1071">
                  <c:v>42</c:v>
                </c:pt>
                <c:pt idx="1072">
                  <c:v>43</c:v>
                </c:pt>
                <c:pt idx="1073">
                  <c:v>44</c:v>
                </c:pt>
                <c:pt idx="1074">
                  <c:v>45</c:v>
                </c:pt>
                <c:pt idx="1075">
                  <c:v>46</c:v>
                </c:pt>
                <c:pt idx="1076">
                  <c:v>47</c:v>
                </c:pt>
                <c:pt idx="1077">
                  <c:v>48</c:v>
                </c:pt>
                <c:pt idx="1078">
                  <c:v>49</c:v>
                </c:pt>
                <c:pt idx="1079">
                  <c:v>50</c:v>
                </c:pt>
                <c:pt idx="1080">
                  <c:v>51</c:v>
                </c:pt>
                <c:pt idx="1081">
                  <c:v>52</c:v>
                </c:pt>
                <c:pt idx="1082">
                  <c:v>53</c:v>
                </c:pt>
                <c:pt idx="1083">
                  <c:v>54</c:v>
                </c:pt>
                <c:pt idx="1084">
                  <c:v>55</c:v>
                </c:pt>
                <c:pt idx="1085">
                  <c:v>56</c:v>
                </c:pt>
                <c:pt idx="1086">
                  <c:v>57</c:v>
                </c:pt>
                <c:pt idx="1087">
                  <c:v>58</c:v>
                </c:pt>
                <c:pt idx="1088">
                  <c:v>59</c:v>
                </c:pt>
                <c:pt idx="1089">
                  <c:v>61</c:v>
                </c:pt>
                <c:pt idx="1090">
                  <c:v>64</c:v>
                </c:pt>
                <c:pt idx="1091">
                  <c:v>11</c:v>
                </c:pt>
                <c:pt idx="1092">
                  <c:v>14</c:v>
                </c:pt>
                <c:pt idx="1093">
                  <c:v>15</c:v>
                </c:pt>
                <c:pt idx="1094">
                  <c:v>16</c:v>
                </c:pt>
                <c:pt idx="1095">
                  <c:v>17</c:v>
                </c:pt>
                <c:pt idx="1096">
                  <c:v>18</c:v>
                </c:pt>
                <c:pt idx="1097">
                  <c:v>19</c:v>
                </c:pt>
                <c:pt idx="1098">
                  <c:v>20</c:v>
                </c:pt>
                <c:pt idx="1099">
                  <c:v>21</c:v>
                </c:pt>
                <c:pt idx="1100">
                  <c:v>22</c:v>
                </c:pt>
                <c:pt idx="1101">
                  <c:v>23</c:v>
                </c:pt>
                <c:pt idx="1102">
                  <c:v>24</c:v>
                </c:pt>
                <c:pt idx="1103">
                  <c:v>25</c:v>
                </c:pt>
                <c:pt idx="1104">
                  <c:v>26</c:v>
                </c:pt>
                <c:pt idx="1105">
                  <c:v>27</c:v>
                </c:pt>
                <c:pt idx="1106">
                  <c:v>28</c:v>
                </c:pt>
                <c:pt idx="1107">
                  <c:v>29</c:v>
                </c:pt>
                <c:pt idx="1108">
                  <c:v>30</c:v>
                </c:pt>
                <c:pt idx="1109">
                  <c:v>31</c:v>
                </c:pt>
                <c:pt idx="1110">
                  <c:v>32</c:v>
                </c:pt>
                <c:pt idx="1111">
                  <c:v>33</c:v>
                </c:pt>
                <c:pt idx="1112">
                  <c:v>34</c:v>
                </c:pt>
                <c:pt idx="1113">
                  <c:v>35</c:v>
                </c:pt>
                <c:pt idx="1114">
                  <c:v>36</c:v>
                </c:pt>
                <c:pt idx="1115">
                  <c:v>37</c:v>
                </c:pt>
                <c:pt idx="1116">
                  <c:v>38</c:v>
                </c:pt>
                <c:pt idx="1117">
                  <c:v>39</c:v>
                </c:pt>
                <c:pt idx="1118">
                  <c:v>40</c:v>
                </c:pt>
                <c:pt idx="1119">
                  <c:v>41</c:v>
                </c:pt>
                <c:pt idx="1120">
                  <c:v>42</c:v>
                </c:pt>
                <c:pt idx="1121">
                  <c:v>43</c:v>
                </c:pt>
                <c:pt idx="1122">
                  <c:v>44</c:v>
                </c:pt>
                <c:pt idx="1123">
                  <c:v>45</c:v>
                </c:pt>
                <c:pt idx="1124">
                  <c:v>46</c:v>
                </c:pt>
                <c:pt idx="1125">
                  <c:v>47</c:v>
                </c:pt>
                <c:pt idx="1126">
                  <c:v>48</c:v>
                </c:pt>
                <c:pt idx="1127">
                  <c:v>49</c:v>
                </c:pt>
                <c:pt idx="1128">
                  <c:v>50</c:v>
                </c:pt>
                <c:pt idx="1129">
                  <c:v>51</c:v>
                </c:pt>
                <c:pt idx="1130">
                  <c:v>52</c:v>
                </c:pt>
                <c:pt idx="1131">
                  <c:v>53</c:v>
                </c:pt>
                <c:pt idx="1132">
                  <c:v>54</c:v>
                </c:pt>
                <c:pt idx="1133">
                  <c:v>55</c:v>
                </c:pt>
                <c:pt idx="1134">
                  <c:v>56</c:v>
                </c:pt>
                <c:pt idx="1135">
                  <c:v>57</c:v>
                </c:pt>
                <c:pt idx="1136">
                  <c:v>58</c:v>
                </c:pt>
                <c:pt idx="1137">
                  <c:v>59</c:v>
                </c:pt>
                <c:pt idx="1138">
                  <c:v>61</c:v>
                </c:pt>
                <c:pt idx="1139">
                  <c:v>1</c:v>
                </c:pt>
                <c:pt idx="1140">
                  <c:v>12</c:v>
                </c:pt>
                <c:pt idx="1141">
                  <c:v>13</c:v>
                </c:pt>
                <c:pt idx="1142">
                  <c:v>14</c:v>
                </c:pt>
                <c:pt idx="1143">
                  <c:v>15</c:v>
                </c:pt>
                <c:pt idx="1144">
                  <c:v>16</c:v>
                </c:pt>
                <c:pt idx="1145">
                  <c:v>17</c:v>
                </c:pt>
                <c:pt idx="1146">
                  <c:v>18</c:v>
                </c:pt>
                <c:pt idx="1147">
                  <c:v>19</c:v>
                </c:pt>
                <c:pt idx="1148">
                  <c:v>20</c:v>
                </c:pt>
                <c:pt idx="1149">
                  <c:v>21</c:v>
                </c:pt>
                <c:pt idx="1150">
                  <c:v>22</c:v>
                </c:pt>
                <c:pt idx="1151">
                  <c:v>23</c:v>
                </c:pt>
                <c:pt idx="1152">
                  <c:v>24</c:v>
                </c:pt>
                <c:pt idx="1153">
                  <c:v>25</c:v>
                </c:pt>
                <c:pt idx="1154">
                  <c:v>26</c:v>
                </c:pt>
                <c:pt idx="1155">
                  <c:v>27</c:v>
                </c:pt>
                <c:pt idx="1156">
                  <c:v>28</c:v>
                </c:pt>
                <c:pt idx="1157">
                  <c:v>29</c:v>
                </c:pt>
                <c:pt idx="1158">
                  <c:v>30</c:v>
                </c:pt>
                <c:pt idx="1159">
                  <c:v>31</c:v>
                </c:pt>
                <c:pt idx="1160">
                  <c:v>32</c:v>
                </c:pt>
                <c:pt idx="1161">
                  <c:v>33</c:v>
                </c:pt>
                <c:pt idx="1162">
                  <c:v>34</c:v>
                </c:pt>
                <c:pt idx="1163">
                  <c:v>35</c:v>
                </c:pt>
                <c:pt idx="1164">
                  <c:v>36</c:v>
                </c:pt>
                <c:pt idx="1165">
                  <c:v>37</c:v>
                </c:pt>
                <c:pt idx="1166">
                  <c:v>38</c:v>
                </c:pt>
                <c:pt idx="1167">
                  <c:v>39</c:v>
                </c:pt>
                <c:pt idx="1168">
                  <c:v>40</c:v>
                </c:pt>
                <c:pt idx="1169">
                  <c:v>41</c:v>
                </c:pt>
                <c:pt idx="1170">
                  <c:v>42</c:v>
                </c:pt>
                <c:pt idx="1171">
                  <c:v>43</c:v>
                </c:pt>
                <c:pt idx="1172">
                  <c:v>44</c:v>
                </c:pt>
                <c:pt idx="1173">
                  <c:v>45</c:v>
                </c:pt>
                <c:pt idx="1174">
                  <c:v>46</c:v>
                </c:pt>
                <c:pt idx="1175">
                  <c:v>47</c:v>
                </c:pt>
                <c:pt idx="1176">
                  <c:v>48</c:v>
                </c:pt>
                <c:pt idx="1177">
                  <c:v>49</c:v>
                </c:pt>
                <c:pt idx="1178">
                  <c:v>50</c:v>
                </c:pt>
                <c:pt idx="1179">
                  <c:v>51</c:v>
                </c:pt>
                <c:pt idx="1180">
                  <c:v>52</c:v>
                </c:pt>
                <c:pt idx="1181">
                  <c:v>53</c:v>
                </c:pt>
                <c:pt idx="1182">
                  <c:v>54</c:v>
                </c:pt>
                <c:pt idx="1183">
                  <c:v>55</c:v>
                </c:pt>
                <c:pt idx="1184">
                  <c:v>56</c:v>
                </c:pt>
                <c:pt idx="1185">
                  <c:v>57</c:v>
                </c:pt>
                <c:pt idx="1186">
                  <c:v>58</c:v>
                </c:pt>
                <c:pt idx="1187">
                  <c:v>59</c:v>
                </c:pt>
                <c:pt idx="1188">
                  <c:v>61</c:v>
                </c:pt>
                <c:pt idx="1189">
                  <c:v>62</c:v>
                </c:pt>
                <c:pt idx="1190">
                  <c:v>63</c:v>
                </c:pt>
                <c:pt idx="1191">
                  <c:v>66</c:v>
                </c:pt>
                <c:pt idx="1192">
                  <c:v>10</c:v>
                </c:pt>
                <c:pt idx="1193">
                  <c:v>14</c:v>
                </c:pt>
                <c:pt idx="1194">
                  <c:v>15</c:v>
                </c:pt>
                <c:pt idx="1195">
                  <c:v>16</c:v>
                </c:pt>
                <c:pt idx="1196">
                  <c:v>17</c:v>
                </c:pt>
                <c:pt idx="1197">
                  <c:v>18</c:v>
                </c:pt>
                <c:pt idx="1198">
                  <c:v>19</c:v>
                </c:pt>
                <c:pt idx="1199">
                  <c:v>20</c:v>
                </c:pt>
                <c:pt idx="1200">
                  <c:v>21</c:v>
                </c:pt>
                <c:pt idx="1201">
                  <c:v>22</c:v>
                </c:pt>
                <c:pt idx="1202">
                  <c:v>23</c:v>
                </c:pt>
                <c:pt idx="1203">
                  <c:v>24</c:v>
                </c:pt>
                <c:pt idx="1204">
                  <c:v>25</c:v>
                </c:pt>
                <c:pt idx="1205">
                  <c:v>26</c:v>
                </c:pt>
                <c:pt idx="1206">
                  <c:v>27</c:v>
                </c:pt>
                <c:pt idx="1207">
                  <c:v>28</c:v>
                </c:pt>
                <c:pt idx="1208">
                  <c:v>29</c:v>
                </c:pt>
                <c:pt idx="1209">
                  <c:v>30</c:v>
                </c:pt>
                <c:pt idx="1210">
                  <c:v>31</c:v>
                </c:pt>
                <c:pt idx="1211">
                  <c:v>32</c:v>
                </c:pt>
                <c:pt idx="1212">
                  <c:v>33</c:v>
                </c:pt>
                <c:pt idx="1213">
                  <c:v>34</c:v>
                </c:pt>
                <c:pt idx="1214">
                  <c:v>35</c:v>
                </c:pt>
                <c:pt idx="1215">
                  <c:v>36</c:v>
                </c:pt>
                <c:pt idx="1216">
                  <c:v>37</c:v>
                </c:pt>
                <c:pt idx="1217">
                  <c:v>38</c:v>
                </c:pt>
                <c:pt idx="1218">
                  <c:v>39</c:v>
                </c:pt>
                <c:pt idx="1219">
                  <c:v>40</c:v>
                </c:pt>
                <c:pt idx="1220">
                  <c:v>41</c:v>
                </c:pt>
                <c:pt idx="1221">
                  <c:v>42</c:v>
                </c:pt>
                <c:pt idx="1222">
                  <c:v>43</c:v>
                </c:pt>
                <c:pt idx="1223">
                  <c:v>44</c:v>
                </c:pt>
                <c:pt idx="1224">
                  <c:v>45</c:v>
                </c:pt>
                <c:pt idx="1225">
                  <c:v>46</c:v>
                </c:pt>
                <c:pt idx="1226">
                  <c:v>47</c:v>
                </c:pt>
                <c:pt idx="1227">
                  <c:v>48</c:v>
                </c:pt>
                <c:pt idx="1228">
                  <c:v>49</c:v>
                </c:pt>
                <c:pt idx="1229">
                  <c:v>50</c:v>
                </c:pt>
                <c:pt idx="1230">
                  <c:v>51</c:v>
                </c:pt>
                <c:pt idx="1231">
                  <c:v>52</c:v>
                </c:pt>
                <c:pt idx="1232">
                  <c:v>53</c:v>
                </c:pt>
                <c:pt idx="1233">
                  <c:v>54</c:v>
                </c:pt>
                <c:pt idx="1234">
                  <c:v>55</c:v>
                </c:pt>
                <c:pt idx="1235">
                  <c:v>56</c:v>
                </c:pt>
                <c:pt idx="1236">
                  <c:v>57</c:v>
                </c:pt>
                <c:pt idx="1237">
                  <c:v>59</c:v>
                </c:pt>
                <c:pt idx="1238">
                  <c:v>60</c:v>
                </c:pt>
                <c:pt idx="1239">
                  <c:v>61</c:v>
                </c:pt>
                <c:pt idx="1240">
                  <c:v>62</c:v>
                </c:pt>
                <c:pt idx="1241">
                  <c:v>63</c:v>
                </c:pt>
                <c:pt idx="1242">
                  <c:v>66</c:v>
                </c:pt>
                <c:pt idx="1243">
                  <c:v>69</c:v>
                </c:pt>
                <c:pt idx="1244">
                  <c:v>11</c:v>
                </c:pt>
                <c:pt idx="1245">
                  <c:v>13</c:v>
                </c:pt>
                <c:pt idx="1246">
                  <c:v>15</c:v>
                </c:pt>
                <c:pt idx="1247">
                  <c:v>16</c:v>
                </c:pt>
                <c:pt idx="1248">
                  <c:v>17</c:v>
                </c:pt>
                <c:pt idx="1249">
                  <c:v>18</c:v>
                </c:pt>
                <c:pt idx="1250">
                  <c:v>19</c:v>
                </c:pt>
                <c:pt idx="1251">
                  <c:v>20</c:v>
                </c:pt>
                <c:pt idx="1252">
                  <c:v>21</c:v>
                </c:pt>
                <c:pt idx="1253">
                  <c:v>22</c:v>
                </c:pt>
                <c:pt idx="1254">
                  <c:v>23</c:v>
                </c:pt>
                <c:pt idx="1255">
                  <c:v>24</c:v>
                </c:pt>
                <c:pt idx="1256">
                  <c:v>25</c:v>
                </c:pt>
                <c:pt idx="1257">
                  <c:v>26</c:v>
                </c:pt>
                <c:pt idx="1258">
                  <c:v>27</c:v>
                </c:pt>
                <c:pt idx="1259">
                  <c:v>28</c:v>
                </c:pt>
                <c:pt idx="1260">
                  <c:v>29</c:v>
                </c:pt>
                <c:pt idx="1261">
                  <c:v>30</c:v>
                </c:pt>
                <c:pt idx="1262">
                  <c:v>31</c:v>
                </c:pt>
                <c:pt idx="1263">
                  <c:v>32</c:v>
                </c:pt>
                <c:pt idx="1264">
                  <c:v>33</c:v>
                </c:pt>
                <c:pt idx="1265">
                  <c:v>34</c:v>
                </c:pt>
                <c:pt idx="1266">
                  <c:v>35</c:v>
                </c:pt>
                <c:pt idx="1267">
                  <c:v>36</c:v>
                </c:pt>
                <c:pt idx="1268">
                  <c:v>37</c:v>
                </c:pt>
                <c:pt idx="1269">
                  <c:v>38</c:v>
                </c:pt>
                <c:pt idx="1270">
                  <c:v>39</c:v>
                </c:pt>
                <c:pt idx="1271">
                  <c:v>40</c:v>
                </c:pt>
                <c:pt idx="1272">
                  <c:v>41</c:v>
                </c:pt>
                <c:pt idx="1273">
                  <c:v>42</c:v>
                </c:pt>
                <c:pt idx="1274">
                  <c:v>43</c:v>
                </c:pt>
                <c:pt idx="1275">
                  <c:v>44</c:v>
                </c:pt>
                <c:pt idx="1276">
                  <c:v>45</c:v>
                </c:pt>
                <c:pt idx="1277">
                  <c:v>46</c:v>
                </c:pt>
                <c:pt idx="1278">
                  <c:v>47</c:v>
                </c:pt>
                <c:pt idx="1279">
                  <c:v>48</c:v>
                </c:pt>
                <c:pt idx="1280">
                  <c:v>49</c:v>
                </c:pt>
                <c:pt idx="1281">
                  <c:v>50</c:v>
                </c:pt>
                <c:pt idx="1282">
                  <c:v>51</c:v>
                </c:pt>
                <c:pt idx="1283">
                  <c:v>52</c:v>
                </c:pt>
                <c:pt idx="1284">
                  <c:v>53</c:v>
                </c:pt>
                <c:pt idx="1285">
                  <c:v>54</c:v>
                </c:pt>
                <c:pt idx="1286">
                  <c:v>55</c:v>
                </c:pt>
                <c:pt idx="1287">
                  <c:v>56</c:v>
                </c:pt>
                <c:pt idx="1288">
                  <c:v>57</c:v>
                </c:pt>
                <c:pt idx="1289">
                  <c:v>58</c:v>
                </c:pt>
                <c:pt idx="1290">
                  <c:v>59</c:v>
                </c:pt>
                <c:pt idx="1291">
                  <c:v>60</c:v>
                </c:pt>
                <c:pt idx="1292">
                  <c:v>61</c:v>
                </c:pt>
                <c:pt idx="1293">
                  <c:v>64</c:v>
                </c:pt>
                <c:pt idx="1294">
                  <c:v>69</c:v>
                </c:pt>
                <c:pt idx="1295">
                  <c:v>13</c:v>
                </c:pt>
                <c:pt idx="1296">
                  <c:v>14</c:v>
                </c:pt>
                <c:pt idx="1297">
                  <c:v>15</c:v>
                </c:pt>
                <c:pt idx="1298">
                  <c:v>16</c:v>
                </c:pt>
                <c:pt idx="1299">
                  <c:v>17</c:v>
                </c:pt>
                <c:pt idx="1300">
                  <c:v>18</c:v>
                </c:pt>
                <c:pt idx="1301">
                  <c:v>19</c:v>
                </c:pt>
                <c:pt idx="1302">
                  <c:v>20</c:v>
                </c:pt>
                <c:pt idx="1303">
                  <c:v>21</c:v>
                </c:pt>
                <c:pt idx="1304">
                  <c:v>22</c:v>
                </c:pt>
                <c:pt idx="1305">
                  <c:v>23</c:v>
                </c:pt>
                <c:pt idx="1306">
                  <c:v>24</c:v>
                </c:pt>
                <c:pt idx="1307">
                  <c:v>25</c:v>
                </c:pt>
                <c:pt idx="1308">
                  <c:v>26</c:v>
                </c:pt>
                <c:pt idx="1309">
                  <c:v>27</c:v>
                </c:pt>
                <c:pt idx="1310">
                  <c:v>28</c:v>
                </c:pt>
                <c:pt idx="1311">
                  <c:v>29</c:v>
                </c:pt>
                <c:pt idx="1312">
                  <c:v>30</c:v>
                </c:pt>
                <c:pt idx="1313">
                  <c:v>31</c:v>
                </c:pt>
                <c:pt idx="1314">
                  <c:v>32</c:v>
                </c:pt>
                <c:pt idx="1315">
                  <c:v>33</c:v>
                </c:pt>
                <c:pt idx="1316">
                  <c:v>34</c:v>
                </c:pt>
                <c:pt idx="1317">
                  <c:v>35</c:v>
                </c:pt>
                <c:pt idx="1318">
                  <c:v>36</c:v>
                </c:pt>
                <c:pt idx="1319">
                  <c:v>37</c:v>
                </c:pt>
                <c:pt idx="1320">
                  <c:v>38</c:v>
                </c:pt>
                <c:pt idx="1321">
                  <c:v>39</c:v>
                </c:pt>
                <c:pt idx="1322">
                  <c:v>40</c:v>
                </c:pt>
                <c:pt idx="1323">
                  <c:v>41</c:v>
                </c:pt>
                <c:pt idx="1324">
                  <c:v>42</c:v>
                </c:pt>
                <c:pt idx="1325">
                  <c:v>43</c:v>
                </c:pt>
                <c:pt idx="1326">
                  <c:v>44</c:v>
                </c:pt>
                <c:pt idx="1327">
                  <c:v>45</c:v>
                </c:pt>
                <c:pt idx="1328">
                  <c:v>46</c:v>
                </c:pt>
                <c:pt idx="1329">
                  <c:v>47</c:v>
                </c:pt>
                <c:pt idx="1330">
                  <c:v>48</c:v>
                </c:pt>
                <c:pt idx="1331">
                  <c:v>49</c:v>
                </c:pt>
                <c:pt idx="1332">
                  <c:v>50</c:v>
                </c:pt>
                <c:pt idx="1333">
                  <c:v>51</c:v>
                </c:pt>
                <c:pt idx="1334">
                  <c:v>52</c:v>
                </c:pt>
                <c:pt idx="1335">
                  <c:v>53</c:v>
                </c:pt>
                <c:pt idx="1336">
                  <c:v>54</c:v>
                </c:pt>
                <c:pt idx="1337">
                  <c:v>55</c:v>
                </c:pt>
                <c:pt idx="1338">
                  <c:v>56</c:v>
                </c:pt>
                <c:pt idx="1339">
                  <c:v>57</c:v>
                </c:pt>
                <c:pt idx="1340">
                  <c:v>59</c:v>
                </c:pt>
                <c:pt idx="1341">
                  <c:v>60</c:v>
                </c:pt>
                <c:pt idx="1342">
                  <c:v>61</c:v>
                </c:pt>
                <c:pt idx="1343">
                  <c:v>62</c:v>
                </c:pt>
                <c:pt idx="1344">
                  <c:v>63</c:v>
                </c:pt>
                <c:pt idx="1345">
                  <c:v>64</c:v>
                </c:pt>
                <c:pt idx="1346">
                  <c:v>65</c:v>
                </c:pt>
                <c:pt idx="1347">
                  <c:v>67</c:v>
                </c:pt>
                <c:pt idx="1348">
                  <c:v>13</c:v>
                </c:pt>
                <c:pt idx="1349">
                  <c:v>14</c:v>
                </c:pt>
                <c:pt idx="1350">
                  <c:v>15</c:v>
                </c:pt>
                <c:pt idx="1351">
                  <c:v>16</c:v>
                </c:pt>
                <c:pt idx="1352">
                  <c:v>17</c:v>
                </c:pt>
                <c:pt idx="1353">
                  <c:v>18</c:v>
                </c:pt>
                <c:pt idx="1354">
                  <c:v>19</c:v>
                </c:pt>
                <c:pt idx="1355">
                  <c:v>20</c:v>
                </c:pt>
                <c:pt idx="1356">
                  <c:v>21</c:v>
                </c:pt>
                <c:pt idx="1357">
                  <c:v>22</c:v>
                </c:pt>
                <c:pt idx="1358">
                  <c:v>23</c:v>
                </c:pt>
                <c:pt idx="1359">
                  <c:v>24</c:v>
                </c:pt>
                <c:pt idx="1360">
                  <c:v>25</c:v>
                </c:pt>
                <c:pt idx="1361">
                  <c:v>26</c:v>
                </c:pt>
                <c:pt idx="1362">
                  <c:v>27</c:v>
                </c:pt>
                <c:pt idx="1363">
                  <c:v>28</c:v>
                </c:pt>
                <c:pt idx="1364">
                  <c:v>29</c:v>
                </c:pt>
                <c:pt idx="1365">
                  <c:v>30</c:v>
                </c:pt>
                <c:pt idx="1366">
                  <c:v>31</c:v>
                </c:pt>
                <c:pt idx="1367">
                  <c:v>32</c:v>
                </c:pt>
                <c:pt idx="1368">
                  <c:v>33</c:v>
                </c:pt>
                <c:pt idx="1369">
                  <c:v>34</c:v>
                </c:pt>
                <c:pt idx="1370">
                  <c:v>35</c:v>
                </c:pt>
                <c:pt idx="1371">
                  <c:v>36</c:v>
                </c:pt>
                <c:pt idx="1372">
                  <c:v>37</c:v>
                </c:pt>
                <c:pt idx="1373">
                  <c:v>38</c:v>
                </c:pt>
                <c:pt idx="1374">
                  <c:v>39</c:v>
                </c:pt>
                <c:pt idx="1375">
                  <c:v>40</c:v>
                </c:pt>
                <c:pt idx="1376">
                  <c:v>41</c:v>
                </c:pt>
                <c:pt idx="1377">
                  <c:v>42</c:v>
                </c:pt>
                <c:pt idx="1378">
                  <c:v>43</c:v>
                </c:pt>
                <c:pt idx="1379">
                  <c:v>44</c:v>
                </c:pt>
                <c:pt idx="1380">
                  <c:v>45</c:v>
                </c:pt>
                <c:pt idx="1381">
                  <c:v>46</c:v>
                </c:pt>
                <c:pt idx="1382">
                  <c:v>47</c:v>
                </c:pt>
                <c:pt idx="1383">
                  <c:v>48</c:v>
                </c:pt>
                <c:pt idx="1384">
                  <c:v>49</c:v>
                </c:pt>
                <c:pt idx="1385">
                  <c:v>50</c:v>
                </c:pt>
                <c:pt idx="1386">
                  <c:v>51</c:v>
                </c:pt>
                <c:pt idx="1387">
                  <c:v>52</c:v>
                </c:pt>
                <c:pt idx="1388">
                  <c:v>53</c:v>
                </c:pt>
                <c:pt idx="1389">
                  <c:v>54</c:v>
                </c:pt>
                <c:pt idx="1390">
                  <c:v>55</c:v>
                </c:pt>
                <c:pt idx="1391">
                  <c:v>56</c:v>
                </c:pt>
                <c:pt idx="1392">
                  <c:v>57</c:v>
                </c:pt>
                <c:pt idx="1393">
                  <c:v>58</c:v>
                </c:pt>
                <c:pt idx="1394">
                  <c:v>60</c:v>
                </c:pt>
                <c:pt idx="1395">
                  <c:v>61</c:v>
                </c:pt>
                <c:pt idx="1396">
                  <c:v>62</c:v>
                </c:pt>
                <c:pt idx="1397">
                  <c:v>66</c:v>
                </c:pt>
                <c:pt idx="1398">
                  <c:v>11</c:v>
                </c:pt>
                <c:pt idx="1399">
                  <c:v>12</c:v>
                </c:pt>
                <c:pt idx="1400">
                  <c:v>14</c:v>
                </c:pt>
                <c:pt idx="1401">
                  <c:v>15</c:v>
                </c:pt>
                <c:pt idx="1402">
                  <c:v>16</c:v>
                </c:pt>
                <c:pt idx="1403">
                  <c:v>17</c:v>
                </c:pt>
                <c:pt idx="1404">
                  <c:v>18</c:v>
                </c:pt>
                <c:pt idx="1405">
                  <c:v>19</c:v>
                </c:pt>
                <c:pt idx="1406">
                  <c:v>20</c:v>
                </c:pt>
                <c:pt idx="1407">
                  <c:v>21</c:v>
                </c:pt>
                <c:pt idx="1408">
                  <c:v>22</c:v>
                </c:pt>
                <c:pt idx="1409">
                  <c:v>23</c:v>
                </c:pt>
                <c:pt idx="1410">
                  <c:v>24</c:v>
                </c:pt>
                <c:pt idx="1411">
                  <c:v>25</c:v>
                </c:pt>
                <c:pt idx="1412">
                  <c:v>26</c:v>
                </c:pt>
                <c:pt idx="1413">
                  <c:v>27</c:v>
                </c:pt>
                <c:pt idx="1414">
                  <c:v>28</c:v>
                </c:pt>
                <c:pt idx="1415">
                  <c:v>29</c:v>
                </c:pt>
                <c:pt idx="1416">
                  <c:v>30</c:v>
                </c:pt>
                <c:pt idx="1417">
                  <c:v>31</c:v>
                </c:pt>
                <c:pt idx="1418">
                  <c:v>32</c:v>
                </c:pt>
                <c:pt idx="1419">
                  <c:v>33</c:v>
                </c:pt>
                <c:pt idx="1420">
                  <c:v>34</c:v>
                </c:pt>
                <c:pt idx="1421">
                  <c:v>35</c:v>
                </c:pt>
                <c:pt idx="1422">
                  <c:v>36</c:v>
                </c:pt>
                <c:pt idx="1423">
                  <c:v>37</c:v>
                </c:pt>
                <c:pt idx="1424">
                  <c:v>38</c:v>
                </c:pt>
                <c:pt idx="1425">
                  <c:v>39</c:v>
                </c:pt>
                <c:pt idx="1426">
                  <c:v>40</c:v>
                </c:pt>
                <c:pt idx="1427">
                  <c:v>41</c:v>
                </c:pt>
                <c:pt idx="1428">
                  <c:v>42</c:v>
                </c:pt>
                <c:pt idx="1429">
                  <c:v>43</c:v>
                </c:pt>
                <c:pt idx="1430">
                  <c:v>44</c:v>
                </c:pt>
                <c:pt idx="1431">
                  <c:v>45</c:v>
                </c:pt>
                <c:pt idx="1432">
                  <c:v>46</c:v>
                </c:pt>
                <c:pt idx="1433">
                  <c:v>47</c:v>
                </c:pt>
                <c:pt idx="1434">
                  <c:v>48</c:v>
                </c:pt>
                <c:pt idx="1435">
                  <c:v>49</c:v>
                </c:pt>
                <c:pt idx="1436">
                  <c:v>50</c:v>
                </c:pt>
                <c:pt idx="1437">
                  <c:v>51</c:v>
                </c:pt>
                <c:pt idx="1438">
                  <c:v>52</c:v>
                </c:pt>
                <c:pt idx="1439">
                  <c:v>53</c:v>
                </c:pt>
                <c:pt idx="1440">
                  <c:v>54</c:v>
                </c:pt>
                <c:pt idx="1441">
                  <c:v>55</c:v>
                </c:pt>
                <c:pt idx="1442">
                  <c:v>56</c:v>
                </c:pt>
                <c:pt idx="1443">
                  <c:v>57</c:v>
                </c:pt>
                <c:pt idx="1444">
                  <c:v>58</c:v>
                </c:pt>
                <c:pt idx="1445">
                  <c:v>59</c:v>
                </c:pt>
                <c:pt idx="1446">
                  <c:v>60</c:v>
                </c:pt>
                <c:pt idx="1447">
                  <c:v>61</c:v>
                </c:pt>
                <c:pt idx="1448">
                  <c:v>62</c:v>
                </c:pt>
                <c:pt idx="1449">
                  <c:v>63</c:v>
                </c:pt>
                <c:pt idx="1450">
                  <c:v>1</c:v>
                </c:pt>
                <c:pt idx="1451">
                  <c:v>12</c:v>
                </c:pt>
                <c:pt idx="1452">
                  <c:v>13</c:v>
                </c:pt>
                <c:pt idx="1453">
                  <c:v>14</c:v>
                </c:pt>
                <c:pt idx="1454">
                  <c:v>15</c:v>
                </c:pt>
                <c:pt idx="1455">
                  <c:v>16</c:v>
                </c:pt>
                <c:pt idx="1456">
                  <c:v>17</c:v>
                </c:pt>
                <c:pt idx="1457">
                  <c:v>18</c:v>
                </c:pt>
                <c:pt idx="1458">
                  <c:v>19</c:v>
                </c:pt>
                <c:pt idx="1459">
                  <c:v>20</c:v>
                </c:pt>
                <c:pt idx="1460">
                  <c:v>21</c:v>
                </c:pt>
                <c:pt idx="1461">
                  <c:v>22</c:v>
                </c:pt>
                <c:pt idx="1462">
                  <c:v>23</c:v>
                </c:pt>
                <c:pt idx="1463">
                  <c:v>24</c:v>
                </c:pt>
                <c:pt idx="1464">
                  <c:v>25</c:v>
                </c:pt>
                <c:pt idx="1465">
                  <c:v>26</c:v>
                </c:pt>
                <c:pt idx="1466">
                  <c:v>27</c:v>
                </c:pt>
                <c:pt idx="1467">
                  <c:v>28</c:v>
                </c:pt>
                <c:pt idx="1468">
                  <c:v>29</c:v>
                </c:pt>
                <c:pt idx="1469">
                  <c:v>30</c:v>
                </c:pt>
                <c:pt idx="1470">
                  <c:v>31</c:v>
                </c:pt>
                <c:pt idx="1471">
                  <c:v>32</c:v>
                </c:pt>
                <c:pt idx="1472">
                  <c:v>33</c:v>
                </c:pt>
                <c:pt idx="1473">
                  <c:v>34</c:v>
                </c:pt>
                <c:pt idx="1474">
                  <c:v>35</c:v>
                </c:pt>
                <c:pt idx="1475">
                  <c:v>36</c:v>
                </c:pt>
                <c:pt idx="1476">
                  <c:v>37</c:v>
                </c:pt>
                <c:pt idx="1477">
                  <c:v>38</c:v>
                </c:pt>
                <c:pt idx="1478">
                  <c:v>39</c:v>
                </c:pt>
                <c:pt idx="1479">
                  <c:v>40</c:v>
                </c:pt>
                <c:pt idx="1480">
                  <c:v>41</c:v>
                </c:pt>
                <c:pt idx="1481">
                  <c:v>42</c:v>
                </c:pt>
                <c:pt idx="1482">
                  <c:v>43</c:v>
                </c:pt>
                <c:pt idx="1483">
                  <c:v>44</c:v>
                </c:pt>
                <c:pt idx="1484">
                  <c:v>45</c:v>
                </c:pt>
                <c:pt idx="1485">
                  <c:v>46</c:v>
                </c:pt>
                <c:pt idx="1486">
                  <c:v>47</c:v>
                </c:pt>
                <c:pt idx="1487">
                  <c:v>48</c:v>
                </c:pt>
                <c:pt idx="1488">
                  <c:v>49</c:v>
                </c:pt>
                <c:pt idx="1489">
                  <c:v>50</c:v>
                </c:pt>
                <c:pt idx="1490">
                  <c:v>51</c:v>
                </c:pt>
                <c:pt idx="1491">
                  <c:v>52</c:v>
                </c:pt>
                <c:pt idx="1492">
                  <c:v>53</c:v>
                </c:pt>
                <c:pt idx="1493">
                  <c:v>54</c:v>
                </c:pt>
                <c:pt idx="1494">
                  <c:v>55</c:v>
                </c:pt>
                <c:pt idx="1495">
                  <c:v>56</c:v>
                </c:pt>
                <c:pt idx="1496">
                  <c:v>57</c:v>
                </c:pt>
                <c:pt idx="1497">
                  <c:v>58</c:v>
                </c:pt>
                <c:pt idx="1498">
                  <c:v>59</c:v>
                </c:pt>
                <c:pt idx="1499">
                  <c:v>60</c:v>
                </c:pt>
                <c:pt idx="1500">
                  <c:v>61</c:v>
                </c:pt>
                <c:pt idx="1501">
                  <c:v>62</c:v>
                </c:pt>
                <c:pt idx="1502">
                  <c:v>63</c:v>
                </c:pt>
                <c:pt idx="1503">
                  <c:v>64</c:v>
                </c:pt>
                <c:pt idx="1504">
                  <c:v>70</c:v>
                </c:pt>
                <c:pt idx="1505">
                  <c:v>11</c:v>
                </c:pt>
                <c:pt idx="1506">
                  <c:v>13</c:v>
                </c:pt>
                <c:pt idx="1507">
                  <c:v>14</c:v>
                </c:pt>
                <c:pt idx="1508">
                  <c:v>15</c:v>
                </c:pt>
                <c:pt idx="1509">
                  <c:v>16</c:v>
                </c:pt>
                <c:pt idx="1510">
                  <c:v>17</c:v>
                </c:pt>
                <c:pt idx="1511">
                  <c:v>18</c:v>
                </c:pt>
                <c:pt idx="1512">
                  <c:v>19</c:v>
                </c:pt>
                <c:pt idx="1513">
                  <c:v>20</c:v>
                </c:pt>
                <c:pt idx="1514">
                  <c:v>21</c:v>
                </c:pt>
                <c:pt idx="1515">
                  <c:v>22</c:v>
                </c:pt>
                <c:pt idx="1516">
                  <c:v>23</c:v>
                </c:pt>
                <c:pt idx="1517">
                  <c:v>24</c:v>
                </c:pt>
                <c:pt idx="1518">
                  <c:v>25</c:v>
                </c:pt>
                <c:pt idx="1519">
                  <c:v>26</c:v>
                </c:pt>
                <c:pt idx="1520">
                  <c:v>27</c:v>
                </c:pt>
                <c:pt idx="1521">
                  <c:v>28</c:v>
                </c:pt>
                <c:pt idx="1522">
                  <c:v>29</c:v>
                </c:pt>
                <c:pt idx="1523">
                  <c:v>30</c:v>
                </c:pt>
                <c:pt idx="1524">
                  <c:v>31</c:v>
                </c:pt>
                <c:pt idx="1525">
                  <c:v>32</c:v>
                </c:pt>
                <c:pt idx="1526">
                  <c:v>33</c:v>
                </c:pt>
                <c:pt idx="1527">
                  <c:v>34</c:v>
                </c:pt>
                <c:pt idx="1528">
                  <c:v>35</c:v>
                </c:pt>
                <c:pt idx="1529">
                  <c:v>36</c:v>
                </c:pt>
                <c:pt idx="1530">
                  <c:v>37</c:v>
                </c:pt>
                <c:pt idx="1531">
                  <c:v>38</c:v>
                </c:pt>
                <c:pt idx="1532">
                  <c:v>39</c:v>
                </c:pt>
                <c:pt idx="1533">
                  <c:v>40</c:v>
                </c:pt>
                <c:pt idx="1534">
                  <c:v>41</c:v>
                </c:pt>
                <c:pt idx="1535">
                  <c:v>42</c:v>
                </c:pt>
                <c:pt idx="1536">
                  <c:v>43</c:v>
                </c:pt>
                <c:pt idx="1537">
                  <c:v>44</c:v>
                </c:pt>
                <c:pt idx="1538">
                  <c:v>45</c:v>
                </c:pt>
                <c:pt idx="1539">
                  <c:v>46</c:v>
                </c:pt>
                <c:pt idx="1540">
                  <c:v>47</c:v>
                </c:pt>
                <c:pt idx="1541">
                  <c:v>48</c:v>
                </c:pt>
                <c:pt idx="1542">
                  <c:v>49</c:v>
                </c:pt>
                <c:pt idx="1543">
                  <c:v>50</c:v>
                </c:pt>
                <c:pt idx="1544">
                  <c:v>51</c:v>
                </c:pt>
                <c:pt idx="1545">
                  <c:v>52</c:v>
                </c:pt>
                <c:pt idx="1546">
                  <c:v>53</c:v>
                </c:pt>
                <c:pt idx="1547">
                  <c:v>54</c:v>
                </c:pt>
                <c:pt idx="1548">
                  <c:v>55</c:v>
                </c:pt>
                <c:pt idx="1549">
                  <c:v>56</c:v>
                </c:pt>
                <c:pt idx="1550">
                  <c:v>57</c:v>
                </c:pt>
                <c:pt idx="1551">
                  <c:v>58</c:v>
                </c:pt>
                <c:pt idx="1552">
                  <c:v>59</c:v>
                </c:pt>
                <c:pt idx="1553">
                  <c:v>60</c:v>
                </c:pt>
                <c:pt idx="1554">
                  <c:v>61</c:v>
                </c:pt>
                <c:pt idx="1555">
                  <c:v>62</c:v>
                </c:pt>
                <c:pt idx="1556">
                  <c:v>65</c:v>
                </c:pt>
                <c:pt idx="1557">
                  <c:v>66</c:v>
                </c:pt>
                <c:pt idx="1558">
                  <c:v>67</c:v>
                </c:pt>
                <c:pt idx="1559">
                  <c:v>12</c:v>
                </c:pt>
                <c:pt idx="1560">
                  <c:v>14</c:v>
                </c:pt>
                <c:pt idx="1561">
                  <c:v>15</c:v>
                </c:pt>
                <c:pt idx="1562">
                  <c:v>16</c:v>
                </c:pt>
                <c:pt idx="1563">
                  <c:v>17</c:v>
                </c:pt>
                <c:pt idx="1564">
                  <c:v>18</c:v>
                </c:pt>
                <c:pt idx="1565">
                  <c:v>19</c:v>
                </c:pt>
                <c:pt idx="1566">
                  <c:v>20</c:v>
                </c:pt>
                <c:pt idx="1567">
                  <c:v>21</c:v>
                </c:pt>
                <c:pt idx="1568">
                  <c:v>22</c:v>
                </c:pt>
                <c:pt idx="1569">
                  <c:v>23</c:v>
                </c:pt>
                <c:pt idx="1570">
                  <c:v>24</c:v>
                </c:pt>
                <c:pt idx="1571">
                  <c:v>25</c:v>
                </c:pt>
                <c:pt idx="1572">
                  <c:v>26</c:v>
                </c:pt>
                <c:pt idx="1573">
                  <c:v>27</c:v>
                </c:pt>
                <c:pt idx="1574">
                  <c:v>28</c:v>
                </c:pt>
                <c:pt idx="1575">
                  <c:v>29</c:v>
                </c:pt>
                <c:pt idx="1576">
                  <c:v>30</c:v>
                </c:pt>
                <c:pt idx="1577">
                  <c:v>31</c:v>
                </c:pt>
                <c:pt idx="1578">
                  <c:v>32</c:v>
                </c:pt>
                <c:pt idx="1579">
                  <c:v>33</c:v>
                </c:pt>
                <c:pt idx="1580">
                  <c:v>34</c:v>
                </c:pt>
                <c:pt idx="1581">
                  <c:v>35</c:v>
                </c:pt>
                <c:pt idx="1582">
                  <c:v>36</c:v>
                </c:pt>
                <c:pt idx="1583">
                  <c:v>37</c:v>
                </c:pt>
                <c:pt idx="1584">
                  <c:v>38</c:v>
                </c:pt>
                <c:pt idx="1585">
                  <c:v>39</c:v>
                </c:pt>
                <c:pt idx="1586">
                  <c:v>40</c:v>
                </c:pt>
                <c:pt idx="1587">
                  <c:v>41</c:v>
                </c:pt>
                <c:pt idx="1588">
                  <c:v>42</c:v>
                </c:pt>
                <c:pt idx="1589">
                  <c:v>43</c:v>
                </c:pt>
                <c:pt idx="1590">
                  <c:v>44</c:v>
                </c:pt>
                <c:pt idx="1591">
                  <c:v>45</c:v>
                </c:pt>
                <c:pt idx="1592">
                  <c:v>46</c:v>
                </c:pt>
                <c:pt idx="1593">
                  <c:v>47</c:v>
                </c:pt>
                <c:pt idx="1594">
                  <c:v>48</c:v>
                </c:pt>
                <c:pt idx="1595">
                  <c:v>49</c:v>
                </c:pt>
                <c:pt idx="1596">
                  <c:v>50</c:v>
                </c:pt>
                <c:pt idx="1597">
                  <c:v>51</c:v>
                </c:pt>
                <c:pt idx="1598">
                  <c:v>52</c:v>
                </c:pt>
                <c:pt idx="1599">
                  <c:v>53</c:v>
                </c:pt>
                <c:pt idx="1600">
                  <c:v>54</c:v>
                </c:pt>
                <c:pt idx="1601">
                  <c:v>55</c:v>
                </c:pt>
                <c:pt idx="1602">
                  <c:v>56</c:v>
                </c:pt>
                <c:pt idx="1603">
                  <c:v>57</c:v>
                </c:pt>
                <c:pt idx="1604">
                  <c:v>58</c:v>
                </c:pt>
                <c:pt idx="1605">
                  <c:v>59</c:v>
                </c:pt>
                <c:pt idx="1606">
                  <c:v>60</c:v>
                </c:pt>
                <c:pt idx="1607">
                  <c:v>61</c:v>
                </c:pt>
                <c:pt idx="1608">
                  <c:v>62</c:v>
                </c:pt>
                <c:pt idx="1609">
                  <c:v>63</c:v>
                </c:pt>
                <c:pt idx="1610">
                  <c:v>66</c:v>
                </c:pt>
                <c:pt idx="1611">
                  <c:v>67</c:v>
                </c:pt>
                <c:pt idx="1612">
                  <c:v>10</c:v>
                </c:pt>
                <c:pt idx="1613">
                  <c:v>13</c:v>
                </c:pt>
                <c:pt idx="1614">
                  <c:v>14</c:v>
                </c:pt>
                <c:pt idx="1615">
                  <c:v>15</c:v>
                </c:pt>
                <c:pt idx="1616">
                  <c:v>16</c:v>
                </c:pt>
                <c:pt idx="1617">
                  <c:v>17</c:v>
                </c:pt>
                <c:pt idx="1618">
                  <c:v>18</c:v>
                </c:pt>
                <c:pt idx="1619">
                  <c:v>19</c:v>
                </c:pt>
                <c:pt idx="1620">
                  <c:v>20</c:v>
                </c:pt>
                <c:pt idx="1621">
                  <c:v>21</c:v>
                </c:pt>
                <c:pt idx="1622">
                  <c:v>22</c:v>
                </c:pt>
                <c:pt idx="1623">
                  <c:v>23</c:v>
                </c:pt>
                <c:pt idx="1624">
                  <c:v>24</c:v>
                </c:pt>
                <c:pt idx="1625">
                  <c:v>25</c:v>
                </c:pt>
                <c:pt idx="1626">
                  <c:v>26</c:v>
                </c:pt>
                <c:pt idx="1627">
                  <c:v>27</c:v>
                </c:pt>
                <c:pt idx="1628">
                  <c:v>28</c:v>
                </c:pt>
                <c:pt idx="1629">
                  <c:v>29</c:v>
                </c:pt>
                <c:pt idx="1630">
                  <c:v>30</c:v>
                </c:pt>
                <c:pt idx="1631">
                  <c:v>31</c:v>
                </c:pt>
                <c:pt idx="1632">
                  <c:v>32</c:v>
                </c:pt>
                <c:pt idx="1633">
                  <c:v>33</c:v>
                </c:pt>
                <c:pt idx="1634">
                  <c:v>34</c:v>
                </c:pt>
                <c:pt idx="1635">
                  <c:v>35</c:v>
                </c:pt>
                <c:pt idx="1636">
                  <c:v>36</c:v>
                </c:pt>
                <c:pt idx="1637">
                  <c:v>37</c:v>
                </c:pt>
                <c:pt idx="1638">
                  <c:v>38</c:v>
                </c:pt>
                <c:pt idx="1639">
                  <c:v>39</c:v>
                </c:pt>
                <c:pt idx="1640">
                  <c:v>40</c:v>
                </c:pt>
                <c:pt idx="1641">
                  <c:v>41</c:v>
                </c:pt>
                <c:pt idx="1642">
                  <c:v>42</c:v>
                </c:pt>
                <c:pt idx="1643">
                  <c:v>43</c:v>
                </c:pt>
                <c:pt idx="1644">
                  <c:v>44</c:v>
                </c:pt>
                <c:pt idx="1645">
                  <c:v>45</c:v>
                </c:pt>
                <c:pt idx="1646">
                  <c:v>46</c:v>
                </c:pt>
                <c:pt idx="1647">
                  <c:v>47</c:v>
                </c:pt>
                <c:pt idx="1648">
                  <c:v>48</c:v>
                </c:pt>
                <c:pt idx="1649">
                  <c:v>49</c:v>
                </c:pt>
                <c:pt idx="1650">
                  <c:v>50</c:v>
                </c:pt>
                <c:pt idx="1651">
                  <c:v>51</c:v>
                </c:pt>
                <c:pt idx="1652">
                  <c:v>52</c:v>
                </c:pt>
                <c:pt idx="1653">
                  <c:v>53</c:v>
                </c:pt>
                <c:pt idx="1654">
                  <c:v>54</c:v>
                </c:pt>
                <c:pt idx="1655">
                  <c:v>55</c:v>
                </c:pt>
                <c:pt idx="1656">
                  <c:v>56</c:v>
                </c:pt>
                <c:pt idx="1657">
                  <c:v>57</c:v>
                </c:pt>
                <c:pt idx="1658">
                  <c:v>58</c:v>
                </c:pt>
                <c:pt idx="1659">
                  <c:v>59</c:v>
                </c:pt>
                <c:pt idx="1660">
                  <c:v>60</c:v>
                </c:pt>
                <c:pt idx="1661">
                  <c:v>61</c:v>
                </c:pt>
                <c:pt idx="1662">
                  <c:v>62</c:v>
                </c:pt>
                <c:pt idx="1663">
                  <c:v>63</c:v>
                </c:pt>
                <c:pt idx="1664">
                  <c:v>66</c:v>
                </c:pt>
                <c:pt idx="1665">
                  <c:v>68</c:v>
                </c:pt>
                <c:pt idx="1666">
                  <c:v>11</c:v>
                </c:pt>
                <c:pt idx="1667">
                  <c:v>14</c:v>
                </c:pt>
                <c:pt idx="1668">
                  <c:v>15</c:v>
                </c:pt>
                <c:pt idx="1669">
                  <c:v>16</c:v>
                </c:pt>
                <c:pt idx="1670">
                  <c:v>17</c:v>
                </c:pt>
                <c:pt idx="1671">
                  <c:v>18</c:v>
                </c:pt>
                <c:pt idx="1672">
                  <c:v>19</c:v>
                </c:pt>
                <c:pt idx="1673">
                  <c:v>20</c:v>
                </c:pt>
                <c:pt idx="1674">
                  <c:v>21</c:v>
                </c:pt>
                <c:pt idx="1675">
                  <c:v>22</c:v>
                </c:pt>
                <c:pt idx="1676">
                  <c:v>23</c:v>
                </c:pt>
                <c:pt idx="1677">
                  <c:v>24</c:v>
                </c:pt>
                <c:pt idx="1678">
                  <c:v>25</c:v>
                </c:pt>
                <c:pt idx="1679">
                  <c:v>26</c:v>
                </c:pt>
                <c:pt idx="1680">
                  <c:v>27</c:v>
                </c:pt>
                <c:pt idx="1681">
                  <c:v>28</c:v>
                </c:pt>
                <c:pt idx="1682">
                  <c:v>29</c:v>
                </c:pt>
                <c:pt idx="1683">
                  <c:v>30</c:v>
                </c:pt>
                <c:pt idx="1684">
                  <c:v>31</c:v>
                </c:pt>
                <c:pt idx="1685">
                  <c:v>32</c:v>
                </c:pt>
                <c:pt idx="1686">
                  <c:v>33</c:v>
                </c:pt>
                <c:pt idx="1687">
                  <c:v>34</c:v>
                </c:pt>
                <c:pt idx="1688">
                  <c:v>35</c:v>
                </c:pt>
                <c:pt idx="1689">
                  <c:v>36</c:v>
                </c:pt>
                <c:pt idx="1690">
                  <c:v>37</c:v>
                </c:pt>
                <c:pt idx="1691">
                  <c:v>38</c:v>
                </c:pt>
                <c:pt idx="1692">
                  <c:v>39</c:v>
                </c:pt>
                <c:pt idx="1693">
                  <c:v>40</c:v>
                </c:pt>
                <c:pt idx="1694">
                  <c:v>41</c:v>
                </c:pt>
                <c:pt idx="1695">
                  <c:v>42</c:v>
                </c:pt>
                <c:pt idx="1696">
                  <c:v>43</c:v>
                </c:pt>
                <c:pt idx="1697">
                  <c:v>44</c:v>
                </c:pt>
                <c:pt idx="1698">
                  <c:v>45</c:v>
                </c:pt>
                <c:pt idx="1699">
                  <c:v>46</c:v>
                </c:pt>
                <c:pt idx="1700">
                  <c:v>47</c:v>
                </c:pt>
                <c:pt idx="1701">
                  <c:v>48</c:v>
                </c:pt>
                <c:pt idx="1702">
                  <c:v>49</c:v>
                </c:pt>
                <c:pt idx="1703">
                  <c:v>50</c:v>
                </c:pt>
                <c:pt idx="1704">
                  <c:v>51</c:v>
                </c:pt>
                <c:pt idx="1705">
                  <c:v>52</c:v>
                </c:pt>
                <c:pt idx="1706">
                  <c:v>53</c:v>
                </c:pt>
                <c:pt idx="1707">
                  <c:v>54</c:v>
                </c:pt>
                <c:pt idx="1708">
                  <c:v>55</c:v>
                </c:pt>
                <c:pt idx="1709">
                  <c:v>56</c:v>
                </c:pt>
                <c:pt idx="1710">
                  <c:v>57</c:v>
                </c:pt>
                <c:pt idx="1711">
                  <c:v>58</c:v>
                </c:pt>
                <c:pt idx="1712">
                  <c:v>59</c:v>
                </c:pt>
                <c:pt idx="1713">
                  <c:v>60</c:v>
                </c:pt>
                <c:pt idx="1714">
                  <c:v>61</c:v>
                </c:pt>
                <c:pt idx="1715">
                  <c:v>62</c:v>
                </c:pt>
                <c:pt idx="1716">
                  <c:v>63</c:v>
                </c:pt>
                <c:pt idx="1717">
                  <c:v>64</c:v>
                </c:pt>
                <c:pt idx="1718">
                  <c:v>65</c:v>
                </c:pt>
                <c:pt idx="1719">
                  <c:v>66</c:v>
                </c:pt>
                <c:pt idx="1720">
                  <c:v>72</c:v>
                </c:pt>
                <c:pt idx="1721">
                  <c:v>11</c:v>
                </c:pt>
                <c:pt idx="1722">
                  <c:v>13</c:v>
                </c:pt>
                <c:pt idx="1723">
                  <c:v>14</c:v>
                </c:pt>
                <c:pt idx="1724">
                  <c:v>15</c:v>
                </c:pt>
                <c:pt idx="1725">
                  <c:v>16</c:v>
                </c:pt>
                <c:pt idx="1726">
                  <c:v>17</c:v>
                </c:pt>
                <c:pt idx="1727">
                  <c:v>18</c:v>
                </c:pt>
                <c:pt idx="1728">
                  <c:v>19</c:v>
                </c:pt>
                <c:pt idx="1729">
                  <c:v>20</c:v>
                </c:pt>
                <c:pt idx="1730">
                  <c:v>21</c:v>
                </c:pt>
                <c:pt idx="1731">
                  <c:v>22</c:v>
                </c:pt>
                <c:pt idx="1732">
                  <c:v>23</c:v>
                </c:pt>
                <c:pt idx="1733">
                  <c:v>24</c:v>
                </c:pt>
                <c:pt idx="1734">
                  <c:v>25</c:v>
                </c:pt>
                <c:pt idx="1735">
                  <c:v>26</c:v>
                </c:pt>
                <c:pt idx="1736">
                  <c:v>27</c:v>
                </c:pt>
                <c:pt idx="1737">
                  <c:v>28</c:v>
                </c:pt>
                <c:pt idx="1738">
                  <c:v>29</c:v>
                </c:pt>
                <c:pt idx="1739">
                  <c:v>30</c:v>
                </c:pt>
                <c:pt idx="1740">
                  <c:v>31</c:v>
                </c:pt>
                <c:pt idx="1741">
                  <c:v>32</c:v>
                </c:pt>
                <c:pt idx="1742">
                  <c:v>33</c:v>
                </c:pt>
                <c:pt idx="1743">
                  <c:v>34</c:v>
                </c:pt>
                <c:pt idx="1744">
                  <c:v>35</c:v>
                </c:pt>
                <c:pt idx="1745">
                  <c:v>36</c:v>
                </c:pt>
                <c:pt idx="1746">
                  <c:v>37</c:v>
                </c:pt>
                <c:pt idx="1747">
                  <c:v>38</c:v>
                </c:pt>
                <c:pt idx="1748">
                  <c:v>39</c:v>
                </c:pt>
                <c:pt idx="1749">
                  <c:v>40</c:v>
                </c:pt>
                <c:pt idx="1750">
                  <c:v>41</c:v>
                </c:pt>
                <c:pt idx="1751">
                  <c:v>42</c:v>
                </c:pt>
                <c:pt idx="1752">
                  <c:v>43</c:v>
                </c:pt>
                <c:pt idx="1753">
                  <c:v>44</c:v>
                </c:pt>
                <c:pt idx="1754">
                  <c:v>45</c:v>
                </c:pt>
                <c:pt idx="1755">
                  <c:v>46</c:v>
                </c:pt>
                <c:pt idx="1756">
                  <c:v>47</c:v>
                </c:pt>
                <c:pt idx="1757">
                  <c:v>48</c:v>
                </c:pt>
                <c:pt idx="1758">
                  <c:v>49</c:v>
                </c:pt>
                <c:pt idx="1759">
                  <c:v>50</c:v>
                </c:pt>
                <c:pt idx="1760">
                  <c:v>51</c:v>
                </c:pt>
                <c:pt idx="1761">
                  <c:v>52</c:v>
                </c:pt>
                <c:pt idx="1762">
                  <c:v>53</c:v>
                </c:pt>
                <c:pt idx="1763">
                  <c:v>54</c:v>
                </c:pt>
                <c:pt idx="1764">
                  <c:v>55</c:v>
                </c:pt>
                <c:pt idx="1765">
                  <c:v>56</c:v>
                </c:pt>
                <c:pt idx="1766">
                  <c:v>57</c:v>
                </c:pt>
                <c:pt idx="1767">
                  <c:v>58</c:v>
                </c:pt>
                <c:pt idx="1768">
                  <c:v>59</c:v>
                </c:pt>
                <c:pt idx="1769">
                  <c:v>60</c:v>
                </c:pt>
                <c:pt idx="1770">
                  <c:v>61</c:v>
                </c:pt>
                <c:pt idx="1771">
                  <c:v>62</c:v>
                </c:pt>
                <c:pt idx="1772">
                  <c:v>63</c:v>
                </c:pt>
                <c:pt idx="1773">
                  <c:v>64</c:v>
                </c:pt>
                <c:pt idx="1774">
                  <c:v>66</c:v>
                </c:pt>
                <c:pt idx="1775">
                  <c:v>68</c:v>
                </c:pt>
                <c:pt idx="1776">
                  <c:v>1</c:v>
                </c:pt>
                <c:pt idx="1777">
                  <c:v>11</c:v>
                </c:pt>
                <c:pt idx="1778">
                  <c:v>13</c:v>
                </c:pt>
                <c:pt idx="1779">
                  <c:v>14</c:v>
                </c:pt>
                <c:pt idx="1780">
                  <c:v>15</c:v>
                </c:pt>
                <c:pt idx="1781">
                  <c:v>16</c:v>
                </c:pt>
                <c:pt idx="1782">
                  <c:v>17</c:v>
                </c:pt>
                <c:pt idx="1783">
                  <c:v>18</c:v>
                </c:pt>
                <c:pt idx="1784">
                  <c:v>19</c:v>
                </c:pt>
                <c:pt idx="1785">
                  <c:v>20</c:v>
                </c:pt>
                <c:pt idx="1786">
                  <c:v>21</c:v>
                </c:pt>
                <c:pt idx="1787">
                  <c:v>22</c:v>
                </c:pt>
                <c:pt idx="1788">
                  <c:v>23</c:v>
                </c:pt>
                <c:pt idx="1789">
                  <c:v>24</c:v>
                </c:pt>
                <c:pt idx="1790">
                  <c:v>25</c:v>
                </c:pt>
                <c:pt idx="1791">
                  <c:v>26</c:v>
                </c:pt>
                <c:pt idx="1792">
                  <c:v>27</c:v>
                </c:pt>
                <c:pt idx="1793">
                  <c:v>28</c:v>
                </c:pt>
                <c:pt idx="1794">
                  <c:v>29</c:v>
                </c:pt>
                <c:pt idx="1795">
                  <c:v>30</c:v>
                </c:pt>
                <c:pt idx="1796">
                  <c:v>31</c:v>
                </c:pt>
                <c:pt idx="1797">
                  <c:v>32</c:v>
                </c:pt>
                <c:pt idx="1798">
                  <c:v>33</c:v>
                </c:pt>
                <c:pt idx="1799">
                  <c:v>34</c:v>
                </c:pt>
                <c:pt idx="1800">
                  <c:v>35</c:v>
                </c:pt>
                <c:pt idx="1801">
                  <c:v>36</c:v>
                </c:pt>
                <c:pt idx="1802">
                  <c:v>37</c:v>
                </c:pt>
                <c:pt idx="1803">
                  <c:v>38</c:v>
                </c:pt>
                <c:pt idx="1804">
                  <c:v>39</c:v>
                </c:pt>
                <c:pt idx="1805">
                  <c:v>40</c:v>
                </c:pt>
                <c:pt idx="1806">
                  <c:v>41</c:v>
                </c:pt>
                <c:pt idx="1807">
                  <c:v>42</c:v>
                </c:pt>
                <c:pt idx="1808">
                  <c:v>43</c:v>
                </c:pt>
                <c:pt idx="1809">
                  <c:v>44</c:v>
                </c:pt>
                <c:pt idx="1810">
                  <c:v>45</c:v>
                </c:pt>
                <c:pt idx="1811">
                  <c:v>46</c:v>
                </c:pt>
                <c:pt idx="1812">
                  <c:v>47</c:v>
                </c:pt>
                <c:pt idx="1813">
                  <c:v>48</c:v>
                </c:pt>
                <c:pt idx="1814">
                  <c:v>49</c:v>
                </c:pt>
                <c:pt idx="1815">
                  <c:v>50</c:v>
                </c:pt>
                <c:pt idx="1816">
                  <c:v>51</c:v>
                </c:pt>
                <c:pt idx="1817">
                  <c:v>52</c:v>
                </c:pt>
                <c:pt idx="1818">
                  <c:v>53</c:v>
                </c:pt>
                <c:pt idx="1819">
                  <c:v>54</c:v>
                </c:pt>
                <c:pt idx="1820">
                  <c:v>55</c:v>
                </c:pt>
                <c:pt idx="1821">
                  <c:v>56</c:v>
                </c:pt>
                <c:pt idx="1822">
                  <c:v>57</c:v>
                </c:pt>
                <c:pt idx="1823">
                  <c:v>58</c:v>
                </c:pt>
                <c:pt idx="1824">
                  <c:v>59</c:v>
                </c:pt>
                <c:pt idx="1825">
                  <c:v>60</c:v>
                </c:pt>
                <c:pt idx="1826">
                  <c:v>61</c:v>
                </c:pt>
                <c:pt idx="1827">
                  <c:v>62</c:v>
                </c:pt>
                <c:pt idx="1828">
                  <c:v>63</c:v>
                </c:pt>
                <c:pt idx="1829">
                  <c:v>64</c:v>
                </c:pt>
                <c:pt idx="1830">
                  <c:v>65</c:v>
                </c:pt>
                <c:pt idx="1831">
                  <c:v>66</c:v>
                </c:pt>
                <c:pt idx="1832">
                  <c:v>67</c:v>
                </c:pt>
                <c:pt idx="1833">
                  <c:v>68</c:v>
                </c:pt>
                <c:pt idx="1834">
                  <c:v>0</c:v>
                </c:pt>
                <c:pt idx="1835">
                  <c:v>1</c:v>
                </c:pt>
                <c:pt idx="1836">
                  <c:v>13</c:v>
                </c:pt>
                <c:pt idx="1837">
                  <c:v>14</c:v>
                </c:pt>
                <c:pt idx="1838">
                  <c:v>15</c:v>
                </c:pt>
                <c:pt idx="1839">
                  <c:v>16</c:v>
                </c:pt>
                <c:pt idx="1840">
                  <c:v>17</c:v>
                </c:pt>
                <c:pt idx="1841">
                  <c:v>18</c:v>
                </c:pt>
                <c:pt idx="1842">
                  <c:v>19</c:v>
                </c:pt>
                <c:pt idx="1843">
                  <c:v>20</c:v>
                </c:pt>
                <c:pt idx="1844">
                  <c:v>21</c:v>
                </c:pt>
                <c:pt idx="1845">
                  <c:v>22</c:v>
                </c:pt>
                <c:pt idx="1846">
                  <c:v>23</c:v>
                </c:pt>
                <c:pt idx="1847">
                  <c:v>24</c:v>
                </c:pt>
                <c:pt idx="1848">
                  <c:v>25</c:v>
                </c:pt>
                <c:pt idx="1849">
                  <c:v>26</c:v>
                </c:pt>
                <c:pt idx="1850">
                  <c:v>27</c:v>
                </c:pt>
                <c:pt idx="1851">
                  <c:v>28</c:v>
                </c:pt>
                <c:pt idx="1852">
                  <c:v>29</c:v>
                </c:pt>
                <c:pt idx="1853">
                  <c:v>30</c:v>
                </c:pt>
                <c:pt idx="1854">
                  <c:v>31</c:v>
                </c:pt>
                <c:pt idx="1855">
                  <c:v>32</c:v>
                </c:pt>
                <c:pt idx="1856">
                  <c:v>33</c:v>
                </c:pt>
                <c:pt idx="1857">
                  <c:v>34</c:v>
                </c:pt>
                <c:pt idx="1858">
                  <c:v>35</c:v>
                </c:pt>
                <c:pt idx="1859">
                  <c:v>36</c:v>
                </c:pt>
                <c:pt idx="1860">
                  <c:v>37</c:v>
                </c:pt>
                <c:pt idx="1861">
                  <c:v>38</c:v>
                </c:pt>
                <c:pt idx="1862">
                  <c:v>39</c:v>
                </c:pt>
                <c:pt idx="1863">
                  <c:v>40</c:v>
                </c:pt>
                <c:pt idx="1864">
                  <c:v>41</c:v>
                </c:pt>
                <c:pt idx="1865">
                  <c:v>42</c:v>
                </c:pt>
                <c:pt idx="1866">
                  <c:v>43</c:v>
                </c:pt>
                <c:pt idx="1867">
                  <c:v>44</c:v>
                </c:pt>
                <c:pt idx="1868">
                  <c:v>45</c:v>
                </c:pt>
                <c:pt idx="1869">
                  <c:v>46</c:v>
                </c:pt>
                <c:pt idx="1870">
                  <c:v>47</c:v>
                </c:pt>
                <c:pt idx="1871">
                  <c:v>48</c:v>
                </c:pt>
                <c:pt idx="1872">
                  <c:v>49</c:v>
                </c:pt>
                <c:pt idx="1873">
                  <c:v>50</c:v>
                </c:pt>
                <c:pt idx="1874">
                  <c:v>51</c:v>
                </c:pt>
                <c:pt idx="1875">
                  <c:v>52</c:v>
                </c:pt>
                <c:pt idx="1876">
                  <c:v>53</c:v>
                </c:pt>
                <c:pt idx="1877">
                  <c:v>54</c:v>
                </c:pt>
                <c:pt idx="1878">
                  <c:v>55</c:v>
                </c:pt>
                <c:pt idx="1879">
                  <c:v>56</c:v>
                </c:pt>
                <c:pt idx="1880">
                  <c:v>57</c:v>
                </c:pt>
                <c:pt idx="1881">
                  <c:v>58</c:v>
                </c:pt>
                <c:pt idx="1882">
                  <c:v>59</c:v>
                </c:pt>
                <c:pt idx="1883">
                  <c:v>60</c:v>
                </c:pt>
                <c:pt idx="1884">
                  <c:v>61</c:v>
                </c:pt>
                <c:pt idx="1885">
                  <c:v>62</c:v>
                </c:pt>
                <c:pt idx="1886">
                  <c:v>63</c:v>
                </c:pt>
                <c:pt idx="1887">
                  <c:v>64</c:v>
                </c:pt>
                <c:pt idx="1888">
                  <c:v>66</c:v>
                </c:pt>
                <c:pt idx="1889">
                  <c:v>67</c:v>
                </c:pt>
                <c:pt idx="1890">
                  <c:v>68</c:v>
                </c:pt>
                <c:pt idx="1891">
                  <c:v>10</c:v>
                </c:pt>
                <c:pt idx="1892">
                  <c:v>12</c:v>
                </c:pt>
                <c:pt idx="1893">
                  <c:v>13</c:v>
                </c:pt>
                <c:pt idx="1894">
                  <c:v>14</c:v>
                </c:pt>
                <c:pt idx="1895">
                  <c:v>15</c:v>
                </c:pt>
                <c:pt idx="1896">
                  <c:v>16</c:v>
                </c:pt>
                <c:pt idx="1897">
                  <c:v>17</c:v>
                </c:pt>
                <c:pt idx="1898">
                  <c:v>18</c:v>
                </c:pt>
                <c:pt idx="1899">
                  <c:v>19</c:v>
                </c:pt>
                <c:pt idx="1900">
                  <c:v>20</c:v>
                </c:pt>
                <c:pt idx="1901">
                  <c:v>21</c:v>
                </c:pt>
                <c:pt idx="1902">
                  <c:v>22</c:v>
                </c:pt>
                <c:pt idx="1903">
                  <c:v>23</c:v>
                </c:pt>
                <c:pt idx="1904">
                  <c:v>24</c:v>
                </c:pt>
                <c:pt idx="1905">
                  <c:v>25</c:v>
                </c:pt>
                <c:pt idx="1906">
                  <c:v>26</c:v>
                </c:pt>
                <c:pt idx="1907">
                  <c:v>27</c:v>
                </c:pt>
                <c:pt idx="1908">
                  <c:v>28</c:v>
                </c:pt>
                <c:pt idx="1909">
                  <c:v>29</c:v>
                </c:pt>
                <c:pt idx="1910">
                  <c:v>30</c:v>
                </c:pt>
                <c:pt idx="1911">
                  <c:v>31</c:v>
                </c:pt>
                <c:pt idx="1912">
                  <c:v>32</c:v>
                </c:pt>
                <c:pt idx="1913">
                  <c:v>33</c:v>
                </c:pt>
                <c:pt idx="1914">
                  <c:v>34</c:v>
                </c:pt>
                <c:pt idx="1915">
                  <c:v>35</c:v>
                </c:pt>
                <c:pt idx="1916">
                  <c:v>36</c:v>
                </c:pt>
                <c:pt idx="1917">
                  <c:v>37</c:v>
                </c:pt>
                <c:pt idx="1918">
                  <c:v>38</c:v>
                </c:pt>
                <c:pt idx="1919">
                  <c:v>39</c:v>
                </c:pt>
                <c:pt idx="1920">
                  <c:v>40</c:v>
                </c:pt>
                <c:pt idx="1921">
                  <c:v>41</c:v>
                </c:pt>
                <c:pt idx="1922">
                  <c:v>42</c:v>
                </c:pt>
                <c:pt idx="1923">
                  <c:v>43</c:v>
                </c:pt>
                <c:pt idx="1924">
                  <c:v>44</c:v>
                </c:pt>
                <c:pt idx="1925">
                  <c:v>45</c:v>
                </c:pt>
                <c:pt idx="1926">
                  <c:v>46</c:v>
                </c:pt>
                <c:pt idx="1927">
                  <c:v>47</c:v>
                </c:pt>
                <c:pt idx="1928">
                  <c:v>48</c:v>
                </c:pt>
                <c:pt idx="1929">
                  <c:v>49</c:v>
                </c:pt>
                <c:pt idx="1930">
                  <c:v>50</c:v>
                </c:pt>
                <c:pt idx="1931">
                  <c:v>51</c:v>
                </c:pt>
                <c:pt idx="1932">
                  <c:v>52</c:v>
                </c:pt>
                <c:pt idx="1933">
                  <c:v>53</c:v>
                </c:pt>
                <c:pt idx="1934">
                  <c:v>54</c:v>
                </c:pt>
                <c:pt idx="1935">
                  <c:v>55</c:v>
                </c:pt>
                <c:pt idx="1936">
                  <c:v>56</c:v>
                </c:pt>
                <c:pt idx="1937">
                  <c:v>57</c:v>
                </c:pt>
                <c:pt idx="1938">
                  <c:v>58</c:v>
                </c:pt>
                <c:pt idx="1939">
                  <c:v>59</c:v>
                </c:pt>
                <c:pt idx="1940">
                  <c:v>60</c:v>
                </c:pt>
                <c:pt idx="1941">
                  <c:v>61</c:v>
                </c:pt>
                <c:pt idx="1942">
                  <c:v>62</c:v>
                </c:pt>
                <c:pt idx="1943">
                  <c:v>63</c:v>
                </c:pt>
                <c:pt idx="1944">
                  <c:v>64</c:v>
                </c:pt>
                <c:pt idx="1945">
                  <c:v>65</c:v>
                </c:pt>
                <c:pt idx="1946">
                  <c:v>1</c:v>
                </c:pt>
                <c:pt idx="1947">
                  <c:v>12</c:v>
                </c:pt>
                <c:pt idx="1948">
                  <c:v>13</c:v>
                </c:pt>
                <c:pt idx="1949">
                  <c:v>14</c:v>
                </c:pt>
                <c:pt idx="1950">
                  <c:v>15</c:v>
                </c:pt>
                <c:pt idx="1951">
                  <c:v>16</c:v>
                </c:pt>
                <c:pt idx="1952">
                  <c:v>17</c:v>
                </c:pt>
                <c:pt idx="1953">
                  <c:v>18</c:v>
                </c:pt>
                <c:pt idx="1954">
                  <c:v>19</c:v>
                </c:pt>
                <c:pt idx="1955">
                  <c:v>20</c:v>
                </c:pt>
                <c:pt idx="1956">
                  <c:v>21</c:v>
                </c:pt>
                <c:pt idx="1957">
                  <c:v>22</c:v>
                </c:pt>
                <c:pt idx="1958">
                  <c:v>23</c:v>
                </c:pt>
                <c:pt idx="1959">
                  <c:v>24</c:v>
                </c:pt>
                <c:pt idx="1960">
                  <c:v>25</c:v>
                </c:pt>
                <c:pt idx="1961">
                  <c:v>26</c:v>
                </c:pt>
                <c:pt idx="1962">
                  <c:v>27</c:v>
                </c:pt>
                <c:pt idx="1963">
                  <c:v>28</c:v>
                </c:pt>
                <c:pt idx="1964">
                  <c:v>29</c:v>
                </c:pt>
                <c:pt idx="1965">
                  <c:v>30</c:v>
                </c:pt>
                <c:pt idx="1966">
                  <c:v>31</c:v>
                </c:pt>
                <c:pt idx="1967">
                  <c:v>32</c:v>
                </c:pt>
                <c:pt idx="1968">
                  <c:v>33</c:v>
                </c:pt>
                <c:pt idx="1969">
                  <c:v>34</c:v>
                </c:pt>
                <c:pt idx="1970">
                  <c:v>35</c:v>
                </c:pt>
                <c:pt idx="1971">
                  <c:v>36</c:v>
                </c:pt>
                <c:pt idx="1972">
                  <c:v>37</c:v>
                </c:pt>
                <c:pt idx="1973">
                  <c:v>38</c:v>
                </c:pt>
                <c:pt idx="1974">
                  <c:v>39</c:v>
                </c:pt>
                <c:pt idx="1975">
                  <c:v>40</c:v>
                </c:pt>
                <c:pt idx="1976">
                  <c:v>41</c:v>
                </c:pt>
                <c:pt idx="1977">
                  <c:v>42</c:v>
                </c:pt>
                <c:pt idx="1978">
                  <c:v>43</c:v>
                </c:pt>
                <c:pt idx="1979">
                  <c:v>44</c:v>
                </c:pt>
                <c:pt idx="1980">
                  <c:v>45</c:v>
                </c:pt>
                <c:pt idx="1981">
                  <c:v>46</c:v>
                </c:pt>
                <c:pt idx="1982">
                  <c:v>47</c:v>
                </c:pt>
                <c:pt idx="1983">
                  <c:v>48</c:v>
                </c:pt>
                <c:pt idx="1984">
                  <c:v>49</c:v>
                </c:pt>
                <c:pt idx="1985">
                  <c:v>50</c:v>
                </c:pt>
                <c:pt idx="1986">
                  <c:v>51</c:v>
                </c:pt>
                <c:pt idx="1987">
                  <c:v>52</c:v>
                </c:pt>
                <c:pt idx="1988">
                  <c:v>53</c:v>
                </c:pt>
                <c:pt idx="1989">
                  <c:v>54</c:v>
                </c:pt>
                <c:pt idx="1990">
                  <c:v>55</c:v>
                </c:pt>
                <c:pt idx="1991">
                  <c:v>56</c:v>
                </c:pt>
                <c:pt idx="1992">
                  <c:v>57</c:v>
                </c:pt>
                <c:pt idx="1993">
                  <c:v>58</c:v>
                </c:pt>
                <c:pt idx="1994">
                  <c:v>59</c:v>
                </c:pt>
                <c:pt idx="1995">
                  <c:v>60</c:v>
                </c:pt>
                <c:pt idx="1996">
                  <c:v>61</c:v>
                </c:pt>
                <c:pt idx="1997">
                  <c:v>62</c:v>
                </c:pt>
                <c:pt idx="1998">
                  <c:v>63</c:v>
                </c:pt>
                <c:pt idx="1999">
                  <c:v>64</c:v>
                </c:pt>
                <c:pt idx="2000">
                  <c:v>66</c:v>
                </c:pt>
                <c:pt idx="2001">
                  <c:v>67</c:v>
                </c:pt>
                <c:pt idx="2002">
                  <c:v>68</c:v>
                </c:pt>
                <c:pt idx="2003">
                  <c:v>12</c:v>
                </c:pt>
                <c:pt idx="2004">
                  <c:v>13</c:v>
                </c:pt>
                <c:pt idx="2005">
                  <c:v>14</c:v>
                </c:pt>
                <c:pt idx="2006">
                  <c:v>15</c:v>
                </c:pt>
                <c:pt idx="2007">
                  <c:v>16</c:v>
                </c:pt>
                <c:pt idx="2008">
                  <c:v>17</c:v>
                </c:pt>
                <c:pt idx="2009">
                  <c:v>18</c:v>
                </c:pt>
                <c:pt idx="2010">
                  <c:v>19</c:v>
                </c:pt>
                <c:pt idx="2011">
                  <c:v>20</c:v>
                </c:pt>
                <c:pt idx="2012">
                  <c:v>21</c:v>
                </c:pt>
                <c:pt idx="2013">
                  <c:v>22</c:v>
                </c:pt>
                <c:pt idx="2014">
                  <c:v>23</c:v>
                </c:pt>
                <c:pt idx="2015">
                  <c:v>24</c:v>
                </c:pt>
                <c:pt idx="2016">
                  <c:v>25</c:v>
                </c:pt>
                <c:pt idx="2017">
                  <c:v>26</c:v>
                </c:pt>
                <c:pt idx="2018">
                  <c:v>27</c:v>
                </c:pt>
                <c:pt idx="2019">
                  <c:v>28</c:v>
                </c:pt>
                <c:pt idx="2020">
                  <c:v>29</c:v>
                </c:pt>
                <c:pt idx="2021">
                  <c:v>30</c:v>
                </c:pt>
                <c:pt idx="2022">
                  <c:v>31</c:v>
                </c:pt>
                <c:pt idx="2023">
                  <c:v>32</c:v>
                </c:pt>
                <c:pt idx="2024">
                  <c:v>33</c:v>
                </c:pt>
                <c:pt idx="2025">
                  <c:v>34</c:v>
                </c:pt>
                <c:pt idx="2026">
                  <c:v>35</c:v>
                </c:pt>
                <c:pt idx="2027">
                  <c:v>36</c:v>
                </c:pt>
                <c:pt idx="2028">
                  <c:v>37</c:v>
                </c:pt>
                <c:pt idx="2029">
                  <c:v>38</c:v>
                </c:pt>
                <c:pt idx="2030">
                  <c:v>39</c:v>
                </c:pt>
                <c:pt idx="2031">
                  <c:v>40</c:v>
                </c:pt>
                <c:pt idx="2032">
                  <c:v>41</c:v>
                </c:pt>
                <c:pt idx="2033">
                  <c:v>42</c:v>
                </c:pt>
                <c:pt idx="2034">
                  <c:v>43</c:v>
                </c:pt>
                <c:pt idx="2035">
                  <c:v>44</c:v>
                </c:pt>
                <c:pt idx="2036">
                  <c:v>45</c:v>
                </c:pt>
                <c:pt idx="2037">
                  <c:v>46</c:v>
                </c:pt>
                <c:pt idx="2038">
                  <c:v>47</c:v>
                </c:pt>
                <c:pt idx="2039">
                  <c:v>48</c:v>
                </c:pt>
                <c:pt idx="2040">
                  <c:v>49</c:v>
                </c:pt>
                <c:pt idx="2041">
                  <c:v>50</c:v>
                </c:pt>
                <c:pt idx="2042">
                  <c:v>51</c:v>
                </c:pt>
                <c:pt idx="2043">
                  <c:v>52</c:v>
                </c:pt>
                <c:pt idx="2044">
                  <c:v>53</c:v>
                </c:pt>
                <c:pt idx="2045">
                  <c:v>54</c:v>
                </c:pt>
                <c:pt idx="2046">
                  <c:v>55</c:v>
                </c:pt>
                <c:pt idx="2047">
                  <c:v>56</c:v>
                </c:pt>
                <c:pt idx="2048">
                  <c:v>57</c:v>
                </c:pt>
                <c:pt idx="2049">
                  <c:v>58</c:v>
                </c:pt>
                <c:pt idx="2050">
                  <c:v>59</c:v>
                </c:pt>
                <c:pt idx="2051">
                  <c:v>61</c:v>
                </c:pt>
                <c:pt idx="2052">
                  <c:v>62</c:v>
                </c:pt>
                <c:pt idx="2053">
                  <c:v>63</c:v>
                </c:pt>
                <c:pt idx="2054">
                  <c:v>65</c:v>
                </c:pt>
                <c:pt idx="2055">
                  <c:v>70</c:v>
                </c:pt>
                <c:pt idx="2056">
                  <c:v>11</c:v>
                </c:pt>
                <c:pt idx="2057">
                  <c:v>12</c:v>
                </c:pt>
                <c:pt idx="2058">
                  <c:v>13</c:v>
                </c:pt>
                <c:pt idx="2059">
                  <c:v>14</c:v>
                </c:pt>
                <c:pt idx="2060">
                  <c:v>15</c:v>
                </c:pt>
                <c:pt idx="2061">
                  <c:v>16</c:v>
                </c:pt>
                <c:pt idx="2062">
                  <c:v>17</c:v>
                </c:pt>
                <c:pt idx="2063">
                  <c:v>18</c:v>
                </c:pt>
                <c:pt idx="2064">
                  <c:v>19</c:v>
                </c:pt>
                <c:pt idx="2065">
                  <c:v>20</c:v>
                </c:pt>
                <c:pt idx="2066">
                  <c:v>21</c:v>
                </c:pt>
                <c:pt idx="2067">
                  <c:v>22</c:v>
                </c:pt>
                <c:pt idx="2068">
                  <c:v>23</c:v>
                </c:pt>
                <c:pt idx="2069">
                  <c:v>24</c:v>
                </c:pt>
                <c:pt idx="2070">
                  <c:v>25</c:v>
                </c:pt>
                <c:pt idx="2071">
                  <c:v>26</c:v>
                </c:pt>
                <c:pt idx="2072">
                  <c:v>27</c:v>
                </c:pt>
                <c:pt idx="2073">
                  <c:v>28</c:v>
                </c:pt>
                <c:pt idx="2074">
                  <c:v>29</c:v>
                </c:pt>
                <c:pt idx="2075">
                  <c:v>30</c:v>
                </c:pt>
                <c:pt idx="2076">
                  <c:v>31</c:v>
                </c:pt>
                <c:pt idx="2077">
                  <c:v>32</c:v>
                </c:pt>
                <c:pt idx="2078">
                  <c:v>33</c:v>
                </c:pt>
                <c:pt idx="2079">
                  <c:v>34</c:v>
                </c:pt>
                <c:pt idx="2080">
                  <c:v>35</c:v>
                </c:pt>
                <c:pt idx="2081">
                  <c:v>36</c:v>
                </c:pt>
                <c:pt idx="2082">
                  <c:v>37</c:v>
                </c:pt>
                <c:pt idx="2083">
                  <c:v>38</c:v>
                </c:pt>
                <c:pt idx="2084">
                  <c:v>39</c:v>
                </c:pt>
                <c:pt idx="2085">
                  <c:v>40</c:v>
                </c:pt>
                <c:pt idx="2086">
                  <c:v>41</c:v>
                </c:pt>
                <c:pt idx="2087">
                  <c:v>42</c:v>
                </c:pt>
                <c:pt idx="2088">
                  <c:v>43</c:v>
                </c:pt>
                <c:pt idx="2089">
                  <c:v>44</c:v>
                </c:pt>
                <c:pt idx="2090">
                  <c:v>45</c:v>
                </c:pt>
                <c:pt idx="2091">
                  <c:v>46</c:v>
                </c:pt>
                <c:pt idx="2092">
                  <c:v>47</c:v>
                </c:pt>
                <c:pt idx="2093">
                  <c:v>48</c:v>
                </c:pt>
                <c:pt idx="2094">
                  <c:v>49</c:v>
                </c:pt>
                <c:pt idx="2095">
                  <c:v>50</c:v>
                </c:pt>
                <c:pt idx="2096">
                  <c:v>51</c:v>
                </c:pt>
                <c:pt idx="2097">
                  <c:v>52</c:v>
                </c:pt>
                <c:pt idx="2098">
                  <c:v>53</c:v>
                </c:pt>
                <c:pt idx="2099">
                  <c:v>54</c:v>
                </c:pt>
                <c:pt idx="2100">
                  <c:v>55</c:v>
                </c:pt>
                <c:pt idx="2101">
                  <c:v>56</c:v>
                </c:pt>
                <c:pt idx="2102">
                  <c:v>57</c:v>
                </c:pt>
                <c:pt idx="2103">
                  <c:v>58</c:v>
                </c:pt>
                <c:pt idx="2104">
                  <c:v>59</c:v>
                </c:pt>
                <c:pt idx="2105">
                  <c:v>60</c:v>
                </c:pt>
                <c:pt idx="2106">
                  <c:v>61</c:v>
                </c:pt>
                <c:pt idx="2107">
                  <c:v>62</c:v>
                </c:pt>
                <c:pt idx="2108">
                  <c:v>63</c:v>
                </c:pt>
                <c:pt idx="2109">
                  <c:v>64</c:v>
                </c:pt>
                <c:pt idx="2110">
                  <c:v>65</c:v>
                </c:pt>
                <c:pt idx="2111">
                  <c:v>66</c:v>
                </c:pt>
                <c:pt idx="2112">
                  <c:v>68</c:v>
                </c:pt>
                <c:pt idx="2113">
                  <c:v>10</c:v>
                </c:pt>
                <c:pt idx="2114">
                  <c:v>12</c:v>
                </c:pt>
                <c:pt idx="2115">
                  <c:v>13</c:v>
                </c:pt>
                <c:pt idx="2116">
                  <c:v>14</c:v>
                </c:pt>
                <c:pt idx="2117">
                  <c:v>15</c:v>
                </c:pt>
                <c:pt idx="2118">
                  <c:v>16</c:v>
                </c:pt>
                <c:pt idx="2119">
                  <c:v>17</c:v>
                </c:pt>
                <c:pt idx="2120">
                  <c:v>18</c:v>
                </c:pt>
                <c:pt idx="2121">
                  <c:v>19</c:v>
                </c:pt>
                <c:pt idx="2122">
                  <c:v>20</c:v>
                </c:pt>
                <c:pt idx="2123">
                  <c:v>21</c:v>
                </c:pt>
                <c:pt idx="2124">
                  <c:v>22</c:v>
                </c:pt>
                <c:pt idx="2125">
                  <c:v>23</c:v>
                </c:pt>
                <c:pt idx="2126">
                  <c:v>24</c:v>
                </c:pt>
                <c:pt idx="2127">
                  <c:v>25</c:v>
                </c:pt>
                <c:pt idx="2128">
                  <c:v>26</c:v>
                </c:pt>
                <c:pt idx="2129">
                  <c:v>27</c:v>
                </c:pt>
                <c:pt idx="2130">
                  <c:v>28</c:v>
                </c:pt>
                <c:pt idx="2131">
                  <c:v>29</c:v>
                </c:pt>
                <c:pt idx="2132">
                  <c:v>30</c:v>
                </c:pt>
                <c:pt idx="2133">
                  <c:v>31</c:v>
                </c:pt>
                <c:pt idx="2134">
                  <c:v>32</c:v>
                </c:pt>
                <c:pt idx="2135">
                  <c:v>33</c:v>
                </c:pt>
                <c:pt idx="2136">
                  <c:v>34</c:v>
                </c:pt>
                <c:pt idx="2137">
                  <c:v>35</c:v>
                </c:pt>
                <c:pt idx="2138">
                  <c:v>36</c:v>
                </c:pt>
                <c:pt idx="2139">
                  <c:v>37</c:v>
                </c:pt>
                <c:pt idx="2140">
                  <c:v>38</c:v>
                </c:pt>
                <c:pt idx="2141">
                  <c:v>39</c:v>
                </c:pt>
                <c:pt idx="2142">
                  <c:v>40</c:v>
                </c:pt>
                <c:pt idx="2143">
                  <c:v>41</c:v>
                </c:pt>
                <c:pt idx="2144">
                  <c:v>42</c:v>
                </c:pt>
                <c:pt idx="2145">
                  <c:v>43</c:v>
                </c:pt>
                <c:pt idx="2146">
                  <c:v>44</c:v>
                </c:pt>
                <c:pt idx="2147">
                  <c:v>45</c:v>
                </c:pt>
                <c:pt idx="2148">
                  <c:v>46</c:v>
                </c:pt>
                <c:pt idx="2149">
                  <c:v>47</c:v>
                </c:pt>
                <c:pt idx="2150">
                  <c:v>48</c:v>
                </c:pt>
                <c:pt idx="2151">
                  <c:v>49</c:v>
                </c:pt>
                <c:pt idx="2152">
                  <c:v>50</c:v>
                </c:pt>
                <c:pt idx="2153">
                  <c:v>51</c:v>
                </c:pt>
                <c:pt idx="2154">
                  <c:v>52</c:v>
                </c:pt>
                <c:pt idx="2155">
                  <c:v>53</c:v>
                </c:pt>
                <c:pt idx="2156">
                  <c:v>54</c:v>
                </c:pt>
                <c:pt idx="2157">
                  <c:v>55</c:v>
                </c:pt>
                <c:pt idx="2158">
                  <c:v>56</c:v>
                </c:pt>
                <c:pt idx="2159">
                  <c:v>57</c:v>
                </c:pt>
                <c:pt idx="2160">
                  <c:v>58</c:v>
                </c:pt>
                <c:pt idx="2161">
                  <c:v>59</c:v>
                </c:pt>
                <c:pt idx="2162">
                  <c:v>60</c:v>
                </c:pt>
                <c:pt idx="2163">
                  <c:v>61</c:v>
                </c:pt>
                <c:pt idx="2164">
                  <c:v>62</c:v>
                </c:pt>
                <c:pt idx="2165">
                  <c:v>63</c:v>
                </c:pt>
                <c:pt idx="2166">
                  <c:v>65</c:v>
                </c:pt>
                <c:pt idx="2167">
                  <c:v>67</c:v>
                </c:pt>
                <c:pt idx="2168">
                  <c:v>68</c:v>
                </c:pt>
                <c:pt idx="2169">
                  <c:v>71</c:v>
                </c:pt>
                <c:pt idx="2170">
                  <c:v>13</c:v>
                </c:pt>
                <c:pt idx="2171">
                  <c:v>14</c:v>
                </c:pt>
                <c:pt idx="2172">
                  <c:v>15</c:v>
                </c:pt>
                <c:pt idx="2173">
                  <c:v>16</c:v>
                </c:pt>
                <c:pt idx="2174">
                  <c:v>17</c:v>
                </c:pt>
                <c:pt idx="2175">
                  <c:v>18</c:v>
                </c:pt>
                <c:pt idx="2176">
                  <c:v>19</c:v>
                </c:pt>
                <c:pt idx="2177">
                  <c:v>20</c:v>
                </c:pt>
                <c:pt idx="2178">
                  <c:v>21</c:v>
                </c:pt>
                <c:pt idx="2179">
                  <c:v>22</c:v>
                </c:pt>
                <c:pt idx="2180">
                  <c:v>23</c:v>
                </c:pt>
                <c:pt idx="2181">
                  <c:v>24</c:v>
                </c:pt>
                <c:pt idx="2182">
                  <c:v>25</c:v>
                </c:pt>
                <c:pt idx="2183">
                  <c:v>26</c:v>
                </c:pt>
                <c:pt idx="2184">
                  <c:v>27</c:v>
                </c:pt>
                <c:pt idx="2185">
                  <c:v>28</c:v>
                </c:pt>
                <c:pt idx="2186">
                  <c:v>29</c:v>
                </c:pt>
                <c:pt idx="2187">
                  <c:v>30</c:v>
                </c:pt>
                <c:pt idx="2188">
                  <c:v>31</c:v>
                </c:pt>
                <c:pt idx="2189">
                  <c:v>32</c:v>
                </c:pt>
                <c:pt idx="2190">
                  <c:v>33</c:v>
                </c:pt>
                <c:pt idx="2191">
                  <c:v>34</c:v>
                </c:pt>
                <c:pt idx="2192">
                  <c:v>35</c:v>
                </c:pt>
                <c:pt idx="2193">
                  <c:v>36</c:v>
                </c:pt>
                <c:pt idx="2194">
                  <c:v>37</c:v>
                </c:pt>
                <c:pt idx="2195">
                  <c:v>38</c:v>
                </c:pt>
                <c:pt idx="2196">
                  <c:v>39</c:v>
                </c:pt>
                <c:pt idx="2197">
                  <c:v>40</c:v>
                </c:pt>
                <c:pt idx="2198">
                  <c:v>41</c:v>
                </c:pt>
                <c:pt idx="2199">
                  <c:v>42</c:v>
                </c:pt>
                <c:pt idx="2200">
                  <c:v>43</c:v>
                </c:pt>
                <c:pt idx="2201">
                  <c:v>44</c:v>
                </c:pt>
                <c:pt idx="2202">
                  <c:v>45</c:v>
                </c:pt>
                <c:pt idx="2203">
                  <c:v>46</c:v>
                </c:pt>
                <c:pt idx="2204">
                  <c:v>47</c:v>
                </c:pt>
                <c:pt idx="2205">
                  <c:v>48</c:v>
                </c:pt>
                <c:pt idx="2206">
                  <c:v>49</c:v>
                </c:pt>
                <c:pt idx="2207">
                  <c:v>50</c:v>
                </c:pt>
                <c:pt idx="2208">
                  <c:v>51</c:v>
                </c:pt>
                <c:pt idx="2209">
                  <c:v>52</c:v>
                </c:pt>
                <c:pt idx="2210">
                  <c:v>53</c:v>
                </c:pt>
                <c:pt idx="2211">
                  <c:v>54</c:v>
                </c:pt>
                <c:pt idx="2212">
                  <c:v>55</c:v>
                </c:pt>
                <c:pt idx="2213">
                  <c:v>56</c:v>
                </c:pt>
                <c:pt idx="2214">
                  <c:v>57</c:v>
                </c:pt>
                <c:pt idx="2215">
                  <c:v>58</c:v>
                </c:pt>
                <c:pt idx="2216">
                  <c:v>59</c:v>
                </c:pt>
                <c:pt idx="2217">
                  <c:v>60</c:v>
                </c:pt>
                <c:pt idx="2218">
                  <c:v>61</c:v>
                </c:pt>
                <c:pt idx="2219">
                  <c:v>62</c:v>
                </c:pt>
                <c:pt idx="2220">
                  <c:v>63</c:v>
                </c:pt>
                <c:pt idx="2221">
                  <c:v>64</c:v>
                </c:pt>
                <c:pt idx="2222">
                  <c:v>65</c:v>
                </c:pt>
                <c:pt idx="2223">
                  <c:v>67</c:v>
                </c:pt>
                <c:pt idx="2224">
                  <c:v>5</c:v>
                </c:pt>
                <c:pt idx="2225">
                  <c:v>12</c:v>
                </c:pt>
                <c:pt idx="2226">
                  <c:v>13</c:v>
                </c:pt>
                <c:pt idx="2227">
                  <c:v>14</c:v>
                </c:pt>
                <c:pt idx="2228">
                  <c:v>15</c:v>
                </c:pt>
                <c:pt idx="2229">
                  <c:v>16</c:v>
                </c:pt>
                <c:pt idx="2230">
                  <c:v>17</c:v>
                </c:pt>
                <c:pt idx="2231">
                  <c:v>18</c:v>
                </c:pt>
                <c:pt idx="2232">
                  <c:v>19</c:v>
                </c:pt>
                <c:pt idx="2233">
                  <c:v>20</c:v>
                </c:pt>
                <c:pt idx="2234">
                  <c:v>21</c:v>
                </c:pt>
                <c:pt idx="2235">
                  <c:v>22</c:v>
                </c:pt>
                <c:pt idx="2236">
                  <c:v>23</c:v>
                </c:pt>
                <c:pt idx="2237">
                  <c:v>24</c:v>
                </c:pt>
                <c:pt idx="2238">
                  <c:v>25</c:v>
                </c:pt>
                <c:pt idx="2239">
                  <c:v>26</c:v>
                </c:pt>
                <c:pt idx="2240">
                  <c:v>27</c:v>
                </c:pt>
                <c:pt idx="2241">
                  <c:v>28</c:v>
                </c:pt>
                <c:pt idx="2242">
                  <c:v>29</c:v>
                </c:pt>
                <c:pt idx="2243">
                  <c:v>30</c:v>
                </c:pt>
                <c:pt idx="2244">
                  <c:v>31</c:v>
                </c:pt>
                <c:pt idx="2245">
                  <c:v>32</c:v>
                </c:pt>
                <c:pt idx="2246">
                  <c:v>33</c:v>
                </c:pt>
                <c:pt idx="2247">
                  <c:v>34</c:v>
                </c:pt>
                <c:pt idx="2248">
                  <c:v>35</c:v>
                </c:pt>
                <c:pt idx="2249">
                  <c:v>36</c:v>
                </c:pt>
                <c:pt idx="2250">
                  <c:v>37</c:v>
                </c:pt>
                <c:pt idx="2251">
                  <c:v>38</c:v>
                </c:pt>
                <c:pt idx="2252">
                  <c:v>39</c:v>
                </c:pt>
                <c:pt idx="2253">
                  <c:v>40</c:v>
                </c:pt>
                <c:pt idx="2254">
                  <c:v>41</c:v>
                </c:pt>
                <c:pt idx="2255">
                  <c:v>42</c:v>
                </c:pt>
                <c:pt idx="2256">
                  <c:v>43</c:v>
                </c:pt>
                <c:pt idx="2257">
                  <c:v>44</c:v>
                </c:pt>
                <c:pt idx="2258">
                  <c:v>45</c:v>
                </c:pt>
                <c:pt idx="2259">
                  <c:v>46</c:v>
                </c:pt>
                <c:pt idx="2260">
                  <c:v>47</c:v>
                </c:pt>
                <c:pt idx="2261">
                  <c:v>48</c:v>
                </c:pt>
                <c:pt idx="2262">
                  <c:v>49</c:v>
                </c:pt>
                <c:pt idx="2263">
                  <c:v>50</c:v>
                </c:pt>
                <c:pt idx="2264">
                  <c:v>51</c:v>
                </c:pt>
                <c:pt idx="2265">
                  <c:v>52</c:v>
                </c:pt>
                <c:pt idx="2266">
                  <c:v>53</c:v>
                </c:pt>
                <c:pt idx="2267">
                  <c:v>54</c:v>
                </c:pt>
                <c:pt idx="2268">
                  <c:v>55</c:v>
                </c:pt>
                <c:pt idx="2269">
                  <c:v>56</c:v>
                </c:pt>
                <c:pt idx="2270">
                  <c:v>57</c:v>
                </c:pt>
                <c:pt idx="2271">
                  <c:v>58</c:v>
                </c:pt>
                <c:pt idx="2272">
                  <c:v>59</c:v>
                </c:pt>
                <c:pt idx="2273">
                  <c:v>60</c:v>
                </c:pt>
                <c:pt idx="2274">
                  <c:v>61</c:v>
                </c:pt>
                <c:pt idx="2275">
                  <c:v>62</c:v>
                </c:pt>
                <c:pt idx="2276">
                  <c:v>63</c:v>
                </c:pt>
                <c:pt idx="2277">
                  <c:v>64</c:v>
                </c:pt>
                <c:pt idx="2278">
                  <c:v>65</c:v>
                </c:pt>
                <c:pt idx="2279">
                  <c:v>66</c:v>
                </c:pt>
                <c:pt idx="2280">
                  <c:v>67</c:v>
                </c:pt>
                <c:pt idx="2281">
                  <c:v>11</c:v>
                </c:pt>
                <c:pt idx="2282">
                  <c:v>13</c:v>
                </c:pt>
                <c:pt idx="2283">
                  <c:v>14</c:v>
                </c:pt>
                <c:pt idx="2284">
                  <c:v>15</c:v>
                </c:pt>
                <c:pt idx="2285">
                  <c:v>16</c:v>
                </c:pt>
                <c:pt idx="2286">
                  <c:v>17</c:v>
                </c:pt>
                <c:pt idx="2287">
                  <c:v>18</c:v>
                </c:pt>
                <c:pt idx="2288">
                  <c:v>19</c:v>
                </c:pt>
                <c:pt idx="2289">
                  <c:v>20</c:v>
                </c:pt>
                <c:pt idx="2290">
                  <c:v>21</c:v>
                </c:pt>
                <c:pt idx="2291">
                  <c:v>22</c:v>
                </c:pt>
                <c:pt idx="2292">
                  <c:v>23</c:v>
                </c:pt>
                <c:pt idx="2293">
                  <c:v>24</c:v>
                </c:pt>
                <c:pt idx="2294">
                  <c:v>25</c:v>
                </c:pt>
                <c:pt idx="2295">
                  <c:v>26</c:v>
                </c:pt>
                <c:pt idx="2296">
                  <c:v>27</c:v>
                </c:pt>
                <c:pt idx="2297">
                  <c:v>28</c:v>
                </c:pt>
                <c:pt idx="2298">
                  <c:v>29</c:v>
                </c:pt>
                <c:pt idx="2299">
                  <c:v>30</c:v>
                </c:pt>
                <c:pt idx="2300">
                  <c:v>31</c:v>
                </c:pt>
                <c:pt idx="2301">
                  <c:v>32</c:v>
                </c:pt>
                <c:pt idx="2302">
                  <c:v>33</c:v>
                </c:pt>
                <c:pt idx="2303">
                  <c:v>34</c:v>
                </c:pt>
                <c:pt idx="2304">
                  <c:v>35</c:v>
                </c:pt>
                <c:pt idx="2305">
                  <c:v>36</c:v>
                </c:pt>
                <c:pt idx="2306">
                  <c:v>37</c:v>
                </c:pt>
                <c:pt idx="2307">
                  <c:v>38</c:v>
                </c:pt>
                <c:pt idx="2308">
                  <c:v>39</c:v>
                </c:pt>
                <c:pt idx="2309">
                  <c:v>40</c:v>
                </c:pt>
                <c:pt idx="2310">
                  <c:v>41</c:v>
                </c:pt>
                <c:pt idx="2311">
                  <c:v>42</c:v>
                </c:pt>
                <c:pt idx="2312">
                  <c:v>43</c:v>
                </c:pt>
                <c:pt idx="2313">
                  <c:v>44</c:v>
                </c:pt>
                <c:pt idx="2314">
                  <c:v>45</c:v>
                </c:pt>
                <c:pt idx="2315">
                  <c:v>46</c:v>
                </c:pt>
                <c:pt idx="2316">
                  <c:v>47</c:v>
                </c:pt>
                <c:pt idx="2317">
                  <c:v>48</c:v>
                </c:pt>
                <c:pt idx="2318">
                  <c:v>49</c:v>
                </c:pt>
                <c:pt idx="2319">
                  <c:v>50</c:v>
                </c:pt>
                <c:pt idx="2320">
                  <c:v>51</c:v>
                </c:pt>
                <c:pt idx="2321">
                  <c:v>52</c:v>
                </c:pt>
                <c:pt idx="2322">
                  <c:v>53</c:v>
                </c:pt>
                <c:pt idx="2323">
                  <c:v>54</c:v>
                </c:pt>
                <c:pt idx="2324">
                  <c:v>55</c:v>
                </c:pt>
                <c:pt idx="2325">
                  <c:v>56</c:v>
                </c:pt>
                <c:pt idx="2326">
                  <c:v>57</c:v>
                </c:pt>
                <c:pt idx="2327">
                  <c:v>58</c:v>
                </c:pt>
                <c:pt idx="2328">
                  <c:v>59</c:v>
                </c:pt>
                <c:pt idx="2329">
                  <c:v>60</c:v>
                </c:pt>
                <c:pt idx="2330">
                  <c:v>61</c:v>
                </c:pt>
                <c:pt idx="2331">
                  <c:v>62</c:v>
                </c:pt>
                <c:pt idx="2332">
                  <c:v>63</c:v>
                </c:pt>
                <c:pt idx="2333">
                  <c:v>64</c:v>
                </c:pt>
                <c:pt idx="2334">
                  <c:v>65</c:v>
                </c:pt>
                <c:pt idx="2335">
                  <c:v>66</c:v>
                </c:pt>
                <c:pt idx="2336">
                  <c:v>67</c:v>
                </c:pt>
                <c:pt idx="2337">
                  <c:v>70</c:v>
                </c:pt>
                <c:pt idx="2338">
                  <c:v>72</c:v>
                </c:pt>
                <c:pt idx="2339">
                  <c:v>12</c:v>
                </c:pt>
                <c:pt idx="2340">
                  <c:v>13</c:v>
                </c:pt>
                <c:pt idx="2341">
                  <c:v>14</c:v>
                </c:pt>
                <c:pt idx="2342">
                  <c:v>15</c:v>
                </c:pt>
                <c:pt idx="2343">
                  <c:v>16</c:v>
                </c:pt>
                <c:pt idx="2344">
                  <c:v>17</c:v>
                </c:pt>
                <c:pt idx="2345">
                  <c:v>18</c:v>
                </c:pt>
                <c:pt idx="2346">
                  <c:v>19</c:v>
                </c:pt>
                <c:pt idx="2347">
                  <c:v>20</c:v>
                </c:pt>
                <c:pt idx="2348">
                  <c:v>21</c:v>
                </c:pt>
                <c:pt idx="2349">
                  <c:v>22</c:v>
                </c:pt>
                <c:pt idx="2350">
                  <c:v>23</c:v>
                </c:pt>
                <c:pt idx="2351">
                  <c:v>24</c:v>
                </c:pt>
                <c:pt idx="2352">
                  <c:v>25</c:v>
                </c:pt>
                <c:pt idx="2353">
                  <c:v>26</c:v>
                </c:pt>
                <c:pt idx="2354">
                  <c:v>27</c:v>
                </c:pt>
                <c:pt idx="2355">
                  <c:v>28</c:v>
                </c:pt>
                <c:pt idx="2356">
                  <c:v>29</c:v>
                </c:pt>
                <c:pt idx="2357">
                  <c:v>30</c:v>
                </c:pt>
                <c:pt idx="2358">
                  <c:v>31</c:v>
                </c:pt>
                <c:pt idx="2359">
                  <c:v>32</c:v>
                </c:pt>
                <c:pt idx="2360">
                  <c:v>33</c:v>
                </c:pt>
                <c:pt idx="2361">
                  <c:v>34</c:v>
                </c:pt>
                <c:pt idx="2362">
                  <c:v>35</c:v>
                </c:pt>
                <c:pt idx="2363">
                  <c:v>36</c:v>
                </c:pt>
                <c:pt idx="2364">
                  <c:v>37</c:v>
                </c:pt>
                <c:pt idx="2365">
                  <c:v>38</c:v>
                </c:pt>
                <c:pt idx="2366">
                  <c:v>39</c:v>
                </c:pt>
                <c:pt idx="2367">
                  <c:v>40</c:v>
                </c:pt>
                <c:pt idx="2368">
                  <c:v>41</c:v>
                </c:pt>
                <c:pt idx="2369">
                  <c:v>42</c:v>
                </c:pt>
                <c:pt idx="2370">
                  <c:v>43</c:v>
                </c:pt>
                <c:pt idx="2371">
                  <c:v>44</c:v>
                </c:pt>
                <c:pt idx="2372">
                  <c:v>45</c:v>
                </c:pt>
                <c:pt idx="2373">
                  <c:v>46</c:v>
                </c:pt>
                <c:pt idx="2374">
                  <c:v>47</c:v>
                </c:pt>
                <c:pt idx="2375">
                  <c:v>48</c:v>
                </c:pt>
                <c:pt idx="2376">
                  <c:v>49</c:v>
                </c:pt>
                <c:pt idx="2377">
                  <c:v>50</c:v>
                </c:pt>
                <c:pt idx="2378">
                  <c:v>51</c:v>
                </c:pt>
                <c:pt idx="2379">
                  <c:v>52</c:v>
                </c:pt>
                <c:pt idx="2380">
                  <c:v>53</c:v>
                </c:pt>
                <c:pt idx="2381">
                  <c:v>54</c:v>
                </c:pt>
                <c:pt idx="2382">
                  <c:v>55</c:v>
                </c:pt>
                <c:pt idx="2383">
                  <c:v>56</c:v>
                </c:pt>
                <c:pt idx="2384">
                  <c:v>57</c:v>
                </c:pt>
                <c:pt idx="2385">
                  <c:v>58</c:v>
                </c:pt>
                <c:pt idx="2386">
                  <c:v>59</c:v>
                </c:pt>
                <c:pt idx="2387">
                  <c:v>60</c:v>
                </c:pt>
                <c:pt idx="2388">
                  <c:v>61</c:v>
                </c:pt>
                <c:pt idx="2389">
                  <c:v>62</c:v>
                </c:pt>
                <c:pt idx="2390">
                  <c:v>63</c:v>
                </c:pt>
                <c:pt idx="2391">
                  <c:v>64</c:v>
                </c:pt>
                <c:pt idx="2392">
                  <c:v>65</c:v>
                </c:pt>
                <c:pt idx="2393">
                  <c:v>66</c:v>
                </c:pt>
                <c:pt idx="2394">
                  <c:v>67</c:v>
                </c:pt>
                <c:pt idx="2395">
                  <c:v>68</c:v>
                </c:pt>
                <c:pt idx="2396">
                  <c:v>11</c:v>
                </c:pt>
                <c:pt idx="2397">
                  <c:v>12</c:v>
                </c:pt>
                <c:pt idx="2398">
                  <c:v>13</c:v>
                </c:pt>
                <c:pt idx="2399">
                  <c:v>14</c:v>
                </c:pt>
                <c:pt idx="2400">
                  <c:v>15</c:v>
                </c:pt>
                <c:pt idx="2401">
                  <c:v>16</c:v>
                </c:pt>
                <c:pt idx="2402">
                  <c:v>17</c:v>
                </c:pt>
                <c:pt idx="2403">
                  <c:v>18</c:v>
                </c:pt>
                <c:pt idx="2404">
                  <c:v>19</c:v>
                </c:pt>
                <c:pt idx="2405">
                  <c:v>20</c:v>
                </c:pt>
                <c:pt idx="2406">
                  <c:v>21</c:v>
                </c:pt>
                <c:pt idx="2407">
                  <c:v>22</c:v>
                </c:pt>
                <c:pt idx="2408">
                  <c:v>23</c:v>
                </c:pt>
                <c:pt idx="2409">
                  <c:v>24</c:v>
                </c:pt>
                <c:pt idx="2410">
                  <c:v>25</c:v>
                </c:pt>
                <c:pt idx="2411">
                  <c:v>26</c:v>
                </c:pt>
                <c:pt idx="2412">
                  <c:v>27</c:v>
                </c:pt>
                <c:pt idx="2413">
                  <c:v>28</c:v>
                </c:pt>
                <c:pt idx="2414">
                  <c:v>29</c:v>
                </c:pt>
                <c:pt idx="2415">
                  <c:v>30</c:v>
                </c:pt>
                <c:pt idx="2416">
                  <c:v>31</c:v>
                </c:pt>
                <c:pt idx="2417">
                  <c:v>32</c:v>
                </c:pt>
                <c:pt idx="2418">
                  <c:v>33</c:v>
                </c:pt>
                <c:pt idx="2419">
                  <c:v>34</c:v>
                </c:pt>
                <c:pt idx="2420">
                  <c:v>35</c:v>
                </c:pt>
                <c:pt idx="2421">
                  <c:v>36</c:v>
                </c:pt>
                <c:pt idx="2422">
                  <c:v>37</c:v>
                </c:pt>
                <c:pt idx="2423">
                  <c:v>38</c:v>
                </c:pt>
                <c:pt idx="2424">
                  <c:v>39</c:v>
                </c:pt>
                <c:pt idx="2425">
                  <c:v>40</c:v>
                </c:pt>
                <c:pt idx="2426">
                  <c:v>41</c:v>
                </c:pt>
                <c:pt idx="2427">
                  <c:v>42</c:v>
                </c:pt>
                <c:pt idx="2428">
                  <c:v>43</c:v>
                </c:pt>
                <c:pt idx="2429">
                  <c:v>44</c:v>
                </c:pt>
                <c:pt idx="2430">
                  <c:v>45</c:v>
                </c:pt>
                <c:pt idx="2431">
                  <c:v>46</c:v>
                </c:pt>
                <c:pt idx="2432">
                  <c:v>47</c:v>
                </c:pt>
                <c:pt idx="2433">
                  <c:v>48</c:v>
                </c:pt>
                <c:pt idx="2434">
                  <c:v>49</c:v>
                </c:pt>
                <c:pt idx="2435">
                  <c:v>50</c:v>
                </c:pt>
                <c:pt idx="2436">
                  <c:v>51</c:v>
                </c:pt>
                <c:pt idx="2437">
                  <c:v>52</c:v>
                </c:pt>
                <c:pt idx="2438">
                  <c:v>53</c:v>
                </c:pt>
                <c:pt idx="2439">
                  <c:v>54</c:v>
                </c:pt>
                <c:pt idx="2440">
                  <c:v>55</c:v>
                </c:pt>
                <c:pt idx="2441">
                  <c:v>56</c:v>
                </c:pt>
                <c:pt idx="2442">
                  <c:v>57</c:v>
                </c:pt>
                <c:pt idx="2443">
                  <c:v>58</c:v>
                </c:pt>
                <c:pt idx="2444">
                  <c:v>59</c:v>
                </c:pt>
                <c:pt idx="2445">
                  <c:v>60</c:v>
                </c:pt>
                <c:pt idx="2446">
                  <c:v>61</c:v>
                </c:pt>
                <c:pt idx="2447">
                  <c:v>62</c:v>
                </c:pt>
                <c:pt idx="2448">
                  <c:v>63</c:v>
                </c:pt>
                <c:pt idx="2449">
                  <c:v>64</c:v>
                </c:pt>
                <c:pt idx="2450">
                  <c:v>66</c:v>
                </c:pt>
                <c:pt idx="2451">
                  <c:v>67</c:v>
                </c:pt>
                <c:pt idx="2452">
                  <c:v>68</c:v>
                </c:pt>
                <c:pt idx="2453">
                  <c:v>12</c:v>
                </c:pt>
                <c:pt idx="2454">
                  <c:v>13</c:v>
                </c:pt>
                <c:pt idx="2455">
                  <c:v>14</c:v>
                </c:pt>
                <c:pt idx="2456">
                  <c:v>15</c:v>
                </c:pt>
                <c:pt idx="2457">
                  <c:v>16</c:v>
                </c:pt>
                <c:pt idx="2458">
                  <c:v>17</c:v>
                </c:pt>
                <c:pt idx="2459">
                  <c:v>18</c:v>
                </c:pt>
                <c:pt idx="2460">
                  <c:v>19</c:v>
                </c:pt>
                <c:pt idx="2461">
                  <c:v>20</c:v>
                </c:pt>
                <c:pt idx="2462">
                  <c:v>21</c:v>
                </c:pt>
                <c:pt idx="2463">
                  <c:v>22</c:v>
                </c:pt>
                <c:pt idx="2464">
                  <c:v>23</c:v>
                </c:pt>
                <c:pt idx="2465">
                  <c:v>24</c:v>
                </c:pt>
                <c:pt idx="2466">
                  <c:v>25</c:v>
                </c:pt>
                <c:pt idx="2467">
                  <c:v>26</c:v>
                </c:pt>
                <c:pt idx="2468">
                  <c:v>27</c:v>
                </c:pt>
                <c:pt idx="2469">
                  <c:v>28</c:v>
                </c:pt>
                <c:pt idx="2470">
                  <c:v>29</c:v>
                </c:pt>
                <c:pt idx="2471">
                  <c:v>30</c:v>
                </c:pt>
                <c:pt idx="2472">
                  <c:v>31</c:v>
                </c:pt>
                <c:pt idx="2473">
                  <c:v>32</c:v>
                </c:pt>
                <c:pt idx="2474">
                  <c:v>33</c:v>
                </c:pt>
                <c:pt idx="2475">
                  <c:v>34</c:v>
                </c:pt>
                <c:pt idx="2476">
                  <c:v>35</c:v>
                </c:pt>
                <c:pt idx="2477">
                  <c:v>36</c:v>
                </c:pt>
                <c:pt idx="2478">
                  <c:v>37</c:v>
                </c:pt>
                <c:pt idx="2479">
                  <c:v>38</c:v>
                </c:pt>
                <c:pt idx="2480">
                  <c:v>39</c:v>
                </c:pt>
                <c:pt idx="2481">
                  <c:v>40</c:v>
                </c:pt>
                <c:pt idx="2482">
                  <c:v>41</c:v>
                </c:pt>
                <c:pt idx="2483">
                  <c:v>42</c:v>
                </c:pt>
                <c:pt idx="2484">
                  <c:v>43</c:v>
                </c:pt>
                <c:pt idx="2485">
                  <c:v>44</c:v>
                </c:pt>
                <c:pt idx="2486">
                  <c:v>45</c:v>
                </c:pt>
                <c:pt idx="2487">
                  <c:v>46</c:v>
                </c:pt>
                <c:pt idx="2488">
                  <c:v>47</c:v>
                </c:pt>
                <c:pt idx="2489">
                  <c:v>48</c:v>
                </c:pt>
                <c:pt idx="2490">
                  <c:v>49</c:v>
                </c:pt>
                <c:pt idx="2491">
                  <c:v>50</c:v>
                </c:pt>
                <c:pt idx="2492">
                  <c:v>51</c:v>
                </c:pt>
                <c:pt idx="2493">
                  <c:v>52</c:v>
                </c:pt>
                <c:pt idx="2494">
                  <c:v>53</c:v>
                </c:pt>
                <c:pt idx="2495">
                  <c:v>54</c:v>
                </c:pt>
                <c:pt idx="2496">
                  <c:v>55</c:v>
                </c:pt>
                <c:pt idx="2497">
                  <c:v>56</c:v>
                </c:pt>
                <c:pt idx="2498">
                  <c:v>57</c:v>
                </c:pt>
                <c:pt idx="2499">
                  <c:v>58</c:v>
                </c:pt>
                <c:pt idx="2500">
                  <c:v>59</c:v>
                </c:pt>
                <c:pt idx="2501">
                  <c:v>60</c:v>
                </c:pt>
                <c:pt idx="2502">
                  <c:v>61</c:v>
                </c:pt>
                <c:pt idx="2503">
                  <c:v>62</c:v>
                </c:pt>
                <c:pt idx="2504">
                  <c:v>64</c:v>
                </c:pt>
                <c:pt idx="2505">
                  <c:v>66</c:v>
                </c:pt>
                <c:pt idx="2506">
                  <c:v>67</c:v>
                </c:pt>
                <c:pt idx="2507">
                  <c:v>69</c:v>
                </c:pt>
                <c:pt idx="2508">
                  <c:v>13</c:v>
                </c:pt>
                <c:pt idx="2509">
                  <c:v>15</c:v>
                </c:pt>
                <c:pt idx="2510">
                  <c:v>16</c:v>
                </c:pt>
                <c:pt idx="2511">
                  <c:v>17</c:v>
                </c:pt>
                <c:pt idx="2512">
                  <c:v>18</c:v>
                </c:pt>
                <c:pt idx="2513">
                  <c:v>19</c:v>
                </c:pt>
                <c:pt idx="2514">
                  <c:v>20</c:v>
                </c:pt>
                <c:pt idx="2515">
                  <c:v>21</c:v>
                </c:pt>
                <c:pt idx="2516">
                  <c:v>22</c:v>
                </c:pt>
                <c:pt idx="2517">
                  <c:v>23</c:v>
                </c:pt>
                <c:pt idx="2518">
                  <c:v>24</c:v>
                </c:pt>
                <c:pt idx="2519">
                  <c:v>25</c:v>
                </c:pt>
                <c:pt idx="2520">
                  <c:v>26</c:v>
                </c:pt>
                <c:pt idx="2521">
                  <c:v>27</c:v>
                </c:pt>
                <c:pt idx="2522">
                  <c:v>28</c:v>
                </c:pt>
                <c:pt idx="2523">
                  <c:v>29</c:v>
                </c:pt>
                <c:pt idx="2524">
                  <c:v>30</c:v>
                </c:pt>
                <c:pt idx="2525">
                  <c:v>31</c:v>
                </c:pt>
                <c:pt idx="2526">
                  <c:v>32</c:v>
                </c:pt>
                <c:pt idx="2527">
                  <c:v>33</c:v>
                </c:pt>
                <c:pt idx="2528">
                  <c:v>34</c:v>
                </c:pt>
                <c:pt idx="2529">
                  <c:v>35</c:v>
                </c:pt>
                <c:pt idx="2530">
                  <c:v>36</c:v>
                </c:pt>
                <c:pt idx="2531">
                  <c:v>37</c:v>
                </c:pt>
                <c:pt idx="2532">
                  <c:v>38</c:v>
                </c:pt>
                <c:pt idx="2533">
                  <c:v>39</c:v>
                </c:pt>
                <c:pt idx="2534">
                  <c:v>40</c:v>
                </c:pt>
                <c:pt idx="2535">
                  <c:v>41</c:v>
                </c:pt>
                <c:pt idx="2536">
                  <c:v>42</c:v>
                </c:pt>
                <c:pt idx="2537">
                  <c:v>43</c:v>
                </c:pt>
                <c:pt idx="2538">
                  <c:v>44</c:v>
                </c:pt>
                <c:pt idx="2539">
                  <c:v>45</c:v>
                </c:pt>
                <c:pt idx="2540">
                  <c:v>46</c:v>
                </c:pt>
                <c:pt idx="2541">
                  <c:v>47</c:v>
                </c:pt>
                <c:pt idx="2542">
                  <c:v>48</c:v>
                </c:pt>
                <c:pt idx="2543">
                  <c:v>49</c:v>
                </c:pt>
                <c:pt idx="2544">
                  <c:v>50</c:v>
                </c:pt>
                <c:pt idx="2545">
                  <c:v>51</c:v>
                </c:pt>
                <c:pt idx="2546">
                  <c:v>52</c:v>
                </c:pt>
                <c:pt idx="2547">
                  <c:v>53</c:v>
                </c:pt>
                <c:pt idx="2548">
                  <c:v>54</c:v>
                </c:pt>
                <c:pt idx="2549">
                  <c:v>55</c:v>
                </c:pt>
                <c:pt idx="2550">
                  <c:v>56</c:v>
                </c:pt>
                <c:pt idx="2551">
                  <c:v>57</c:v>
                </c:pt>
                <c:pt idx="2552">
                  <c:v>58</c:v>
                </c:pt>
                <c:pt idx="2553">
                  <c:v>59</c:v>
                </c:pt>
                <c:pt idx="2554">
                  <c:v>60</c:v>
                </c:pt>
                <c:pt idx="2555">
                  <c:v>62</c:v>
                </c:pt>
                <c:pt idx="2556">
                  <c:v>67</c:v>
                </c:pt>
                <c:pt idx="2557">
                  <c:v>69</c:v>
                </c:pt>
                <c:pt idx="2558">
                  <c:v>72</c:v>
                </c:pt>
                <c:pt idx="2559">
                  <c:v>1</c:v>
                </c:pt>
                <c:pt idx="2560">
                  <c:v>13</c:v>
                </c:pt>
                <c:pt idx="2561">
                  <c:v>14</c:v>
                </c:pt>
                <c:pt idx="2562">
                  <c:v>15</c:v>
                </c:pt>
                <c:pt idx="2563">
                  <c:v>16</c:v>
                </c:pt>
                <c:pt idx="2564">
                  <c:v>17</c:v>
                </c:pt>
                <c:pt idx="2565">
                  <c:v>18</c:v>
                </c:pt>
                <c:pt idx="2566">
                  <c:v>19</c:v>
                </c:pt>
                <c:pt idx="2567">
                  <c:v>20</c:v>
                </c:pt>
                <c:pt idx="2568">
                  <c:v>21</c:v>
                </c:pt>
                <c:pt idx="2569">
                  <c:v>22</c:v>
                </c:pt>
                <c:pt idx="2570">
                  <c:v>23</c:v>
                </c:pt>
                <c:pt idx="2571">
                  <c:v>24</c:v>
                </c:pt>
                <c:pt idx="2572">
                  <c:v>25</c:v>
                </c:pt>
                <c:pt idx="2573">
                  <c:v>26</c:v>
                </c:pt>
                <c:pt idx="2574">
                  <c:v>27</c:v>
                </c:pt>
                <c:pt idx="2575">
                  <c:v>28</c:v>
                </c:pt>
                <c:pt idx="2576">
                  <c:v>29</c:v>
                </c:pt>
                <c:pt idx="2577">
                  <c:v>30</c:v>
                </c:pt>
                <c:pt idx="2578">
                  <c:v>31</c:v>
                </c:pt>
                <c:pt idx="2579">
                  <c:v>32</c:v>
                </c:pt>
                <c:pt idx="2580">
                  <c:v>33</c:v>
                </c:pt>
                <c:pt idx="2581">
                  <c:v>34</c:v>
                </c:pt>
                <c:pt idx="2582">
                  <c:v>35</c:v>
                </c:pt>
                <c:pt idx="2583">
                  <c:v>36</c:v>
                </c:pt>
                <c:pt idx="2584">
                  <c:v>37</c:v>
                </c:pt>
                <c:pt idx="2585">
                  <c:v>38</c:v>
                </c:pt>
                <c:pt idx="2586">
                  <c:v>39</c:v>
                </c:pt>
                <c:pt idx="2587">
                  <c:v>40</c:v>
                </c:pt>
                <c:pt idx="2588">
                  <c:v>41</c:v>
                </c:pt>
                <c:pt idx="2589">
                  <c:v>42</c:v>
                </c:pt>
                <c:pt idx="2590">
                  <c:v>43</c:v>
                </c:pt>
                <c:pt idx="2591">
                  <c:v>44</c:v>
                </c:pt>
                <c:pt idx="2592">
                  <c:v>45</c:v>
                </c:pt>
                <c:pt idx="2593">
                  <c:v>46</c:v>
                </c:pt>
                <c:pt idx="2594">
                  <c:v>47</c:v>
                </c:pt>
                <c:pt idx="2595">
                  <c:v>48</c:v>
                </c:pt>
                <c:pt idx="2596">
                  <c:v>49</c:v>
                </c:pt>
                <c:pt idx="2597">
                  <c:v>50</c:v>
                </c:pt>
                <c:pt idx="2598">
                  <c:v>51</c:v>
                </c:pt>
                <c:pt idx="2599">
                  <c:v>52</c:v>
                </c:pt>
                <c:pt idx="2600">
                  <c:v>53</c:v>
                </c:pt>
                <c:pt idx="2601">
                  <c:v>54</c:v>
                </c:pt>
                <c:pt idx="2602">
                  <c:v>55</c:v>
                </c:pt>
                <c:pt idx="2603">
                  <c:v>56</c:v>
                </c:pt>
                <c:pt idx="2604">
                  <c:v>57</c:v>
                </c:pt>
                <c:pt idx="2605">
                  <c:v>58</c:v>
                </c:pt>
                <c:pt idx="2606">
                  <c:v>59</c:v>
                </c:pt>
                <c:pt idx="2607">
                  <c:v>60</c:v>
                </c:pt>
                <c:pt idx="2608">
                  <c:v>61</c:v>
                </c:pt>
                <c:pt idx="2609">
                  <c:v>62</c:v>
                </c:pt>
                <c:pt idx="2610">
                  <c:v>63</c:v>
                </c:pt>
                <c:pt idx="2611">
                  <c:v>64</c:v>
                </c:pt>
                <c:pt idx="2612">
                  <c:v>65</c:v>
                </c:pt>
                <c:pt idx="2613">
                  <c:v>13</c:v>
                </c:pt>
                <c:pt idx="2614">
                  <c:v>16</c:v>
                </c:pt>
                <c:pt idx="2615">
                  <c:v>17</c:v>
                </c:pt>
                <c:pt idx="2616">
                  <c:v>18</c:v>
                </c:pt>
                <c:pt idx="2617">
                  <c:v>19</c:v>
                </c:pt>
                <c:pt idx="2618">
                  <c:v>20</c:v>
                </c:pt>
                <c:pt idx="2619">
                  <c:v>21</c:v>
                </c:pt>
                <c:pt idx="2620">
                  <c:v>22</c:v>
                </c:pt>
                <c:pt idx="2621">
                  <c:v>23</c:v>
                </c:pt>
                <c:pt idx="2622">
                  <c:v>24</c:v>
                </c:pt>
                <c:pt idx="2623">
                  <c:v>25</c:v>
                </c:pt>
                <c:pt idx="2624">
                  <c:v>26</c:v>
                </c:pt>
                <c:pt idx="2625">
                  <c:v>27</c:v>
                </c:pt>
                <c:pt idx="2626">
                  <c:v>28</c:v>
                </c:pt>
                <c:pt idx="2627">
                  <c:v>30</c:v>
                </c:pt>
                <c:pt idx="2628">
                  <c:v>32</c:v>
                </c:pt>
                <c:pt idx="2629">
                  <c:v>33</c:v>
                </c:pt>
                <c:pt idx="2630">
                  <c:v>34</c:v>
                </c:pt>
                <c:pt idx="2631">
                  <c:v>35</c:v>
                </c:pt>
                <c:pt idx="2632">
                  <c:v>36</c:v>
                </c:pt>
                <c:pt idx="2633">
                  <c:v>37</c:v>
                </c:pt>
                <c:pt idx="2634">
                  <c:v>38</c:v>
                </c:pt>
                <c:pt idx="2635">
                  <c:v>39</c:v>
                </c:pt>
                <c:pt idx="2636">
                  <c:v>40</c:v>
                </c:pt>
                <c:pt idx="2637">
                  <c:v>41</c:v>
                </c:pt>
                <c:pt idx="2638">
                  <c:v>42</c:v>
                </c:pt>
                <c:pt idx="2639">
                  <c:v>43</c:v>
                </c:pt>
                <c:pt idx="2640">
                  <c:v>44</c:v>
                </c:pt>
                <c:pt idx="2641">
                  <c:v>45</c:v>
                </c:pt>
                <c:pt idx="2642">
                  <c:v>46</c:v>
                </c:pt>
                <c:pt idx="2643">
                  <c:v>47</c:v>
                </c:pt>
                <c:pt idx="2644">
                  <c:v>48</c:v>
                </c:pt>
                <c:pt idx="2645">
                  <c:v>49</c:v>
                </c:pt>
                <c:pt idx="2646">
                  <c:v>50</c:v>
                </c:pt>
                <c:pt idx="2647">
                  <c:v>51</c:v>
                </c:pt>
                <c:pt idx="2648">
                  <c:v>52</c:v>
                </c:pt>
                <c:pt idx="2649">
                  <c:v>53</c:v>
                </c:pt>
                <c:pt idx="2650">
                  <c:v>54</c:v>
                </c:pt>
                <c:pt idx="2651">
                  <c:v>55</c:v>
                </c:pt>
                <c:pt idx="2652">
                  <c:v>56</c:v>
                </c:pt>
                <c:pt idx="2653">
                  <c:v>57</c:v>
                </c:pt>
                <c:pt idx="2654">
                  <c:v>58</c:v>
                </c:pt>
                <c:pt idx="2655">
                  <c:v>59</c:v>
                </c:pt>
                <c:pt idx="2656">
                  <c:v>60</c:v>
                </c:pt>
                <c:pt idx="2657">
                  <c:v>61</c:v>
                </c:pt>
                <c:pt idx="2658">
                  <c:v>62</c:v>
                </c:pt>
                <c:pt idx="2659">
                  <c:v>64</c:v>
                </c:pt>
                <c:pt idx="2660">
                  <c:v>66</c:v>
                </c:pt>
                <c:pt idx="2661">
                  <c:v>68</c:v>
                </c:pt>
                <c:pt idx="2662">
                  <c:v>13</c:v>
                </c:pt>
                <c:pt idx="2663">
                  <c:v>17</c:v>
                </c:pt>
                <c:pt idx="2664">
                  <c:v>18</c:v>
                </c:pt>
                <c:pt idx="2665">
                  <c:v>19</c:v>
                </c:pt>
                <c:pt idx="2666">
                  <c:v>20</c:v>
                </c:pt>
                <c:pt idx="2667">
                  <c:v>21</c:v>
                </c:pt>
                <c:pt idx="2668">
                  <c:v>22</c:v>
                </c:pt>
                <c:pt idx="2669">
                  <c:v>23</c:v>
                </c:pt>
                <c:pt idx="2670">
                  <c:v>24</c:v>
                </c:pt>
                <c:pt idx="2671">
                  <c:v>25</c:v>
                </c:pt>
                <c:pt idx="2672">
                  <c:v>26</c:v>
                </c:pt>
                <c:pt idx="2673">
                  <c:v>27</c:v>
                </c:pt>
                <c:pt idx="2674">
                  <c:v>28</c:v>
                </c:pt>
                <c:pt idx="2675">
                  <c:v>29</c:v>
                </c:pt>
                <c:pt idx="2676">
                  <c:v>30</c:v>
                </c:pt>
                <c:pt idx="2677">
                  <c:v>31</c:v>
                </c:pt>
                <c:pt idx="2678">
                  <c:v>32</c:v>
                </c:pt>
                <c:pt idx="2679">
                  <c:v>35</c:v>
                </c:pt>
                <c:pt idx="2680">
                  <c:v>36</c:v>
                </c:pt>
                <c:pt idx="2681">
                  <c:v>38</c:v>
                </c:pt>
                <c:pt idx="2682">
                  <c:v>39</c:v>
                </c:pt>
                <c:pt idx="2683">
                  <c:v>40</c:v>
                </c:pt>
                <c:pt idx="2684">
                  <c:v>41</c:v>
                </c:pt>
                <c:pt idx="2685">
                  <c:v>42</c:v>
                </c:pt>
                <c:pt idx="2686">
                  <c:v>43</c:v>
                </c:pt>
                <c:pt idx="2687">
                  <c:v>44</c:v>
                </c:pt>
                <c:pt idx="2688">
                  <c:v>45</c:v>
                </c:pt>
                <c:pt idx="2689">
                  <c:v>46</c:v>
                </c:pt>
                <c:pt idx="2690">
                  <c:v>47</c:v>
                </c:pt>
                <c:pt idx="2691">
                  <c:v>48</c:v>
                </c:pt>
                <c:pt idx="2692">
                  <c:v>49</c:v>
                </c:pt>
                <c:pt idx="2693">
                  <c:v>50</c:v>
                </c:pt>
                <c:pt idx="2694">
                  <c:v>51</c:v>
                </c:pt>
                <c:pt idx="2695">
                  <c:v>52</c:v>
                </c:pt>
                <c:pt idx="2696">
                  <c:v>53</c:v>
                </c:pt>
                <c:pt idx="2697">
                  <c:v>55</c:v>
                </c:pt>
                <c:pt idx="2698">
                  <c:v>56</c:v>
                </c:pt>
                <c:pt idx="2699">
                  <c:v>57</c:v>
                </c:pt>
                <c:pt idx="2700">
                  <c:v>59</c:v>
                </c:pt>
                <c:pt idx="2701">
                  <c:v>60</c:v>
                </c:pt>
                <c:pt idx="2702">
                  <c:v>67</c:v>
                </c:pt>
                <c:pt idx="2703">
                  <c:v>16</c:v>
                </c:pt>
                <c:pt idx="2704">
                  <c:v>20</c:v>
                </c:pt>
                <c:pt idx="2705">
                  <c:v>21</c:v>
                </c:pt>
                <c:pt idx="2706">
                  <c:v>22</c:v>
                </c:pt>
                <c:pt idx="2707">
                  <c:v>23</c:v>
                </c:pt>
                <c:pt idx="2708">
                  <c:v>25</c:v>
                </c:pt>
                <c:pt idx="2709">
                  <c:v>26</c:v>
                </c:pt>
                <c:pt idx="2710">
                  <c:v>27</c:v>
                </c:pt>
                <c:pt idx="2711">
                  <c:v>29</c:v>
                </c:pt>
                <c:pt idx="2712">
                  <c:v>30</c:v>
                </c:pt>
                <c:pt idx="2713">
                  <c:v>31</c:v>
                </c:pt>
                <c:pt idx="2714">
                  <c:v>32</c:v>
                </c:pt>
                <c:pt idx="2715">
                  <c:v>33</c:v>
                </c:pt>
                <c:pt idx="2716">
                  <c:v>34</c:v>
                </c:pt>
                <c:pt idx="2717">
                  <c:v>35</c:v>
                </c:pt>
                <c:pt idx="2718">
                  <c:v>36</c:v>
                </c:pt>
                <c:pt idx="2719">
                  <c:v>37</c:v>
                </c:pt>
                <c:pt idx="2720">
                  <c:v>38</c:v>
                </c:pt>
                <c:pt idx="2721">
                  <c:v>39</c:v>
                </c:pt>
                <c:pt idx="2722">
                  <c:v>40</c:v>
                </c:pt>
                <c:pt idx="2723">
                  <c:v>41</c:v>
                </c:pt>
                <c:pt idx="2724">
                  <c:v>42</c:v>
                </c:pt>
                <c:pt idx="2725">
                  <c:v>44</c:v>
                </c:pt>
                <c:pt idx="2726">
                  <c:v>45</c:v>
                </c:pt>
                <c:pt idx="2727">
                  <c:v>46</c:v>
                </c:pt>
                <c:pt idx="2728">
                  <c:v>49</c:v>
                </c:pt>
                <c:pt idx="2729">
                  <c:v>50</c:v>
                </c:pt>
                <c:pt idx="2730">
                  <c:v>51</c:v>
                </c:pt>
                <c:pt idx="2731">
                  <c:v>52</c:v>
                </c:pt>
                <c:pt idx="2732">
                  <c:v>54</c:v>
                </c:pt>
                <c:pt idx="2733">
                  <c:v>55</c:v>
                </c:pt>
                <c:pt idx="2734">
                  <c:v>56</c:v>
                </c:pt>
                <c:pt idx="2735">
                  <c:v>59</c:v>
                </c:pt>
                <c:pt idx="2736">
                  <c:v>61</c:v>
                </c:pt>
                <c:pt idx="2737">
                  <c:v>63</c:v>
                </c:pt>
                <c:pt idx="2738">
                  <c:v>64</c:v>
                </c:pt>
                <c:pt idx="2739">
                  <c:v>65</c:v>
                </c:pt>
                <c:pt idx="2740">
                  <c:v>15</c:v>
                </c:pt>
                <c:pt idx="2741">
                  <c:v>16</c:v>
                </c:pt>
                <c:pt idx="2742">
                  <c:v>17</c:v>
                </c:pt>
                <c:pt idx="2743">
                  <c:v>19</c:v>
                </c:pt>
                <c:pt idx="2744">
                  <c:v>20</c:v>
                </c:pt>
                <c:pt idx="2745">
                  <c:v>23</c:v>
                </c:pt>
                <c:pt idx="2746">
                  <c:v>24</c:v>
                </c:pt>
                <c:pt idx="2747">
                  <c:v>26</c:v>
                </c:pt>
                <c:pt idx="2748">
                  <c:v>28</c:v>
                </c:pt>
                <c:pt idx="2749">
                  <c:v>32</c:v>
                </c:pt>
                <c:pt idx="2750">
                  <c:v>33</c:v>
                </c:pt>
                <c:pt idx="2751">
                  <c:v>36</c:v>
                </c:pt>
                <c:pt idx="2752">
                  <c:v>40</c:v>
                </c:pt>
                <c:pt idx="2753">
                  <c:v>41</c:v>
                </c:pt>
                <c:pt idx="2754">
                  <c:v>42</c:v>
                </c:pt>
                <c:pt idx="2755">
                  <c:v>44</c:v>
                </c:pt>
                <c:pt idx="2756">
                  <c:v>45</c:v>
                </c:pt>
                <c:pt idx="2757">
                  <c:v>47</c:v>
                </c:pt>
                <c:pt idx="2758">
                  <c:v>52</c:v>
                </c:pt>
                <c:pt idx="2759">
                  <c:v>53</c:v>
                </c:pt>
                <c:pt idx="2760">
                  <c:v>56</c:v>
                </c:pt>
                <c:pt idx="2761">
                  <c:v>57</c:v>
                </c:pt>
                <c:pt idx="2762">
                  <c:v>58</c:v>
                </c:pt>
                <c:pt idx="2763">
                  <c:v>59</c:v>
                </c:pt>
                <c:pt idx="2764">
                  <c:v>61</c:v>
                </c:pt>
                <c:pt idx="2765">
                  <c:v>17</c:v>
                </c:pt>
                <c:pt idx="2766">
                  <c:v>18</c:v>
                </c:pt>
                <c:pt idx="2767">
                  <c:v>20</c:v>
                </c:pt>
                <c:pt idx="2768">
                  <c:v>24</c:v>
                </c:pt>
                <c:pt idx="2769">
                  <c:v>27</c:v>
                </c:pt>
                <c:pt idx="2770">
                  <c:v>28</c:v>
                </c:pt>
                <c:pt idx="2771">
                  <c:v>29</c:v>
                </c:pt>
                <c:pt idx="2772">
                  <c:v>32</c:v>
                </c:pt>
                <c:pt idx="2773">
                  <c:v>34</c:v>
                </c:pt>
                <c:pt idx="2774">
                  <c:v>37</c:v>
                </c:pt>
                <c:pt idx="2775">
                  <c:v>38</c:v>
                </c:pt>
                <c:pt idx="2776">
                  <c:v>43</c:v>
                </c:pt>
                <c:pt idx="2777">
                  <c:v>50</c:v>
                </c:pt>
                <c:pt idx="2778">
                  <c:v>51</c:v>
                </c:pt>
                <c:pt idx="2779">
                  <c:v>56</c:v>
                </c:pt>
                <c:pt idx="2780">
                  <c:v>58</c:v>
                </c:pt>
                <c:pt idx="2781">
                  <c:v>59</c:v>
                </c:pt>
                <c:pt idx="2782">
                  <c:v>61</c:v>
                </c:pt>
                <c:pt idx="2783">
                  <c:v>17</c:v>
                </c:pt>
                <c:pt idx="2784">
                  <c:v>26</c:v>
                </c:pt>
                <c:pt idx="2785">
                  <c:v>28</c:v>
                </c:pt>
                <c:pt idx="2786">
                  <c:v>31</c:v>
                </c:pt>
                <c:pt idx="2787">
                  <c:v>36</c:v>
                </c:pt>
                <c:pt idx="2788">
                  <c:v>39</c:v>
                </c:pt>
                <c:pt idx="2789">
                  <c:v>44</c:v>
                </c:pt>
                <c:pt idx="2790">
                  <c:v>47</c:v>
                </c:pt>
                <c:pt idx="2791">
                  <c:v>50</c:v>
                </c:pt>
                <c:pt idx="2792">
                  <c:v>51</c:v>
                </c:pt>
                <c:pt idx="2793">
                  <c:v>55</c:v>
                </c:pt>
                <c:pt idx="2794">
                  <c:v>20</c:v>
                </c:pt>
                <c:pt idx="2795">
                  <c:v>37</c:v>
                </c:pt>
                <c:pt idx="2796">
                  <c:v>43</c:v>
                </c:pt>
                <c:pt idx="2797">
                  <c:v>45</c:v>
                </c:pt>
                <c:pt idx="2798">
                  <c:v>50</c:v>
                </c:pt>
                <c:pt idx="2799">
                  <c:v>20</c:v>
                </c:pt>
                <c:pt idx="2800">
                  <c:v>29</c:v>
                </c:pt>
                <c:pt idx="2801">
                  <c:v>34</c:v>
                </c:pt>
                <c:pt idx="2802">
                  <c:v>32</c:v>
                </c:pt>
                <c:pt idx="2803">
                  <c:v>32</c:v>
                </c:pt>
                <c:pt idx="2804">
                  <c:v>45</c:v>
                </c:pt>
                <c:pt idx="2805">
                  <c:v>50</c:v>
                </c:pt>
                <c:pt idx="2806">
                  <c:v>46</c:v>
                </c:pt>
                <c:pt idx="2807">
                  <c:v>49</c:v>
                </c:pt>
                <c:pt idx="2808">
                  <c:v>50</c:v>
                </c:pt>
                <c:pt idx="2809">
                  <c:v>51</c:v>
                </c:pt>
                <c:pt idx="2810">
                  <c:v>52</c:v>
                </c:pt>
                <c:pt idx="2811">
                  <c:v>54</c:v>
                </c:pt>
                <c:pt idx="2812">
                  <c:v>55</c:v>
                </c:pt>
                <c:pt idx="2813">
                  <c:v>56</c:v>
                </c:pt>
                <c:pt idx="2814">
                  <c:v>57</c:v>
                </c:pt>
                <c:pt idx="2815">
                  <c:v>59</c:v>
                </c:pt>
                <c:pt idx="2816">
                  <c:v>61</c:v>
                </c:pt>
                <c:pt idx="2817">
                  <c:v>63</c:v>
                </c:pt>
                <c:pt idx="2818">
                  <c:v>64</c:v>
                </c:pt>
                <c:pt idx="2819">
                  <c:v>65</c:v>
                </c:pt>
                <c:pt idx="2820">
                  <c:v>15</c:v>
                </c:pt>
                <c:pt idx="2821">
                  <c:v>17</c:v>
                </c:pt>
                <c:pt idx="2822">
                  <c:v>18</c:v>
                </c:pt>
                <c:pt idx="2823">
                  <c:v>19</c:v>
                </c:pt>
                <c:pt idx="2824">
                  <c:v>20</c:v>
                </c:pt>
                <c:pt idx="2825">
                  <c:v>21</c:v>
                </c:pt>
                <c:pt idx="2826">
                  <c:v>22</c:v>
                </c:pt>
                <c:pt idx="2827">
                  <c:v>23</c:v>
                </c:pt>
                <c:pt idx="2828">
                  <c:v>25</c:v>
                </c:pt>
                <c:pt idx="2829">
                  <c:v>28</c:v>
                </c:pt>
                <c:pt idx="2830">
                  <c:v>32</c:v>
                </c:pt>
                <c:pt idx="2831">
                  <c:v>33</c:v>
                </c:pt>
                <c:pt idx="2832">
                  <c:v>35</c:v>
                </c:pt>
                <c:pt idx="2833">
                  <c:v>36</c:v>
                </c:pt>
                <c:pt idx="2834">
                  <c:v>40</c:v>
                </c:pt>
                <c:pt idx="2835">
                  <c:v>41</c:v>
                </c:pt>
                <c:pt idx="2836">
                  <c:v>44</c:v>
                </c:pt>
                <c:pt idx="2837">
                  <c:v>45</c:v>
                </c:pt>
                <c:pt idx="2838">
                  <c:v>47</c:v>
                </c:pt>
                <c:pt idx="2839">
                  <c:v>52</c:v>
                </c:pt>
                <c:pt idx="2840">
                  <c:v>53</c:v>
                </c:pt>
                <c:pt idx="2841">
                  <c:v>56</c:v>
                </c:pt>
                <c:pt idx="2842">
                  <c:v>57</c:v>
                </c:pt>
                <c:pt idx="2843">
                  <c:v>58</c:v>
                </c:pt>
                <c:pt idx="2844">
                  <c:v>59</c:v>
                </c:pt>
                <c:pt idx="2845">
                  <c:v>61</c:v>
                </c:pt>
                <c:pt idx="2846">
                  <c:v>17</c:v>
                </c:pt>
                <c:pt idx="2847">
                  <c:v>18</c:v>
                </c:pt>
                <c:pt idx="2848">
                  <c:v>20</c:v>
                </c:pt>
                <c:pt idx="2849">
                  <c:v>22</c:v>
                </c:pt>
                <c:pt idx="2850">
                  <c:v>27</c:v>
                </c:pt>
                <c:pt idx="2851">
                  <c:v>28</c:v>
                </c:pt>
                <c:pt idx="2852">
                  <c:v>29</c:v>
                </c:pt>
                <c:pt idx="2853">
                  <c:v>30</c:v>
                </c:pt>
                <c:pt idx="2854">
                  <c:v>32</c:v>
                </c:pt>
                <c:pt idx="2855">
                  <c:v>34</c:v>
                </c:pt>
                <c:pt idx="2856">
                  <c:v>37</c:v>
                </c:pt>
                <c:pt idx="2857">
                  <c:v>38</c:v>
                </c:pt>
                <c:pt idx="2858">
                  <c:v>43</c:v>
                </c:pt>
                <c:pt idx="2859">
                  <c:v>45</c:v>
                </c:pt>
                <c:pt idx="2860">
                  <c:v>50</c:v>
                </c:pt>
                <c:pt idx="2861">
                  <c:v>51</c:v>
                </c:pt>
                <c:pt idx="2862">
                  <c:v>56</c:v>
                </c:pt>
                <c:pt idx="2863">
                  <c:v>58</c:v>
                </c:pt>
                <c:pt idx="2864">
                  <c:v>59</c:v>
                </c:pt>
                <c:pt idx="2865">
                  <c:v>61</c:v>
                </c:pt>
                <c:pt idx="2866">
                  <c:v>17</c:v>
                </c:pt>
                <c:pt idx="2867">
                  <c:v>22</c:v>
                </c:pt>
                <c:pt idx="2868">
                  <c:v>23</c:v>
                </c:pt>
                <c:pt idx="2869">
                  <c:v>26</c:v>
                </c:pt>
                <c:pt idx="2870">
                  <c:v>30</c:v>
                </c:pt>
                <c:pt idx="2871">
                  <c:v>39</c:v>
                </c:pt>
                <c:pt idx="2872">
                  <c:v>44</c:v>
                </c:pt>
                <c:pt idx="2873">
                  <c:v>45</c:v>
                </c:pt>
                <c:pt idx="2874">
                  <c:v>47</c:v>
                </c:pt>
                <c:pt idx="2875">
                  <c:v>49</c:v>
                </c:pt>
                <c:pt idx="2876">
                  <c:v>50</c:v>
                </c:pt>
                <c:pt idx="2877">
                  <c:v>51</c:v>
                </c:pt>
                <c:pt idx="2878">
                  <c:v>55</c:v>
                </c:pt>
                <c:pt idx="2879">
                  <c:v>20</c:v>
                </c:pt>
                <c:pt idx="2880">
                  <c:v>26</c:v>
                </c:pt>
                <c:pt idx="2881">
                  <c:v>37</c:v>
                </c:pt>
                <c:pt idx="2882">
                  <c:v>41</c:v>
                </c:pt>
                <c:pt idx="2883">
                  <c:v>42</c:v>
                </c:pt>
                <c:pt idx="2884">
                  <c:v>43</c:v>
                </c:pt>
                <c:pt idx="2885">
                  <c:v>45</c:v>
                </c:pt>
                <c:pt idx="2886">
                  <c:v>62</c:v>
                </c:pt>
                <c:pt idx="2887">
                  <c:v>20</c:v>
                </c:pt>
                <c:pt idx="2888">
                  <c:v>31</c:v>
                </c:pt>
                <c:pt idx="2889">
                  <c:v>34</c:v>
                </c:pt>
                <c:pt idx="2890">
                  <c:v>44</c:v>
                </c:pt>
                <c:pt idx="2891">
                  <c:v>48</c:v>
                </c:pt>
                <c:pt idx="2892">
                  <c:v>32</c:v>
                </c:pt>
                <c:pt idx="2893">
                  <c:v>43</c:v>
                </c:pt>
                <c:pt idx="2894">
                  <c:v>32</c:v>
                </c:pt>
                <c:pt idx="2895">
                  <c:v>45</c:v>
                </c:pt>
              </c:numCache>
            </c:numRef>
          </c:yVal>
          <c:bubbleSize>
            <c:numRef>
              <c:f>Sheet1!$D$2:$D$3355</c:f>
              <c:numCache>
                <c:formatCode>General</c:formatCode>
                <c:ptCount val="3354"/>
              </c:numCache>
            </c:numRef>
          </c:bubbleSize>
          <c:bubble3D val="0"/>
        </c:ser>
        <c:dLbls>
          <c:showLegendKey val="0"/>
          <c:showVal val="0"/>
          <c:showCatName val="0"/>
          <c:showSerName val="0"/>
          <c:showPercent val="0"/>
          <c:showBubbleSize val="0"/>
        </c:dLbls>
        <c:bubbleScale val="8"/>
        <c:showNegBubbles val="0"/>
        <c:axId val="431752200"/>
        <c:axId val="431752592"/>
      </c:bubbleChart>
      <c:valAx>
        <c:axId val="431752200"/>
        <c:scaling>
          <c:orientation val="minMax"/>
          <c:max val="85"/>
          <c:min val="15"/>
        </c:scaling>
        <c:delete val="0"/>
        <c:axPos val="b"/>
        <c:title>
          <c:tx>
            <c:rich>
              <a:bodyPr/>
              <a:lstStyle/>
              <a:p>
                <a:pPr>
                  <a:defRPr sz="1800"/>
                </a:pPr>
                <a:r>
                  <a:rPr lang="en-US" sz="1800" dirty="0" smtClean="0"/>
                  <a:t>Recipient</a:t>
                </a:r>
                <a:r>
                  <a:rPr lang="en-US" sz="1800" baseline="0" dirty="0" smtClean="0"/>
                  <a:t> Age</a:t>
                </a:r>
                <a:endParaRPr lang="en-US" sz="1800" dirty="0"/>
              </a:p>
            </c:rich>
          </c:tx>
          <c:layout>
            <c:manualLayout>
              <c:xMode val="edge"/>
              <c:yMode val="edge"/>
              <c:x val="0.44436448704781462"/>
              <c:y val="0.91847918453262645"/>
            </c:manualLayout>
          </c:layout>
          <c:overlay val="0"/>
        </c:title>
        <c:numFmt formatCode="General" sourceLinked="1"/>
        <c:majorTickMark val="out"/>
        <c:minorTickMark val="none"/>
        <c:tickLblPos val="nextTo"/>
        <c:crossAx val="431752592"/>
        <c:crosses val="autoZero"/>
        <c:crossBetween val="midCat"/>
        <c:majorUnit val="5"/>
      </c:valAx>
      <c:valAx>
        <c:axId val="431752592"/>
        <c:scaling>
          <c:orientation val="minMax"/>
          <c:min val="0"/>
        </c:scaling>
        <c:delete val="0"/>
        <c:axPos val="l"/>
        <c:majorGridlines>
          <c:spPr>
            <a:ln>
              <a:prstDash val="sysDash"/>
            </a:ln>
          </c:spPr>
        </c:majorGridlines>
        <c:title>
          <c:tx>
            <c:rich>
              <a:bodyPr rot="-5400000" vert="horz"/>
              <a:lstStyle/>
              <a:p>
                <a:pPr>
                  <a:defRPr sz="1800"/>
                </a:pPr>
                <a:r>
                  <a:rPr lang="en-US" sz="1800" dirty="0"/>
                  <a:t>Donor </a:t>
                </a:r>
                <a:r>
                  <a:rPr lang="en-US" sz="1800" dirty="0" smtClean="0"/>
                  <a:t>Age</a:t>
                </a:r>
                <a:endParaRPr lang="en-US" sz="1800" dirty="0"/>
              </a:p>
            </c:rich>
          </c:tx>
          <c:layout>
            <c:manualLayout>
              <c:xMode val="edge"/>
              <c:yMode val="edge"/>
              <c:x val="1.676873724117818E-3"/>
              <c:y val="0.31975871209168166"/>
            </c:manualLayout>
          </c:layout>
          <c:overlay val="0"/>
        </c:title>
        <c:numFmt formatCode="General" sourceLinked="1"/>
        <c:majorTickMark val="out"/>
        <c:minorTickMark val="none"/>
        <c:tickLblPos val="nextTo"/>
        <c:crossAx val="431752200"/>
        <c:crosses val="autoZero"/>
        <c:crossBetween val="midCat"/>
      </c:valAx>
      <c:spPr>
        <a:solidFill>
          <a:schemeClr val="bg2"/>
        </a:solidFill>
        <a:ln>
          <a:solidFill>
            <a:srgbClr val="FFFFFF">
              <a:tint val="75000"/>
              <a:shade val="95000"/>
              <a:satMod val="105000"/>
            </a:srgbClr>
          </a:solidFill>
        </a:ln>
      </c:spPr>
    </c:plotArea>
    <c:plotVisOnly val="1"/>
    <c:dispBlanksAs val="gap"/>
    <c:showDLblsOverMax val="0"/>
  </c:chart>
  <c:txPr>
    <a:bodyPr/>
    <a:lstStyle/>
    <a:p>
      <a:pPr>
        <a:defRPr sz="1500" b="1"/>
      </a:pPr>
      <a:endParaRPr lang="en-US"/>
    </a:p>
  </c:txPr>
  <c:externalData r:id="rId1">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Microsoft_Excel_Worksheet6!$B$1</c:f>
              <c:strCache>
                <c:ptCount val="1"/>
                <c:pt idx="0">
                  <c:v>yhat</c:v>
                </c:pt>
              </c:strCache>
            </c:strRef>
          </c:tx>
          <c:spPr>
            <a:ln w="38100">
              <a:solidFill>
                <a:srgbClr val="00FF00"/>
              </a:solidFill>
            </a:ln>
          </c:spPr>
          <c:marker>
            <c:symbol val="none"/>
          </c:marker>
          <c:xVal>
            <c:numRef>
              <c:f>Microsoft_Excel_Worksheet6!$A$2:$A$10002</c:f>
              <c:numCache>
                <c:formatCode>General</c:formatCode>
                <c:ptCount val="10001"/>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pt idx="66">
                  <c:v>71</c:v>
                </c:pt>
                <c:pt idx="67">
                  <c:v>72</c:v>
                </c:pt>
                <c:pt idx="68">
                  <c:v>73</c:v>
                </c:pt>
                <c:pt idx="69">
                  <c:v>74</c:v>
                </c:pt>
                <c:pt idx="70">
                  <c:v>75</c:v>
                </c:pt>
                <c:pt idx="71">
                  <c:v>76</c:v>
                </c:pt>
                <c:pt idx="72">
                  <c:v>77</c:v>
                </c:pt>
                <c:pt idx="73">
                  <c:v>78</c:v>
                </c:pt>
                <c:pt idx="74">
                  <c:v>79</c:v>
                </c:pt>
                <c:pt idx="75">
                  <c:v>80</c:v>
                </c:pt>
                <c:pt idx="76">
                  <c:v>81</c:v>
                </c:pt>
                <c:pt idx="77">
                  <c:v>82</c:v>
                </c:pt>
                <c:pt idx="78">
                  <c:v>83</c:v>
                </c:pt>
                <c:pt idx="79">
                  <c:v>84</c:v>
                </c:pt>
                <c:pt idx="80">
                  <c:v>85</c:v>
                </c:pt>
                <c:pt idx="81">
                  <c:v>86</c:v>
                </c:pt>
                <c:pt idx="82">
                  <c:v>87</c:v>
                </c:pt>
                <c:pt idx="83">
                  <c:v>88</c:v>
                </c:pt>
                <c:pt idx="84">
                  <c:v>89</c:v>
                </c:pt>
                <c:pt idx="85">
                  <c:v>90</c:v>
                </c:pt>
                <c:pt idx="86">
                  <c:v>91</c:v>
                </c:pt>
                <c:pt idx="87">
                  <c:v>92</c:v>
                </c:pt>
                <c:pt idx="88">
                  <c:v>93</c:v>
                </c:pt>
                <c:pt idx="89">
                  <c:v>94</c:v>
                </c:pt>
                <c:pt idx="90">
                  <c:v>95</c:v>
                </c:pt>
                <c:pt idx="91">
                  <c:v>96</c:v>
                </c:pt>
                <c:pt idx="92">
                  <c:v>97</c:v>
                </c:pt>
                <c:pt idx="93">
                  <c:v>98</c:v>
                </c:pt>
                <c:pt idx="94">
                  <c:v>99</c:v>
                </c:pt>
                <c:pt idx="95">
                  <c:v>100</c:v>
                </c:pt>
                <c:pt idx="96">
                  <c:v>101</c:v>
                </c:pt>
                <c:pt idx="97">
                  <c:v>102</c:v>
                </c:pt>
                <c:pt idx="98">
                  <c:v>103</c:v>
                </c:pt>
                <c:pt idx="99">
                  <c:v>104</c:v>
                </c:pt>
                <c:pt idx="100">
                  <c:v>105</c:v>
                </c:pt>
                <c:pt idx="101">
                  <c:v>106</c:v>
                </c:pt>
                <c:pt idx="102">
                  <c:v>107</c:v>
                </c:pt>
                <c:pt idx="103">
                  <c:v>108</c:v>
                </c:pt>
                <c:pt idx="104">
                  <c:v>109</c:v>
                </c:pt>
                <c:pt idx="105">
                  <c:v>110</c:v>
                </c:pt>
                <c:pt idx="106">
                  <c:v>111</c:v>
                </c:pt>
                <c:pt idx="107">
                  <c:v>112</c:v>
                </c:pt>
                <c:pt idx="108">
                  <c:v>113</c:v>
                </c:pt>
                <c:pt idx="109">
                  <c:v>114</c:v>
                </c:pt>
                <c:pt idx="110">
                  <c:v>115</c:v>
                </c:pt>
                <c:pt idx="111">
                  <c:v>116</c:v>
                </c:pt>
                <c:pt idx="112">
                  <c:v>117</c:v>
                </c:pt>
                <c:pt idx="113">
                  <c:v>118</c:v>
                </c:pt>
                <c:pt idx="114">
                  <c:v>119</c:v>
                </c:pt>
                <c:pt idx="115">
                  <c:v>120</c:v>
                </c:pt>
                <c:pt idx="116">
                  <c:v>121</c:v>
                </c:pt>
                <c:pt idx="117">
                  <c:v>122</c:v>
                </c:pt>
                <c:pt idx="118">
                  <c:v>123</c:v>
                </c:pt>
                <c:pt idx="119">
                  <c:v>124</c:v>
                </c:pt>
                <c:pt idx="120">
                  <c:v>125</c:v>
                </c:pt>
                <c:pt idx="121">
                  <c:v>126</c:v>
                </c:pt>
                <c:pt idx="122">
                  <c:v>127</c:v>
                </c:pt>
                <c:pt idx="123">
                  <c:v>128</c:v>
                </c:pt>
                <c:pt idx="124">
                  <c:v>129</c:v>
                </c:pt>
                <c:pt idx="125">
                  <c:v>130</c:v>
                </c:pt>
              </c:numCache>
            </c:numRef>
          </c:xVal>
          <c:yVal>
            <c:numRef>
              <c:f>Microsoft_Excel_Worksheet6!$B$2:$B$10002</c:f>
              <c:numCache>
                <c:formatCode>General</c:formatCode>
                <c:ptCount val="10001"/>
                <c:pt idx="0">
                  <c:v>2.7500925103529599</c:v>
                </c:pt>
                <c:pt idx="1">
                  <c:v>2.71088262939938</c:v>
                </c:pt>
                <c:pt idx="2">
                  <c:v>2.6722317895539098</c:v>
                </c:pt>
                <c:pt idx="3">
                  <c:v>2.6341320201991199</c:v>
                </c:pt>
                <c:pt idx="4">
                  <c:v>2.5965754643599199</c:v>
                </c:pt>
                <c:pt idx="5">
                  <c:v>2.5595543770833098</c:v>
                </c:pt>
                <c:pt idx="6">
                  <c:v>2.5230611238411602</c:v>
                </c:pt>
                <c:pt idx="7">
                  <c:v>2.4870881789558501</c:v>
                </c:pt>
                <c:pt idx="8">
                  <c:v>2.45162812404832</c:v>
                </c:pt>
                <c:pt idx="9">
                  <c:v>2.4166736465082002</c:v>
                </c:pt>
                <c:pt idx="10">
                  <c:v>2.3822175379858401</c:v>
                </c:pt>
                <c:pt idx="11">
                  <c:v>2.3482526929057901</c:v>
                </c:pt>
                <c:pt idx="12">
                  <c:v>2.31477210700145</c:v>
                </c:pt>
                <c:pt idx="13">
                  <c:v>2.2817688758706698</c:v>
                </c:pt>
                <c:pt idx="14">
                  <c:v>2.2492361935519201</c:v>
                </c:pt>
                <c:pt idx="15">
                  <c:v>2.2171673511207501</c:v>
                </c:pt>
                <c:pt idx="16">
                  <c:v>2.18555573530625</c:v>
                </c:pt>
                <c:pt idx="17">
                  <c:v>2.1543948271272901</c:v>
                </c:pt>
                <c:pt idx="18">
                  <c:v>2.1236782005481198</c:v>
                </c:pt>
                <c:pt idx="19">
                  <c:v>2.0933995211532501</c:v>
                </c:pt>
                <c:pt idx="20">
                  <c:v>2.0635525448411101</c:v>
                </c:pt>
                <c:pt idx="21">
                  <c:v>2.0341311165364</c:v>
                </c:pt>
                <c:pt idx="22">
                  <c:v>2.0051291689207802</c:v>
                </c:pt>
                <c:pt idx="23">
                  <c:v>1.9765407211816699</c:v>
                </c:pt>
                <c:pt idx="24">
                  <c:v>1.94835987777888</c:v>
                </c:pt>
                <c:pt idx="25">
                  <c:v>1.9205808272288201</c:v>
                </c:pt>
                <c:pt idx="26">
                  <c:v>1.8931978409060399</c:v>
                </c:pt>
                <c:pt idx="27">
                  <c:v>1.86620527186189</c:v>
                </c:pt>
                <c:pt idx="28">
                  <c:v>1.83959755365998</c:v>
                </c:pt>
                <c:pt idx="29">
                  <c:v>1.8133691992282801</c:v>
                </c:pt>
                <c:pt idx="30">
                  <c:v>1.78751479972755</c:v>
                </c:pt>
                <c:pt idx="31">
                  <c:v>1.7620290234359499</c:v>
                </c:pt>
                <c:pt idx="32">
                  <c:v>1.73690661464948</c:v>
                </c:pt>
                <c:pt idx="33">
                  <c:v>1.71214239259822</c:v>
                </c:pt>
                <c:pt idx="34">
                  <c:v>1.6877312503778701</c:v>
                </c:pt>
                <c:pt idx="35">
                  <c:v>1.66366815389663</c:v>
                </c:pt>
                <c:pt idx="36">
                  <c:v>1.63994814083708</c:v>
                </c:pt>
                <c:pt idx="37">
                  <c:v>1.6165663196328099</c:v>
                </c:pt>
                <c:pt idx="38">
                  <c:v>1.59351786845971</c:v>
                </c:pt>
                <c:pt idx="39">
                  <c:v>1.5707980342415899</c:v>
                </c:pt>
                <c:pt idx="40">
                  <c:v>1.5484021316700001</c:v>
                </c:pt>
                <c:pt idx="41">
                  <c:v>1.52632554223801</c:v>
                </c:pt>
                <c:pt idx="42">
                  <c:v>1.5045637132878</c:v>
                </c:pt>
                <c:pt idx="43">
                  <c:v>1.48311215707178</c:v>
                </c:pt>
                <c:pt idx="44">
                  <c:v>1.4619664498271401</c:v>
                </c:pt>
                <c:pt idx="45">
                  <c:v>1.44112223086358</c:v>
                </c:pt>
                <c:pt idx="46">
                  <c:v>1.4205752016640201</c:v>
                </c:pt>
                <c:pt idx="47">
                  <c:v>1.40032112499817</c:v>
                </c:pt>
                <c:pt idx="48">
                  <c:v>1.3803558240487499</c:v>
                </c:pt>
                <c:pt idx="49">
                  <c:v>1.3606751815500699</c:v>
                </c:pt>
                <c:pt idx="50">
                  <c:v>1.34127513893906</c:v>
                </c:pt>
                <c:pt idx="51">
                  <c:v>1.32215169551823</c:v>
                </c:pt>
                <c:pt idx="52">
                  <c:v>1.3033009076306601</c:v>
                </c:pt>
                <c:pt idx="53">
                  <c:v>1.2847188878467799</c:v>
                </c:pt>
                <c:pt idx="54">
                  <c:v>1.2664018041626299</c:v>
                </c:pt>
                <c:pt idx="55">
                  <c:v>1.24835255240652</c:v>
                </c:pt>
                <c:pt idx="56">
                  <c:v>1.2306000148818701</c:v>
                </c:pt>
                <c:pt idx="57">
                  <c:v>1.2131777518609601</c:v>
                </c:pt>
                <c:pt idx="58">
                  <c:v>1.1961172313288899</c:v>
                </c:pt>
                <c:pt idx="59">
                  <c:v>1.17944793463887</c:v>
                </c:pt>
                <c:pt idx="60">
                  <c:v>1.1631974694415099</c:v>
                </c:pt>
                <c:pt idx="61">
                  <c:v>1.1473916889400599</c:v>
                </c:pt>
                <c:pt idx="62">
                  <c:v>1.13205481662</c:v>
                </c:pt>
                <c:pt idx="63">
                  <c:v>1.1172095757007601</c:v>
                </c:pt>
                <c:pt idx="64">
                  <c:v>1.1028773226589601</c:v>
                </c:pt>
                <c:pt idx="65">
                  <c:v>1.08907818427546</c:v>
                </c:pt>
                <c:pt idx="66">
                  <c:v>1.07583119776273</c:v>
                </c:pt>
                <c:pt idx="67">
                  <c:v>1.06315445363348</c:v>
                </c:pt>
                <c:pt idx="68">
                  <c:v>1.05106524107674</c:v>
                </c:pt>
                <c:pt idx="69">
                  <c:v>1.0395801957130999</c:v>
                </c:pt>
                <c:pt idx="70">
                  <c:v>1.0287154497068001</c:v>
                </c:pt>
                <c:pt idx="71">
                  <c:v>1.01848678431947</c:v>
                </c:pt>
                <c:pt idx="72">
                  <c:v>1.00890978509806</c:v>
                </c:pt>
                <c:pt idx="73">
                  <c:v>1</c:v>
                </c:pt>
                <c:pt idx="74">
                  <c:v>0.99176317652944501</c:v>
                </c:pt>
                <c:pt idx="75">
                  <c:v>0.98416625947986602</c:v>
                </c:pt>
                <c:pt idx="76">
                  <c:v>0.97716821578596602</c:v>
                </c:pt>
                <c:pt idx="77">
                  <c:v>0.97072991772613504</c:v>
                </c:pt>
                <c:pt idx="78">
                  <c:v>0.96481394821642597</c:v>
                </c:pt>
                <c:pt idx="79">
                  <c:v>0.95938442260488399</c:v>
                </c:pt>
                <c:pt idx="80">
                  <c:v>0.95440682563210399</c:v>
                </c:pt>
                <c:pt idx="81">
                  <c:v>0.94984786238511998</c:v>
                </c:pt>
                <c:pt idx="82">
                  <c:v>0.94567532221610595</c:v>
                </c:pt>
                <c:pt idx="83">
                  <c:v>0.94185795472657097</c:v>
                </c:pt>
                <c:pt idx="84">
                  <c:v>0.93836535703341095</c:v>
                </c:pt>
                <c:pt idx="85">
                  <c:v>0.93516787163668602</c:v>
                </c:pt>
                <c:pt idx="86">
                  <c:v>0.93223649430142097</c:v>
                </c:pt>
                <c:pt idx="87">
                  <c:v>0.92954279144809704</c:v>
                </c:pt>
                <c:pt idx="88">
                  <c:v>0.92705882661967598</c:v>
                </c:pt>
                <c:pt idx="89">
                  <c:v>0.92475709565763298</c:v>
                </c:pt>
                <c:pt idx="90">
                  <c:v>0.92261047027613396</c:v>
                </c:pt>
                <c:pt idx="91">
                  <c:v>0.92059214977280002</c:v>
                </c:pt>
                <c:pt idx="92">
                  <c:v>0.91867562065671804</c:v>
                </c:pt>
                <c:pt idx="93">
                  <c:v>0.91683462400985305</c:v>
                </c:pt>
                <c:pt idx="94">
                  <c:v>0.91504313042715701</c:v>
                </c:pt>
                <c:pt idx="95">
                  <c:v>0.91327536165766499</c:v>
                </c:pt>
                <c:pt idx="96">
                  <c:v>0.911513105170771</c:v>
                </c:pt>
                <c:pt idx="97">
                  <c:v>0.90975424913466796</c:v>
                </c:pt>
                <c:pt idx="98">
                  <c:v>0.90799878698784398</c:v>
                </c:pt>
                <c:pt idx="99">
                  <c:v>0.90624671218144903</c:v>
                </c:pt>
                <c:pt idx="100">
                  <c:v>0.90449801817927</c:v>
                </c:pt>
                <c:pt idx="101">
                  <c:v>0.902752698457707</c:v>
                </c:pt>
                <c:pt idx="102">
                  <c:v>0.90101074650574497</c:v>
                </c:pt>
                <c:pt idx="103">
                  <c:v>0.89927215582493503</c:v>
                </c:pt>
                <c:pt idx="104">
                  <c:v>0.89753691992936802</c:v>
                </c:pt>
                <c:pt idx="105">
                  <c:v>0.89580503234564801</c:v>
                </c:pt>
                <c:pt idx="106">
                  <c:v>0.89407648661287098</c:v>
                </c:pt>
                <c:pt idx="107">
                  <c:v>0.89235127628260102</c:v>
                </c:pt>
                <c:pt idx="108">
                  <c:v>0.89062939491884396</c:v>
                </c:pt>
                <c:pt idx="109">
                  <c:v>0.88891083609802302</c:v>
                </c:pt>
                <c:pt idx="110">
                  <c:v>0.88719559340896104</c:v>
                </c:pt>
                <c:pt idx="111">
                  <c:v>0.88548366045284699</c:v>
                </c:pt>
                <c:pt idx="112">
                  <c:v>0.88377503084321896</c:v>
                </c:pt>
                <c:pt idx="113">
                  <c:v>0.88206969820593895</c:v>
                </c:pt>
                <c:pt idx="114">
                  <c:v>0.88036765617916801</c:v>
                </c:pt>
                <c:pt idx="115">
                  <c:v>0.87866889841334195</c:v>
                </c:pt>
                <c:pt idx="116">
                  <c:v>0.87697341857114997</c:v>
                </c:pt>
                <c:pt idx="117">
                  <c:v>0.87528121032750905</c:v>
                </c:pt>
                <c:pt idx="118">
                  <c:v>0.87359226736954299</c:v>
                </c:pt>
                <c:pt idx="119">
                  <c:v>0.87190658339655402</c:v>
                </c:pt>
                <c:pt idx="120">
                  <c:v>0.87022415212000304</c:v>
                </c:pt>
                <c:pt idx="121">
                  <c:v>0.86854496726348596</c:v>
                </c:pt>
                <c:pt idx="122">
                  <c:v>0.86686902256271003</c:v>
                </c:pt>
                <c:pt idx="123">
                  <c:v>0.86519631176546896</c:v>
                </c:pt>
                <c:pt idx="124">
                  <c:v>0.863526828631622</c:v>
                </c:pt>
                <c:pt idx="125">
                  <c:v>0.86186056693306801</c:v>
                </c:pt>
              </c:numCache>
            </c:numRef>
          </c:yVal>
          <c:smooth val="0"/>
        </c:ser>
        <c:ser>
          <c:idx val="1"/>
          <c:order val="1"/>
          <c:tx>
            <c:strRef>
              <c:f>Microsoft_Excel_Worksheet6!$C$1</c:f>
              <c:strCache>
                <c:ptCount val="1"/>
                <c:pt idx="0">
                  <c:v>lower</c:v>
                </c:pt>
              </c:strCache>
            </c:strRef>
          </c:tx>
          <c:spPr>
            <a:ln w="41275">
              <a:solidFill>
                <a:srgbClr val="00FF00"/>
              </a:solidFill>
              <a:prstDash val="sysDash"/>
            </a:ln>
          </c:spPr>
          <c:marker>
            <c:symbol val="none"/>
          </c:marker>
          <c:xVal>
            <c:numRef>
              <c:f>Microsoft_Excel_Worksheet6!$A$2:$A$10002</c:f>
              <c:numCache>
                <c:formatCode>General</c:formatCode>
                <c:ptCount val="10001"/>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pt idx="66">
                  <c:v>71</c:v>
                </c:pt>
                <c:pt idx="67">
                  <c:v>72</c:v>
                </c:pt>
                <c:pt idx="68">
                  <c:v>73</c:v>
                </c:pt>
                <c:pt idx="69">
                  <c:v>74</c:v>
                </c:pt>
                <c:pt idx="70">
                  <c:v>75</c:v>
                </c:pt>
                <c:pt idx="71">
                  <c:v>76</c:v>
                </c:pt>
                <c:pt idx="72">
                  <c:v>77</c:v>
                </c:pt>
                <c:pt idx="73">
                  <c:v>78</c:v>
                </c:pt>
                <c:pt idx="74">
                  <c:v>79</c:v>
                </c:pt>
                <c:pt idx="75">
                  <c:v>80</c:v>
                </c:pt>
                <c:pt idx="76">
                  <c:v>81</c:v>
                </c:pt>
                <c:pt idx="77">
                  <c:v>82</c:v>
                </c:pt>
                <c:pt idx="78">
                  <c:v>83</c:v>
                </c:pt>
                <c:pt idx="79">
                  <c:v>84</c:v>
                </c:pt>
                <c:pt idx="80">
                  <c:v>85</c:v>
                </c:pt>
                <c:pt idx="81">
                  <c:v>86</c:v>
                </c:pt>
                <c:pt idx="82">
                  <c:v>87</c:v>
                </c:pt>
                <c:pt idx="83">
                  <c:v>88</c:v>
                </c:pt>
                <c:pt idx="84">
                  <c:v>89</c:v>
                </c:pt>
                <c:pt idx="85">
                  <c:v>90</c:v>
                </c:pt>
                <c:pt idx="86">
                  <c:v>91</c:v>
                </c:pt>
                <c:pt idx="87">
                  <c:v>92</c:v>
                </c:pt>
                <c:pt idx="88">
                  <c:v>93</c:v>
                </c:pt>
                <c:pt idx="89">
                  <c:v>94</c:v>
                </c:pt>
                <c:pt idx="90">
                  <c:v>95</c:v>
                </c:pt>
                <c:pt idx="91">
                  <c:v>96</c:v>
                </c:pt>
                <c:pt idx="92">
                  <c:v>97</c:v>
                </c:pt>
                <c:pt idx="93">
                  <c:v>98</c:v>
                </c:pt>
                <c:pt idx="94">
                  <c:v>99</c:v>
                </c:pt>
                <c:pt idx="95">
                  <c:v>100</c:v>
                </c:pt>
                <c:pt idx="96">
                  <c:v>101</c:v>
                </c:pt>
                <c:pt idx="97">
                  <c:v>102</c:v>
                </c:pt>
                <c:pt idx="98">
                  <c:v>103</c:v>
                </c:pt>
                <c:pt idx="99">
                  <c:v>104</c:v>
                </c:pt>
                <c:pt idx="100">
                  <c:v>105</c:v>
                </c:pt>
                <c:pt idx="101">
                  <c:v>106</c:v>
                </c:pt>
                <c:pt idx="102">
                  <c:v>107</c:v>
                </c:pt>
                <c:pt idx="103">
                  <c:v>108</c:v>
                </c:pt>
                <c:pt idx="104">
                  <c:v>109</c:v>
                </c:pt>
                <c:pt idx="105">
                  <c:v>110</c:v>
                </c:pt>
                <c:pt idx="106">
                  <c:v>111</c:v>
                </c:pt>
                <c:pt idx="107">
                  <c:v>112</c:v>
                </c:pt>
                <c:pt idx="108">
                  <c:v>113</c:v>
                </c:pt>
                <c:pt idx="109">
                  <c:v>114</c:v>
                </c:pt>
                <c:pt idx="110">
                  <c:v>115</c:v>
                </c:pt>
                <c:pt idx="111">
                  <c:v>116</c:v>
                </c:pt>
                <c:pt idx="112">
                  <c:v>117</c:v>
                </c:pt>
                <c:pt idx="113">
                  <c:v>118</c:v>
                </c:pt>
                <c:pt idx="114">
                  <c:v>119</c:v>
                </c:pt>
                <c:pt idx="115">
                  <c:v>120</c:v>
                </c:pt>
                <c:pt idx="116">
                  <c:v>121</c:v>
                </c:pt>
                <c:pt idx="117">
                  <c:v>122</c:v>
                </c:pt>
                <c:pt idx="118">
                  <c:v>123</c:v>
                </c:pt>
                <c:pt idx="119">
                  <c:v>124</c:v>
                </c:pt>
                <c:pt idx="120">
                  <c:v>125</c:v>
                </c:pt>
                <c:pt idx="121">
                  <c:v>126</c:v>
                </c:pt>
                <c:pt idx="122">
                  <c:v>127</c:v>
                </c:pt>
                <c:pt idx="123">
                  <c:v>128</c:v>
                </c:pt>
                <c:pt idx="124">
                  <c:v>129</c:v>
                </c:pt>
                <c:pt idx="125">
                  <c:v>130</c:v>
                </c:pt>
              </c:numCache>
            </c:numRef>
          </c:xVal>
          <c:yVal>
            <c:numRef>
              <c:f>Microsoft_Excel_Worksheet6!$C$2:$C$10002</c:f>
              <c:numCache>
                <c:formatCode>General</c:formatCode>
                <c:ptCount val="10001"/>
                <c:pt idx="0">
                  <c:v>1.69594226401767</c:v>
                </c:pt>
                <c:pt idx="1">
                  <c:v>1.68327412768315</c:v>
                </c:pt>
                <c:pt idx="2">
                  <c:v>1.6707004288719001</c:v>
                </c:pt>
                <c:pt idx="3">
                  <c:v>1.6582204566357699</c:v>
                </c:pt>
                <c:pt idx="4">
                  <c:v>1.64583350499356</c:v>
                </c:pt>
                <c:pt idx="5">
                  <c:v>1.6335388728684599</c:v>
                </c:pt>
                <c:pt idx="6">
                  <c:v>1.6213358640237501</c:v>
                </c:pt>
                <c:pt idx="7">
                  <c:v>1.60922378699629</c:v>
                </c:pt>
                <c:pt idx="8">
                  <c:v>1.5972019550277301</c:v>
                </c:pt>
                <c:pt idx="9">
                  <c:v>1.58526968599301</c:v>
                </c:pt>
                <c:pt idx="10">
                  <c:v>1.5734263023258299</c:v>
                </c:pt>
                <c:pt idx="11">
                  <c:v>1.56167113094077</c:v>
                </c:pt>
                <c:pt idx="12">
                  <c:v>1.5500035031514701</c:v>
                </c:pt>
                <c:pt idx="13">
                  <c:v>1.5384227545845299</c:v>
                </c:pt>
                <c:pt idx="14">
                  <c:v>1.5269282250884599</c:v>
                </c:pt>
                <c:pt idx="15">
                  <c:v>1.5155192586370301</c:v>
                </c:pt>
                <c:pt idx="16">
                  <c:v>1.50419520322631</c:v>
                </c:pt>
                <c:pt idx="17">
                  <c:v>1.4929554107644201</c:v>
                </c:pt>
                <c:pt idx="18">
                  <c:v>1.4817992369531801</c:v>
                </c:pt>
                <c:pt idx="19">
                  <c:v>1.47072604116036</c:v>
                </c:pt>
                <c:pt idx="20">
                  <c:v>1.45973518628119</c:v>
                </c:pt>
                <c:pt idx="21">
                  <c:v>1.4488260385877001</c:v>
                </c:pt>
                <c:pt idx="22">
                  <c:v>1.43799796756399</c:v>
                </c:pt>
                <c:pt idx="23">
                  <c:v>1.42725034572534</c:v>
                </c:pt>
                <c:pt idx="24">
                  <c:v>1.41658254841872</c:v>
                </c:pt>
                <c:pt idx="25">
                  <c:v>1.40599395360176</c:v>
                </c:pt>
                <c:pt idx="26">
                  <c:v>1.3954839415968501</c:v>
                </c:pt>
                <c:pt idx="27">
                  <c:v>1.3850518948161801</c:v>
                </c:pt>
                <c:pt idx="28">
                  <c:v>1.3746971974531099</c:v>
                </c:pt>
                <c:pt idx="29">
                  <c:v>1.3644192351339</c:v>
                </c:pt>
                <c:pt idx="30">
                  <c:v>1.3542173945232401</c:v>
                </c:pt>
                <c:pt idx="31">
                  <c:v>1.3440910628750999</c:v>
                </c:pt>
                <c:pt idx="32">
                  <c:v>1.33403962751909</c:v>
                </c:pt>
                <c:pt idx="33">
                  <c:v>1.3240624752703301</c:v>
                </c:pt>
                <c:pt idx="34">
                  <c:v>1.3141589917480101</c:v>
                </c:pt>
                <c:pt idx="35">
                  <c:v>1.30432856058488</c:v>
                </c:pt>
                <c:pt idx="36">
                  <c:v>1.29457056250539</c:v>
                </c:pt>
                <c:pt idx="37">
                  <c:v>1.28488437424536</c:v>
                </c:pt>
                <c:pt idx="38">
                  <c:v>1.2752693672789901</c:v>
                </c:pt>
                <c:pt idx="39">
                  <c:v>1.2657249063107401</c:v>
                </c:pt>
                <c:pt idx="40">
                  <c:v>1.25625034747836</c:v>
                </c:pt>
                <c:pt idx="41">
                  <c:v>1.2468450361991099</c:v>
                </c:pt>
                <c:pt idx="42">
                  <c:v>1.2375083045719499</c:v>
                </c:pt>
                <c:pt idx="43">
                  <c:v>1.2282394682239199</c:v>
                </c:pt>
                <c:pt idx="44">
                  <c:v>1.2190378224549101</c:v>
                </c:pt>
                <c:pt idx="45">
                  <c:v>1.20990263749047</c:v>
                </c:pt>
                <c:pt idx="46">
                  <c:v>1.2008331525904601</c:v>
                </c:pt>
                <c:pt idx="47">
                  <c:v>1.1918285686771</c:v>
                </c:pt>
                <c:pt idx="48">
                  <c:v>1.1828880390280201</c:v>
                </c:pt>
                <c:pt idx="49">
                  <c:v>1.1740106574140501</c:v>
                </c:pt>
                <c:pt idx="50">
                  <c:v>1.1651954428237801</c:v>
                </c:pt>
                <c:pt idx="51">
                  <c:v>1.15644131957318</c:v>
                </c:pt>
                <c:pt idx="52">
                  <c:v>1.1477470910907901</c:v>
                </c:pt>
                <c:pt idx="53">
                  <c:v>1.13911140490915</c:v>
                </c:pt>
                <c:pt idx="54">
                  <c:v>1.1305327052326</c:v>
                </c:pt>
                <c:pt idx="55">
                  <c:v>1.1220126335501499</c:v>
                </c:pt>
                <c:pt idx="56">
                  <c:v>1.11356637654152</c:v>
                </c:pt>
                <c:pt idx="57">
                  <c:v>1.1052123196670101</c:v>
                </c:pt>
                <c:pt idx="58">
                  <c:v>1.09696867348681</c:v>
                </c:pt>
                <c:pt idx="59">
                  <c:v>1.0888535748533299</c:v>
                </c:pt>
                <c:pt idx="60">
                  <c:v>1.0808851990652599</c:v>
                </c:pt>
                <c:pt idx="61">
                  <c:v>1.07308188495041</c:v>
                </c:pt>
                <c:pt idx="62">
                  <c:v>1.06546227508199</c:v>
                </c:pt>
                <c:pt idx="63">
                  <c:v>1.0580454735743601</c:v>
                </c:pt>
                <c:pt idx="64">
                  <c:v>1.0508512241294701</c:v>
                </c:pt>
                <c:pt idx="65">
                  <c:v>1.04390011118438</c:v>
                </c:pt>
                <c:pt idx="66">
                  <c:v>1.0372137871009799</c:v>
                </c:pt>
                <c:pt idx="67">
                  <c:v>1.03081522827928</c:v>
                </c:pt>
                <c:pt idx="68">
                  <c:v>1.0247290227878501</c:v>
                </c:pt>
                <c:pt idx="69">
                  <c:v>1.01898169148782</c:v>
                </c:pt>
                <c:pt idx="70">
                  <c:v>1.01360204356692</c:v>
                </c:pt>
                <c:pt idx="71">
                  <c:v>1.0086215657786499</c:v>
                </c:pt>
                <c:pt idx="72">
                  <c:v>1.0040748424052099</c:v>
                </c:pt>
                <c:pt idx="73">
                  <c:v>1</c:v>
                </c:pt>
                <c:pt idx="74">
                  <c:v>0.98711747847625897</c:v>
                </c:pt>
                <c:pt idx="75">
                  <c:v>0.97504824517144595</c:v>
                </c:pt>
                <c:pt idx="76">
                  <c:v>0.96371458949498501</c:v>
                </c:pt>
                <c:pt idx="77">
                  <c:v>0.95304510419838995</c:v>
                </c:pt>
                <c:pt idx="78">
                  <c:v>0.94297427712905402</c:v>
                </c:pt>
                <c:pt idx="79">
                  <c:v>0.93344209392834698</c:v>
                </c:pt>
                <c:pt idx="80">
                  <c:v>0.92439364741496899</c:v>
                </c:pt>
                <c:pt idx="81">
                  <c:v>0.91577875230694505</c:v>
                </c:pt>
                <c:pt idx="82">
                  <c:v>0.90755156614671795</c:v>
                </c:pt>
                <c:pt idx="83">
                  <c:v>0.89967021875012898</c:v>
                </c:pt>
                <c:pt idx="84">
                  <c:v>0.89209645324608799</c:v>
                </c:pt>
                <c:pt idx="85">
                  <c:v>0.88479528192440604</c:v>
                </c:pt>
                <c:pt idx="86">
                  <c:v>0.87773465981668397</c:v>
                </c:pt>
                <c:pt idx="87">
                  <c:v>0.87088517835817503</c:v>
                </c:pt>
                <c:pt idx="88">
                  <c:v>0.86421978075996297</c:v>
                </c:pt>
                <c:pt idx="89">
                  <c:v>0.857713499974327</c:v>
                </c:pt>
                <c:pt idx="90">
                  <c:v>0.85134321944188796</c:v>
                </c:pt>
                <c:pt idx="91">
                  <c:v>0.84508745621551595</c:v>
                </c:pt>
                <c:pt idx="92">
                  <c:v>0.83892616558533595</c:v>
                </c:pt>
                <c:pt idx="93">
                  <c:v>0.83284056598440903</c:v>
                </c:pt>
                <c:pt idx="94">
                  <c:v>0.82681298272645598</c:v>
                </c:pt>
                <c:pt idx="95">
                  <c:v>0.82082673637285297</c:v>
                </c:pt>
                <c:pt idx="96">
                  <c:v>0.81487104865612703</c:v>
                </c:pt>
                <c:pt idx="97">
                  <c:v>0.80894635825065597</c:v>
                </c:pt>
                <c:pt idx="98">
                  <c:v>0.80305420738711597</c:v>
                </c:pt>
                <c:pt idx="99">
                  <c:v>0.79719582964011804</c:v>
                </c:pt>
                <c:pt idx="100">
                  <c:v>0.79137221111081901</c:v>
                </c:pt>
                <c:pt idx="101">
                  <c:v>0.78558413785568404</c:v>
                </c:pt>
                <c:pt idx="102">
                  <c:v>0.77983223300168703</c:v>
                </c:pt>
                <c:pt idx="103">
                  <c:v>0.77411698604849499</c:v>
                </c:pt>
                <c:pt idx="104">
                  <c:v>0.76843877619469203</c:v>
                </c:pt>
                <c:pt idx="105">
                  <c:v>0.76279789105159701</c:v>
                </c:pt>
                <c:pt idx="106">
                  <c:v>0.757194541766541</c:v>
                </c:pt>
                <c:pt idx="107">
                  <c:v>0.75162887532850797</c:v>
                </c:pt>
                <c:pt idx="108">
                  <c:v>0.74610098464578301</c:v>
                </c:pt>
                <c:pt idx="109">
                  <c:v>0.740610916849192</c:v>
                </c:pt>
                <c:pt idx="110">
                  <c:v>0.73515868017256003</c:v>
                </c:pt>
                <c:pt idx="111">
                  <c:v>0.72974424968497498</c:v>
                </c:pt>
                <c:pt idx="112">
                  <c:v>0.72436757209083802</c:v>
                </c:pt>
                <c:pt idx="113">
                  <c:v>0.71902856976865603</c:v>
                </c:pt>
                <c:pt idx="114">
                  <c:v>0.71372714418479299</c:v>
                </c:pt>
                <c:pt idx="115">
                  <c:v>0.70846317879134202</c:v>
                </c:pt>
                <c:pt idx="116">
                  <c:v>0.70323654149613302</c:v>
                </c:pt>
                <c:pt idx="117">
                  <c:v>0.69804708677615901</c:v>
                </c:pt>
                <c:pt idx="118">
                  <c:v>0.69289465749255796</c:v>
                </c:pt>
                <c:pt idx="119">
                  <c:v>0.687779086454684</c:v>
                </c:pt>
                <c:pt idx="120">
                  <c:v>0.68270019777240898</c:v>
                </c:pt>
                <c:pt idx="121">
                  <c:v>0.67765780802897602</c:v>
                </c:pt>
                <c:pt idx="122">
                  <c:v>0.67265172730123401</c:v>
                </c:pt>
                <c:pt idx="123">
                  <c:v>0.667681760049611</c:v>
                </c:pt>
                <c:pt idx="124">
                  <c:v>0.662747705896513</c:v>
                </c:pt>
                <c:pt idx="125">
                  <c:v>0.65784936030887997</c:v>
                </c:pt>
              </c:numCache>
            </c:numRef>
          </c:yVal>
          <c:smooth val="0"/>
        </c:ser>
        <c:ser>
          <c:idx val="2"/>
          <c:order val="2"/>
          <c:tx>
            <c:strRef>
              <c:f>Microsoft_Excel_Worksheet6!$D$1</c:f>
              <c:strCache>
                <c:ptCount val="1"/>
                <c:pt idx="0">
                  <c:v>upper</c:v>
                </c:pt>
              </c:strCache>
            </c:strRef>
          </c:tx>
          <c:spPr>
            <a:ln w="41275">
              <a:solidFill>
                <a:srgbClr val="00FF00"/>
              </a:solidFill>
              <a:prstDash val="sysDash"/>
            </a:ln>
          </c:spPr>
          <c:marker>
            <c:symbol val="none"/>
          </c:marker>
          <c:xVal>
            <c:numRef>
              <c:f>Microsoft_Excel_Worksheet6!$A$2:$A$10002</c:f>
              <c:numCache>
                <c:formatCode>General</c:formatCode>
                <c:ptCount val="10001"/>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pt idx="66">
                  <c:v>71</c:v>
                </c:pt>
                <c:pt idx="67">
                  <c:v>72</c:v>
                </c:pt>
                <c:pt idx="68">
                  <c:v>73</c:v>
                </c:pt>
                <c:pt idx="69">
                  <c:v>74</c:v>
                </c:pt>
                <c:pt idx="70">
                  <c:v>75</c:v>
                </c:pt>
                <c:pt idx="71">
                  <c:v>76</c:v>
                </c:pt>
                <c:pt idx="72">
                  <c:v>77</c:v>
                </c:pt>
                <c:pt idx="73">
                  <c:v>78</c:v>
                </c:pt>
                <c:pt idx="74">
                  <c:v>79</c:v>
                </c:pt>
                <c:pt idx="75">
                  <c:v>80</c:v>
                </c:pt>
                <c:pt idx="76">
                  <c:v>81</c:v>
                </c:pt>
                <c:pt idx="77">
                  <c:v>82</c:v>
                </c:pt>
                <c:pt idx="78">
                  <c:v>83</c:v>
                </c:pt>
                <c:pt idx="79">
                  <c:v>84</c:v>
                </c:pt>
                <c:pt idx="80">
                  <c:v>85</c:v>
                </c:pt>
                <c:pt idx="81">
                  <c:v>86</c:v>
                </c:pt>
                <c:pt idx="82">
                  <c:v>87</c:v>
                </c:pt>
                <c:pt idx="83">
                  <c:v>88</c:v>
                </c:pt>
                <c:pt idx="84">
                  <c:v>89</c:v>
                </c:pt>
                <c:pt idx="85">
                  <c:v>90</c:v>
                </c:pt>
                <c:pt idx="86">
                  <c:v>91</c:v>
                </c:pt>
                <c:pt idx="87">
                  <c:v>92</c:v>
                </c:pt>
                <c:pt idx="88">
                  <c:v>93</c:v>
                </c:pt>
                <c:pt idx="89">
                  <c:v>94</c:v>
                </c:pt>
                <c:pt idx="90">
                  <c:v>95</c:v>
                </c:pt>
                <c:pt idx="91">
                  <c:v>96</c:v>
                </c:pt>
                <c:pt idx="92">
                  <c:v>97</c:v>
                </c:pt>
                <c:pt idx="93">
                  <c:v>98</c:v>
                </c:pt>
                <c:pt idx="94">
                  <c:v>99</c:v>
                </c:pt>
                <c:pt idx="95">
                  <c:v>100</c:v>
                </c:pt>
                <c:pt idx="96">
                  <c:v>101</c:v>
                </c:pt>
                <c:pt idx="97">
                  <c:v>102</c:v>
                </c:pt>
                <c:pt idx="98">
                  <c:v>103</c:v>
                </c:pt>
                <c:pt idx="99">
                  <c:v>104</c:v>
                </c:pt>
                <c:pt idx="100">
                  <c:v>105</c:v>
                </c:pt>
                <c:pt idx="101">
                  <c:v>106</c:v>
                </c:pt>
                <c:pt idx="102">
                  <c:v>107</c:v>
                </c:pt>
                <c:pt idx="103">
                  <c:v>108</c:v>
                </c:pt>
                <c:pt idx="104">
                  <c:v>109</c:v>
                </c:pt>
                <c:pt idx="105">
                  <c:v>110</c:v>
                </c:pt>
                <c:pt idx="106">
                  <c:v>111</c:v>
                </c:pt>
                <c:pt idx="107">
                  <c:v>112</c:v>
                </c:pt>
                <c:pt idx="108">
                  <c:v>113</c:v>
                </c:pt>
                <c:pt idx="109">
                  <c:v>114</c:v>
                </c:pt>
                <c:pt idx="110">
                  <c:v>115</c:v>
                </c:pt>
                <c:pt idx="111">
                  <c:v>116</c:v>
                </c:pt>
                <c:pt idx="112">
                  <c:v>117</c:v>
                </c:pt>
                <c:pt idx="113">
                  <c:v>118</c:v>
                </c:pt>
                <c:pt idx="114">
                  <c:v>119</c:v>
                </c:pt>
                <c:pt idx="115">
                  <c:v>120</c:v>
                </c:pt>
                <c:pt idx="116">
                  <c:v>121</c:v>
                </c:pt>
                <c:pt idx="117">
                  <c:v>122</c:v>
                </c:pt>
                <c:pt idx="118">
                  <c:v>123</c:v>
                </c:pt>
                <c:pt idx="119">
                  <c:v>124</c:v>
                </c:pt>
                <c:pt idx="120">
                  <c:v>125</c:v>
                </c:pt>
                <c:pt idx="121">
                  <c:v>126</c:v>
                </c:pt>
                <c:pt idx="122">
                  <c:v>127</c:v>
                </c:pt>
                <c:pt idx="123">
                  <c:v>128</c:v>
                </c:pt>
                <c:pt idx="124">
                  <c:v>129</c:v>
                </c:pt>
                <c:pt idx="125">
                  <c:v>130</c:v>
                </c:pt>
              </c:numCache>
            </c:numRef>
          </c:xVal>
          <c:yVal>
            <c:numRef>
              <c:f>Microsoft_Excel_Worksheet6!$D$2:$D$10002</c:f>
              <c:numCache>
                <c:formatCode>General</c:formatCode>
                <c:ptCount val="10001"/>
                <c:pt idx="0">
                  <c:v>4.4594730469083004</c:v>
                </c:pt>
                <c:pt idx="1">
                  <c:v>4.3658275913111302</c:v>
                </c:pt>
                <c:pt idx="2">
                  <c:v>4.2741491015981596</c:v>
                </c:pt>
                <c:pt idx="3">
                  <c:v>4.18439627377143</c:v>
                </c:pt>
                <c:pt idx="4">
                  <c:v>4.0965286717396996</c:v>
                </c:pt>
                <c:pt idx="5">
                  <c:v>4.0105067091194098</c:v>
                </c:pt>
                <c:pt idx="6">
                  <c:v>3.9262916314206402</c:v>
                </c:pt>
                <c:pt idx="7">
                  <c:v>3.8438454986100701</c:v>
                </c:pt>
                <c:pt idx="8">
                  <c:v>3.7631311680433899</c:v>
                </c:pt>
                <c:pt idx="9">
                  <c:v>3.6841122777597799</c:v>
                </c:pt>
                <c:pt idx="10">
                  <c:v>3.6067532301313499</c:v>
                </c:pt>
                <c:pt idx="11">
                  <c:v>3.53101917586029</c:v>
                </c:pt>
                <c:pt idx="12">
                  <c:v>3.4568759983172201</c:v>
                </c:pt>
                <c:pt idx="13">
                  <c:v>3.3842902982140202</c:v>
                </c:pt>
                <c:pt idx="14">
                  <c:v>3.3132293786047899</c:v>
                </c:pt>
                <c:pt idx="15">
                  <c:v>3.2436612302088501</c:v>
                </c:pt>
                <c:pt idx="16">
                  <c:v>3.17555451704987</c:v>
                </c:pt>
                <c:pt idx="17">
                  <c:v>3.10887856240551</c:v>
                </c:pt>
                <c:pt idx="18">
                  <c:v>3.0436033350621901</c:v>
                </c:pt>
                <c:pt idx="19">
                  <c:v>2.9796994358698798</c:v>
                </c:pt>
                <c:pt idx="20">
                  <c:v>2.9171380845922599</c:v>
                </c:pt>
                <c:pt idx="21">
                  <c:v>2.8558911070475999</c:v>
                </c:pt>
                <c:pt idx="22">
                  <c:v>2.7959309225365798</c:v>
                </c:pt>
                <c:pt idx="23">
                  <c:v>2.7372305315532599</c:v>
                </c:pt>
                <c:pt idx="24">
                  <c:v>2.6797635037760501</c:v>
                </c:pt>
                <c:pt idx="25">
                  <c:v>2.6235039663362101</c:v>
                </c:pt>
                <c:pt idx="26">
                  <c:v>2.5684265923618699</c:v>
                </c:pt>
                <c:pt idx="27">
                  <c:v>2.5145065897962802</c:v>
                </c:pt>
                <c:pt idx="28">
                  <c:v>2.4617196904900398</c:v>
                </c:pt>
                <c:pt idx="29">
                  <c:v>2.4100421395679801</c:v>
                </c:pt>
                <c:pt idx="30">
                  <c:v>2.3594506850725501</c:v>
                </c:pt>
                <c:pt idx="31">
                  <c:v>2.30992256788717</c:v>
                </c:pt>
                <c:pt idx="32">
                  <c:v>2.2614355119446801</c:v>
                </c:pt>
                <c:pt idx="33">
                  <c:v>2.2139677147284602</c:v>
                </c:pt>
                <c:pt idx="34">
                  <c:v>2.1674978380760601</c:v>
                </c:pt>
                <c:pt idx="35">
                  <c:v>2.1220049992991799</c:v>
                </c:pt>
                <c:pt idx="36">
                  <c:v>2.0774687626374799</c:v>
                </c:pt>
                <c:pt idx="37">
                  <c:v>2.0338691310694799</c:v>
                </c:pt>
                <c:pt idx="38">
                  <c:v>1.9911865385102301</c:v>
                </c:pt>
                <c:pt idx="39">
                  <c:v>1.9494018424344</c:v>
                </c:pt>
                <c:pt idx="40">
                  <c:v>1.9084963169743601</c:v>
                </c:pt>
                <c:pt idx="41">
                  <c:v>1.8684516465574199</c:v>
                </c:pt>
                <c:pt idx="42">
                  <c:v>1.8292499201654899</c:v>
                </c:pt>
                <c:pt idx="43">
                  <c:v>1.79087362632536</c:v>
                </c:pt>
                <c:pt idx="44">
                  <c:v>1.7533056489715599</c:v>
                </c:pt>
                <c:pt idx="45">
                  <c:v>1.71652926436866</c:v>
                </c:pt>
                <c:pt idx="46">
                  <c:v>1.6805281393417799</c:v>
                </c:pt>
                <c:pt idx="47">
                  <c:v>1.6452863311480299</c:v>
                </c:pt>
                <c:pt idx="48">
                  <c:v>1.6107882894402601</c:v>
                </c:pt>
                <c:pt idx="49">
                  <c:v>1.5770188609398399</c:v>
                </c:pt>
                <c:pt idx="50">
                  <c:v>1.54396329767322</c:v>
                </c:pt>
                <c:pt idx="51">
                  <c:v>1.5116072699710399</c:v>
                </c:pt>
                <c:pt idx="52">
                  <c:v>1.4799368859359201</c:v>
                </c:pt>
                <c:pt idx="53">
                  <c:v>1.4489387198453201</c:v>
                </c:pt>
                <c:pt idx="54">
                  <c:v>1.4185998531164901</c:v>
                </c:pt>
                <c:pt idx="55">
                  <c:v>1.3889184920930899</c:v>
                </c:pt>
                <c:pt idx="56">
                  <c:v>1.3599336586747299</c:v>
                </c:pt>
                <c:pt idx="57">
                  <c:v>1.33169005757542</c:v>
                </c:pt>
                <c:pt idx="58">
                  <c:v>1.30422724519042</c:v>
                </c:pt>
                <c:pt idx="59">
                  <c:v>1.27757989012552</c:v>
                </c:pt>
                <c:pt idx="60">
                  <c:v>1.25177803719138</c:v>
                </c:pt>
                <c:pt idx="61">
                  <c:v>1.2268473695365301</c:v>
                </c:pt>
                <c:pt idx="62">
                  <c:v>1.20280946383946</c:v>
                </c:pt>
                <c:pt idx="63">
                  <c:v>1.17968203372286</c:v>
                </c:pt>
                <c:pt idx="64">
                  <c:v>1.1574791568073901</c:v>
                </c:pt>
                <c:pt idx="65">
                  <c:v>1.1362114811148201</c:v>
                </c:pt>
                <c:pt idx="66">
                  <c:v>1.1158864069041801</c:v>
                </c:pt>
                <c:pt idx="67">
                  <c:v>1.0965082405383899</c:v>
                </c:pt>
                <c:pt idx="68">
                  <c:v>1.07807831771387</c:v>
                </c:pt>
                <c:pt idx="69">
                  <c:v>1.0605950944426701</c:v>
                </c:pt>
                <c:pt idx="70">
                  <c:v>1.0440542056736699</c:v>
                </c:pt>
                <c:pt idx="71">
                  <c:v>1.0284484934967799</c:v>
                </c:pt>
                <c:pt idx="72">
                  <c:v>1.01376800959208</c:v>
                </c:pt>
                <c:pt idx="73">
                  <c:v>1</c:v>
                </c:pt>
                <c:pt idx="74">
                  <c:v>0.99643073875875299</c:v>
                </c:pt>
                <c:pt idx="75">
                  <c:v>0.99336953950240803</c:v>
                </c:pt>
                <c:pt idx="76">
                  <c:v>0.99080965708187796</c:v>
                </c:pt>
                <c:pt idx="77">
                  <c:v>0.98874289266841697</c:v>
                </c:pt>
                <c:pt idx="78">
                  <c:v>0.98715943504530101</c:v>
                </c:pt>
                <c:pt idx="79">
                  <c:v>0.98604774342602197</c:v>
                </c:pt>
                <c:pt idx="80">
                  <c:v>0.98539447059207397</c:v>
                </c:pt>
                <c:pt idx="81">
                  <c:v>0.98518442298952202</c:v>
                </c:pt>
                <c:pt idx="82">
                  <c:v>0.98540055288049699</c:v>
                </c:pt>
                <c:pt idx="83">
                  <c:v>0.98602397677909404</c:v>
                </c:pt>
                <c:pt idx="84">
                  <c:v>0.98703401417687597</c:v>
                </c:pt>
                <c:pt idx="85">
                  <c:v>0.98840824087510004</c:v>
                </c:pt>
                <c:pt idx="86">
                  <c:v>0.990122551944012</c:v>
                </c:pt>
                <c:pt idx="87">
                  <c:v>0.99215123027131802</c:v>
                </c:pt>
                <c:pt idx="88">
                  <c:v>0.99446701770433099</c:v>
                </c:pt>
                <c:pt idx="89">
                  <c:v>0.99704118682373399</c:v>
                </c:pt>
                <c:pt idx="90">
                  <c:v>0.99984361233436903</c:v>
                </c:pt>
                <c:pt idx="91">
                  <c:v>1.00284284187408</c:v>
                </c:pt>
                <c:pt idx="92">
                  <c:v>1.00600616670497</c:v>
                </c:pt>
                <c:pt idx="93">
                  <c:v>1.00929969326089</c:v>
                </c:pt>
                <c:pt idx="94">
                  <c:v>1.0126884168907</c:v>
                </c:pt>
                <c:pt idx="95">
                  <c:v>1.0161363528393501</c:v>
                </c:pt>
                <c:pt idx="96">
                  <c:v>1.01961671391847</c:v>
                </c:pt>
                <c:pt idx="97">
                  <c:v>1.0231244449982799</c:v>
                </c:pt>
                <c:pt idx="98">
                  <c:v>1.02665771449468</c:v>
                </c:pt>
                <c:pt idx="99">
                  <c:v>1.0302150021412499</c:v>
                </c:pt>
                <c:pt idx="100">
                  <c:v>1.03379503778869</c:v>
                </c:pt>
                <c:pt idx="101">
                  <c:v>1.0373967539583699</c:v>
                </c:pt>
                <c:pt idx="102">
                  <c:v>1.0410192487094601</c:v>
                </c:pt>
                <c:pt idx="103">
                  <c:v>1.0446617563192999</c:v>
                </c:pt>
                <c:pt idx="104">
                  <c:v>1.0483236239398199</c:v>
                </c:pt>
                <c:pt idx="105">
                  <c:v>1.0520042928664901</c:v>
                </c:pt>
                <c:pt idx="106">
                  <c:v>1.05570328339805</c:v>
                </c:pt>
                <c:pt idx="107">
                  <c:v>1.0594201825138201</c:v>
                </c:pt>
                <c:pt idx="108">
                  <c:v>1.06315463377936</c:v>
                </c:pt>
                <c:pt idx="109">
                  <c:v>1.06690632902645</c:v>
                </c:pt>
                <c:pt idx="110">
                  <c:v>1.0706750014561801</c:v>
                </c:pt>
                <c:pt idx="111">
                  <c:v>1.0744604198901899</c:v>
                </c:pt>
                <c:pt idx="112">
                  <c:v>1.0782623839544101</c:v>
                </c:pt>
                <c:pt idx="113">
                  <c:v>1.0820807200240301</c:v>
                </c:pt>
                <c:pt idx="114">
                  <c:v>1.0859152777937999</c:v>
                </c:pt>
                <c:pt idx="115">
                  <c:v>1.08976592736417</c:v>
                </c:pt>
                <c:pt idx="116">
                  <c:v>1.09363255675558</c:v>
                </c:pt>
                <c:pt idx="117">
                  <c:v>1.0975150697793199</c:v>
                </c:pt>
                <c:pt idx="118">
                  <c:v>1.1014133842070399</c:v>
                </c:pt>
                <c:pt idx="119">
                  <c:v>1.1053274301912599</c:v>
                </c:pt>
                <c:pt idx="120">
                  <c:v>1.10925714889779</c:v>
                </c:pt>
                <c:pt idx="121">
                  <c:v>1.1132024913176699</c:v>
                </c:pt>
                <c:pt idx="122">
                  <c:v>1.11716341723196</c:v>
                </c:pt>
                <c:pt idx="123">
                  <c:v>1.1211398943067601</c:v>
                </c:pt>
                <c:pt idx="124">
                  <c:v>1.1251318973000299</c:v>
                </c:pt>
                <c:pt idx="125">
                  <c:v>1.1291394073643599</c:v>
                </c:pt>
              </c:numCache>
            </c:numRef>
          </c:yVal>
          <c:smooth val="1"/>
        </c:ser>
        <c:dLbls>
          <c:showLegendKey val="0"/>
          <c:showVal val="0"/>
          <c:showCatName val="0"/>
          <c:showSerName val="0"/>
          <c:showPercent val="0"/>
          <c:showBubbleSize val="0"/>
        </c:dLbls>
        <c:axId val="733465688"/>
        <c:axId val="733466080"/>
      </c:scatterChart>
      <c:valAx>
        <c:axId val="733465688"/>
        <c:scaling>
          <c:orientation val="minMax"/>
          <c:max val="130"/>
          <c:min val="50"/>
        </c:scaling>
        <c:delete val="0"/>
        <c:axPos val="b"/>
        <c:title>
          <c:tx>
            <c:rich>
              <a:bodyPr/>
              <a:lstStyle/>
              <a:p>
                <a:pPr>
                  <a:defRPr sz="1700"/>
                </a:pPr>
                <a:r>
                  <a:rPr lang="en-US" sz="1700" dirty="0" smtClean="0"/>
                  <a:t>Recipient weight (kg)</a:t>
                </a:r>
                <a:endParaRPr lang="en-US" sz="1700" dirty="0"/>
              </a:p>
            </c:rich>
          </c:tx>
          <c:layout>
            <c:manualLayout>
              <c:xMode val="edge"/>
              <c:yMode val="edge"/>
              <c:x val="0.40636802313427628"/>
              <c:y val="0.88582020997375333"/>
            </c:manualLayout>
          </c:layout>
          <c:overlay val="0"/>
        </c:title>
        <c:numFmt formatCode="#,##0" sourceLinked="0"/>
        <c:majorTickMark val="out"/>
        <c:minorTickMark val="none"/>
        <c:tickLblPos val="nextTo"/>
        <c:txPr>
          <a:bodyPr rot="0"/>
          <a:lstStyle/>
          <a:p>
            <a:pPr>
              <a:defRPr sz="1500" b="1"/>
            </a:pPr>
            <a:endParaRPr lang="en-US"/>
          </a:p>
        </c:txPr>
        <c:crossAx val="733466080"/>
        <c:crosses val="autoZero"/>
        <c:crossBetween val="midCat"/>
        <c:majorUnit val="10"/>
      </c:valAx>
      <c:valAx>
        <c:axId val="733466080"/>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10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733465688"/>
        <c:crossesAt val="5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Microsoft_Excel_Worksheet7!$B$1</c:f>
              <c:strCache>
                <c:ptCount val="1"/>
                <c:pt idx="0">
                  <c:v>yhat</c:v>
                </c:pt>
              </c:strCache>
            </c:strRef>
          </c:tx>
          <c:spPr>
            <a:ln w="38100">
              <a:solidFill>
                <a:srgbClr val="00FF00"/>
              </a:solidFill>
            </a:ln>
          </c:spPr>
          <c:marker>
            <c:symbol val="none"/>
          </c:marker>
          <c:xVal>
            <c:numRef>
              <c:f>Microsoft_Excel_Worksheet7!$A$2:$A$10002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Microsoft_Excel_Worksheet7!$B$2:$B$10002</c:f>
              <c:numCache>
                <c:formatCode>General</c:formatCode>
                <c:ptCount val="10001"/>
                <c:pt idx="0">
                  <c:v>1.25311144824403</c:v>
                </c:pt>
                <c:pt idx="1">
                  <c:v>1.2408237053211999</c:v>
                </c:pt>
                <c:pt idx="2">
                  <c:v>1.2286564533781299</c:v>
                </c:pt>
                <c:pt idx="3">
                  <c:v>1.2166085109060201</c:v>
                </c:pt>
                <c:pt idx="4">
                  <c:v>1.2046787079817201</c:v>
                </c:pt>
                <c:pt idx="5">
                  <c:v>1.1928658861540899</c:v>
                </c:pt>
                <c:pt idx="6">
                  <c:v>1.1811688983314901</c:v>
                </c:pt>
                <c:pt idx="7">
                  <c:v>1.1695866086704401</c:v>
                </c:pt>
                <c:pt idx="8">
                  <c:v>1.1581178924652999</c:v>
                </c:pt>
                <c:pt idx="9">
                  <c:v>1.14676163603904</c:v>
                </c:pt>
                <c:pt idx="10">
                  <c:v>1.13552039407864</c:v>
                </c:pt>
                <c:pt idx="11">
                  <c:v>1.12441107527227</c:v>
                </c:pt>
                <c:pt idx="12">
                  <c:v>1.1134534796916999</c:v>
                </c:pt>
                <c:pt idx="13">
                  <c:v>1.1026665953939401</c:v>
                </c:pt>
                <c:pt idx="14">
                  <c:v>1.0920686285644901</c:v>
                </c:pt>
                <c:pt idx="15">
                  <c:v>1.08167703672025</c:v>
                </c:pt>
                <c:pt idx="16">
                  <c:v>1.07150856473532</c:v>
                </c:pt>
                <c:pt idx="17">
                  <c:v>1.0615792834705999</c:v>
                </c:pt>
                <c:pt idx="18">
                  <c:v>1.05190463080719</c:v>
                </c:pt>
                <c:pt idx="19">
                  <c:v>1.0424994549032001</c:v>
                </c:pt>
                <c:pt idx="20">
                  <c:v>1.0333780595148201</c:v>
                </c:pt>
                <c:pt idx="21">
                  <c:v>1.02455425124351</c:v>
                </c:pt>
                <c:pt idx="22">
                  <c:v>1.0160413885939701</c:v>
                </c:pt>
                <c:pt idx="23">
                  <c:v>1.0078524327501299</c:v>
                </c:pt>
                <c:pt idx="24">
                  <c:v>1</c:v>
                </c:pt>
                <c:pt idx="25">
                  <c:v>0.99249188700739099</c:v>
                </c:pt>
                <c:pt idx="26">
                  <c:v>0.98531780146241099</c:v>
                </c:pt>
                <c:pt idx="27">
                  <c:v>0.97846342018291199</c:v>
                </c:pt>
                <c:pt idx="28">
                  <c:v>0.97191495224824798</c:v>
                </c:pt>
                <c:pt idx="29">
                  <c:v>0.96565910539399002</c:v>
                </c:pt>
                <c:pt idx="30">
                  <c:v>0.95968305438403401</c:v>
                </c:pt>
                <c:pt idx="31">
                  <c:v>0.95397441123917703</c:v>
                </c:pt>
                <c:pt idx="32">
                  <c:v>0.94852119721050798</c:v>
                </c:pt>
                <c:pt idx="33">
                  <c:v>0.94331181639463002</c:v>
                </c:pt>
                <c:pt idx="34">
                  <c:v>0.93833503089567205</c:v>
                </c:pt>
                <c:pt idx="35">
                  <c:v>0.93357993744648105</c:v>
                </c:pt>
                <c:pt idx="36">
                  <c:v>0.92903594540822598</c:v>
                </c:pt>
                <c:pt idx="37">
                  <c:v>0.92469275607399903</c:v>
                </c:pt>
                <c:pt idx="38">
                  <c:v>0.920540343207911</c:v>
                </c:pt>
                <c:pt idx="39">
                  <c:v>0.91656893475664403</c:v>
                </c:pt>
                <c:pt idx="40">
                  <c:v>0.91276899567546499</c:v>
                </c:pt>
                <c:pt idx="41">
                  <c:v>0.90913121181545598</c:v>
                </c:pt>
                <c:pt idx="42">
                  <c:v>0.90564647482302496</c:v>
                </c:pt>
                <c:pt idx="43">
                  <c:v>0.90230586800684298</c:v>
                </c:pt>
                <c:pt idx="44">
                  <c:v>0.89910065313105703</c:v>
                </c:pt>
                <c:pt idx="45">
                  <c:v>0.89602225809711999</c:v>
                </c:pt>
                <c:pt idx="46">
                  <c:v>0.89306226547974199</c:v>
                </c:pt>
                <c:pt idx="47">
                  <c:v>0.89021240188546003</c:v>
                </c:pt>
                <c:pt idx="48">
                  <c:v>0.88746452810499299</c:v>
                </c:pt>
                <c:pt idx="49">
                  <c:v>0.88481063003309801</c:v>
                </c:pt>
                <c:pt idx="50">
                  <c:v>0.88224281033188001</c:v>
                </c:pt>
                <c:pt idx="51">
                  <c:v>0.87975328081564597</c:v>
                </c:pt>
                <c:pt idx="52">
                  <c:v>0.87733435553726402</c:v>
                </c:pt>
                <c:pt idx="53">
                  <c:v>0.874978444557719</c:v>
                </c:pt>
                <c:pt idx="54">
                  <c:v>0.87267804838210805</c:v>
                </c:pt>
                <c:pt idx="55">
                  <c:v>0.87042575304669501</c:v>
                </c:pt>
                <c:pt idx="56">
                  <c:v>0.86821422584286101</c:v>
                </c:pt>
                <c:pt idx="57">
                  <c:v>0.86603621166486</c:v>
                </c:pt>
                <c:pt idx="58">
                  <c:v>0.86388452996920295</c:v>
                </c:pt>
                <c:pt idx="59">
                  <c:v>0.861752072334247</c:v>
                </c:pt>
                <c:pt idx="60">
                  <c:v>0.85963180060922495</c:v>
                </c:pt>
                <c:pt idx="61">
                  <c:v>0.85751789648266497</c:v>
                </c:pt>
                <c:pt idx="62">
                  <c:v>0.85540919061732901</c:v>
                </c:pt>
                <c:pt idx="63">
                  <c:v>0.85330567023027304</c:v>
                </c:pt>
                <c:pt idx="64">
                  <c:v>0.85120732256998599</c:v>
                </c:pt>
                <c:pt idx="65">
                  <c:v>0.84911413491631405</c:v>
                </c:pt>
                <c:pt idx="66">
                  <c:v>0.84702609458038502</c:v>
                </c:pt>
                <c:pt idx="67">
                  <c:v>0.84494318890452602</c:v>
                </c:pt>
                <c:pt idx="68">
                  <c:v>0.842865405262194</c:v>
                </c:pt>
                <c:pt idx="69">
                  <c:v>0.84079273105789498</c:v>
                </c:pt>
                <c:pt idx="70">
                  <c:v>0.83872515372710599</c:v>
                </c:pt>
              </c:numCache>
            </c:numRef>
          </c:yVal>
          <c:smooth val="0"/>
        </c:ser>
        <c:ser>
          <c:idx val="1"/>
          <c:order val="1"/>
          <c:tx>
            <c:strRef>
              <c:f>Microsoft_Excel_Worksheet7!$C$1</c:f>
              <c:strCache>
                <c:ptCount val="1"/>
                <c:pt idx="0">
                  <c:v>lower</c:v>
                </c:pt>
              </c:strCache>
            </c:strRef>
          </c:tx>
          <c:spPr>
            <a:ln w="41275">
              <a:solidFill>
                <a:srgbClr val="00FF00"/>
              </a:solidFill>
              <a:prstDash val="sysDash"/>
            </a:ln>
          </c:spPr>
          <c:marker>
            <c:symbol val="none"/>
          </c:marker>
          <c:xVal>
            <c:numRef>
              <c:f>Microsoft_Excel_Worksheet7!$A$2:$A$10002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Microsoft_Excel_Worksheet7!$C$2:$C$10002</c:f>
              <c:numCache>
                <c:formatCode>General</c:formatCode>
                <c:ptCount val="10001"/>
                <c:pt idx="0">
                  <c:v>1.13997804023849</c:v>
                </c:pt>
                <c:pt idx="1">
                  <c:v>1.1336443413213799</c:v>
                </c:pt>
                <c:pt idx="2">
                  <c:v>1.1273456172859</c:v>
                </c:pt>
                <c:pt idx="3">
                  <c:v>1.12108164260369</c:v>
                </c:pt>
                <c:pt idx="4">
                  <c:v>1.1148521861560801</c:v>
                </c:pt>
                <c:pt idx="5">
                  <c:v>1.1086570092772301</c:v>
                </c:pt>
                <c:pt idx="6">
                  <c:v>1.10249586307076</c:v>
                </c:pt>
                <c:pt idx="7">
                  <c:v>1.09636848466377</c:v>
                </c:pt>
                <c:pt idx="8">
                  <c:v>1.09027459187149</c:v>
                </c:pt>
                <c:pt idx="9">
                  <c:v>1.0842138754249999</c:v>
                </c:pt>
                <c:pt idx="10">
                  <c:v>1.0781868752317301</c:v>
                </c:pt>
                <c:pt idx="11">
                  <c:v>1.07219762543344</c:v>
                </c:pt>
                <c:pt idx="12">
                  <c:v>1.0662509844213499</c:v>
                </c:pt>
                <c:pt idx="13">
                  <c:v>1.06035176225678</c:v>
                </c:pt>
                <c:pt idx="14">
                  <c:v>1.05450474047928</c:v>
                </c:pt>
                <c:pt idx="15">
                  <c:v>1.0487146949344299</c:v>
                </c:pt>
                <c:pt idx="16">
                  <c:v>1.04298642253373</c:v>
                </c:pt>
                <c:pt idx="17">
                  <c:v>1.0373247731183699</c:v>
                </c:pt>
                <c:pt idx="18">
                  <c:v>1.03173468795192</c:v>
                </c:pt>
                <c:pt idx="19">
                  <c:v>1.02622124684974</c:v>
                </c:pt>
                <c:pt idx="20">
                  <c:v>1.0207897266155499</c:v>
                </c:pt>
                <c:pt idx="21">
                  <c:v>1.01544567437084</c:v>
                </c:pt>
                <c:pt idx="22">
                  <c:v>1.0101950006336899</c:v>
                </c:pt>
                <c:pt idx="23">
                  <c:v>1.0050440987788101</c:v>
                </c:pt>
                <c:pt idx="24">
                  <c:v>1</c:v>
                </c:pt>
                <c:pt idx="25">
                  <c:v>0.98992132041136904</c:v>
                </c:pt>
                <c:pt idx="26">
                  <c:v>0.98040730029091006</c:v>
                </c:pt>
                <c:pt idx="27">
                  <c:v>0.97142616619232203</c:v>
                </c:pt>
                <c:pt idx="28">
                  <c:v>0.96294733927605802</c:v>
                </c:pt>
                <c:pt idx="29">
                  <c:v>0.95494130424817103</c:v>
                </c:pt>
                <c:pt idx="30">
                  <c:v>0.94737948919307602</c:v>
                </c:pt>
                <c:pt idx="31">
                  <c:v>0.94023415725207804</c:v>
                </c:pt>
                <c:pt idx="32">
                  <c:v>0.93347831153488203</c:v>
                </c:pt>
                <c:pt idx="33">
                  <c:v>0.92708561507993503</c:v>
                </c:pt>
                <c:pt idx="34">
                  <c:v>0.921030328054537</c:v>
                </c:pt>
                <c:pt idx="35">
                  <c:v>0.91528726463933996</c:v>
                </c:pt>
                <c:pt idx="36">
                  <c:v>0.909831772086102</c:v>
                </c:pt>
                <c:pt idx="37">
                  <c:v>0.90463973417042498</c:v>
                </c:pt>
                <c:pt idx="38">
                  <c:v>0.89968760058231001</c:v>
                </c:pt>
                <c:pt idx="39">
                  <c:v>0.894952442633006</c:v>
                </c:pt>
                <c:pt idx="40">
                  <c:v>0.89041203399312896</c:v>
                </c:pt>
                <c:pt idx="41">
                  <c:v>0.88604495309648901</c:v>
                </c:pt>
                <c:pt idx="42">
                  <c:v>0.88183070154816501</c:v>
                </c:pt>
                <c:pt idx="43">
                  <c:v>0.87774983068479095</c:v>
                </c:pt>
                <c:pt idx="44">
                  <c:v>0.87378406674804598</c:v>
                </c:pt>
                <c:pt idx="45">
                  <c:v>0.86991642434397698</c:v>
                </c:pt>
                <c:pt idx="46">
                  <c:v>0.86613129825583302</c:v>
                </c:pt>
                <c:pt idx="47">
                  <c:v>0.86241452533329099</c:v>
                </c:pt>
                <c:pt idx="48">
                  <c:v>0.85875341091453405</c:v>
                </c:pt>
                <c:pt idx="49">
                  <c:v>0.85513671763364696</c:v>
                </c:pt>
                <c:pt idx="50">
                  <c:v>0.85155461797224397</c:v>
                </c:pt>
                <c:pt idx="51">
                  <c:v>0.847998614981881</c:v>
                </c:pt>
                <c:pt idx="52">
                  <c:v>0.84446143781746696</c:v>
                </c:pt>
                <c:pt idx="53">
                  <c:v>0.84093691987979002</c:v>
                </c:pt>
                <c:pt idx="54">
                  <c:v>0.83741986748922304</c:v>
                </c:pt>
                <c:pt idx="55">
                  <c:v>0.83390592629732996</c:v>
                </c:pt>
                <c:pt idx="56">
                  <c:v>0.83039145137528403</c:v>
                </c:pt>
                <c:pt idx="57">
                  <c:v>0.82687338539517996</c:v>
                </c:pt>
                <c:pt idx="58">
                  <c:v>0.82334914779229895</c:v>
                </c:pt>
                <c:pt idx="59">
                  <c:v>0.81981653643601204</c:v>
                </c:pt>
                <c:pt idx="60">
                  <c:v>0.81627364223766596</c:v>
                </c:pt>
                <c:pt idx="61">
                  <c:v>0.81271956612265805</c:v>
                </c:pt>
                <c:pt idx="62">
                  <c:v>0.80915655123255403</c:v>
                </c:pt>
                <c:pt idx="63">
                  <c:v>0.80558729869620604</c:v>
                </c:pt>
                <c:pt idx="64">
                  <c:v>0.80201417726213498</c:v>
                </c:pt>
                <c:pt idx="65">
                  <c:v>0.798439266260764</c:v>
                </c:pt>
                <c:pt idx="66">
                  <c:v>0.79486439312065504</c:v>
                </c:pt>
                <c:pt idx="67">
                  <c:v>0.79129116597600702</c:v>
                </c:pt>
                <c:pt idx="68">
                  <c:v>0.78772100192033701</c:v>
                </c:pt>
                <c:pt idx="69">
                  <c:v>0.78415515144175396</c:v>
                </c:pt>
                <c:pt idx="70">
                  <c:v>0.78059471953583404</c:v>
                </c:pt>
              </c:numCache>
            </c:numRef>
          </c:yVal>
          <c:smooth val="0"/>
        </c:ser>
        <c:ser>
          <c:idx val="2"/>
          <c:order val="2"/>
          <c:tx>
            <c:strRef>
              <c:f>Microsoft_Excel_Worksheet7!$D$1</c:f>
              <c:strCache>
                <c:ptCount val="1"/>
                <c:pt idx="0">
                  <c:v>upper</c:v>
                </c:pt>
              </c:strCache>
            </c:strRef>
          </c:tx>
          <c:spPr>
            <a:ln w="41275">
              <a:solidFill>
                <a:srgbClr val="00FF00"/>
              </a:solidFill>
              <a:prstDash val="sysDash"/>
            </a:ln>
          </c:spPr>
          <c:marker>
            <c:symbol val="none"/>
          </c:marker>
          <c:xVal>
            <c:numRef>
              <c:f>Microsoft_Excel_Worksheet7!$A$2:$A$10002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Microsoft_Excel_Worksheet7!$D$2:$D$10002</c:f>
              <c:numCache>
                <c:formatCode>General</c:formatCode>
                <c:ptCount val="10001"/>
                <c:pt idx="0">
                  <c:v>1.3774724128823801</c:v>
                </c:pt>
                <c:pt idx="1">
                  <c:v>1.35813624394088</c:v>
                </c:pt>
                <c:pt idx="2">
                  <c:v>1.3390717604971001</c:v>
                </c:pt>
                <c:pt idx="3">
                  <c:v>1.32027518118251</c:v>
                </c:pt>
                <c:pt idx="4">
                  <c:v>1.3017427848155501</c:v>
                </c:pt>
                <c:pt idx="5">
                  <c:v>1.2834709116012599</c:v>
                </c:pt>
                <c:pt idx="6">
                  <c:v>1.26545596506794</c:v>
                </c:pt>
                <c:pt idx="7">
                  <c:v>1.2476944150768201</c:v>
                </c:pt>
                <c:pt idx="8">
                  <c:v>1.2301828024314501</c:v>
                </c:pt>
                <c:pt idx="9">
                  <c:v>1.2129177459340801</c:v>
                </c:pt>
                <c:pt idx="10">
                  <c:v>1.1959026723371899</c:v>
                </c:pt>
                <c:pt idx="11">
                  <c:v>1.17916719474531</c:v>
                </c:pt>
                <c:pt idx="12">
                  <c:v>1.1627456101345399</c:v>
                </c:pt>
                <c:pt idx="13">
                  <c:v>1.1466700616500001</c:v>
                </c:pt>
                <c:pt idx="14">
                  <c:v>1.1309706288780501</c:v>
                </c:pt>
                <c:pt idx="15">
                  <c:v>1.1156754238492601</c:v>
                </c:pt>
                <c:pt idx="16">
                  <c:v>1.10081069081608</c:v>
                </c:pt>
                <c:pt idx="17">
                  <c:v>1.0864009076985199</c:v>
                </c:pt>
                <c:pt idx="18">
                  <c:v>1.07246888685123</c:v>
                </c:pt>
                <c:pt idx="19">
                  <c:v>1.0590358724394999</c:v>
                </c:pt>
                <c:pt idx="20">
                  <c:v>1.0461216311680099</c:v>
                </c:pt>
                <c:pt idx="21">
                  <c:v>1.0337445323124099</c:v>
                </c:pt>
                <c:pt idx="22">
                  <c:v>1.0219216118555099</c:v>
                </c:pt>
                <c:pt idx="23">
                  <c:v>1.0106686138793</c:v>
                </c:pt>
                <c:pt idx="24">
                  <c:v>1</c:v>
                </c:pt>
                <c:pt idx="25">
                  <c:v>0.99506912869211706</c:v>
                </c:pt>
                <c:pt idx="26">
                  <c:v>0.99025289753620205</c:v>
                </c:pt>
                <c:pt idx="27">
                  <c:v>0.98555165380062204</c:v>
                </c:pt>
                <c:pt idx="28">
                  <c:v>0.98096607766098298</c:v>
                </c:pt>
                <c:pt idx="29">
                  <c:v>0.97649719797645496</c:v>
                </c:pt>
                <c:pt idx="30">
                  <c:v>0.97214640529775198</c:v>
                </c:pt>
                <c:pt idx="31">
                  <c:v>0.96791546050495603</c:v>
                </c:pt>
                <c:pt idx="32">
                  <c:v>0.96380649709828403</c:v>
                </c:pt>
                <c:pt idx="33">
                  <c:v>0.95982201479095597</c:v>
                </c:pt>
                <c:pt idx="34">
                  <c:v>0.95596486172803397</c:v>
                </c:pt>
                <c:pt idx="35">
                  <c:v>0.95223820244675905</c:v>
                </c:pt>
                <c:pt idx="36">
                  <c:v>0.94864546869097099</c:v>
                </c:pt>
                <c:pt idx="37">
                  <c:v>0.94519029049706105</c:v>
                </c:pt>
                <c:pt idx="38">
                  <c:v>0.94187640568223296</c:v>
                </c:pt>
                <c:pt idx="39">
                  <c:v>0.93870754706172599</c:v>
                </c:pt>
                <c:pt idx="40">
                  <c:v>0.935687308413923</c:v>
                </c:pt>
                <c:pt idx="41">
                  <c:v>0.93281899231926801</c:v>
                </c:pt>
                <c:pt idx="42">
                  <c:v>0.93010544531894301</c:v>
                </c:pt>
                <c:pt idx="43">
                  <c:v>0.92754888805208302</c:v>
                </c:pt>
                <c:pt idx="44">
                  <c:v>0.92515074973756495</c:v>
                </c:pt>
                <c:pt idx="45">
                  <c:v>0.92291151717351705</c:v>
                </c:pt>
                <c:pt idx="46">
                  <c:v>0.92083060804971695</c:v>
                </c:pt>
                <c:pt idx="47">
                  <c:v>0.91890627672860203</c:v>
                </c:pt>
                <c:pt idx="48">
                  <c:v>0.91713555793142798</c:v>
                </c:pt>
                <c:pt idx="49">
                  <c:v>0.91551425038325696</c:v>
                </c:pt>
                <c:pt idx="50">
                  <c:v>0.91403693897607796</c:v>
                </c:pt>
                <c:pt idx="51">
                  <c:v>0.91269705095264797</c:v>
                </c:pt>
                <c:pt idx="52">
                  <c:v>0.91148693940997105</c:v>
                </c:pt>
                <c:pt idx="53">
                  <c:v>0.91039798627236401</c:v>
                </c:pt>
                <c:pt idx="54">
                  <c:v>0.90942071676823</c:v>
                </c:pt>
                <c:pt idx="55">
                  <c:v>0.908544918167147</c:v>
                </c:pt>
                <c:pt idx="56">
                  <c:v>0.90775975680805898</c:v>
                </c:pt>
                <c:pt idx="57">
                  <c:v>0.90705388897766104</c:v>
                </c:pt>
                <c:pt idx="58">
                  <c:v>0.90641556273083501</c:v>
                </c:pt>
                <c:pt idx="59">
                  <c:v>0.90583270910921898</c:v>
                </c:pt>
                <c:pt idx="60">
                  <c:v>0.90529302231652997</c:v>
                </c:pt>
                <c:pt idx="61">
                  <c:v>0.90478557849445895</c:v>
                </c:pt>
                <c:pt idx="62">
                  <c:v>0.90430570237364905</c:v>
                </c:pt>
                <c:pt idx="63">
                  <c:v>0.90385060442930398</c:v>
                </c:pt>
                <c:pt idx="64">
                  <c:v>0.90341782793690795</c:v>
                </c:pt>
                <c:pt idx="65">
                  <c:v>0.90300520600800405</c:v>
                </c:pt>
                <c:pt idx="66">
                  <c:v>0.90261082407196802</c:v>
                </c:pt>
                <c:pt idx="67">
                  <c:v>0.902232987266532</c:v>
                </c:pt>
                <c:pt idx="68">
                  <c:v>0.90187019218214104</c:v>
                </c:pt>
                <c:pt idx="69">
                  <c:v>0.90152110242471895</c:v>
                </c:pt>
                <c:pt idx="70">
                  <c:v>0.90118452750084799</c:v>
                </c:pt>
              </c:numCache>
            </c:numRef>
          </c:yVal>
          <c:smooth val="1"/>
        </c:ser>
        <c:dLbls>
          <c:showLegendKey val="0"/>
          <c:showVal val="0"/>
          <c:showCatName val="0"/>
          <c:showSerName val="0"/>
          <c:showPercent val="0"/>
          <c:showBubbleSize val="0"/>
        </c:dLbls>
        <c:axId val="733466864"/>
        <c:axId val="733467256"/>
      </c:scatterChart>
      <c:valAx>
        <c:axId val="733466864"/>
        <c:scaling>
          <c:orientation val="minMax"/>
          <c:max val="70"/>
          <c:min val="5"/>
        </c:scaling>
        <c:delete val="0"/>
        <c:axPos val="b"/>
        <c:title>
          <c:tx>
            <c:rich>
              <a:bodyPr/>
              <a:lstStyle/>
              <a:p>
                <a:pPr>
                  <a:defRPr sz="1700"/>
                </a:pPr>
                <a:r>
                  <a:rPr lang="en-US" sz="1700" dirty="0" smtClean="0"/>
                  <a:t>Transplant center volume</a:t>
                </a:r>
                <a:endParaRPr lang="en-US" sz="1700" dirty="0"/>
              </a:p>
            </c:rich>
          </c:tx>
          <c:layout>
            <c:manualLayout>
              <c:xMode val="edge"/>
              <c:yMode val="edge"/>
              <c:x val="0.38056047197640119"/>
              <c:y val="0.88582020997375333"/>
            </c:manualLayout>
          </c:layout>
          <c:overlay val="0"/>
        </c:title>
        <c:numFmt formatCode="#,##0" sourceLinked="0"/>
        <c:majorTickMark val="out"/>
        <c:minorTickMark val="none"/>
        <c:tickLblPos val="nextTo"/>
        <c:txPr>
          <a:bodyPr rot="0"/>
          <a:lstStyle/>
          <a:p>
            <a:pPr>
              <a:defRPr sz="1500" b="1"/>
            </a:pPr>
            <a:endParaRPr lang="en-US"/>
          </a:p>
        </c:txPr>
        <c:crossAx val="733467256"/>
        <c:crosses val="autoZero"/>
        <c:crossBetween val="midCat"/>
        <c:majorUnit val="5"/>
      </c:valAx>
      <c:valAx>
        <c:axId val="733467256"/>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10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733466864"/>
        <c:crossesAt val="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Microsoft_Excel_Worksheet7!$B$1</c:f>
              <c:strCache>
                <c:ptCount val="1"/>
                <c:pt idx="0">
                  <c:v>yhat</c:v>
                </c:pt>
              </c:strCache>
            </c:strRef>
          </c:tx>
          <c:spPr>
            <a:ln w="38100">
              <a:solidFill>
                <a:srgbClr val="00FF00"/>
              </a:solidFill>
            </a:ln>
          </c:spPr>
          <c:marker>
            <c:symbol val="none"/>
          </c:marker>
          <c:xVal>
            <c:numRef>
              <c:f>Microsoft_Excel_Worksheet7!$A$2:$A$9936</c:f>
              <c:numCache>
                <c:formatCode>General</c:formatCode>
                <c:ptCount val="9935"/>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32</c:v>
                </c:pt>
                <c:pt idx="21">
                  <c:v>33</c:v>
                </c:pt>
                <c:pt idx="22">
                  <c:v>34</c:v>
                </c:pt>
                <c:pt idx="23">
                  <c:v>35</c:v>
                </c:pt>
              </c:numCache>
            </c:numRef>
          </c:xVal>
          <c:yVal>
            <c:numRef>
              <c:f>Microsoft_Excel_Worksheet7!$B$2:$B$9936</c:f>
              <c:numCache>
                <c:formatCode>General</c:formatCode>
                <c:ptCount val="9935"/>
                <c:pt idx="0">
                  <c:v>0.59411684205974602</c:v>
                </c:pt>
                <c:pt idx="1">
                  <c:v>0.616915837218179</c:v>
                </c:pt>
                <c:pt idx="2">
                  <c:v>0.64058973465750202</c:v>
                </c:pt>
                <c:pt idx="3">
                  <c:v>0.66517210840130003</c:v>
                </c:pt>
                <c:pt idx="4">
                  <c:v>0.69069782086282405</c:v>
                </c:pt>
                <c:pt idx="5">
                  <c:v>0.71720307228642799</c:v>
                </c:pt>
                <c:pt idx="6">
                  <c:v>0.74472545208630303</c:v>
                </c:pt>
                <c:pt idx="7">
                  <c:v>0.77330399215531098</c:v>
                </c:pt>
                <c:pt idx="8">
                  <c:v>0.802979222219521</c:v>
                </c:pt>
                <c:pt idx="9">
                  <c:v>0.83379322731696204</c:v>
                </c:pt>
                <c:pt idx="10">
                  <c:v>0.86578970748208905</c:v>
                </c:pt>
                <c:pt idx="11">
                  <c:v>0.89901403972062799</c:v>
                </c:pt>
                <c:pt idx="12">
                  <c:v>0.93351334236267003</c:v>
                </c:pt>
                <c:pt idx="13">
                  <c:v>0.96933654188529506</c:v>
                </c:pt>
                <c:pt idx="14">
                  <c:v>1.00653444229949</c:v>
                </c:pt>
                <c:pt idx="15">
                  <c:v>1.0451597971997499</c:v>
                </c:pt>
                <c:pt idx="16">
                  <c:v>1.0852673845785801</c:v>
                </c:pt>
                <c:pt idx="17">
                  <c:v>1.1269140845119301</c:v>
                </c:pt>
                <c:pt idx="18">
                  <c:v>1.17015895982582</c:v>
                </c:pt>
                <c:pt idx="19">
                  <c:v>1.2150633398585</c:v>
                </c:pt>
                <c:pt idx="20">
                  <c:v>1.26169090743693</c:v>
                </c:pt>
                <c:pt idx="21">
                  <c:v>1.31010778919097</c:v>
                </c:pt>
                <c:pt idx="22">
                  <c:v>1.36038264933335</c:v>
                </c:pt>
                <c:pt idx="23">
                  <c:v>1.4125867870383899</c:v>
                </c:pt>
              </c:numCache>
            </c:numRef>
          </c:yVal>
          <c:smooth val="0"/>
        </c:ser>
        <c:ser>
          <c:idx val="1"/>
          <c:order val="1"/>
          <c:tx>
            <c:strRef>
              <c:f>Microsoft_Excel_Worksheet7!$C$1</c:f>
              <c:strCache>
                <c:ptCount val="1"/>
                <c:pt idx="0">
                  <c:v>lower</c:v>
                </c:pt>
              </c:strCache>
            </c:strRef>
          </c:tx>
          <c:spPr>
            <a:ln w="41275">
              <a:solidFill>
                <a:srgbClr val="00FF00"/>
              </a:solidFill>
              <a:prstDash val="sysDash"/>
            </a:ln>
          </c:spPr>
          <c:marker>
            <c:symbol val="none"/>
          </c:marker>
          <c:xVal>
            <c:numRef>
              <c:f>Microsoft_Excel_Worksheet7!$A$2:$A$9936</c:f>
              <c:numCache>
                <c:formatCode>General</c:formatCode>
                <c:ptCount val="9935"/>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32</c:v>
                </c:pt>
                <c:pt idx="21">
                  <c:v>33</c:v>
                </c:pt>
                <c:pt idx="22">
                  <c:v>34</c:v>
                </c:pt>
                <c:pt idx="23">
                  <c:v>35</c:v>
                </c:pt>
              </c:numCache>
            </c:numRef>
          </c:xVal>
          <c:yVal>
            <c:numRef>
              <c:f>Microsoft_Excel_Worksheet7!$C$2:$C$9936</c:f>
              <c:numCache>
                <c:formatCode>General</c:formatCode>
                <c:ptCount val="9935"/>
                <c:pt idx="0">
                  <c:v>0.47544364125641198</c:v>
                </c:pt>
                <c:pt idx="1">
                  <c:v>0.50170902081843305</c:v>
                </c:pt>
                <c:pt idx="2">
                  <c:v>0.52942540340935995</c:v>
                </c:pt>
                <c:pt idx="3">
                  <c:v>0.55867294815215296</c:v>
                </c:pt>
                <c:pt idx="4">
                  <c:v>0.58953624247547698</c:v>
                </c:pt>
                <c:pt idx="5">
                  <c:v>0.62210454675075799</c:v>
                </c:pt>
                <c:pt idx="6">
                  <c:v>0.65647205244394202</c:v>
                </c:pt>
                <c:pt idx="7">
                  <c:v>0.692738154528585</c:v>
                </c:pt>
                <c:pt idx="8">
                  <c:v>0.731007738948107</c:v>
                </c:pt>
                <c:pt idx="9">
                  <c:v>0.77139148595860096</c:v>
                </c:pt>
                <c:pt idx="10">
                  <c:v>0.81400619022948495</c:v>
                </c:pt>
                <c:pt idx="11">
                  <c:v>0.85897509862778199</c:v>
                </c:pt>
                <c:pt idx="12">
                  <c:v>0.90642826666293097</c:v>
                </c:pt>
                <c:pt idx="13">
                  <c:v>0.95650293462301195</c:v>
                </c:pt>
                <c:pt idx="14">
                  <c:v>1.00373278022833</c:v>
                </c:pt>
                <c:pt idx="15">
                  <c:v>1.02558899543602</c:v>
                </c:pt>
                <c:pt idx="16">
                  <c:v>1.04792112829093</c:v>
                </c:pt>
                <c:pt idx="17">
                  <c:v>1.0707395418685</c:v>
                </c:pt>
                <c:pt idx="18">
                  <c:v>1.0940548248994499</c:v>
                </c:pt>
                <c:pt idx="19">
                  <c:v>1.1178777966834099</c:v>
                </c:pt>
                <c:pt idx="20">
                  <c:v>1.14221951210956</c:v>
                </c:pt>
                <c:pt idx="21">
                  <c:v>1.1670912667865501</c:v>
                </c:pt>
                <c:pt idx="22">
                  <c:v>1.1925046022841701</c:v>
                </c:pt>
                <c:pt idx="23">
                  <c:v>1.2184713114891399</c:v>
                </c:pt>
              </c:numCache>
            </c:numRef>
          </c:yVal>
          <c:smooth val="0"/>
        </c:ser>
        <c:ser>
          <c:idx val="2"/>
          <c:order val="2"/>
          <c:tx>
            <c:strRef>
              <c:f>Microsoft_Excel_Worksheet7!$D$1</c:f>
              <c:strCache>
                <c:ptCount val="1"/>
                <c:pt idx="0">
                  <c:v>upper</c:v>
                </c:pt>
              </c:strCache>
            </c:strRef>
          </c:tx>
          <c:spPr>
            <a:ln w="41275">
              <a:solidFill>
                <a:srgbClr val="00FF00"/>
              </a:solidFill>
              <a:prstDash val="sysDash"/>
            </a:ln>
          </c:spPr>
          <c:marker>
            <c:symbol val="none"/>
          </c:marker>
          <c:xVal>
            <c:numRef>
              <c:f>Microsoft_Excel_Worksheet7!$A$2:$A$9936</c:f>
              <c:numCache>
                <c:formatCode>General</c:formatCode>
                <c:ptCount val="9935"/>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32</c:v>
                </c:pt>
                <c:pt idx="21">
                  <c:v>33</c:v>
                </c:pt>
                <c:pt idx="22">
                  <c:v>34</c:v>
                </c:pt>
                <c:pt idx="23">
                  <c:v>35</c:v>
                </c:pt>
              </c:numCache>
            </c:numRef>
          </c:xVal>
          <c:yVal>
            <c:numRef>
              <c:f>Microsoft_Excel_Worksheet7!$D$2:$D$9936</c:f>
              <c:numCache>
                <c:formatCode>General</c:formatCode>
                <c:ptCount val="9935"/>
                <c:pt idx="0">
                  <c:v>0.74241148979565896</c:v>
                </c:pt>
                <c:pt idx="1">
                  <c:v>0.75857745110853603</c:v>
                </c:pt>
                <c:pt idx="2">
                  <c:v>0.77509542516469698</c:v>
                </c:pt>
                <c:pt idx="3">
                  <c:v>0.79197307701845399</c:v>
                </c:pt>
                <c:pt idx="4">
                  <c:v>0.80921823863016795</c:v>
                </c:pt>
                <c:pt idx="5">
                  <c:v>0.82683891250062502</c:v>
                </c:pt>
                <c:pt idx="6">
                  <c:v>0.84484327538453496</c:v>
                </c:pt>
                <c:pt idx="7">
                  <c:v>0.86323968208490698</c:v>
                </c:pt>
                <c:pt idx="8">
                  <c:v>0.882036669330034</c:v>
                </c:pt>
                <c:pt idx="9">
                  <c:v>0.90124295973490398</c:v>
                </c:pt>
                <c:pt idx="10">
                  <c:v>0.92086746584887402</c:v>
                </c:pt>
                <c:pt idx="11">
                  <c:v>0.94091929429147603</c:v>
                </c:pt>
                <c:pt idx="12">
                  <c:v>0.96140774997828304</c:v>
                </c:pt>
                <c:pt idx="13">
                  <c:v>0.98234234043879198</c:v>
                </c:pt>
                <c:pt idx="14">
                  <c:v>1.00934392449022</c:v>
                </c:pt>
                <c:pt idx="15">
                  <c:v>1.0651040587835301</c:v>
                </c:pt>
                <c:pt idx="16">
                  <c:v>1.1239446025398201</c:v>
                </c:pt>
                <c:pt idx="17">
                  <c:v>1.18603572971187</c:v>
                </c:pt>
                <c:pt idx="18">
                  <c:v>1.25155701533193</c:v>
                </c:pt>
                <c:pt idx="19">
                  <c:v>1.32069795486439</c:v>
                </c:pt>
                <c:pt idx="20">
                  <c:v>1.39365851224955</c:v>
                </c:pt>
                <c:pt idx="21">
                  <c:v>1.47064969822344</c:v>
                </c:pt>
                <c:pt idx="22">
                  <c:v>1.55189418058635</c:v>
                </c:pt>
                <c:pt idx="23">
                  <c:v>1.63762692818494</c:v>
                </c:pt>
              </c:numCache>
            </c:numRef>
          </c:yVal>
          <c:smooth val="1"/>
        </c:ser>
        <c:dLbls>
          <c:showLegendKey val="0"/>
          <c:showVal val="0"/>
          <c:showCatName val="0"/>
          <c:showSerName val="0"/>
          <c:showPercent val="0"/>
          <c:showBubbleSize val="0"/>
        </c:dLbls>
        <c:axId val="733468040"/>
        <c:axId val="732818328"/>
      </c:scatterChart>
      <c:valAx>
        <c:axId val="733468040"/>
        <c:scaling>
          <c:orientation val="minMax"/>
          <c:max val="35"/>
          <c:min val="20"/>
        </c:scaling>
        <c:delete val="0"/>
        <c:axPos val="b"/>
        <c:title>
          <c:tx>
            <c:rich>
              <a:bodyPr/>
              <a:lstStyle/>
              <a:p>
                <a:pPr>
                  <a:defRPr sz="1700"/>
                </a:pPr>
                <a:r>
                  <a:rPr lang="en-US" sz="1700" dirty="0" smtClean="0"/>
                  <a:t>Recipient BMI (kg/m</a:t>
                </a:r>
                <a:r>
                  <a:rPr lang="en-US" sz="1700" baseline="30000" dirty="0" smtClean="0"/>
                  <a:t>2</a:t>
                </a:r>
                <a:r>
                  <a:rPr lang="en-US" sz="1700" dirty="0" smtClean="0"/>
                  <a:t>)</a:t>
                </a:r>
                <a:endParaRPr lang="en-US" sz="1700" dirty="0"/>
              </a:p>
            </c:rich>
          </c:tx>
          <c:layout>
            <c:manualLayout>
              <c:xMode val="edge"/>
              <c:yMode val="edge"/>
              <c:x val="0.41890855457227139"/>
              <c:y val="0.88850838201676408"/>
            </c:manualLayout>
          </c:layout>
          <c:overlay val="0"/>
        </c:title>
        <c:numFmt formatCode="#,##0" sourceLinked="0"/>
        <c:majorTickMark val="out"/>
        <c:minorTickMark val="none"/>
        <c:tickLblPos val="nextTo"/>
        <c:txPr>
          <a:bodyPr rot="0"/>
          <a:lstStyle/>
          <a:p>
            <a:pPr>
              <a:defRPr sz="1500" b="1"/>
            </a:pPr>
            <a:endParaRPr lang="en-US"/>
          </a:p>
        </c:txPr>
        <c:crossAx val="732818328"/>
        <c:crosses val="autoZero"/>
        <c:crossBetween val="midCat"/>
        <c:majorUnit val="5"/>
      </c:valAx>
      <c:valAx>
        <c:axId val="732818328"/>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10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733468040"/>
        <c:crossesAt val="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FF00"/>
              </a:solidFill>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Microsoft_Excel_Worksheet1!$B$2:$B$10002</c:f>
              <c:numCache>
                <c:formatCode>General</c:formatCode>
                <c:ptCount val="10001"/>
                <c:pt idx="0">
                  <c:v>0.59229777767978997</c:v>
                </c:pt>
                <c:pt idx="1">
                  <c:v>0.59275587531045104</c:v>
                </c:pt>
                <c:pt idx="2">
                  <c:v>0.59321432724505696</c:v>
                </c:pt>
                <c:pt idx="3">
                  <c:v>0.59367313375763497</c:v>
                </c:pt>
                <c:pt idx="4">
                  <c:v>0.59413229512242505</c:v>
                </c:pt>
                <c:pt idx="5">
                  <c:v>0.59459181161387797</c:v>
                </c:pt>
                <c:pt idx="6">
                  <c:v>0.59505168350665705</c:v>
                </c:pt>
                <c:pt idx="7">
                  <c:v>0.59551191107564005</c:v>
                </c:pt>
                <c:pt idx="8">
                  <c:v>0.59597249459591395</c:v>
                </c:pt>
                <c:pt idx="9">
                  <c:v>0.59643343434277996</c:v>
                </c:pt>
                <c:pt idx="10">
                  <c:v>0.59689473059175502</c:v>
                </c:pt>
                <c:pt idx="11">
                  <c:v>0.59735638361856402</c:v>
                </c:pt>
                <c:pt idx="12">
                  <c:v>0.59781839369914802</c:v>
                </c:pt>
                <c:pt idx="13">
                  <c:v>0.598280761109662</c:v>
                </c:pt>
                <c:pt idx="14">
                  <c:v>0.59874348612647399</c:v>
                </c:pt>
                <c:pt idx="15">
                  <c:v>0.59920656902616498</c:v>
                </c:pt>
                <c:pt idx="16">
                  <c:v>0.599670010085529</c:v>
                </c:pt>
                <c:pt idx="17">
                  <c:v>0.60013380958157803</c:v>
                </c:pt>
                <c:pt idx="18">
                  <c:v>0.60059796779153396</c:v>
                </c:pt>
                <c:pt idx="19">
                  <c:v>0.60106248499283599</c:v>
                </c:pt>
                <c:pt idx="20">
                  <c:v>0.60152736146313601</c:v>
                </c:pt>
                <c:pt idx="21">
                  <c:v>0.60199259748030198</c:v>
                </c:pt>
                <c:pt idx="22">
                  <c:v>0.60245819332241601</c:v>
                </c:pt>
                <c:pt idx="23">
                  <c:v>0.60292414926777604</c:v>
                </c:pt>
                <c:pt idx="24">
                  <c:v>0.60339046559489395</c:v>
                </c:pt>
                <c:pt idx="25">
                  <c:v>0.60385714258249901</c:v>
                </c:pt>
                <c:pt idx="26">
                  <c:v>0.60432418050953296</c:v>
                </c:pt>
                <c:pt idx="27">
                  <c:v>0.60479157965515695</c:v>
                </c:pt>
                <c:pt idx="28">
                  <c:v>0.60525934029874595</c:v>
                </c:pt>
                <c:pt idx="29">
                  <c:v>0.60572746271989097</c:v>
                </c:pt>
                <c:pt idx="30">
                  <c:v>0.60619594719839998</c:v>
                </c:pt>
                <c:pt idx="31">
                  <c:v>0.60666479401429696</c:v>
                </c:pt>
                <c:pt idx="32">
                  <c:v>0.60713400344782198</c:v>
                </c:pt>
                <c:pt idx="33">
                  <c:v>0.60760357577943302</c:v>
                </c:pt>
                <c:pt idx="34">
                  <c:v>0.60807351128980403</c:v>
                </c:pt>
                <c:pt idx="35">
                  <c:v>0.60854381025982696</c:v>
                </c:pt>
                <c:pt idx="36">
                  <c:v>0.60901447297060995</c:v>
                </c:pt>
                <c:pt idx="37">
                  <c:v>0.60948549970347898</c:v>
                </c:pt>
                <c:pt idx="38">
                  <c:v>0.60995689073997705</c:v>
                </c:pt>
                <c:pt idx="39">
                  <c:v>0.610428646361867</c:v>
                </c:pt>
                <c:pt idx="40">
                  <c:v>0.61090076685112804</c:v>
                </c:pt>
                <c:pt idx="41">
                  <c:v>0.611373252489956</c:v>
                </c:pt>
                <c:pt idx="42">
                  <c:v>0.61184610356076696</c:v>
                </c:pt>
                <c:pt idx="43">
                  <c:v>0.61231932034619596</c:v>
                </c:pt>
                <c:pt idx="44">
                  <c:v>0.61279290312909496</c:v>
                </c:pt>
                <c:pt idx="45">
                  <c:v>0.61326685219253596</c:v>
                </c:pt>
                <c:pt idx="46">
                  <c:v>0.61374116781980803</c:v>
                </c:pt>
                <c:pt idx="47">
                  <c:v>0.61421585029442205</c:v>
                </c:pt>
                <c:pt idx="48">
                  <c:v>0.61469089990010595</c:v>
                </c:pt>
                <c:pt idx="49">
                  <c:v>0.61516631692080803</c:v>
                </c:pt>
                <c:pt idx="50">
                  <c:v>0.61564210164069699</c:v>
                </c:pt>
                <c:pt idx="51">
                  <c:v>0.61611825434415901</c:v>
                </c:pt>
                <c:pt idx="52">
                  <c:v>0.61659477531580198</c:v>
                </c:pt>
                <c:pt idx="53">
                  <c:v>0.61707166484045395</c:v>
                </c:pt>
                <c:pt idx="54">
                  <c:v>0.61754892320316201</c:v>
                </c:pt>
                <c:pt idx="55">
                  <c:v>0.61802655068919599</c:v>
                </c:pt>
                <c:pt idx="56">
                  <c:v>0.61850454758404405</c:v>
                </c:pt>
                <c:pt idx="57">
                  <c:v>0.618982914173416</c:v>
                </c:pt>
                <c:pt idx="58">
                  <c:v>0.619461650743243</c:v>
                </c:pt>
                <c:pt idx="59">
                  <c:v>0.61994075757967604</c:v>
                </c:pt>
                <c:pt idx="60">
                  <c:v>0.62042023496909005</c:v>
                </c:pt>
                <c:pt idx="61">
                  <c:v>0.62090008319807899</c:v>
                </c:pt>
                <c:pt idx="62">
                  <c:v>0.621380302553458</c:v>
                </c:pt>
                <c:pt idx="63">
                  <c:v>0.62186089332226802</c:v>
                </c:pt>
                <c:pt idx="64">
                  <c:v>0.62234185579176704</c:v>
                </c:pt>
                <c:pt idx="65">
                  <c:v>0.622823190249438</c:v>
                </c:pt>
                <c:pt idx="66">
                  <c:v>0.62330489698298597</c:v>
                </c:pt>
                <c:pt idx="67">
                  <c:v>0.62378697628033797</c:v>
                </c:pt>
                <c:pt idx="68">
                  <c:v>0.62426942842964495</c:v>
                </c:pt>
                <c:pt idx="69">
                  <c:v>0.624752253719279</c:v>
                </c:pt>
                <c:pt idx="70">
                  <c:v>0.62523545243783596</c:v>
                </c:pt>
                <c:pt idx="71">
                  <c:v>0.625719024874135</c:v>
                </c:pt>
                <c:pt idx="72">
                  <c:v>0.62620297131721803</c:v>
                </c:pt>
                <c:pt idx="73">
                  <c:v>0.62668729205635199</c:v>
                </c:pt>
                <c:pt idx="74">
                  <c:v>0.62717198738102597</c:v>
                </c:pt>
                <c:pt idx="75">
                  <c:v>0.62765705758095403</c:v>
                </c:pt>
                <c:pt idx="76">
                  <c:v>0.62814250294607399</c:v>
                </c:pt>
                <c:pt idx="77">
                  <c:v>0.62862832376654798</c:v>
                </c:pt>
                <c:pt idx="78">
                  <c:v>0.62911452033276105</c:v>
                </c:pt>
                <c:pt idx="79">
                  <c:v>0.62960109293532596</c:v>
                </c:pt>
                <c:pt idx="80">
                  <c:v>0.63008804186507705</c:v>
                </c:pt>
                <c:pt idx="81">
                  <c:v>0.63057536741307596</c:v>
                </c:pt>
                <c:pt idx="82">
                  <c:v>0.63106306987060801</c:v>
                </c:pt>
                <c:pt idx="83">
                  <c:v>0.63155114952918401</c:v>
                </c:pt>
                <c:pt idx="84">
                  <c:v>0.63203960668054104</c:v>
                </c:pt>
                <c:pt idx="85">
                  <c:v>0.63252844161664101</c:v>
                </c:pt>
                <c:pt idx="86">
                  <c:v>0.63301765462967197</c:v>
                </c:pt>
                <c:pt idx="87">
                  <c:v>0.633507246012048</c:v>
                </c:pt>
                <c:pt idx="88">
                  <c:v>0.63399721605640902</c:v>
                </c:pt>
                <c:pt idx="89">
                  <c:v>0.63448756505562098</c:v>
                </c:pt>
                <c:pt idx="90">
                  <c:v>0.634978293302778</c:v>
                </c:pt>
                <c:pt idx="91">
                  <c:v>0.63546940109119898</c:v>
                </c:pt>
                <c:pt idx="92">
                  <c:v>0.63596088871443102</c:v>
                </c:pt>
                <c:pt idx="93">
                  <c:v>0.63645275646624799</c:v>
                </c:pt>
                <c:pt idx="94">
                  <c:v>0.63694500464064896</c:v>
                </c:pt>
                <c:pt idx="95">
                  <c:v>0.637437633531863</c:v>
                </c:pt>
                <c:pt idx="96">
                  <c:v>0.63793064343434702</c:v>
                </c:pt>
                <c:pt idx="97">
                  <c:v>0.63842403464278297</c:v>
                </c:pt>
                <c:pt idx="98">
                  <c:v>0.63891780745208204</c:v>
                </c:pt>
                <c:pt idx="99">
                  <c:v>0.63941196215738505</c:v>
                </c:pt>
                <c:pt idx="100">
                  <c:v>0.63990649905405905</c:v>
                </c:pt>
                <c:pt idx="101">
                  <c:v>0.64040141843770004</c:v>
                </c:pt>
                <c:pt idx="102">
                  <c:v>0.64089672060413305</c:v>
                </c:pt>
                <c:pt idx="103">
                  <c:v>0.64139240584941204</c:v>
                </c:pt>
                <c:pt idx="104">
                  <c:v>0.641888474469818</c:v>
                </c:pt>
                <c:pt idx="105">
                  <c:v>0.64238492676186498</c:v>
                </c:pt>
                <c:pt idx="106">
                  <c:v>0.64288176302229205</c:v>
                </c:pt>
                <c:pt idx="107">
                  <c:v>0.64337898354807099</c:v>
                </c:pt>
                <c:pt idx="108">
                  <c:v>0.64387658863640196</c:v>
                </c:pt>
                <c:pt idx="109">
                  <c:v>0.64437457858471503</c:v>
                </c:pt>
                <c:pt idx="110">
                  <c:v>0.64487295369066899</c:v>
                </c:pt>
                <c:pt idx="111">
                  <c:v>0.645371714252156</c:v>
                </c:pt>
                <c:pt idx="112">
                  <c:v>0.64587086056729603</c:v>
                </c:pt>
                <c:pt idx="113">
                  <c:v>0.64637039293444098</c:v>
                </c:pt>
                <c:pt idx="114">
                  <c:v>0.64687031165217201</c:v>
                </c:pt>
                <c:pt idx="115">
                  <c:v>0.64737061701930199</c:v>
                </c:pt>
                <c:pt idx="116">
                  <c:v>0.64787130933487702</c:v>
                </c:pt>
                <c:pt idx="117">
                  <c:v>0.64837238889817095</c:v>
                </c:pt>
                <c:pt idx="118">
                  <c:v>0.64887385600868996</c:v>
                </c:pt>
                <c:pt idx="119">
                  <c:v>0.64937571096617397</c:v>
                </c:pt>
                <c:pt idx="120">
                  <c:v>0.64987795407059301</c:v>
                </c:pt>
                <c:pt idx="121">
                  <c:v>0.65038058562214995</c:v>
                </c:pt>
                <c:pt idx="122">
                  <c:v>0.65088360592127803</c:v>
                </c:pt>
                <c:pt idx="123">
                  <c:v>0.65138701526864395</c:v>
                </c:pt>
                <c:pt idx="124">
                  <c:v>0.65189081396514903</c:v>
                </c:pt>
                <c:pt idx="125">
                  <c:v>0.65239500231192504</c:v>
                </c:pt>
                <c:pt idx="126">
                  <c:v>0.65289958061033504</c:v>
                </c:pt>
                <c:pt idx="127">
                  <c:v>0.65340454916197999</c:v>
                </c:pt>
                <c:pt idx="128">
                  <c:v>0.653909908268689</c:v>
                </c:pt>
                <c:pt idx="129">
                  <c:v>0.65441565823252801</c:v>
                </c:pt>
                <c:pt idx="130">
                  <c:v>0.65492179935579597</c:v>
                </c:pt>
                <c:pt idx="131">
                  <c:v>0.65542833194102401</c:v>
                </c:pt>
                <c:pt idx="132">
                  <c:v>0.65593525629098004</c:v>
                </c:pt>
                <c:pt idx="133">
                  <c:v>0.65644257270866202</c:v>
                </c:pt>
                <c:pt idx="134">
                  <c:v>0.65695028149730705</c:v>
                </c:pt>
                <c:pt idx="135">
                  <c:v>0.65745838296038395</c:v>
                </c:pt>
                <c:pt idx="136">
                  <c:v>0.65796687740159499</c:v>
                </c:pt>
                <c:pt idx="137">
                  <c:v>0.65847576512488204</c:v>
                </c:pt>
                <c:pt idx="138">
                  <c:v>0.65898504643441702</c:v>
                </c:pt>
                <c:pt idx="139">
                  <c:v>0.65949472163460898</c:v>
                </c:pt>
                <c:pt idx="140">
                  <c:v>0.66000479103010401</c:v>
                </c:pt>
                <c:pt idx="141">
                  <c:v>0.660515254925782</c:v>
                </c:pt>
                <c:pt idx="142">
                  <c:v>0.661026113626759</c:v>
                </c:pt>
                <c:pt idx="143">
                  <c:v>0.66153736743838698</c:v>
                </c:pt>
                <c:pt idx="144">
                  <c:v>0.66204901666625404</c:v>
                </c:pt>
                <c:pt idx="145">
                  <c:v>0.662561061616185</c:v>
                </c:pt>
                <c:pt idx="146">
                  <c:v>0.66307350259424103</c:v>
                </c:pt>
                <c:pt idx="147">
                  <c:v>0.66358633990672</c:v>
                </c:pt>
                <c:pt idx="148">
                  <c:v>0.66409957386015595</c:v>
                </c:pt>
                <c:pt idx="149">
                  <c:v>0.66461320476132202</c:v>
                </c:pt>
                <c:pt idx="150">
                  <c:v>0.66512723291722697</c:v>
                </c:pt>
                <c:pt idx="151">
                  <c:v>0.66564165863511604</c:v>
                </c:pt>
                <c:pt idx="152">
                  <c:v>0.66615648222247603</c:v>
                </c:pt>
                <c:pt idx="153">
                  <c:v>0.66667170398702602</c:v>
                </c:pt>
                <c:pt idx="154">
                  <c:v>0.667187324236728</c:v>
                </c:pt>
                <c:pt idx="155">
                  <c:v>0.66770334327977998</c:v>
                </c:pt>
                <c:pt idx="156">
                  <c:v>0.66821976142461703</c:v>
                </c:pt>
                <c:pt idx="157">
                  <c:v>0.66873657897991601</c:v>
                </c:pt>
                <c:pt idx="158">
                  <c:v>0.66925379625459003</c:v>
                </c:pt>
                <c:pt idx="159">
                  <c:v>0.66977141355779202</c:v>
                </c:pt>
                <c:pt idx="160">
                  <c:v>0.67028943119891404</c:v>
                </c:pt>
                <c:pt idx="161">
                  <c:v>0.67080784948758598</c:v>
                </c:pt>
                <c:pt idx="162">
                  <c:v>0.67132666873367997</c:v>
                </c:pt>
                <c:pt idx="163">
                  <c:v>0.67184588924730604</c:v>
                </c:pt>
                <c:pt idx="164">
                  <c:v>0.67236551133881495</c:v>
                </c:pt>
                <c:pt idx="165">
                  <c:v>0.67288553531879503</c:v>
                </c:pt>
                <c:pt idx="166">
                  <c:v>0.67340596149807797</c:v>
                </c:pt>
                <c:pt idx="167">
                  <c:v>0.67392679018773405</c:v>
                </c:pt>
                <c:pt idx="168">
                  <c:v>0.67444802169907503</c:v>
                </c:pt>
                <c:pt idx="169">
                  <c:v>0.67496965634365302</c:v>
                </c:pt>
                <c:pt idx="170">
                  <c:v>0.67549169443326096</c:v>
                </c:pt>
                <c:pt idx="171">
                  <c:v>0.67601413627993301</c:v>
                </c:pt>
                <c:pt idx="172">
                  <c:v>0.67653698219594605</c:v>
                </c:pt>
                <c:pt idx="173">
                  <c:v>0.67706023249381497</c:v>
                </c:pt>
                <c:pt idx="174">
                  <c:v>0.67758388748630105</c:v>
                </c:pt>
                <c:pt idx="175">
                  <c:v>0.67810794748640302</c:v>
                </c:pt>
                <c:pt idx="176">
                  <c:v>0.67863241280736497</c:v>
                </c:pt>
                <c:pt idx="177">
                  <c:v>0.67915728376267204</c:v>
                </c:pt>
                <c:pt idx="178">
                  <c:v>0.67968256066605104</c:v>
                </c:pt>
                <c:pt idx="179">
                  <c:v>0.68020824383147205</c:v>
                </c:pt>
                <c:pt idx="180">
                  <c:v>0.68073433357314905</c:v>
                </c:pt>
                <c:pt idx="181">
                  <c:v>0.68126083020553696</c:v>
                </c:pt>
                <c:pt idx="182">
                  <c:v>0.68178773404333604</c:v>
                </c:pt>
                <c:pt idx="183">
                  <c:v>0.68231504540148802</c:v>
                </c:pt>
                <c:pt idx="184">
                  <c:v>0.68284276459518001</c:v>
                </c:pt>
                <c:pt idx="185">
                  <c:v>0.68337089193984202</c:v>
                </c:pt>
                <c:pt idx="186">
                  <c:v>0.68389942775114698</c:v>
                </c:pt>
                <c:pt idx="187">
                  <c:v>0.68442837234501397</c:v>
                </c:pt>
                <c:pt idx="188">
                  <c:v>0.68495772603760596</c:v>
                </c:pt>
                <c:pt idx="189">
                  <c:v>0.68548748914532798</c:v>
                </c:pt>
                <c:pt idx="190">
                  <c:v>0.68601766198483405</c:v>
                </c:pt>
                <c:pt idx="191">
                  <c:v>0.68654824487301802</c:v>
                </c:pt>
                <c:pt idx="192">
                  <c:v>0.68707923812702498</c:v>
                </c:pt>
                <c:pt idx="193">
                  <c:v>0.68761064206423905</c:v>
                </c:pt>
                <c:pt idx="194">
                  <c:v>0.68814245700229404</c:v>
                </c:pt>
                <c:pt idx="195">
                  <c:v>0.688674683259068</c:v>
                </c:pt>
                <c:pt idx="196">
                  <c:v>0.68920732115268402</c:v>
                </c:pt>
                <c:pt idx="197">
                  <c:v>0.68974037100151397</c:v>
                </c:pt>
                <c:pt idx="198">
                  <c:v>0.69027383312417201</c:v>
                </c:pt>
                <c:pt idx="199">
                  <c:v>0.69080770783952306</c:v>
                </c:pt>
                <c:pt idx="200">
                  <c:v>0.69134199546667396</c:v>
                </c:pt>
                <c:pt idx="201">
                  <c:v>0.69187669632498305</c:v>
                </c:pt>
                <c:pt idx="202">
                  <c:v>0.692411810734052</c:v>
                </c:pt>
                <c:pt idx="203">
                  <c:v>0.69294733901373196</c:v>
                </c:pt>
                <c:pt idx="204">
                  <c:v>0.69348328148411897</c:v>
                </c:pt>
                <c:pt idx="205">
                  <c:v>0.69401963846556103</c:v>
                </c:pt>
                <c:pt idx="206">
                  <c:v>0.69455641027864901</c:v>
                </c:pt>
                <c:pt idx="207">
                  <c:v>0.69509359724422504</c:v>
                </c:pt>
                <c:pt idx="208">
                  <c:v>0.69563119968337706</c:v>
                </c:pt>
                <c:pt idx="209">
                  <c:v>0.69616921791744402</c:v>
                </c:pt>
                <c:pt idx="210">
                  <c:v>0.69670765226801001</c:v>
                </c:pt>
                <c:pt idx="211">
                  <c:v>0.69724650305691205</c:v>
                </c:pt>
                <c:pt idx="212">
                  <c:v>0.69778577060623204</c:v>
                </c:pt>
                <c:pt idx="213">
                  <c:v>0.69832545523830303</c:v>
                </c:pt>
                <c:pt idx="214">
                  <c:v>0.69886555727570698</c:v>
                </c:pt>
                <c:pt idx="215">
                  <c:v>0.699406077041276</c:v>
                </c:pt>
                <c:pt idx="216">
                  <c:v>0.69994701485809097</c:v>
                </c:pt>
                <c:pt idx="217">
                  <c:v>0.70048837104948303</c:v>
                </c:pt>
                <c:pt idx="218">
                  <c:v>0.70103014593903401</c:v>
                </c:pt>
                <c:pt idx="219">
                  <c:v>0.70157233985057299</c:v>
                </c:pt>
                <c:pt idx="220">
                  <c:v>0.70211495310818495</c:v>
                </c:pt>
                <c:pt idx="221">
                  <c:v>0.7026579860362</c:v>
                </c:pt>
                <c:pt idx="222">
                  <c:v>0.70320143895920295</c:v>
                </c:pt>
                <c:pt idx="223">
                  <c:v>0.70374531220202796</c:v>
                </c:pt>
                <c:pt idx="224">
                  <c:v>0.70428960608975999</c:v>
                </c:pt>
                <c:pt idx="225">
                  <c:v>0.70483432094773701</c:v>
                </c:pt>
                <c:pt idx="226">
                  <c:v>0.70537945710154704</c:v>
                </c:pt>
                <c:pt idx="227">
                  <c:v>0.70592501487703097</c:v>
                </c:pt>
                <c:pt idx="228">
                  <c:v>0.70647099460028195</c:v>
                </c:pt>
                <c:pt idx="229">
                  <c:v>0.70701739659764395</c:v>
                </c:pt>
                <c:pt idx="230">
                  <c:v>0.70756422119571305</c:v>
                </c:pt>
                <c:pt idx="231">
                  <c:v>0.70811146872134101</c:v>
                </c:pt>
                <c:pt idx="232">
                  <c:v>0.70865913950162995</c:v>
                </c:pt>
                <c:pt idx="233">
                  <c:v>0.70920723386393503</c:v>
                </c:pt>
                <c:pt idx="234">
                  <c:v>0.70975575213586395</c:v>
                </c:pt>
                <c:pt idx="235">
                  <c:v>0.71030469464528101</c:v>
                </c:pt>
                <c:pt idx="236">
                  <c:v>0.71085406172029997</c:v>
                </c:pt>
                <c:pt idx="237">
                  <c:v>0.71140385368929204</c:v>
                </c:pt>
                <c:pt idx="238">
                  <c:v>0.71195407088087903</c:v>
                </c:pt>
                <c:pt idx="239">
                  <c:v>0.71250471362393897</c:v>
                </c:pt>
                <c:pt idx="240">
                  <c:v>0.71305578224760402</c:v>
                </c:pt>
                <c:pt idx="241">
                  <c:v>0.71360727708126004</c:v>
                </c:pt>
                <c:pt idx="242">
                  <c:v>0.71415919845455</c:v>
                </c:pt>
                <c:pt idx="243">
                  <c:v>0.71471154669736803</c:v>
                </c:pt>
                <c:pt idx="244">
                  <c:v>0.71526432213986701</c:v>
                </c:pt>
                <c:pt idx="245">
                  <c:v>0.715817525112454</c:v>
                </c:pt>
                <c:pt idx="246">
                  <c:v>0.71637115594578904</c:v>
                </c:pt>
                <c:pt idx="247">
                  <c:v>0.71692521497079198</c:v>
                </c:pt>
                <c:pt idx="248">
                  <c:v>0.71747970251863602</c:v>
                </c:pt>
                <c:pt idx="249">
                  <c:v>0.71803461892075204</c:v>
                </c:pt>
                <c:pt idx="250">
                  <c:v>0.71858996450882495</c:v>
                </c:pt>
                <c:pt idx="251">
                  <c:v>0.719145739614799</c:v>
                </c:pt>
                <c:pt idx="252">
                  <c:v>0.719701944570874</c:v>
                </c:pt>
                <c:pt idx="253">
                  <c:v>0.72025857970950502</c:v>
                </c:pt>
                <c:pt idx="254">
                  <c:v>0.72081564536340803</c:v>
                </c:pt>
                <c:pt idx="255">
                  <c:v>0.72137314186555201</c:v>
                </c:pt>
                <c:pt idx="256">
                  <c:v>0.72193106954916697</c:v>
                </c:pt>
                <c:pt idx="257">
                  <c:v>0.72248942874773903</c:v>
                </c:pt>
                <c:pt idx="258">
                  <c:v>0.72304821979501099</c:v>
                </c:pt>
                <c:pt idx="259">
                  <c:v>0.72360744302498703</c:v>
                </c:pt>
                <c:pt idx="260">
                  <c:v>0.72416709877192698</c:v>
                </c:pt>
                <c:pt idx="261">
                  <c:v>0.72472718737035102</c:v>
                </c:pt>
                <c:pt idx="262">
                  <c:v>0.72528770915503604</c:v>
                </c:pt>
                <c:pt idx="263">
                  <c:v>0.72584866446101903</c:v>
                </c:pt>
                <c:pt idx="264">
                  <c:v>0.72641005362359601</c:v>
                </c:pt>
                <c:pt idx="265">
                  <c:v>0.726971876978323</c:v>
                </c:pt>
                <c:pt idx="266">
                  <c:v>0.72753413486101404</c:v>
                </c:pt>
                <c:pt idx="267">
                  <c:v>0.72809682760774397</c:v>
                </c:pt>
                <c:pt idx="268">
                  <c:v>0.72865995555484797</c:v>
                </c:pt>
                <c:pt idx="269">
                  <c:v>0.72922351903892002</c:v>
                </c:pt>
                <c:pt idx="270">
                  <c:v>0.72978751839681399</c:v>
                </c:pt>
                <c:pt idx="271">
                  <c:v>0.730351953965648</c:v>
                </c:pt>
                <c:pt idx="272">
                  <c:v>0.73091682608279596</c:v>
                </c:pt>
                <c:pt idx="273">
                  <c:v>0.73148213508589699</c:v>
                </c:pt>
                <c:pt idx="274">
                  <c:v>0.73204788131284804</c:v>
                </c:pt>
                <c:pt idx="275">
                  <c:v>0.73261406510180804</c:v>
                </c:pt>
                <c:pt idx="276">
                  <c:v>0.73318068679119996</c:v>
                </c:pt>
                <c:pt idx="277">
                  <c:v>0.73374774671970699</c:v>
                </c:pt>
                <c:pt idx="278">
                  <c:v>0.73431524522627201</c:v>
                </c:pt>
                <c:pt idx="279">
                  <c:v>0.734883182650103</c:v>
                </c:pt>
                <c:pt idx="280">
                  <c:v>0.73545155933066897</c:v>
                </c:pt>
                <c:pt idx="281">
                  <c:v>0.73602037560770295</c:v>
                </c:pt>
                <c:pt idx="282">
                  <c:v>0.73658963182119896</c:v>
                </c:pt>
                <c:pt idx="283">
                  <c:v>0.73715932831141495</c:v>
                </c:pt>
                <c:pt idx="284">
                  <c:v>0.73772946541887097</c:v>
                </c:pt>
                <c:pt idx="285">
                  <c:v>0.73830004348435196</c:v>
                </c:pt>
                <c:pt idx="286">
                  <c:v>0.73887106284890502</c:v>
                </c:pt>
                <c:pt idx="287">
                  <c:v>0.73944252385384301</c:v>
                </c:pt>
                <c:pt idx="288">
                  <c:v>0.74001442684074004</c:v>
                </c:pt>
                <c:pt idx="289">
                  <c:v>0.74058677215143598</c:v>
                </c:pt>
                <c:pt idx="290">
                  <c:v>0.74115956012803497</c:v>
                </c:pt>
                <c:pt idx="291">
                  <c:v>0.74173279111290602</c:v>
                </c:pt>
                <c:pt idx="292">
                  <c:v>0.74230646544868295</c:v>
                </c:pt>
                <c:pt idx="293">
                  <c:v>0.74288058347826302</c:v>
                </c:pt>
                <c:pt idx="294">
                  <c:v>0.74345514554481096</c:v>
                </c:pt>
                <c:pt idx="295">
                  <c:v>0.74403015199175504</c:v>
                </c:pt>
                <c:pt idx="296">
                  <c:v>0.74460560316279101</c:v>
                </c:pt>
                <c:pt idx="297">
                  <c:v>0.74518149940187906</c:v>
                </c:pt>
                <c:pt idx="298">
                  <c:v>0.74575784105324505</c:v>
                </c:pt>
                <c:pt idx="299">
                  <c:v>0.74633462846138199</c:v>
                </c:pt>
                <c:pt idx="300">
                  <c:v>0.74691186197104897</c:v>
                </c:pt>
                <c:pt idx="301">
                  <c:v>0.74748954192727302</c:v>
                </c:pt>
                <c:pt idx="302">
                  <c:v>0.74806766867534602</c:v>
                </c:pt>
                <c:pt idx="303">
                  <c:v>0.74864624256082701</c:v>
                </c:pt>
                <c:pt idx="304">
                  <c:v>0.74922526392954503</c:v>
                </c:pt>
                <c:pt idx="305">
                  <c:v>0.74980473312759199</c:v>
                </c:pt>
                <c:pt idx="306">
                  <c:v>0.75038465050133196</c:v>
                </c:pt>
                <c:pt idx="307">
                  <c:v>0.75096501639739499</c:v>
                </c:pt>
                <c:pt idx="308">
                  <c:v>0.75154583116267804</c:v>
                </c:pt>
                <c:pt idx="309">
                  <c:v>0.75212709514434894</c:v>
                </c:pt>
                <c:pt idx="310">
                  <c:v>0.75270880868984102</c:v>
                </c:pt>
                <c:pt idx="311">
                  <c:v>0.75329097214686003</c:v>
                </c:pt>
                <c:pt idx="312">
                  <c:v>0.75387358586337705</c:v>
                </c:pt>
                <c:pt idx="313">
                  <c:v>0.75445665018763397</c:v>
                </c:pt>
                <c:pt idx="314">
                  <c:v>0.75504016546814201</c:v>
                </c:pt>
                <c:pt idx="315">
                  <c:v>0.75562413205368295</c:v>
                </c:pt>
                <c:pt idx="316">
                  <c:v>0.75620855029330603</c:v>
                </c:pt>
                <c:pt idx="317">
                  <c:v>0.75679342053633103</c:v>
                </c:pt>
                <c:pt idx="318">
                  <c:v>0.75737874313234899</c:v>
                </c:pt>
                <c:pt idx="319">
                  <c:v>0.75796451843122203</c:v>
                </c:pt>
                <c:pt idx="320">
                  <c:v>0.75855074678307999</c:v>
                </c:pt>
                <c:pt idx="321">
                  <c:v>0.759137428538326</c:v>
                </c:pt>
                <c:pt idx="322">
                  <c:v>0.759724564047633</c:v>
                </c:pt>
                <c:pt idx="323">
                  <c:v>0.76031215366194604</c:v>
                </c:pt>
                <c:pt idx="324">
                  <c:v>0.76090019773247997</c:v>
                </c:pt>
                <c:pt idx="325">
                  <c:v>0.76148869661072405</c:v>
                </c:pt>
                <c:pt idx="326">
                  <c:v>0.76207765064843602</c:v>
                </c:pt>
                <c:pt idx="327">
                  <c:v>0.76266706019764796</c:v>
                </c:pt>
                <c:pt idx="328">
                  <c:v>0.76325692561066405</c:v>
                </c:pt>
                <c:pt idx="329">
                  <c:v>0.76384724724006103</c:v>
                </c:pt>
                <c:pt idx="330">
                  <c:v>0.764438025438686</c:v>
                </c:pt>
                <c:pt idx="331">
                  <c:v>0.76502926055966303</c:v>
                </c:pt>
                <c:pt idx="332">
                  <c:v>0.76562095295638499</c:v>
                </c:pt>
                <c:pt idx="333">
                  <c:v>0.76621310298252199</c:v>
                </c:pt>
                <c:pt idx="334">
                  <c:v>0.766805710992014</c:v>
                </c:pt>
                <c:pt idx="335">
                  <c:v>0.76739877733907902</c:v>
                </c:pt>
                <c:pt idx="336">
                  <c:v>0.76799230237820404</c:v>
                </c:pt>
                <c:pt idx="337">
                  <c:v>0.76858628646415394</c:v>
                </c:pt>
                <c:pt idx="338">
                  <c:v>0.76918072995196696</c:v>
                </c:pt>
                <c:pt idx="339">
                  <c:v>0.76977563319695497</c:v>
                </c:pt>
                <c:pt idx="340">
                  <c:v>0.77037099655470598</c:v>
                </c:pt>
                <c:pt idx="341">
                  <c:v>0.770966820381083</c:v>
                </c:pt>
                <c:pt idx="342">
                  <c:v>0.77156310503222303</c:v>
                </c:pt>
                <c:pt idx="343">
                  <c:v>0.77215985086453898</c:v>
                </c:pt>
                <c:pt idx="344">
                  <c:v>0.77275705823472096</c:v>
                </c:pt>
                <c:pt idx="345">
                  <c:v>0.773354727499732</c:v>
                </c:pt>
                <c:pt idx="346">
                  <c:v>0.77395285901681499</c:v>
                </c:pt>
                <c:pt idx="347">
                  <c:v>0.77455145314348495</c:v>
                </c:pt>
                <c:pt idx="348">
                  <c:v>0.77515051023753601</c:v>
                </c:pt>
                <c:pt idx="349">
                  <c:v>0.77575003065703996</c:v>
                </c:pt>
                <c:pt idx="350">
                  <c:v>0.77635001476034204</c:v>
                </c:pt>
                <c:pt idx="351">
                  <c:v>0.77695046290606795</c:v>
                </c:pt>
                <c:pt idx="352">
                  <c:v>0.77755137545311903</c:v>
                </c:pt>
                <c:pt idx="353">
                  <c:v>0.77815275276067397</c:v>
                </c:pt>
                <c:pt idx="354">
                  <c:v>0.77875459518819201</c:v>
                </c:pt>
                <c:pt idx="355">
                  <c:v>0.77935690309540595</c:v>
                </c:pt>
                <c:pt idx="356">
                  <c:v>0.77995967684233103</c:v>
                </c:pt>
                <c:pt idx="357">
                  <c:v>0.78056291678925804</c:v>
                </c:pt>
                <c:pt idx="358">
                  <c:v>0.78116662329675801</c:v>
                </c:pt>
                <c:pt idx="359">
                  <c:v>0.78177079672567995</c:v>
                </c:pt>
                <c:pt idx="360">
                  <c:v>0.78237543743715199</c:v>
                </c:pt>
                <c:pt idx="361">
                  <c:v>0.78298054579258303</c:v>
                </c:pt>
                <c:pt idx="362">
                  <c:v>0.78358612215365997</c:v>
                </c:pt>
                <c:pt idx="363">
                  <c:v>0.78419216688235005</c:v>
                </c:pt>
                <c:pt idx="364">
                  <c:v>0.78479868034089895</c:v>
                </c:pt>
                <c:pt idx="365">
                  <c:v>0.785405662891836</c:v>
                </c:pt>
                <c:pt idx="366">
                  <c:v>0.78601311489796699</c:v>
                </c:pt>
                <c:pt idx="367">
                  <c:v>0.78662103672238004</c:v>
                </c:pt>
                <c:pt idx="368">
                  <c:v>0.78722942872844504</c:v>
                </c:pt>
                <c:pt idx="369">
                  <c:v>0.78783829127981198</c:v>
                </c:pt>
                <c:pt idx="370">
                  <c:v>0.78844762474041197</c:v>
                </c:pt>
                <c:pt idx="371">
                  <c:v>0.789057446540125</c:v>
                </c:pt>
                <c:pt idx="372">
                  <c:v>0.78966784247738597</c:v>
                </c:pt>
                <c:pt idx="373">
                  <c:v>0.79027891570731901</c:v>
                </c:pt>
                <c:pt idx="374">
                  <c:v>0.790890769703257</c:v>
                </c:pt>
                <c:pt idx="375">
                  <c:v>0.79150350825768301</c:v>
                </c:pt>
                <c:pt idx="376">
                  <c:v>0.79211723548331903</c:v>
                </c:pt>
                <c:pt idx="377">
                  <c:v>0.79273205581434802</c:v>
                </c:pt>
                <c:pt idx="378">
                  <c:v>0.79334807400776897</c:v>
                </c:pt>
                <c:pt idx="379">
                  <c:v>0.79396539514489195</c:v>
                </c:pt>
                <c:pt idx="380">
                  <c:v>0.794584124632981</c:v>
                </c:pt>
                <c:pt idx="381">
                  <c:v>0.79520436820702001</c:v>
                </c:pt>
                <c:pt idx="382">
                  <c:v>0.79582623193163504</c:v>
                </c:pt>
                <c:pt idx="383">
                  <c:v>0.79644982220314597</c:v>
                </c:pt>
                <c:pt idx="384">
                  <c:v>0.79707524575176503</c:v>
                </c:pt>
                <c:pt idx="385">
                  <c:v>0.79770260964394302</c:v>
                </c:pt>
                <c:pt idx="386">
                  <c:v>0.79833202128484504</c:v>
                </c:pt>
                <c:pt idx="387">
                  <c:v>0.79896358842098603</c:v>
                </c:pt>
                <c:pt idx="388">
                  <c:v>0.79959741914300198</c:v>
                </c:pt>
                <c:pt idx="389">
                  <c:v>0.80023362188856995</c:v>
                </c:pt>
                <c:pt idx="390">
                  <c:v>0.80087230544547205</c:v>
                </c:pt>
                <c:pt idx="391">
                  <c:v>0.80151357895481101</c:v>
                </c:pt>
                <c:pt idx="392">
                  <c:v>0.80215755191437399</c:v>
                </c:pt>
                <c:pt idx="393">
                  <c:v>0.80280433418214003</c:v>
                </c:pt>
                <c:pt idx="394">
                  <c:v>0.80345403597994303</c:v>
                </c:pt>
                <c:pt idx="395">
                  <c:v>0.80410676789728597</c:v>
                </c:pt>
                <c:pt idx="396">
                  <c:v>0.80476264089530303</c:v>
                </c:pt>
                <c:pt idx="397">
                  <c:v>0.80542176631087803</c:v>
                </c:pt>
                <c:pt idx="398">
                  <c:v>0.80608425586091403</c:v>
                </c:pt>
                <c:pt idx="399">
                  <c:v>0.80675022164676002</c:v>
                </c:pt>
                <c:pt idx="400">
                  <c:v>0.80741977615879101</c:v>
                </c:pt>
                <c:pt idx="401">
                  <c:v>0.80809303228114904</c:v>
                </c:pt>
                <c:pt idx="402">
                  <c:v>0.80877010329663201</c:v>
                </c:pt>
                <c:pt idx="403">
                  <c:v>0.80945110289175604</c:v>
                </c:pt>
                <c:pt idx="404">
                  <c:v>0.81013614516196397</c:v>
                </c:pt>
                <c:pt idx="405">
                  <c:v>0.81082534461699995</c:v>
                </c:pt>
                <c:pt idx="406">
                  <c:v>0.81151881618644806</c:v>
                </c:pt>
                <c:pt idx="407">
                  <c:v>0.81221667522543195</c:v>
                </c:pt>
                <c:pt idx="408">
                  <c:v>0.81291903752047301</c:v>
                </c:pt>
                <c:pt idx="409">
                  <c:v>0.81362601929552603</c:v>
                </c:pt>
                <c:pt idx="410">
                  <c:v>0.81433773721816904</c:v>
                </c:pt>
                <c:pt idx="411">
                  <c:v>0.81505430840596704</c:v>
                </c:pt>
                <c:pt idx="412">
                  <c:v>0.81577585043300105</c:v>
                </c:pt>
                <c:pt idx="413">
                  <c:v>0.81650248133657299</c:v>
                </c:pt>
                <c:pt idx="414">
                  <c:v>0.817234319624074</c:v>
                </c:pt>
                <c:pt idx="415">
                  <c:v>0.81797148428002897</c:v>
                </c:pt>
                <c:pt idx="416">
                  <c:v>0.81871409477332002</c:v>
                </c:pt>
                <c:pt idx="417">
                  <c:v>0.81946227106457104</c:v>
                </c:pt>
                <c:pt idx="418">
                  <c:v>0.82021613361372503</c:v>
                </c:pt>
                <c:pt idx="419">
                  <c:v>0.82097580338778897</c:v>
                </c:pt>
                <c:pt idx="420">
                  <c:v>0.82174140186876099</c:v>
                </c:pt>
                <c:pt idx="421">
                  <c:v>0.822513051061739</c:v>
                </c:pt>
                <c:pt idx="422">
                  <c:v>0.82329087350320695</c:v>
                </c:pt>
                <c:pt idx="423">
                  <c:v>0.82407499226951597</c:v>
                </c:pt>
                <c:pt idx="424">
                  <c:v>0.82486553098553494</c:v>
                </c:pt>
                <c:pt idx="425">
                  <c:v>0.82566261383350403</c:v>
                </c:pt>
                <c:pt idx="426">
                  <c:v>0.82646636556206299</c:v>
                </c:pt>
                <c:pt idx="427">
                  <c:v>0.82727691149548099</c:v>
                </c:pt>
                <c:pt idx="428">
                  <c:v>0.82809437754306603</c:v>
                </c:pt>
                <c:pt idx="429">
                  <c:v>0.82891889020878595</c:v>
                </c:pt>
                <c:pt idx="430">
                  <c:v>0.829750576601061</c:v>
                </c:pt>
                <c:pt idx="431">
                  <c:v>0.83058956444277598</c:v>
                </c:pt>
                <c:pt idx="432">
                  <c:v>0.83143598208147795</c:v>
                </c:pt>
                <c:pt idx="433">
                  <c:v>0.83228995849977705</c:v>
                </c:pt>
                <c:pt idx="434">
                  <c:v>0.83315162332595405</c:v>
                </c:pt>
                <c:pt idx="435">
                  <c:v>0.83402110684477004</c:v>
                </c:pt>
                <c:pt idx="436">
                  <c:v>0.83489854000847996</c:v>
                </c:pt>
                <c:pt idx="437">
                  <c:v>0.83578405444806303</c:v>
                </c:pt>
                <c:pt idx="438">
                  <c:v>0.83667778248465297</c:v>
                </c:pt>
                <c:pt idx="439">
                  <c:v>0.83757985714119099</c:v>
                </c:pt>
                <c:pt idx="440">
                  <c:v>0.83849041215428799</c:v>
                </c:pt>
                <c:pt idx="441">
                  <c:v>0.83940958198630999</c:v>
                </c:pt>
                <c:pt idx="442">
                  <c:v>0.84033750183767297</c:v>
                </c:pt>
                <c:pt idx="443">
                  <c:v>0.84127430765937505</c:v>
                </c:pt>
                <c:pt idx="444">
                  <c:v>0.84222013616573599</c:v>
                </c:pt>
                <c:pt idx="445">
                  <c:v>0.843175124847376</c:v>
                </c:pt>
                <c:pt idx="446">
                  <c:v>0.844139411984421</c:v>
                </c:pt>
                <c:pt idx="447">
                  <c:v>0.84511313665993604</c:v>
                </c:pt>
                <c:pt idx="448">
                  <c:v>0.84609643877359697</c:v>
                </c:pt>
                <c:pt idx="449">
                  <c:v>0.84708945905559796</c:v>
                </c:pt>
                <c:pt idx="450">
                  <c:v>0.84809233908079895</c:v>
                </c:pt>
                <c:pt idx="451">
                  <c:v>0.84910522128311305</c:v>
                </c:pt>
                <c:pt idx="452">
                  <c:v>0.85012824897014805</c:v>
                </c:pt>
                <c:pt idx="453">
                  <c:v>0.85116156633808204</c:v>
                </c:pt>
                <c:pt idx="454">
                  <c:v>0.85220531848680703</c:v>
                </c:pt>
                <c:pt idx="455">
                  <c:v>0.85325965143530902</c:v>
                </c:pt>
                <c:pt idx="456">
                  <c:v>0.85432471213732197</c:v>
                </c:pt>
                <c:pt idx="457">
                  <c:v>0.85540064849723296</c:v>
                </c:pt>
                <c:pt idx="458">
                  <c:v>0.85648760938624802</c:v>
                </c:pt>
                <c:pt idx="459">
                  <c:v>0.85758574465883697</c:v>
                </c:pt>
                <c:pt idx="460">
                  <c:v>0.85869520516943598</c:v>
                </c:pt>
                <c:pt idx="461">
                  <c:v>0.85981614278943197</c:v>
                </c:pt>
                <c:pt idx="462">
                  <c:v>0.86094871042441901</c:v>
                </c:pt>
                <c:pt idx="463">
                  <c:v>0.86209306203173997</c:v>
                </c:pt>
                <c:pt idx="464">
                  <c:v>0.86324935263831104</c:v>
                </c:pt>
                <c:pt idx="465">
                  <c:v>0.86441773835873004</c:v>
                </c:pt>
                <c:pt idx="466">
                  <c:v>0.86559837641368298</c:v>
                </c:pt>
                <c:pt idx="467">
                  <c:v>0.86679142514864504</c:v>
                </c:pt>
                <c:pt idx="468">
                  <c:v>0.86799704405287703</c:v>
                </c:pt>
                <c:pt idx="469">
                  <c:v>0.86921539377872903</c:v>
                </c:pt>
                <c:pt idx="470">
                  <c:v>0.87044663616125095</c:v>
                </c:pt>
                <c:pt idx="471">
                  <c:v>0.87169093423812005</c:v>
                </c:pt>
                <c:pt idx="472">
                  <c:v>0.87294845226987305</c:v>
                </c:pt>
                <c:pt idx="473">
                  <c:v>0.87421935576047205</c:v>
                </c:pt>
                <c:pt idx="474">
                  <c:v>0.87550381147818501</c:v>
                </c:pt>
                <c:pt idx="475">
                  <c:v>0.87680198747680604</c:v>
                </c:pt>
                <c:pt idx="476">
                  <c:v>0.87811405311720003</c:v>
                </c:pt>
                <c:pt idx="477">
                  <c:v>0.87944017908919303</c:v>
                </c:pt>
                <c:pt idx="478">
                  <c:v>0.88078053743380702</c:v>
                </c:pt>
                <c:pt idx="479">
                  <c:v>0.88213530156583797</c:v>
                </c:pt>
                <c:pt idx="480">
                  <c:v>0.88350464629679204</c:v>
                </c:pt>
                <c:pt idx="481">
                  <c:v>0.88488874785818505</c:v>
                </c:pt>
                <c:pt idx="482">
                  <c:v>0.88628778392519303</c:v>
                </c:pt>
                <c:pt idx="483">
                  <c:v>0.88770193364069105</c:v>
                </c:pt>
                <c:pt idx="484">
                  <c:v>0.88913137763965</c:v>
                </c:pt>
                <c:pt idx="485">
                  <c:v>0.89057629807392602</c:v>
                </c:pt>
                <c:pt idx="486">
                  <c:v>0.89203687863743097</c:v>
                </c:pt>
                <c:pt idx="487">
                  <c:v>0.89351330459169798</c:v>
                </c:pt>
                <c:pt idx="488">
                  <c:v>0.89500576279184396</c:v>
                </c:pt>
                <c:pt idx="489">
                  <c:v>0.89651444171293404</c:v>
                </c:pt>
                <c:pt idx="490">
                  <c:v>0.89803953147676296</c:v>
                </c:pt>
                <c:pt idx="491">
                  <c:v>0.89958122387905204</c:v>
                </c:pt>
                <c:pt idx="492">
                  <c:v>0.90113971241706103</c:v>
                </c:pt>
                <c:pt idx="493">
                  <c:v>0.90271519231763997</c:v>
                </c:pt>
                <c:pt idx="494">
                  <c:v>0.90430786056571599</c:v>
                </c:pt>
                <c:pt idx="495">
                  <c:v>0.90591791593322102</c:v>
                </c:pt>
                <c:pt idx="496">
                  <c:v>0.90754555900846801</c:v>
                </c:pt>
                <c:pt idx="497">
                  <c:v>0.90919099222599198</c:v>
                </c:pt>
                <c:pt idx="498">
                  <c:v>0.91085441989685001</c:v>
                </c:pt>
                <c:pt idx="499">
                  <c:v>0.91253604823939605</c:v>
                </c:pt>
                <c:pt idx="500">
                  <c:v>0.91423608541053503</c:v>
                </c:pt>
                <c:pt idx="501">
                  <c:v>0.91595474153746403</c:v>
                </c:pt>
                <c:pt idx="502">
                  <c:v>0.91769222874991296</c:v>
                </c:pt>
                <c:pt idx="503">
                  <c:v>0.91944876121288299</c:v>
                </c:pt>
                <c:pt idx="504">
                  <c:v>0.92122455515990098</c:v>
                </c:pt>
                <c:pt idx="505">
                  <c:v>0.92301982892679002</c:v>
                </c:pt>
                <c:pt idx="506">
                  <c:v>0.92483480298597898</c:v>
                </c:pt>
                <c:pt idx="507">
                  <c:v>0.92666969998133197</c:v>
                </c:pt>
                <c:pt idx="508">
                  <c:v>0.92852474476354596</c:v>
                </c:pt>
                <c:pt idx="509">
                  <c:v>0.93040016442607998</c:v>
                </c:pt>
                <c:pt idx="510">
                  <c:v>0.93229618834167205</c:v>
                </c:pt>
                <c:pt idx="511">
                  <c:v>0.93421304819941497</c:v>
                </c:pt>
                <c:pt idx="512">
                  <c:v>0.93615097804241898</c:v>
                </c:pt>
                <c:pt idx="513">
                  <c:v>0.938110214306074</c:v>
                </c:pt>
                <c:pt idx="514">
                  <c:v>0.94009099585690903</c:v>
                </c:pt>
                <c:pt idx="515">
                  <c:v>0.94209356403206601</c:v>
                </c:pt>
                <c:pt idx="516">
                  <c:v>0.94411816267940496</c:v>
                </c:pt>
                <c:pt idx="517">
                  <c:v>0.94616503819823194</c:v>
                </c:pt>
                <c:pt idx="518">
                  <c:v>0.94823443958068898</c:v>
                </c:pt>
                <c:pt idx="519">
                  <c:v>0.95032661845378297</c:v>
                </c:pt>
                <c:pt idx="520">
                  <c:v>0.95244182912209796</c:v>
                </c:pt>
                <c:pt idx="521">
                  <c:v>0.95458032861117803</c:v>
                </c:pt>
                <c:pt idx="522">
                  <c:v>0.95674237671161</c:v>
                </c:pt>
                <c:pt idx="523">
                  <c:v>0.95892823602379595</c:v>
                </c:pt>
                <c:pt idx="524">
                  <c:v>0.96113817200346197</c:v>
                </c:pt>
                <c:pt idx="525">
                  <c:v>0.963372453007874</c:v>
                </c:pt>
                <c:pt idx="526">
                  <c:v>0.965631350342812</c:v>
                </c:pt>
                <c:pt idx="527">
                  <c:v>0.96791513831028797</c:v>
                </c:pt>
                <c:pt idx="528">
                  <c:v>0.97022409425703404</c:v>
                </c:pt>
                <c:pt idx="529">
                  <c:v>0.97255849862377597</c:v>
                </c:pt>
                <c:pt idx="530">
                  <c:v>0.97491863499529496</c:v>
                </c:pt>
                <c:pt idx="531">
                  <c:v>0.977304790151303</c:v>
                </c:pt>
                <c:pt idx="532">
                  <c:v>0.97971725411814303</c:v>
                </c:pt>
                <c:pt idx="533">
                  <c:v>0.98215632022131905</c:v>
                </c:pt>
                <c:pt idx="534">
                  <c:v>0.98462228513888905</c:v>
                </c:pt>
                <c:pt idx="535">
                  <c:v>0.98711544895572101</c:v>
                </c:pt>
                <c:pt idx="536">
                  <c:v>0.98963611521863704</c:v>
                </c:pt>
                <c:pt idx="537">
                  <c:v>0.99218459099245104</c:v>
                </c:pt>
                <c:pt idx="538">
                  <c:v>0.99476118691692905</c:v>
                </c:pt>
                <c:pt idx="539">
                  <c:v>0.997366217264682</c:v>
                </c:pt>
                <c:pt idx="540">
                  <c:v>1</c:v>
                </c:pt>
                <c:pt idx="541">
                  <c:v>1.0026627982878</c:v>
                </c:pt>
                <c:pt idx="542">
                  <c:v>1.00535464364418</c:v>
                </c:pt>
                <c:pt idx="543">
                  <c:v>1.00807550940368</c:v>
                </c:pt>
                <c:pt idx="544">
                  <c:v>1.0108253689201601</c:v>
                </c:pt>
                <c:pt idx="545">
                  <c:v>1.0136041955261801</c:v>
                </c:pt>
                <c:pt idx="546">
                  <c:v>1.0164119624921899</c:v>
                </c:pt>
                <c:pt idx="547">
                  <c:v>1.0192486429857901</c:v>
                </c:pt>
                <c:pt idx="548">
                  <c:v>1.0221142100308001</c:v>
                </c:pt>
                <c:pt idx="549">
                  <c:v>1.02500863646636</c:v>
                </c:pt>
                <c:pt idx="550">
                  <c:v>1.02793189490592</c:v>
                </c:pt>
                <c:pt idx="551">
                  <c:v>1.0308839576961399</c:v>
                </c:pt>
                <c:pt idx="552">
                  <c:v>1.03386479687571</c:v>
                </c:pt>
                <c:pt idx="553">
                  <c:v>1.0368743841341099</c:v>
                </c:pt>
                <c:pt idx="554">
                  <c:v>1.0399126907702501</c:v>
                </c:pt>
                <c:pt idx="555">
                  <c:v>1.04297968765103</c:v>
                </c:pt>
                <c:pt idx="556">
                  <c:v>1.0460753451697899</c:v>
                </c:pt>
                <c:pt idx="557">
                  <c:v>1.04919963320468</c:v>
                </c:pt>
                <c:pt idx="558">
                  <c:v>1.0523525210768701</c:v>
                </c:pt>
                <c:pt idx="559">
                  <c:v>1.05553397750874</c:v>
                </c:pt>
                <c:pt idx="560">
                  <c:v>1.05874397058188</c:v>
                </c:pt>
                <c:pt idx="561">
                  <c:v>1.061982467695</c:v>
                </c:pt>
                <c:pt idx="562">
                  <c:v>1.0652494355217501</c:v>
                </c:pt>
                <c:pt idx="563">
                  <c:v>1.0685448399683699</c:v>
                </c:pt>
                <c:pt idx="564">
                  <c:v>1.0718686461312501</c:v>
                </c:pt>
                <c:pt idx="565">
                  <c:v>1.0752208182543701</c:v>
                </c:pt>
                <c:pt idx="566">
                  <c:v>1.0786013196866</c:v>
                </c:pt>
                <c:pt idx="567">
                  <c:v>1.08201011283885</c:v>
                </c:pt>
                <c:pt idx="568">
                  <c:v>1.0854471591411701</c:v>
                </c:pt>
                <c:pt idx="569">
                  <c:v>1.08891241899959</c:v>
                </c:pt>
                <c:pt idx="570">
                  <c:v>1.09240585175297</c:v>
                </c:pt>
                <c:pt idx="571">
                  <c:v>1.0959274156295999</c:v>
                </c:pt>
                <c:pt idx="572">
                  <c:v>1.09947706770372</c:v>
                </c:pt>
                <c:pt idx="573">
                  <c:v>1.1030547638519199</c:v>
                </c:pt>
                <c:pt idx="574">
                  <c:v>1.10666045870936</c:v>
                </c:pt>
                <c:pt idx="575">
                  <c:v>1.11029410562585</c:v>
                </c:pt>
                <c:pt idx="576">
                  <c:v>1.11395565662188</c:v>
                </c:pt>
                <c:pt idx="577">
                  <c:v>1.1176450623444101</c:v>
                </c:pt>
                <c:pt idx="578">
                  <c:v>1.12136227202253</c:v>
                </c:pt>
                <c:pt idx="579">
                  <c:v>1.12510723342311</c:v>
                </c:pt>
                <c:pt idx="580">
                  <c:v>1.1288798928061301</c:v>
                </c:pt>
                <c:pt idx="581">
                  <c:v>1.13268019488003</c:v>
                </c:pt>
                <c:pt idx="582">
                  <c:v>1.1365080827568199</c:v>
                </c:pt>
                <c:pt idx="583">
                  <c:v>1.14036349790714</c:v>
                </c:pt>
                <c:pt idx="584">
                  <c:v>1.1442463801151199</c:v>
                </c:pt>
                <c:pt idx="585">
                  <c:v>1.14815666743318</c:v>
                </c:pt>
                <c:pt idx="586">
                  <c:v>1.1520942961366001</c:v>
                </c:pt>
                <c:pt idx="587">
                  <c:v>1.1560592006780901</c:v>
                </c:pt>
                <c:pt idx="588">
                  <c:v>1.16005131364215</c:v>
                </c:pt>
                <c:pt idx="589">
                  <c:v>1.1640705656993</c:v>
                </c:pt>
                <c:pt idx="590">
                  <c:v>1.1681168855602899</c:v>
                </c:pt>
                <c:pt idx="591">
                  <c:v>1.1721901999300799</c:v>
                </c:pt>
                <c:pt idx="592">
                  <c:v>1.1762904334617501</c:v>
                </c:pt>
                <c:pt idx="593">
                  <c:v>1.1804175087103601</c:v>
                </c:pt>
                <c:pt idx="594">
                  <c:v>1.1845713460865701</c:v>
                </c:pt>
                <c:pt idx="595">
                  <c:v>1.1887518638103001</c:v>
                </c:pt>
                <c:pt idx="596">
                  <c:v>1.19295897786421</c:v>
                </c:pt>
                <c:pt idx="597">
                  <c:v>1.1971926019471</c:v>
                </c:pt>
                <c:pt idx="598">
                  <c:v>1.20145264742722</c:v>
                </c:pt>
                <c:pt idx="599">
                  <c:v>1.2057390232955101</c:v>
                </c:pt>
                <c:pt idx="600">
                  <c:v>1.2100516361187501</c:v>
                </c:pt>
                <c:pt idx="601">
                  <c:v>1.2143903899926101</c:v>
                </c:pt>
                <c:pt idx="602">
                  <c:v>1.2187551864946899</c:v>
                </c:pt>
                <c:pt idx="603">
                  <c:v>1.2231459246373999</c:v>
                </c:pt>
                <c:pt idx="604">
                  <c:v>1.2275625008209099</c:v>
                </c:pt>
                <c:pt idx="605">
                  <c:v>1.2320048087859199</c:v>
                </c:pt>
                <c:pt idx="606">
                  <c:v>1.2364727395664601</c:v>
                </c:pt>
                <c:pt idx="607">
                  <c:v>1.24096618144263</c:v>
                </c:pt>
                <c:pt idx="608">
                  <c:v>1.2454850198932901</c:v>
                </c:pt>
                <c:pt idx="609">
                  <c:v>1.25002913754874</c:v>
                </c:pt>
                <c:pt idx="610">
                  <c:v>1.2545984141433999</c:v>
                </c:pt>
                <c:pt idx="611">
                  <c:v>1.25919272646841</c:v>
                </c:pt>
                <c:pt idx="612">
                  <c:v>1.26381194832433</c:v>
                </c:pt>
                <c:pt idx="613">
                  <c:v>1.2684559504737301</c:v>
                </c:pt>
                <c:pt idx="614">
                  <c:v>1.2731246005938599</c:v>
                </c:pt>
                <c:pt idx="615">
                  <c:v>1.2778177632293399</c:v>
                </c:pt>
                <c:pt idx="616">
                  <c:v>1.28253529974484</c:v>
                </c:pt>
                <c:pt idx="617">
                  <c:v>1.28727706827785</c:v>
                </c:pt>
                <c:pt idx="618">
                  <c:v>1.2920429236914299</c:v>
                </c:pt>
                <c:pt idx="619">
                  <c:v>1.29683271752708</c:v>
                </c:pt>
                <c:pt idx="620">
                  <c:v>1.30164629795764</c:v>
                </c:pt>
                <c:pt idx="621">
                  <c:v>1.3064835097402701</c:v>
                </c:pt>
                <c:pt idx="622">
                  <c:v>1.3113441941695201</c:v>
                </c:pt>
                <c:pt idx="623">
                  <c:v>1.3162281890305001</c:v>
                </c:pt>
                <c:pt idx="624">
                  <c:v>1.3211353285521501</c:v>
                </c:pt>
                <c:pt idx="625">
                  <c:v>1.32606544336062</c:v>
                </c:pt>
                <c:pt idx="626">
                  <c:v>1.3310183604328301</c:v>
                </c:pt>
                <c:pt idx="627">
                  <c:v>1.33599390305006</c:v>
                </c:pt>
                <c:pt idx="628">
                  <c:v>1.3409918907518099</c:v>
                </c:pt>
                <c:pt idx="629">
                  <c:v>1.3460121392897799</c:v>
                </c:pt>
                <c:pt idx="630">
                  <c:v>1.3510544605820101</c:v>
                </c:pt>
                <c:pt idx="631">
                  <c:v>1.3561186626671899</c:v>
                </c:pt>
                <c:pt idx="632">
                  <c:v>1.3612045496592799</c:v>
                </c:pt>
                <c:pt idx="633">
                  <c:v>1.36631192170218</c:v>
                </c:pt>
                <c:pt idx="634">
                  <c:v>1.37144057492478</c:v>
                </c:pt>
                <c:pt idx="635">
                  <c:v>1.37659030139616</c:v>
                </c:pt>
                <c:pt idx="636">
                  <c:v>1.3817608890811</c:v>
                </c:pt>
                <c:pt idx="637">
                  <c:v>1.3869521217957901</c:v>
                </c:pt>
                <c:pt idx="638">
                  <c:v>1.3921637791639101</c:v>
                </c:pt>
                <c:pt idx="639">
                  <c:v>1.3973956365729501</c:v>
                </c:pt>
                <c:pt idx="640">
                  <c:v>1.40264746513085</c:v>
                </c:pt>
                <c:pt idx="641">
                  <c:v>1.4079190833886099</c:v>
                </c:pt>
                <c:pt idx="642">
                  <c:v>1.41321051415076</c:v>
                </c:pt>
                <c:pt idx="643">
                  <c:v>1.4185218318793</c:v>
                </c:pt>
                <c:pt idx="644">
                  <c:v>1.4238531113161299</c:v>
                </c:pt>
                <c:pt idx="645">
                  <c:v>1.4292044274839999</c:v>
                </c:pt>
                <c:pt idx="646">
                  <c:v>1.43457585568766</c:v>
                </c:pt>
                <c:pt idx="647">
                  <c:v>1.43996747151486</c:v>
                </c:pt>
                <c:pt idx="648">
                  <c:v>1.44537935083744</c:v>
                </c:pt>
                <c:pt idx="649">
                  <c:v>1.4508115698124</c:v>
                </c:pt>
                <c:pt idx="650">
                  <c:v>1.4562642048829499</c:v>
                </c:pt>
                <c:pt idx="651">
                  <c:v>1.4617373327796099</c:v>
                </c:pt>
                <c:pt idx="652">
                  <c:v>1.4672310305212699</c:v>
                </c:pt>
                <c:pt idx="653">
                  <c:v>1.47274537541628</c:v>
                </c:pt>
                <c:pt idx="654">
                  <c:v>1.4782804450635501</c:v>
                </c:pt>
                <c:pt idx="655">
                  <c:v>1.48383631735364</c:v>
                </c:pt>
                <c:pt idx="656">
                  <c:v>1.4894130704698401</c:v>
                </c:pt>
                <c:pt idx="657">
                  <c:v>1.49501078288926</c:v>
                </c:pt>
                <c:pt idx="658">
                  <c:v>1.5006295333839801</c:v>
                </c:pt>
                <c:pt idx="659">
                  <c:v>1.50626940102213</c:v>
                </c:pt>
                <c:pt idx="660">
                  <c:v>1.51193046516898</c:v>
                </c:pt>
                <c:pt idx="661">
                  <c:v>1.5176128054881199</c:v>
                </c:pt>
                <c:pt idx="662">
                  <c:v>1.5233165019425099</c:v>
                </c:pt>
                <c:pt idx="663">
                  <c:v>1.5290416347956399</c:v>
                </c:pt>
                <c:pt idx="664">
                  <c:v>1.5347882846126799</c:v>
                </c:pt>
                <c:pt idx="665">
                  <c:v>1.54055653226156</c:v>
                </c:pt>
                <c:pt idx="666">
                  <c:v>1.54634645891418</c:v>
                </c:pt>
                <c:pt idx="667">
                  <c:v>1.5521581460474601</c:v>
                </c:pt>
                <c:pt idx="668">
                  <c:v>1.5579916754445799</c:v>
                </c:pt>
                <c:pt idx="669">
                  <c:v>1.5638471291960601</c:v>
                </c:pt>
                <c:pt idx="670">
                  <c:v>1.56972458970097</c:v>
                </c:pt>
                <c:pt idx="671">
                  <c:v>1.5756241396680299</c:v>
                </c:pt>
                <c:pt idx="672">
                  <c:v>1.5815458621168501</c:v>
                </c:pt>
                <c:pt idx="673">
                  <c:v>1.5874898403790101</c:v>
                </c:pt>
                <c:pt idx="674">
                  <c:v>1.5934561580993201</c:v>
                </c:pt>
                <c:pt idx="675">
                  <c:v>1.5994448992369199</c:v>
                </c:pt>
                <c:pt idx="676">
                  <c:v>1.6054561480665099</c:v>
                </c:pt>
                <c:pt idx="677">
                  <c:v>1.61148998917953</c:v>
                </c:pt>
                <c:pt idx="678">
                  <c:v>1.6175465074853299</c:v>
                </c:pt>
                <c:pt idx="679">
                  <c:v>1.6236257882123899</c:v>
                </c:pt>
                <c:pt idx="680">
                  <c:v>1.62972791690951</c:v>
                </c:pt>
                <c:pt idx="681">
                  <c:v>1.63585297944698</c:v>
                </c:pt>
                <c:pt idx="682">
                  <c:v>1.64200106201786</c:v>
                </c:pt>
                <c:pt idx="683">
                  <c:v>1.6481722511391299</c:v>
                </c:pt>
                <c:pt idx="684">
                  <c:v>1.6543666336529399</c:v>
                </c:pt>
                <c:pt idx="685">
                  <c:v>1.6605842967277999</c:v>
                </c:pt>
                <c:pt idx="686">
                  <c:v>1.6668253278598499</c:v>
                </c:pt>
                <c:pt idx="687">
                  <c:v>1.67308981487407</c:v>
                </c:pt>
                <c:pt idx="688">
                  <c:v>1.67937784592551</c:v>
                </c:pt>
                <c:pt idx="689">
                  <c:v>1.68568950950053</c:v>
                </c:pt>
                <c:pt idx="690">
                  <c:v>1.69202489441805</c:v>
                </c:pt>
                <c:pt idx="691">
                  <c:v>1.69838408983082</c:v>
                </c:pt>
                <c:pt idx="692">
                  <c:v>1.7047671852266499</c:v>
                </c:pt>
                <c:pt idx="693">
                  <c:v>1.71117427042965</c:v>
                </c:pt>
                <c:pt idx="694">
                  <c:v>1.71760543560155</c:v>
                </c:pt>
                <c:pt idx="695">
                  <c:v>1.7240607712429199</c:v>
                </c:pt>
                <c:pt idx="696">
                  <c:v>1.73054036819448</c:v>
                </c:pt>
                <c:pt idx="697">
                  <c:v>1.7370443176383401</c:v>
                </c:pt>
                <c:pt idx="698">
                  <c:v>1.7435727110993</c:v>
                </c:pt>
                <c:pt idx="699">
                  <c:v>1.75012564044617</c:v>
                </c:pt>
                <c:pt idx="700">
                  <c:v>1.7567031978929899</c:v>
                </c:pt>
              </c:numCache>
            </c:numRef>
          </c:yVal>
          <c:smooth val="0"/>
        </c:ser>
        <c:ser>
          <c:idx val="1"/>
          <c:order val="1"/>
          <c:tx>
            <c:strRef>
              <c:f>Microsoft_Excel_Worksheet1!$C$1</c:f>
              <c:strCache>
                <c:ptCount val="1"/>
                <c:pt idx="0">
                  <c:v>lower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Microsoft_Excel_Worksheet1!$C$2:$C$10002</c:f>
              <c:numCache>
                <c:formatCode>General</c:formatCode>
                <c:ptCount val="10001"/>
                <c:pt idx="0">
                  <c:v>0.45858353163286703</c:v>
                </c:pt>
                <c:pt idx="1">
                  <c:v>0.45917916469289499</c:v>
                </c:pt>
                <c:pt idx="2">
                  <c:v>0.45977556782064899</c:v>
                </c:pt>
                <c:pt idx="3">
                  <c:v>0.46037274198490202</c:v>
                </c:pt>
                <c:pt idx="4">
                  <c:v>0.46097068815539899</c:v>
                </c:pt>
                <c:pt idx="5">
                  <c:v>0.46156940730285301</c:v>
                </c:pt>
                <c:pt idx="6">
                  <c:v>0.46216890039894298</c:v>
                </c:pt>
                <c:pt idx="7">
                  <c:v>0.46276916841631699</c:v>
                </c:pt>
                <c:pt idx="8">
                  <c:v>0.463370212328582</c:v>
                </c:pt>
                <c:pt idx="9">
                  <c:v>0.46397203311030799</c:v>
                </c:pt>
                <c:pt idx="10">
                  <c:v>0.46457463173702401</c:v>
                </c:pt>
                <c:pt idx="11">
                  <c:v>0.46517800918521701</c:v>
                </c:pt>
                <c:pt idx="12">
                  <c:v>0.465782166432328</c:v>
                </c:pt>
                <c:pt idx="13">
                  <c:v>0.46638710445675002</c:v>
                </c:pt>
                <c:pt idx="14">
                  <c:v>0.46699282423782801</c:v>
                </c:pt>
                <c:pt idx="15">
                  <c:v>0.46759932675585297</c:v>
                </c:pt>
                <c:pt idx="16">
                  <c:v>0.46820661299206501</c:v>
                </c:pt>
                <c:pt idx="17">
                  <c:v>0.468814683928646</c:v>
                </c:pt>
                <c:pt idx="18">
                  <c:v>0.46942354054871699</c:v>
                </c:pt>
                <c:pt idx="19">
                  <c:v>0.47003318383634002</c:v>
                </c:pt>
                <c:pt idx="20">
                  <c:v>0.47064361477651301</c:v>
                </c:pt>
                <c:pt idx="21">
                  <c:v>0.47125483435516702</c:v>
                </c:pt>
                <c:pt idx="22">
                  <c:v>0.47186684355916197</c:v>
                </c:pt>
                <c:pt idx="23">
                  <c:v>0.47247964337629</c:v>
                </c:pt>
                <c:pt idx="24">
                  <c:v>0.47309323479526499</c:v>
                </c:pt>
                <c:pt idx="25">
                  <c:v>0.47370761880572398</c:v>
                </c:pt>
                <c:pt idx="26">
                  <c:v>0.474322796398225</c:v>
                </c:pt>
                <c:pt idx="27">
                  <c:v>0.474938768564242</c:v>
                </c:pt>
                <c:pt idx="28">
                  <c:v>0.47555553629616298</c:v>
                </c:pt>
                <c:pt idx="29">
                  <c:v>0.47617310058728601</c:v>
                </c:pt>
                <c:pt idx="30">
                  <c:v>0.47679146243181803</c:v>
                </c:pt>
                <c:pt idx="31">
                  <c:v>0.47741062282486901</c:v>
                </c:pt>
                <c:pt idx="32">
                  <c:v>0.47803058276245203</c:v>
                </c:pt>
                <c:pt idx="33">
                  <c:v>0.47865134324147501</c:v>
                </c:pt>
                <c:pt idx="34">
                  <c:v>0.47927290525974398</c:v>
                </c:pt>
                <c:pt idx="35">
                  <c:v>0.47989526981595498</c:v>
                </c:pt>
                <c:pt idx="36">
                  <c:v>0.48051843790969101</c:v>
                </c:pt>
                <c:pt idx="37">
                  <c:v>0.48114241054141899</c:v>
                </c:pt>
                <c:pt idx="38">
                  <c:v>0.48176718871248803</c:v>
                </c:pt>
                <c:pt idx="39">
                  <c:v>0.48239277342512399</c:v>
                </c:pt>
                <c:pt idx="40">
                  <c:v>0.48301916568242298</c:v>
                </c:pt>
                <c:pt idx="41">
                  <c:v>0.48364636648835402</c:v>
                </c:pt>
                <c:pt idx="42">
                  <c:v>0.48427437684774999</c:v>
                </c:pt>
                <c:pt idx="43">
                  <c:v>0.48490319776630397</c:v>
                </c:pt>
                <c:pt idx="44">
                  <c:v>0.48553283025056898</c:v>
                </c:pt>
                <c:pt idx="45">
                  <c:v>0.48616327530795</c:v>
                </c:pt>
                <c:pt idx="46">
                  <c:v>0.48679453394670003</c:v>
                </c:pt>
                <c:pt idx="47">
                  <c:v>0.48742660717591801</c:v>
                </c:pt>
                <c:pt idx="48">
                  <c:v>0.48805949600554299</c:v>
                </c:pt>
                <c:pt idx="49">
                  <c:v>0.48869320144635098</c:v>
                </c:pt>
                <c:pt idx="50">
                  <c:v>0.48932772450994699</c:v>
                </c:pt>
                <c:pt idx="51">
                  <c:v>0.48996306620876401</c:v>
                </c:pt>
                <c:pt idx="52">
                  <c:v>0.490599227556058</c:v>
                </c:pt>
                <c:pt idx="53">
                  <c:v>0.49123620956590203</c:v>
                </c:pt>
                <c:pt idx="54">
                  <c:v>0.49187401325318098</c:v>
                </c:pt>
                <c:pt idx="55">
                  <c:v>0.49251263963358599</c:v>
                </c:pt>
                <c:pt idx="56">
                  <c:v>0.49315208972361302</c:v>
                </c:pt>
                <c:pt idx="57">
                  <c:v>0.49379236454055497</c:v>
                </c:pt>
                <c:pt idx="58">
                  <c:v>0.49443346510249397</c:v>
                </c:pt>
                <c:pt idx="59">
                  <c:v>0.49507539242830301</c:v>
                </c:pt>
                <c:pt idx="60">
                  <c:v>0.49571814753763199</c:v>
                </c:pt>
                <c:pt idx="61">
                  <c:v>0.496361731450911</c:v>
                </c:pt>
                <c:pt idx="62">
                  <c:v>0.497006145189337</c:v>
                </c:pt>
                <c:pt idx="63">
                  <c:v>0.497651389774871</c:v>
                </c:pt>
                <c:pt idx="64">
                  <c:v>0.49829746623023602</c:v>
                </c:pt>
                <c:pt idx="65">
                  <c:v>0.49894437557890298</c:v>
                </c:pt>
                <c:pt idx="66">
                  <c:v>0.49959211884509402</c:v>
                </c:pt>
                <c:pt idx="67">
                  <c:v>0.50024069705376795</c:v>
                </c:pt>
                <c:pt idx="68">
                  <c:v>0.500890111230618</c:v>
                </c:pt>
                <c:pt idx="69">
                  <c:v>0.50154036240206801</c:v>
                </c:pt>
                <c:pt idx="70">
                  <c:v>0.50219145159525902</c:v>
                </c:pt>
                <c:pt idx="71">
                  <c:v>0.50284337983805005</c:v>
                </c:pt>
                <c:pt idx="72">
                  <c:v>0.50349614815900501</c:v>
                </c:pt>
                <c:pt idx="73">
                  <c:v>0.504149757587391</c:v>
                </c:pt>
                <c:pt idx="74">
                  <c:v>0.50480420915316804</c:v>
                </c:pt>
                <c:pt idx="75">
                  <c:v>0.50545950388698302</c:v>
                </c:pt>
                <c:pt idx="76">
                  <c:v>0.50611564282016197</c:v>
                </c:pt>
                <c:pt idx="77">
                  <c:v>0.50677262698470504</c:v>
                </c:pt>
                <c:pt idx="78">
                  <c:v>0.50743045741327297</c:v>
                </c:pt>
                <c:pt idx="79">
                  <c:v>0.50808913513918896</c:v>
                </c:pt>
                <c:pt idx="80">
                  <c:v>0.50874866119642104</c:v>
                </c:pt>
                <c:pt idx="81">
                  <c:v>0.50940903661958203</c:v>
                </c:pt>
                <c:pt idx="82">
                  <c:v>0.51007026244391596</c:v>
                </c:pt>
                <c:pt idx="83">
                  <c:v>0.51073233970529097</c:v>
                </c:pt>
                <c:pt idx="84">
                  <c:v>0.51139526944019598</c:v>
                </c:pt>
                <c:pt idx="85">
                  <c:v>0.51205905268572405</c:v>
                </c:pt>
                <c:pt idx="86">
                  <c:v>0.512723690479571</c:v>
                </c:pt>
                <c:pt idx="87">
                  <c:v>0.51338918386002097</c:v>
                </c:pt>
                <c:pt idx="88">
                  <c:v>0.51405553386594205</c:v>
                </c:pt>
                <c:pt idx="89">
                  <c:v>0.514722741536775</c:v>
                </c:pt>
                <c:pt idx="90">
                  <c:v>0.51539080791252201</c:v>
                </c:pt>
                <c:pt idx="91">
                  <c:v>0.51605973403374095</c:v>
                </c:pt>
                <c:pt idx="92">
                  <c:v>0.51672952094153601</c:v>
                </c:pt>
                <c:pt idx="93">
                  <c:v>0.51740016967754199</c:v>
                </c:pt>
                <c:pt idx="94">
                  <c:v>0.518071681283922</c:v>
                </c:pt>
                <c:pt idx="95">
                  <c:v>0.51874405680335101</c:v>
                </c:pt>
                <c:pt idx="96">
                  <c:v>0.51941729727901098</c:v>
                </c:pt>
                <c:pt idx="97">
                  <c:v>0.52009140375457596</c:v>
                </c:pt>
                <c:pt idx="98">
                  <c:v>0.52076637727420305</c:v>
                </c:pt>
                <c:pt idx="99">
                  <c:v>0.52144221888252296</c:v>
                </c:pt>
                <c:pt idx="100">
                  <c:v>0.52211892962462703</c:v>
                </c:pt>
                <c:pt idx="101">
                  <c:v>0.52279651054605503</c:v>
                </c:pt>
                <c:pt idx="102">
                  <c:v>0.52347496269278804</c:v>
                </c:pt>
                <c:pt idx="103">
                  <c:v>0.52415428711123002</c:v>
                </c:pt>
                <c:pt idx="104">
                  <c:v>0.52483448484820505</c:v>
                </c:pt>
                <c:pt idx="105">
                  <c:v>0.52551555695093499</c:v>
                </c:pt>
                <c:pt idx="106">
                  <c:v>0.52619750446703595</c:v>
                </c:pt>
                <c:pt idx="107">
                  <c:v>0.52688032844449995</c:v>
                </c:pt>
                <c:pt idx="108">
                  <c:v>0.52756402993168405</c:v>
                </c:pt>
                <c:pt idx="109">
                  <c:v>0.52824860997730005</c:v>
                </c:pt>
                <c:pt idx="110">
                  <c:v>0.52893406963039602</c:v>
                </c:pt>
                <c:pt idx="111">
                  <c:v>0.52962040994034698</c:v>
                </c:pt>
                <c:pt idx="112">
                  <c:v>0.53030763195684105</c:v>
                </c:pt>
                <c:pt idx="113">
                  <c:v>0.530995736729861</c:v>
                </c:pt>
                <c:pt idx="114">
                  <c:v>0.53168472530967703</c:v>
                </c:pt>
                <c:pt idx="115">
                  <c:v>0.53237459874682602</c:v>
                </c:pt>
                <c:pt idx="116">
                  <c:v>0.53306535809210298</c:v>
                </c:pt>
                <c:pt idx="117">
                  <c:v>0.53375700439653795</c:v>
                </c:pt>
                <c:pt idx="118">
                  <c:v>0.53444953871138801</c:v>
                </c:pt>
                <c:pt idx="119">
                  <c:v>0.53514296208812095</c:v>
                </c:pt>
                <c:pt idx="120">
                  <c:v>0.535837275578395</c:v>
                </c:pt>
                <c:pt idx="121">
                  <c:v>0.53653248023404598</c:v>
                </c:pt>
                <c:pt idx="122">
                  <c:v>0.53722857710707195</c:v>
                </c:pt>
                <c:pt idx="123">
                  <c:v>0.53792556724961405</c:v>
                </c:pt>
                <c:pt idx="124">
                  <c:v>0.53862345171393999</c:v>
                </c:pt>
                <c:pt idx="125">
                  <c:v>0.53932223155242898</c:v>
                </c:pt>
                <c:pt idx="126">
                  <c:v>0.54002190781755199</c:v>
                </c:pt>
                <c:pt idx="127">
                  <c:v>0.54072248156185299</c:v>
                </c:pt>
                <c:pt idx="128">
                  <c:v>0.54142395383793496</c:v>
                </c:pt>
                <c:pt idx="129">
                  <c:v>0.542126325698435</c:v>
                </c:pt>
                <c:pt idx="130">
                  <c:v>0.54282959819601195</c:v>
                </c:pt>
                <c:pt idx="131">
                  <c:v>0.54353377238332401</c:v>
                </c:pt>
                <c:pt idx="132">
                  <c:v>0.54423884931300703</c:v>
                </c:pt>
                <c:pt idx="133">
                  <c:v>0.54494483003765803</c:v>
                </c:pt>
                <c:pt idx="134">
                  <c:v>0.54565171560981496</c:v>
                </c:pt>
                <c:pt idx="135">
                  <c:v>0.54635950708193404</c:v>
                </c:pt>
                <c:pt idx="136">
                  <c:v>0.54706820550636803</c:v>
                </c:pt>
                <c:pt idx="137">
                  <c:v>0.54777781193534802</c:v>
                </c:pt>
                <c:pt idx="138">
                  <c:v>0.54848832742095899</c:v>
                </c:pt>
                <c:pt idx="139">
                  <c:v>0.54919975301511803</c:v>
                </c:pt>
                <c:pt idx="140">
                  <c:v>0.54991208976955297</c:v>
                </c:pt>
                <c:pt idx="141">
                  <c:v>0.55062533873577602</c:v>
                </c:pt>
                <c:pt idx="142">
                  <c:v>0.55133950096506501</c:v>
                </c:pt>
                <c:pt idx="143">
                  <c:v>0.55205457750843601</c:v>
                </c:pt>
                <c:pt idx="144">
                  <c:v>0.55277056941661995</c:v>
                </c:pt>
                <c:pt idx="145">
                  <c:v>0.55348747774003804</c:v>
                </c:pt>
                <c:pt idx="146">
                  <c:v>0.55420530352877395</c:v>
                </c:pt>
                <c:pt idx="147">
                  <c:v>0.554924047832554</c:v>
                </c:pt>
                <c:pt idx="148">
                  <c:v>0.55564371170071403</c:v>
                </c:pt>
                <c:pt idx="149">
                  <c:v>0.55636429618217698</c:v>
                </c:pt>
                <c:pt idx="150">
                  <c:v>0.55708580232542404</c:v>
                </c:pt>
                <c:pt idx="151">
                  <c:v>0.55780823117846901</c:v>
                </c:pt>
                <c:pt idx="152">
                  <c:v>0.55853158378882395</c:v>
                </c:pt>
                <c:pt idx="153">
                  <c:v>0.55925586120347903</c:v>
                </c:pt>
                <c:pt idx="154">
                  <c:v>0.55998106446886697</c:v>
                </c:pt>
                <c:pt idx="155">
                  <c:v>0.56070719463083396</c:v>
                </c:pt>
                <c:pt idx="156">
                  <c:v>0.561434252734612</c:v>
                </c:pt>
                <c:pt idx="157">
                  <c:v>0.56216223982478497</c:v>
                </c:pt>
                <c:pt idx="158">
                  <c:v>0.56289115694525804</c:v>
                </c:pt>
                <c:pt idx="159">
                  <c:v>0.56362100513922597</c:v>
                </c:pt>
                <c:pt idx="160">
                  <c:v>0.564351785449137</c:v>
                </c:pt>
                <c:pt idx="161">
                  <c:v>0.56508349891666598</c:v>
                </c:pt>
                <c:pt idx="162">
                  <c:v>0.56581614658267199</c:v>
                </c:pt>
                <c:pt idx="163">
                  <c:v>0.56654972948716997</c:v>
                </c:pt>
                <c:pt idx="164">
                  <c:v>0.56728424866929394</c:v>
                </c:pt>
                <c:pt idx="165">
                  <c:v>0.56801970516725697</c:v>
                </c:pt>
                <c:pt idx="166">
                  <c:v>0.568756100018319</c:v>
                </c:pt>
                <c:pt idx="167">
                  <c:v>0.56949343425874699</c:v>
                </c:pt>
                <c:pt idx="168">
                  <c:v>0.57023170892377695</c:v>
                </c:pt>
                <c:pt idx="169">
                  <c:v>0.57097092504757496</c:v>
                </c:pt>
                <c:pt idx="170">
                  <c:v>0.57171108366319701</c:v>
                </c:pt>
                <c:pt idx="171">
                  <c:v>0.57245218580255097</c:v>
                </c:pt>
                <c:pt idx="172">
                  <c:v>0.57319423249634804</c:v>
                </c:pt>
                <c:pt idx="173">
                  <c:v>0.57393722477407105</c:v>
                </c:pt>
                <c:pt idx="174">
                  <c:v>0.57468116366392197</c:v>
                </c:pt>
                <c:pt idx="175">
                  <c:v>0.57542605019278403</c:v>
                </c:pt>
                <c:pt idx="176">
                  <c:v>0.57617188538617303</c:v>
                </c:pt>
                <c:pt idx="177">
                  <c:v>0.57691867026819499</c:v>
                </c:pt>
                <c:pt idx="178">
                  <c:v>0.57766640586149698</c:v>
                </c:pt>
                <c:pt idx="179">
                  <c:v>0.57841509318722195</c:v>
                </c:pt>
                <c:pt idx="180">
                  <c:v>0.57916473326495799</c:v>
                </c:pt>
                <c:pt idx="181">
                  <c:v>0.579915327112691</c:v>
                </c:pt>
                <c:pt idx="182">
                  <c:v>0.58066687574675202</c:v>
                </c:pt>
                <c:pt idx="183">
                  <c:v>0.58141938018176798</c:v>
                </c:pt>
                <c:pt idx="184">
                  <c:v>0.58217284143060999</c:v>
                </c:pt>
                <c:pt idx="185">
                  <c:v>0.58292726050433497</c:v>
                </c:pt>
                <c:pt idx="186">
                  <c:v>0.58368263841213697</c:v>
                </c:pt>
                <c:pt idx="187">
                  <c:v>0.58443897616128904</c:v>
                </c:pt>
                <c:pt idx="188">
                  <c:v>0.58519627475708502</c:v>
                </c:pt>
                <c:pt idx="189">
                  <c:v>0.58595453520278296</c:v>
                </c:pt>
                <c:pt idx="190">
                  <c:v>0.58671375849954699</c:v>
                </c:pt>
                <c:pt idx="191">
                  <c:v>0.587473945646386</c:v>
                </c:pt>
                <c:pt idx="192">
                  <c:v>0.58823509764008997</c:v>
                </c:pt>
                <c:pt idx="193">
                  <c:v>0.58899721547517103</c:v>
                </c:pt>
                <c:pt idx="194">
                  <c:v>0.58976030014379699</c:v>
                </c:pt>
                <c:pt idx="195">
                  <c:v>0.590524352635724</c:v>
                </c:pt>
                <c:pt idx="196">
                  <c:v>0.591289373938235</c:v>
                </c:pt>
                <c:pt idx="197">
                  <c:v>0.59205536503606704</c:v>
                </c:pt>
                <c:pt idx="198">
                  <c:v>0.59282232691134096</c:v>
                </c:pt>
                <c:pt idx="199">
                  <c:v>0.59359026054349395</c:v>
                </c:pt>
                <c:pt idx="200">
                  <c:v>0.59435916690920698</c:v>
                </c:pt>
                <c:pt idx="201">
                  <c:v>0.59512904698232405</c:v>
                </c:pt>
                <c:pt idx="202">
                  <c:v>0.59589990173378504</c:v>
                </c:pt>
                <c:pt idx="203">
                  <c:v>0.59667173213154201</c:v>
                </c:pt>
                <c:pt idx="204">
                  <c:v>0.59744453914048601</c:v>
                </c:pt>
                <c:pt idx="205">
                  <c:v>0.59821832372235895</c:v>
                </c:pt>
                <c:pt idx="206">
                  <c:v>0.59899308683567798</c:v>
                </c:pt>
                <c:pt idx="207">
                  <c:v>0.59976882943564902</c:v>
                </c:pt>
                <c:pt idx="208">
                  <c:v>0.60054555247407904</c:v>
                </c:pt>
                <c:pt idx="209">
                  <c:v>0.601323256899291</c:v>
                </c:pt>
                <c:pt idx="210">
                  <c:v>0.60210194365603098</c:v>
                </c:pt>
                <c:pt idx="211">
                  <c:v>0.60288161368538296</c:v>
                </c:pt>
                <c:pt idx="212">
                  <c:v>0.60366226792466504</c:v>
                </c:pt>
                <c:pt idx="213">
                  <c:v>0.60444390730734299</c:v>
                </c:pt>
                <c:pt idx="214">
                  <c:v>0.60522653276292904</c:v>
                </c:pt>
                <c:pt idx="215">
                  <c:v>0.60601014521688101</c:v>
                </c:pt>
                <c:pt idx="216">
                  <c:v>0.60679474559050095</c:v>
                </c:pt>
                <c:pt idx="217">
                  <c:v>0.60758033480083196</c:v>
                </c:pt>
                <c:pt idx="218">
                  <c:v>0.60836691376054897</c:v>
                </c:pt>
                <c:pt idx="219">
                  <c:v>0.60915448337785305</c:v>
                </c:pt>
                <c:pt idx="220">
                  <c:v>0.60994304455635795</c:v>
                </c:pt>
                <c:pt idx="221">
                  <c:v>0.61073259819497505</c:v>
                </c:pt>
                <c:pt idx="222">
                  <c:v>0.61152314518780004</c:v>
                </c:pt>
                <c:pt idx="223">
                  <c:v>0.61231468642399201</c:v>
                </c:pt>
                <c:pt idx="224">
                  <c:v>0.61310722278764895</c:v>
                </c:pt>
                <c:pt idx="225">
                  <c:v>0.61390075515769105</c:v>
                </c:pt>
                <c:pt idx="226">
                  <c:v>0.61469528440772303</c:v>
                </c:pt>
                <c:pt idx="227">
                  <c:v>0.615490811405913</c:v>
                </c:pt>
                <c:pt idx="228">
                  <c:v>0.61628733701485405</c:v>
                </c:pt>
                <c:pt idx="229">
                  <c:v>0.61708486209142899</c:v>
                </c:pt>
                <c:pt idx="230">
                  <c:v>0.61788338748667104</c:v>
                </c:pt>
                <c:pt idx="231">
                  <c:v>0.61868291404562403</c:v>
                </c:pt>
                <c:pt idx="232">
                  <c:v>0.61948344260718902</c:v>
                </c:pt>
                <c:pt idx="233">
                  <c:v>0.62028497400398597</c:v>
                </c:pt>
                <c:pt idx="234">
                  <c:v>0.62108750906219001</c:v>
                </c:pt>
                <c:pt idx="235">
                  <c:v>0.621891048601382</c:v>
                </c:pt>
                <c:pt idx="236">
                  <c:v>0.62269559343438596</c:v>
                </c:pt>
                <c:pt idx="237">
                  <c:v>0.62350114436710802</c:v>
                </c:pt>
                <c:pt idx="238">
                  <c:v>0.62430770219836396</c:v>
                </c:pt>
                <c:pt idx="239">
                  <c:v>0.62511526771971004</c:v>
                </c:pt>
                <c:pt idx="240">
                  <c:v>0.62592384171527105</c:v>
                </c:pt>
                <c:pt idx="241">
                  <c:v>0.62673342496155404</c:v>
                </c:pt>
                <c:pt idx="242">
                  <c:v>0.62754401822726702</c:v>
                </c:pt>
                <c:pt idx="243">
                  <c:v>0.62835562227313302</c:v>
                </c:pt>
                <c:pt idx="244">
                  <c:v>0.62916823785169096</c:v>
                </c:pt>
                <c:pt idx="245">
                  <c:v>0.62998186570710502</c:v>
                </c:pt>
                <c:pt idx="246">
                  <c:v>0.63079650657495601</c:v>
                </c:pt>
                <c:pt idx="247">
                  <c:v>0.631612161182038</c:v>
                </c:pt>
                <c:pt idx="248">
                  <c:v>0.63242883024614105</c:v>
                </c:pt>
                <c:pt idx="249">
                  <c:v>0.63324651447584002</c:v>
                </c:pt>
                <c:pt idx="250">
                  <c:v>0.63406521457026499</c:v>
                </c:pt>
                <c:pt idx="251">
                  <c:v>0.63488493121887801</c:v>
                </c:pt>
                <c:pt idx="252">
                  <c:v>0.63570566510123305</c:v>
                </c:pt>
                <c:pt idx="253">
                  <c:v>0.63652741688674197</c:v>
                </c:pt>
                <c:pt idx="254">
                  <c:v>0.63735018723442405</c:v>
                </c:pt>
                <c:pt idx="255">
                  <c:v>0.63817397679265597</c:v>
                </c:pt>
                <c:pt idx="256">
                  <c:v>0.63899878619891004</c:v>
                </c:pt>
                <c:pt idx="257">
                  <c:v>0.63982461607949304</c:v>
                </c:pt>
                <c:pt idx="258">
                  <c:v>0.640651467049273</c:v>
                </c:pt>
                <c:pt idx="259">
                  <c:v>0.64147933971139803</c:v>
                </c:pt>
                <c:pt idx="260">
                  <c:v>0.64230823465701503</c:v>
                </c:pt>
                <c:pt idx="261">
                  <c:v>0.64313815246497197</c:v>
                </c:pt>
                <c:pt idx="262">
                  <c:v>0.643969093701518</c:v>
                </c:pt>
                <c:pt idx="263">
                  <c:v>0.64480105891999695</c:v>
                </c:pt>
                <c:pt idx="264">
                  <c:v>0.64563404866053098</c:v>
                </c:pt>
                <c:pt idx="265">
                  <c:v>0.64646806344969299</c:v>
                </c:pt>
                <c:pt idx="266">
                  <c:v>0.64730310380017297</c:v>
                </c:pt>
                <c:pt idx="267">
                  <c:v>0.64813917021044198</c:v>
                </c:pt>
                <c:pt idx="268">
                  <c:v>0.64897626316439405</c:v>
                </c:pt>
                <c:pt idx="269">
                  <c:v>0.64981438313099005</c:v>
                </c:pt>
                <c:pt idx="270">
                  <c:v>0.65065353056388597</c:v>
                </c:pt>
                <c:pt idx="271">
                  <c:v>0.65149370590105504</c:v>
                </c:pt>
                <c:pt idx="272">
                  <c:v>0.65233490956439699</c:v>
                </c:pt>
                <c:pt idx="273">
                  <c:v>0.65317714195933596</c:v>
                </c:pt>
                <c:pt idx="274">
                  <c:v>0.65402040347441404</c:v>
                </c:pt>
                <c:pt idx="275">
                  <c:v>0.65486469448086304</c:v>
                </c:pt>
                <c:pt idx="276">
                  <c:v>0.65571001533217799</c:v>
                </c:pt>
                <c:pt idx="277">
                  <c:v>0.65655636636366299</c:v>
                </c:pt>
                <c:pt idx="278">
                  <c:v>0.65740374789198197</c:v>
                </c:pt>
                <c:pt idx="279">
                  <c:v>0.65825216021468402</c:v>
                </c:pt>
                <c:pt idx="280">
                  <c:v>0.65910160360971903</c:v>
                </c:pt>
                <c:pt idx="281">
                  <c:v>0.65995207833494596</c:v>
                </c:pt>
                <c:pt idx="282">
                  <c:v>0.66080358462761601</c:v>
                </c:pt>
                <c:pt idx="283">
                  <c:v>0.66165612270385299</c:v>
                </c:pt>
                <c:pt idx="284">
                  <c:v>0.662509692758113</c:v>
                </c:pt>
                <c:pt idx="285">
                  <c:v>0.66336429496262606</c:v>
                </c:pt>
                <c:pt idx="286">
                  <c:v>0.66421992946683195</c:v>
                </c:pt>
                <c:pt idx="287">
                  <c:v>0.66507659639678696</c:v>
                </c:pt>
                <c:pt idx="288">
                  <c:v>0.66593429585456498</c:v>
                </c:pt>
                <c:pt idx="289">
                  <c:v>0.66679302791763695</c:v>
                </c:pt>
                <c:pt idx="290">
                  <c:v>0.66765279263822996</c:v>
                </c:pt>
                <c:pt idx="291">
                  <c:v>0.66851359004267097</c:v>
                </c:pt>
                <c:pt idx="292">
                  <c:v>0.66937542013071305</c:v>
                </c:pt>
                <c:pt idx="293">
                  <c:v>0.670238282874835</c:v>
                </c:pt>
                <c:pt idx="294">
                  <c:v>0.671102178219531</c:v>
                </c:pt>
                <c:pt idx="295">
                  <c:v>0.67196710608056898</c:v>
                </c:pt>
                <c:pt idx="296">
                  <c:v>0.67283306634423301</c:v>
                </c:pt>
                <c:pt idx="297">
                  <c:v>0.67370005886654405</c:v>
                </c:pt>
                <c:pt idx="298">
                  <c:v>0.67456808347245101</c:v>
                </c:pt>
                <c:pt idx="299">
                  <c:v>0.67543713995500498</c:v>
                </c:pt>
                <c:pt idx="300">
                  <c:v>0.67630722807450405</c:v>
                </c:pt>
                <c:pt idx="301">
                  <c:v>0.67717834755761397</c:v>
                </c:pt>
                <c:pt idx="302">
                  <c:v>0.678050498096464</c:v>
                </c:pt>
                <c:pt idx="303">
                  <c:v>0.67892367934770803</c:v>
                </c:pt>
                <c:pt idx="304">
                  <c:v>0.67979789093156895</c:v>
                </c:pt>
                <c:pt idx="305">
                  <c:v>0.68067313243083805</c:v>
                </c:pt>
                <c:pt idx="306">
                  <c:v>0.68154940338986203</c:v>
                </c:pt>
                <c:pt idx="307">
                  <c:v>0.68242670331348099</c:v>
                </c:pt>
                <c:pt idx="308">
                  <c:v>0.68330503166594403</c:v>
                </c:pt>
                <c:pt idx="309">
                  <c:v>0.68418438786978897</c:v>
                </c:pt>
                <c:pt idx="310">
                  <c:v>0.68506477130468102</c:v>
                </c:pt>
                <c:pt idx="311">
                  <c:v>0.68594618130622698</c:v>
                </c:pt>
                <c:pt idx="312">
                  <c:v>0.68682861716473897</c:v>
                </c:pt>
                <c:pt idx="313">
                  <c:v>0.68771207812396296</c:v>
                </c:pt>
                <c:pt idx="314">
                  <c:v>0.68859656337977404</c:v>
                </c:pt>
                <c:pt idx="315">
                  <c:v>0.68948207207881596</c:v>
                </c:pt>
                <c:pt idx="316">
                  <c:v>0.69036860331710703</c:v>
                </c:pt>
                <c:pt idx="317">
                  <c:v>0.69125615613860203</c:v>
                </c:pt>
                <c:pt idx="318">
                  <c:v>0.69214472953369399</c:v>
                </c:pt>
                <c:pt idx="319">
                  <c:v>0.69303432243768404</c:v>
                </c:pt>
                <c:pt idx="320">
                  <c:v>0.69392493372918596</c:v>
                </c:pt>
                <c:pt idx="321">
                  <c:v>0.69481656222848798</c:v>
                </c:pt>
                <c:pt idx="322">
                  <c:v>0.69570920669585701</c:v>
                </c:pt>
                <c:pt idx="323">
                  <c:v>0.69660286582978304</c:v>
                </c:pt>
                <c:pt idx="324">
                  <c:v>0.69749753826516903</c:v>
                </c:pt>
                <c:pt idx="325">
                  <c:v>0.69839322257145497</c:v>
                </c:pt>
                <c:pt idx="326">
                  <c:v>0.69928991725068601</c:v>
                </c:pt>
                <c:pt idx="327">
                  <c:v>0.700187620735505</c:v>
                </c:pt>
                <c:pt idx="328">
                  <c:v>0.70108633138708398</c:v>
                </c:pt>
                <c:pt idx="329">
                  <c:v>0.70198604749298099</c:v>
                </c:pt>
                <c:pt idx="330">
                  <c:v>0.70288676726492305</c:v>
                </c:pt>
                <c:pt idx="331">
                  <c:v>0.70378848883651102</c:v>
                </c:pt>
                <c:pt idx="332">
                  <c:v>0.70469121026084902</c:v>
                </c:pt>
                <c:pt idx="333">
                  <c:v>0.705594929508085</c:v>
                </c:pt>
                <c:pt idx="334">
                  <c:v>0.70649964446286495</c:v>
                </c:pt>
                <c:pt idx="335">
                  <c:v>0.70740535292170503</c:v>
                </c:pt>
                <c:pt idx="336">
                  <c:v>0.70831205259025598</c:v>
                </c:pt>
                <c:pt idx="337">
                  <c:v>0.70921974108048302</c:v>
                </c:pt>
                <c:pt idx="338">
                  <c:v>0.71012841590773901</c:v>
                </c:pt>
                <c:pt idx="339">
                  <c:v>0.71103807448772405</c:v>
                </c:pt>
                <c:pt idx="340">
                  <c:v>0.71194871413335303</c:v>
                </c:pt>
                <c:pt idx="341">
                  <c:v>0.71286033205148802</c:v>
                </c:pt>
                <c:pt idx="342">
                  <c:v>0.71377292533956904</c:v>
                </c:pt>
                <c:pt idx="343">
                  <c:v>0.71468649098210202</c:v>
                </c:pt>
                <c:pt idx="344">
                  <c:v>0.715601025847037</c:v>
                </c:pt>
                <c:pt idx="345">
                  <c:v>0.71651652668199395</c:v>
                </c:pt>
                <c:pt idx="346">
                  <c:v>0.71743299011035599</c:v>
                </c:pt>
                <c:pt idx="347">
                  <c:v>0.718350412627216</c:v>
                </c:pt>
                <c:pt idx="348">
                  <c:v>0.71926879059516402</c:v>
                </c:pt>
                <c:pt idx="349">
                  <c:v>0.72018812023992096</c:v>
                </c:pt>
                <c:pt idx="350">
                  <c:v>0.72110839764580303</c:v>
                </c:pt>
                <c:pt idx="351">
                  <c:v>0.72202961875101002</c:v>
                </c:pt>
                <c:pt idx="352">
                  <c:v>0.72295177934273402</c:v>
                </c:pt>
                <c:pt idx="353">
                  <c:v>0.72387487505207804</c:v>
                </c:pt>
                <c:pt idx="354">
                  <c:v>0.724798901348778</c:v>
                </c:pt>
                <c:pt idx="355">
                  <c:v>0.725723853535712</c:v>
                </c:pt>
                <c:pt idx="356">
                  <c:v>0.72664972674320405</c:v>
                </c:pt>
                <c:pt idx="357">
                  <c:v>0.72757651592308903</c:v>
                </c:pt>
                <c:pt idx="358">
                  <c:v>0.72850421584255398</c:v>
                </c:pt>
                <c:pt idx="359">
                  <c:v>0.729432821077725</c:v>
                </c:pt>
                <c:pt idx="360">
                  <c:v>0.73036232600700002</c:v>
                </c:pt>
                <c:pt idx="361">
                  <c:v>0.731292724804113</c:v>
                </c:pt>
                <c:pt idx="362">
                  <c:v>0.73222401143091298</c:v>
                </c:pt>
                <c:pt idx="363">
                  <c:v>0.73315617962985002</c:v>
                </c:pt>
                <c:pt idx="364">
                  <c:v>0.73408922291615997</c:v>
                </c:pt>
                <c:pt idx="365">
                  <c:v>0.73502313456971502</c:v>
                </c:pt>
                <c:pt idx="366">
                  <c:v>0.735957907626548</c:v>
                </c:pt>
                <c:pt idx="367">
                  <c:v>0.73689353487001696</c:v>
                </c:pt>
                <c:pt idx="368">
                  <c:v>0.73783000882160599</c:v>
                </c:pt>
                <c:pt idx="369">
                  <c:v>0.73876732173133297</c:v>
                </c:pt>
                <c:pt idx="370">
                  <c:v>0.73970546556776096</c:v>
                </c:pt>
                <c:pt idx="371">
                  <c:v>0.74064444495542003</c:v>
                </c:pt>
                <c:pt idx="372">
                  <c:v>0.74158431624380905</c:v>
                </c:pt>
                <c:pt idx="373">
                  <c:v>0.74252514907370903</c:v>
                </c:pt>
                <c:pt idx="374">
                  <c:v>0.74346701349294697</c:v>
                </c:pt>
                <c:pt idx="375">
                  <c:v>0.74440997996195202</c:v>
                </c:pt>
                <c:pt idx="376">
                  <c:v>0.745354119359524</c:v>
                </c:pt>
                <c:pt idx="377">
                  <c:v>0.74629950298881997</c:v>
                </c:pt>
                <c:pt idx="378">
                  <c:v>0.74724620258358299</c:v>
                </c:pt>
                <c:pt idx="379">
                  <c:v>0.74819429031459395</c:v>
                </c:pt>
                <c:pt idx="380">
                  <c:v>0.74914383879637902</c:v>
                </c:pt>
                <c:pt idx="381">
                  <c:v>0.75009492109415599</c:v>
                </c:pt>
                <c:pt idx="382">
                  <c:v>0.75104761073104698</c:v>
                </c:pt>
                <c:pt idx="383">
                  <c:v>0.75200198169555599</c:v>
                </c:pt>
                <c:pt idx="384">
                  <c:v>0.75295810844931199</c:v>
                </c:pt>
                <c:pt idx="385">
                  <c:v>0.75391606593510396</c:v>
                </c:pt>
                <c:pt idx="386">
                  <c:v>0.754875929585196</c:v>
                </c:pt>
                <c:pt idx="387">
                  <c:v>0.75583777532994501</c:v>
                </c:pt>
                <c:pt idx="388">
                  <c:v>0.75680167960672595</c:v>
                </c:pt>
                <c:pt idx="389">
                  <c:v>0.75776771936916199</c:v>
                </c:pt>
                <c:pt idx="390">
                  <c:v>0.75873597209669497</c:v>
                </c:pt>
                <c:pt idx="391">
                  <c:v>0.75970651580447102</c:v>
                </c:pt>
                <c:pt idx="392">
                  <c:v>0.76067942905358599</c:v>
                </c:pt>
                <c:pt idx="393">
                  <c:v>0.76165479096166799</c:v>
                </c:pt>
                <c:pt idx="394">
                  <c:v>0.76263268121383099</c:v>
                </c:pt>
                <c:pt idx="395">
                  <c:v>0.76361318007399803</c:v>
                </c:pt>
                <c:pt idx="396">
                  <c:v>0.76459636839660805</c:v>
                </c:pt>
                <c:pt idx="397">
                  <c:v>0.76558232763871203</c:v>
                </c:pt>
                <c:pt idx="398">
                  <c:v>0.76657113987247505</c:v>
                </c:pt>
                <c:pt idx="399">
                  <c:v>0.76756288779809101</c:v>
                </c:pt>
                <c:pt idx="400">
                  <c:v>0.76855765475712701</c:v>
                </c:pt>
                <c:pt idx="401">
                  <c:v>0.76955552474629696</c:v>
                </c:pt>
                <c:pt idx="402">
                  <c:v>0.77055658243168901</c:v>
                </c:pt>
                <c:pt idx="403">
                  <c:v>0.77156091316344799</c:v>
                </c:pt>
                <c:pt idx="404">
                  <c:v>0.772568602990932</c:v>
                </c:pt>
                <c:pt idx="405">
                  <c:v>0.77357973867834795</c:v>
                </c:pt>
                <c:pt idx="406">
                  <c:v>0.77459440772088595</c:v>
                </c:pt>
                <c:pt idx="407">
                  <c:v>0.77561269836135605</c:v>
                </c:pt>
                <c:pt idx="408">
                  <c:v>0.77663469960734299</c:v>
                </c:pt>
                <c:pt idx="409">
                  <c:v>0.77766050124889696</c:v>
                </c:pt>
                <c:pt idx="410">
                  <c:v>0.77869019387676197</c:v>
                </c:pt>
                <c:pt idx="411">
                  <c:v>0.77972386890115597</c:v>
                </c:pt>
                <c:pt idx="412">
                  <c:v>0.78076161857112603</c:v>
                </c:pt>
                <c:pt idx="413">
                  <c:v>0.78180353599447605</c:v>
                </c:pt>
                <c:pt idx="414">
                  <c:v>0.78284971515828605</c:v>
                </c:pt>
                <c:pt idx="415">
                  <c:v>0.78390025095003302</c:v>
                </c:pt>
                <c:pt idx="416">
                  <c:v>0.78495523917932897</c:v>
                </c:pt>
                <c:pt idx="417">
                  <c:v>0.78601477660028096</c:v>
                </c:pt>
                <c:pt idx="418">
                  <c:v>0.78707896093449004</c:v>
                </c:pt>
                <c:pt idx="419">
                  <c:v>0.78814789089469695</c:v>
                </c:pt>
                <c:pt idx="420">
                  <c:v>0.78922166620908396</c:v>
                </c:pt>
                <c:pt idx="421">
                  <c:v>0.79030038764624699</c:v>
                </c:pt>
                <c:pt idx="422">
                  <c:v>0.79138415704085097</c:v>
                </c:pt>
                <c:pt idx="423">
                  <c:v>0.79247307731995897</c:v>
                </c:pt>
                <c:pt idx="424">
                  <c:v>0.79356725253007399</c:v>
                </c:pt>
                <c:pt idx="425">
                  <c:v>0.79466678786487299</c:v>
                </c:pt>
                <c:pt idx="426">
                  <c:v>0.79577178969365903</c:v>
                </c:pt>
                <c:pt idx="427">
                  <c:v>0.79688236559053005</c:v>
                </c:pt>
                <c:pt idx="428">
                  <c:v>0.79799862436427205</c:v>
                </c:pt>
                <c:pt idx="429">
                  <c:v>0.79912067608898396</c:v>
                </c:pt>
                <c:pt idx="430">
                  <c:v>0.80024863213543695</c:v>
                </c:pt>
                <c:pt idx="431">
                  <c:v>0.80138260520316495</c:v>
                </c:pt>
                <c:pt idx="432">
                  <c:v>0.80252270935330605</c:v>
                </c:pt>
                <c:pt idx="433">
                  <c:v>0.80366906004216898</c:v>
                </c:pt>
                <c:pt idx="434">
                  <c:v>0.804821774155557</c:v>
                </c:pt>
                <c:pt idx="435">
                  <c:v>0.80598097004381597</c:v>
                </c:pt>
                <c:pt idx="436">
                  <c:v>0.80714676755762405</c:v>
                </c:pt>
                <c:pt idx="437">
                  <c:v>0.80831928808451303</c:v>
                </c:pt>
                <c:pt idx="438">
                  <c:v>0.80949865458611403</c:v>
                </c:pt>
                <c:pt idx="439">
                  <c:v>0.81068499163611596</c:v>
                </c:pt>
                <c:pt idx="440">
                  <c:v>0.81187842545894395</c:v>
                </c:pt>
                <c:pt idx="441">
                  <c:v>0.81307908396912099</c:v>
                </c:pt>
                <c:pt idx="442">
                  <c:v>0.81428709681132005</c:v>
                </c:pt>
                <c:pt idx="443">
                  <c:v>0.81550259540108905</c:v>
                </c:pt>
                <c:pt idx="444">
                  <c:v>0.81672571296622298</c:v>
                </c:pt>
                <c:pt idx="445">
                  <c:v>0.81795658458877096</c:v>
                </c:pt>
                <c:pt idx="446">
                  <c:v>0.81919534724765997</c:v>
                </c:pt>
                <c:pt idx="447">
                  <c:v>0.82044213986190195</c:v>
                </c:pt>
                <c:pt idx="448">
                  <c:v>0.82169710333436996</c:v>
                </c:pt>
                <c:pt idx="449">
                  <c:v>0.82296038059611598</c:v>
                </c:pt>
                <c:pt idx="450">
                  <c:v>0.82423211665118501</c:v>
                </c:pt>
                <c:pt idx="451">
                  <c:v>0.82551245862192002</c:v>
                </c:pt>
                <c:pt idx="452">
                  <c:v>0.82680155579469905</c:v>
                </c:pt>
                <c:pt idx="453">
                  <c:v>0.82809955966607995</c:v>
                </c:pt>
                <c:pt idx="454">
                  <c:v>0.82940662398932397</c:v>
                </c:pt>
                <c:pt idx="455">
                  <c:v>0.83072290482123001</c:v>
                </c:pt>
                <c:pt idx="456">
                  <c:v>0.83204856056927201</c:v>
                </c:pt>
                <c:pt idx="457">
                  <c:v>0.83338375203896697</c:v>
                </c:pt>
                <c:pt idx="458">
                  <c:v>0.83472864248144296</c:v>
                </c:pt>
                <c:pt idx="459">
                  <c:v>0.83608339764115402</c:v>
                </c:pt>
                <c:pt idx="460">
                  <c:v>0.83744818580369496</c:v>
                </c:pt>
                <c:pt idx="461">
                  <c:v>0.83882317784365501</c:v>
                </c:pt>
                <c:pt idx="462">
                  <c:v>0.84020854727248295</c:v>
                </c:pt>
                <c:pt idx="463">
                  <c:v>0.84160447028627405</c:v>
                </c:pt>
                <c:pt idx="464">
                  <c:v>0.84301112581345605</c:v>
                </c:pt>
                <c:pt idx="465">
                  <c:v>0.84442869556230504</c:v>
                </c:pt>
                <c:pt idx="466">
                  <c:v>0.84585736406823198</c:v>
                </c:pt>
                <c:pt idx="467">
                  <c:v>0.84729731874079695</c:v>
                </c:pt>
                <c:pt idx="468">
                  <c:v>0.84874874991037497</c:v>
                </c:pt>
                <c:pt idx="469">
                  <c:v>0.85021185087444096</c:v>
                </c:pt>
                <c:pt idx="470">
                  <c:v>0.85168681794340395</c:v>
                </c:pt>
                <c:pt idx="471">
                  <c:v>0.85317385048593297</c:v>
                </c:pt>
                <c:pt idx="472">
                  <c:v>0.85467315097373797</c:v>
                </c:pt>
                <c:pt idx="473">
                  <c:v>0.85618492502573396</c:v>
                </c:pt>
                <c:pt idx="474">
                  <c:v>0.85770938145155495</c:v>
                </c:pt>
                <c:pt idx="475">
                  <c:v>0.85924673229435899</c:v>
                </c:pt>
                <c:pt idx="476">
                  <c:v>0.86079719287288803</c:v>
                </c:pt>
                <c:pt idx="477">
                  <c:v>0.86236098182273002</c:v>
                </c:pt>
                <c:pt idx="478">
                  <c:v>0.86393832113675295</c:v>
                </c:pt>
                <c:pt idx="479">
                  <c:v>0.86552943620466805</c:v>
                </c:pt>
                <c:pt idx="480">
                  <c:v>0.86713455585170296</c:v>
                </c:pt>
                <c:pt idx="481">
                  <c:v>0.86875391237633304</c:v>
                </c:pt>
                <c:pt idx="482">
                  <c:v>0.87038774158707599</c:v>
                </c:pt>
                <c:pt idx="483">
                  <c:v>0.87203628283831403</c:v>
                </c:pt>
                <c:pt idx="484">
                  <c:v>0.87369977906512597</c:v>
                </c:pt>
                <c:pt idx="485">
                  <c:v>0.87537847681714298</c:v>
                </c:pt>
                <c:pt idx="486">
                  <c:v>0.87707262629140104</c:v>
                </c:pt>
                <c:pt idx="487">
                  <c:v>0.87878248136420201</c:v>
                </c:pt>
                <c:pt idx="488">
                  <c:v>0.88050829962200206</c:v>
                </c:pt>
                <c:pt idx="489">
                  <c:v>0.88225034239132505</c:v>
                </c:pt>
                <c:pt idx="490">
                  <c:v>0.88400887476773404</c:v>
                </c:pt>
                <c:pt idx="491">
                  <c:v>0.88578416564387796</c:v>
                </c:pt>
                <c:pt idx="492">
                  <c:v>0.88757648773666098</c:v>
                </c:pt>
                <c:pt idx="493">
                  <c:v>0.88938611761355701</c:v>
                </c:pt>
                <c:pt idx="494">
                  <c:v>0.891213335718122</c:v>
                </c:pt>
                <c:pt idx="495">
                  <c:v>0.89305842639476596</c:v>
                </c:pt>
                <c:pt idx="496">
                  <c:v>0.89492167791281696</c:v>
                </c:pt>
                <c:pt idx="497">
                  <c:v>0.89680338248996605</c:v>
                </c:pt>
                <c:pt idx="498">
                  <c:v>0.89870383631514605</c:v>
                </c:pt>
                <c:pt idx="499">
                  <c:v>0.900623339570927</c:v>
                </c:pt>
                <c:pt idx="500">
                  <c:v>0.90256219645549096</c:v>
                </c:pt>
                <c:pt idx="501">
                  <c:v>0.90452071520430199</c:v>
                </c:pt>
                <c:pt idx="502">
                  <c:v>0.90649920811151896</c:v>
                </c:pt>
                <c:pt idx="503">
                  <c:v>0.90849799155127997</c:v>
                </c:pt>
                <c:pt idx="504">
                  <c:v>0.91051738599893395</c:v>
                </c:pt>
                <c:pt idx="505">
                  <c:v>0.91255771605232106</c:v>
                </c:pt>
                <c:pt idx="506">
                  <c:v>0.91461931045321199</c:v>
                </c:pt>
                <c:pt idx="507">
                  <c:v>0.91670250210901405</c:v>
                </c:pt>
                <c:pt idx="508">
                  <c:v>0.91880762811483097</c:v>
                </c:pt>
                <c:pt idx="509">
                  <c:v>0.92093502977601405</c:v>
                </c:pt>
                <c:pt idx="510">
                  <c:v>0.92308505263129403</c:v>
                </c:pt>
                <c:pt idx="511">
                  <c:v>0.92525804647661603</c:v>
                </c:pt>
                <c:pt idx="512">
                  <c:v>0.92745436538978598</c:v>
                </c:pt>
                <c:pt idx="513">
                  <c:v>0.92967436775604195</c:v>
                </c:pt>
                <c:pt idx="514">
                  <c:v>0.93191841629465899</c:v>
                </c:pt>
                <c:pt idx="515">
                  <c:v>0.93418687808670797</c:v>
                </c:pt>
                <c:pt idx="516">
                  <c:v>0.93648012460406405</c:v>
                </c:pt>
                <c:pt idx="517">
                  <c:v>0.938798531739786</c:v>
                </c:pt>
                <c:pt idx="518">
                  <c:v>0.94114247983997001</c:v>
                </c:pt>
                <c:pt idx="519">
                  <c:v>0.94351235373717501</c:v>
                </c:pt>
                <c:pt idx="520">
                  <c:v>0.94590854278553604</c:v>
                </c:pt>
                <c:pt idx="521">
                  <c:v>0.94833144089765198</c:v>
                </c:pt>
                <c:pt idx="522">
                  <c:v>0.95078144658334995</c:v>
                </c:pt>
                <c:pt idx="523">
                  <c:v>0.953258962990429</c:v>
                </c:pt>
                <c:pt idx="524">
                  <c:v>0.95576439794745305</c:v>
                </c:pt>
                <c:pt idx="525">
                  <c:v>0.95829816400870205</c:v>
                </c:pt>
                <c:pt idx="526">
                  <c:v>0.96086067850135104</c:v>
                </c:pt>
                <c:pt idx="527">
                  <c:v>0.963452363574967</c:v>
                </c:pt>
                <c:pt idx="528">
                  <c:v>0.96607364625338699</c:v>
                </c:pt>
                <c:pt idx="529">
                  <c:v>0.96872495848907003</c:v>
                </c:pt>
                <c:pt idx="530">
                  <c:v>0.97140673721997095</c:v>
                </c:pt>
                <c:pt idx="531">
                  <c:v>0.97411942442902</c:v>
                </c:pt>
                <c:pt idx="532">
                  <c:v>0.97686346720626005</c:v>
                </c:pt>
                <c:pt idx="533">
                  <c:v>0.97963931781369795</c:v>
                </c:pt>
                <c:pt idx="534">
                  <c:v>0.98244743375294097</c:v>
                </c:pt>
                <c:pt idx="535">
                  <c:v>0.98528827783564799</c:v>
                </c:pt>
                <c:pt idx="536">
                  <c:v>0.98816231825686895</c:v>
                </c:pt>
                <c:pt idx="537">
                  <c:v>0.99107002867129301</c:v>
                </c:pt>
                <c:pt idx="538">
                  <c:v>0.994011888272473</c:v>
                </c:pt>
                <c:pt idx="539">
                  <c:v>0.99698838187504402</c:v>
                </c:pt>
                <c:pt idx="540">
                  <c:v>1</c:v>
                </c:pt>
                <c:pt idx="541">
                  <c:v>1.0022785752473899</c:v>
                </c:pt>
                <c:pt idx="542">
                  <c:v>1.0045798494098801</c:v>
                </c:pt>
                <c:pt idx="543">
                  <c:v>1.0069037063326201</c:v>
                </c:pt>
                <c:pt idx="544">
                  <c:v>1.0092500325784399</c:v>
                </c:pt>
                <c:pt idx="545">
                  <c:v>1.0116187173034801</c:v>
                </c:pt>
                <c:pt idx="546">
                  <c:v>1.0140096521355</c:v>
                </c:pt>
                <c:pt idx="547">
                  <c:v>1.0164227310549701</c:v>
                </c:pt>
                <c:pt idx="548">
                  <c:v>1.0188578502788701</c:v>
                </c:pt>
                <c:pt idx="549">
                  <c:v>1.0213149081473301</c:v>
                </c:pt>
                <c:pt idx="550">
                  <c:v>1.023793805013</c:v>
                </c:pt>
                <c:pt idx="551">
                  <c:v>1.02629444313311</c:v>
                </c:pt>
                <c:pt idx="552">
                  <c:v>1.02881672656436</c:v>
                </c:pt>
                <c:pt idx="553">
                  <c:v>1.03136056106039</c:v>
                </c:pt>
                <c:pt idx="554">
                  <c:v>1.0339258539719101</c:v>
                </c:pt>
                <c:pt idx="555">
                  <c:v>1.03651251414949</c:v>
                </c:pt>
                <c:pt idx="556">
                  <c:v>1.0391204518488599</c:v>
                </c:pt>
                <c:pt idx="557">
                  <c:v>1.0417495786386599</c:v>
                </c:pt>
                <c:pt idx="558">
                  <c:v>1.0443998073107299</c:v>
                </c:pt>
                <c:pt idx="559">
                  <c:v>1.04707105179267</c:v>
                </c:pt>
                <c:pt idx="560">
                  <c:v>1.0497632270628601</c:v>
                </c:pt>
                <c:pt idx="561">
                  <c:v>1.0524762490675399</c:v>
                </c:pt>
                <c:pt idx="562">
                  <c:v>1.0552100346403099</c:v>
                </c:pt>
                <c:pt idx="563">
                  <c:v>1.0579645014235799</c:v>
                </c:pt>
                <c:pt idx="564">
                  <c:v>1.06073956779218</c:v>
                </c:pt>
                <c:pt idx="565">
                  <c:v>1.0635351527789201</c:v>
                </c:pt>
                <c:pt idx="566">
                  <c:v>1.06635117600217</c:v>
                </c:pt>
                <c:pt idx="567">
                  <c:v>1.0691875575951699</c:v>
                </c:pt>
                <c:pt idx="568">
                  <c:v>1.07204421813733</c:v>
                </c:pt>
                <c:pt idx="569">
                  <c:v>1.07492107858709</c:v>
                </c:pt>
                <c:pt idx="570">
                  <c:v>1.0778180602166401</c:v>
                </c:pt>
                <c:pt idx="571">
                  <c:v>1.0807350845481101</c:v>
                </c:pt>
                <c:pt idx="572">
                  <c:v>1.08367207329149</c:v>
                </c:pt>
                <c:pt idx="573">
                  <c:v>1.08662894828388</c:v>
                </c:pt>
                <c:pt idx="574">
                  <c:v>1.0896056314303699</c:v>
                </c:pt>
                <c:pt idx="575">
                  <c:v>1.0926020446461799</c:v>
                </c:pt>
                <c:pt idx="576">
                  <c:v>1.09561810980022</c:v>
                </c:pt>
                <c:pt idx="577">
                  <c:v>1.0986537486599699</c:v>
                </c:pt>
                <c:pt idx="578">
                  <c:v>1.1017088828374899</c:v>
                </c:pt>
                <c:pt idx="579">
                  <c:v>1.1047834337367699</c:v>
                </c:pt>
                <c:pt idx="580">
                  <c:v>1.1078773225021099</c:v>
                </c:pt>
                <c:pt idx="581">
                  <c:v>1.11099046996769</c:v>
                </c:pt>
                <c:pt idx="582">
                  <c:v>1.1141227966081499</c:v>
                </c:pt>
                <c:pt idx="583">
                  <c:v>1.1172742224902199</c:v>
                </c:pt>
                <c:pt idx="584">
                  <c:v>1.1204446672252799</c:v>
                </c:pt>
                <c:pt idx="585">
                  <c:v>1.12363404992295</c:v>
                </c:pt>
                <c:pt idx="586">
                  <c:v>1.1268422891454699</c:v>
                </c:pt>
                <c:pt idx="587">
                  <c:v>1.13006930286304</c:v>
                </c:pt>
                <c:pt idx="588">
                  <c:v>1.1333150084099299</c:v>
                </c:pt>
                <c:pt idx="589">
                  <c:v>1.13657932244141</c:v>
                </c:pt>
                <c:pt idx="590">
                  <c:v>1.1398621608914701</c:v>
                </c:pt>
                <c:pt idx="591">
                  <c:v>1.1431634389312</c:v>
                </c:pt>
                <c:pt idx="592">
                  <c:v>1.1464830709280001</c:v>
                </c:pt>
                <c:pt idx="593">
                  <c:v>1.1498209704053199</c:v>
                </c:pt>
                <c:pt idx="594">
                  <c:v>1.15317705000315</c:v>
                </c:pt>
                <c:pt idx="595">
                  <c:v>1.15655122143915</c:v>
                </c:pt>
                <c:pt idx="596">
                  <c:v>1.15994339547025</c:v>
                </c:pt>
                <c:pt idx="597">
                  <c:v>1.16335348185503</c:v>
                </c:pt>
                <c:pt idx="598">
                  <c:v>1.1667813893164201</c:v>
                </c:pt>
                <c:pt idx="599">
                  <c:v>1.1702270255051599</c:v>
                </c:pt>
                <c:pt idx="600">
                  <c:v>1.1736902969635901</c:v>
                </c:pt>
                <c:pt idx="601">
                  <c:v>1.1771711090900501</c:v>
                </c:pt>
                <c:pt idx="602">
                  <c:v>1.18066936610372</c:v>
                </c:pt>
                <c:pt idx="603">
                  <c:v>1.18418497100987</c:v>
                </c:pt>
                <c:pt idx="604">
                  <c:v>1.18771782556564</c:v>
                </c:pt>
                <c:pt idx="605">
                  <c:v>1.1912678302461599</c:v>
                </c:pt>
                <c:pt idx="606">
                  <c:v>1.19483488421115</c:v>
                </c:pt>
                <c:pt idx="607">
                  <c:v>1.19841888527184</c:v>
                </c:pt>
                <c:pt idx="608">
                  <c:v>1.2020197298583799</c:v>
                </c:pt>
                <c:pt idx="609">
                  <c:v>1.20563731298746</c:v>
                </c:pt>
                <c:pt idx="610">
                  <c:v>1.20927152823048</c:v>
                </c:pt>
                <c:pt idx="611">
                  <c:v>1.2129222676818801</c:v>
                </c:pt>
                <c:pt idx="612">
                  <c:v>1.2165894219279501</c:v>
                </c:pt>
                <c:pt idx="613">
                  <c:v>1.22027288001587</c:v>
                </c:pt>
                <c:pt idx="614">
                  <c:v>1.2239725294231101</c:v>
                </c:pt>
                <c:pt idx="615">
                  <c:v>1.2276882560271301</c:v>
                </c:pt>
                <c:pt idx="616">
                  <c:v>1.2314199440753399</c:v>
                </c:pt>
                <c:pt idx="617">
                  <c:v>1.2351674761554301</c:v>
                </c:pt>
                <c:pt idx="618">
                  <c:v>1.2389307331659001</c:v>
                </c:pt>
                <c:pt idx="619">
                  <c:v>1.2427095942869</c:v>
                </c:pt>
                <c:pt idx="620">
                  <c:v>1.24650393695135</c:v>
                </c:pt>
                <c:pt idx="621">
                  <c:v>1.2503136368162899</c:v>
                </c:pt>
                <c:pt idx="622">
                  <c:v>1.25413856773451</c:v>
                </c:pt>
                <c:pt idx="623">
                  <c:v>1.25797860172645</c:v>
                </c:pt>
                <c:pt idx="624">
                  <c:v>1.2618336089522799</c:v>
                </c:pt>
                <c:pt idx="625">
                  <c:v>1.26570345768431</c:v>
                </c:pt>
                <c:pt idx="626">
                  <c:v>1.2695880142795799</c:v>
                </c:pt>
                <c:pt idx="627">
                  <c:v>1.27348714315267</c:v>
                </c:pt>
                <c:pt idx="628">
                  <c:v>1.27740070674884</c:v>
                </c:pt>
                <c:pt idx="629">
                  <c:v>1.2813285655172499</c:v>
                </c:pt>
                <c:pt idx="630">
                  <c:v>1.2852705778845599</c:v>
                </c:pt>
                <c:pt idx="631">
                  <c:v>1.2892266002286299</c:v>
                </c:pt>
                <c:pt idx="632">
                  <c:v>1.2931964868525201</c:v>
                </c:pt>
                <c:pt idx="633">
                  <c:v>1.2971800899586901</c:v>
                </c:pt>
                <c:pt idx="634">
                  <c:v>1.3011772596233799</c:v>
                </c:pt>
                <c:pt idx="635">
                  <c:v>1.3051878437712801</c:v>
                </c:pt>
                <c:pt idx="636">
                  <c:v>1.3092116881503599</c:v>
                </c:pt>
                <c:pt idx="637">
                  <c:v>1.31324863630692</c:v>
                </c:pt>
                <c:pt idx="638">
                  <c:v>1.3172985295609101</c:v>
                </c:pt>
                <c:pt idx="639">
                  <c:v>1.32136120698139</c:v>
                </c:pt>
                <c:pt idx="640">
                  <c:v>1.3254365053622701</c:v>
                </c:pt>
                <c:pt idx="641">
                  <c:v>1.3295242940185801</c:v>
                </c:pt>
                <c:pt idx="642">
                  <c:v>1.3336245799951201</c:v>
                </c:pt>
                <c:pt idx="643">
                  <c:v>1.33773740494624</c:v>
                </c:pt>
                <c:pt idx="644">
                  <c:v>1.34186281051487</c:v>
                </c:pt>
                <c:pt idx="645">
                  <c:v>1.3460008383401401</c:v>
                </c:pt>
                <c:pt idx="646">
                  <c:v>1.3501515300646101</c:v>
                </c:pt>
                <c:pt idx="647">
                  <c:v>1.35431492734098</c:v>
                </c:pt>
                <c:pt idx="648">
                  <c:v>1.3584910718384</c:v>
                </c:pt>
                <c:pt idx="649">
                  <c:v>1.36268000524845</c:v>
                </c:pt>
                <c:pt idx="650">
                  <c:v>1.3668817692906801</c:v>
                </c:pt>
                <c:pt idx="651">
                  <c:v>1.37109640571794</c:v>
                </c:pt>
                <c:pt idx="652">
                  <c:v>1.37532395632128</c:v>
                </c:pt>
                <c:pt idx="653">
                  <c:v>1.3795644629346999</c:v>
                </c:pt>
                <c:pt idx="654">
                  <c:v>1.3838179674395299</c:v>
                </c:pt>
                <c:pt idx="655">
                  <c:v>1.38808451176863</c:v>
                </c:pt>
                <c:pt idx="656">
                  <c:v>1.39236413791034</c:v>
                </c:pt>
                <c:pt idx="657">
                  <c:v>1.3966568879122301</c:v>
                </c:pt>
                <c:pt idx="658">
                  <c:v>1.40096280388467</c:v>
                </c:pt>
                <c:pt idx="659">
                  <c:v>1.4052819280041799</c:v>
                </c:pt>
                <c:pt idx="660">
                  <c:v>1.4096143025166299</c:v>
                </c:pt>
                <c:pt idx="661">
                  <c:v>1.41395996974028</c:v>
                </c:pt>
                <c:pt idx="662">
                  <c:v>1.4183189720687199</c:v>
                </c:pt>
                <c:pt idx="663">
                  <c:v>1.42269135197356</c:v>
                </c:pt>
                <c:pt idx="664">
                  <c:v>1.42707715200708</c:v>
                </c:pt>
                <c:pt idx="665">
                  <c:v>1.4314764148047701</c:v>
                </c:pt>
                <c:pt idx="666">
                  <c:v>1.4358891830876499</c:v>
                </c:pt>
                <c:pt idx="667">
                  <c:v>1.4403154996646399</c:v>
                </c:pt>
                <c:pt idx="668">
                  <c:v>1.44475540743468</c:v>
                </c:pt>
                <c:pt idx="669">
                  <c:v>1.44920894938885</c:v>
                </c:pt>
                <c:pt idx="670">
                  <c:v>1.45367616861236</c:v>
                </c:pt>
                <c:pt idx="671">
                  <c:v>1.4581571082865099</c:v>
                </c:pt>
                <c:pt idx="672">
                  <c:v>1.4626518116904901</c:v>
                </c:pt>
                <c:pt idx="673">
                  <c:v>1.4671603222031699</c:v>
                </c:pt>
                <c:pt idx="674">
                  <c:v>1.47168268330482</c:v>
                </c:pt>
                <c:pt idx="675">
                  <c:v>1.4762189385787401</c:v>
                </c:pt>
                <c:pt idx="676">
                  <c:v>1.48076913171281</c:v>
                </c:pt>
                <c:pt idx="677">
                  <c:v>1.4853333065010801</c:v>
                </c:pt>
                <c:pt idx="678">
                  <c:v>1.48991150684519</c:v>
                </c:pt>
                <c:pt idx="679">
                  <c:v>1.4945037767557801</c:v>
                </c:pt>
                <c:pt idx="680">
                  <c:v>1.4991101603539101</c:v>
                </c:pt>
                <c:pt idx="681">
                  <c:v>1.50373070187235</c:v>
                </c:pt>
                <c:pt idx="682">
                  <c:v>1.50836544565689</c:v>
                </c:pt>
                <c:pt idx="683">
                  <c:v>1.5130144361675599</c:v>
                </c:pt>
                <c:pt idx="684">
                  <c:v>1.51767771797986</c:v>
                </c:pt>
                <c:pt idx="685">
                  <c:v>1.5223553357859001</c:v>
                </c:pt>
                <c:pt idx="686">
                  <c:v>1.5270473343955999</c:v>
                </c:pt>
                <c:pt idx="687">
                  <c:v>1.5317537587377399</c:v>
                </c:pt>
                <c:pt idx="688">
                  <c:v>1.5364746538610401</c:v>
                </c:pt>
                <c:pt idx="689">
                  <c:v>1.54121006493526</c:v>
                </c:pt>
                <c:pt idx="690">
                  <c:v>1.54596003725216</c:v>
                </c:pt>
                <c:pt idx="691">
                  <c:v>1.55072461622655</c:v>
                </c:pt>
                <c:pt idx="692">
                  <c:v>1.55550384739722</c:v>
                </c:pt>
                <c:pt idx="693">
                  <c:v>1.56029777642792</c:v>
                </c:pt>
                <c:pt idx="694">
                  <c:v>1.56510644910827</c:v>
                </c:pt>
                <c:pt idx="695">
                  <c:v>1.5699299113546901</c:v>
                </c:pt>
                <c:pt idx="696">
                  <c:v>1.57476820921127</c:v>
                </c:pt>
                <c:pt idx="697">
                  <c:v>1.5796213888506401</c:v>
                </c:pt>
                <c:pt idx="698">
                  <c:v>1.5844894965748499</c:v>
                </c:pt>
                <c:pt idx="699">
                  <c:v>1.5893725788161801</c:v>
                </c:pt>
                <c:pt idx="700">
                  <c:v>1.5942706821379899</c:v>
                </c:pt>
              </c:numCache>
            </c:numRef>
          </c:yVal>
          <c:smooth val="0"/>
        </c:ser>
        <c:ser>
          <c:idx val="2"/>
          <c:order val="2"/>
          <c:tx>
            <c:strRef>
              <c:f>Microsoft_Excel_Worksheet1!$D$1</c:f>
              <c:strCache>
                <c:ptCount val="1"/>
                <c:pt idx="0">
                  <c:v>upper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Microsoft_Excel_Worksheet1!$D$2:$D$10002</c:f>
              <c:numCache>
                <c:formatCode>General</c:formatCode>
                <c:ptCount val="10001"/>
                <c:pt idx="0">
                  <c:v>0.76500055768525699</c:v>
                </c:pt>
                <c:pt idx="1">
                  <c:v>0.765190484960381</c:v>
                </c:pt>
                <c:pt idx="2">
                  <c:v>0.76538046533624704</c:v>
                </c:pt>
                <c:pt idx="3">
                  <c:v>0.76557049886582895</c:v>
                </c:pt>
                <c:pt idx="4">
                  <c:v>0.76576058560244498</c:v>
                </c:pt>
                <c:pt idx="5">
                  <c:v>0.76595072559976496</c:v>
                </c:pt>
                <c:pt idx="6">
                  <c:v>0.76614091891181002</c:v>
                </c:pt>
                <c:pt idx="7">
                  <c:v>0.76633116559296</c:v>
                </c:pt>
                <c:pt idx="8">
                  <c:v>0.76652146569795399</c:v>
                </c:pt>
                <c:pt idx="9">
                  <c:v>0.76671181928189502</c:v>
                </c:pt>
                <c:pt idx="10">
                  <c:v>0.76690222640025696</c:v>
                </c:pt>
                <c:pt idx="11">
                  <c:v>0.76709268710888201</c:v>
                </c:pt>
                <c:pt idx="12">
                  <c:v>0.76728320146398998</c:v>
                </c:pt>
                <c:pt idx="13">
                  <c:v>0.76747376952218005</c:v>
                </c:pt>
                <c:pt idx="14">
                  <c:v>0.76766439134043596</c:v>
                </c:pt>
                <c:pt idx="15">
                  <c:v>0.76785506697612704</c:v>
                </c:pt>
                <c:pt idx="16">
                  <c:v>0.76804579648701599</c:v>
                </c:pt>
                <c:pt idx="17">
                  <c:v>0.76823657993126104</c:v>
                </c:pt>
                <c:pt idx="18">
                  <c:v>0.76842741736742004</c:v>
                </c:pt>
                <c:pt idx="19">
                  <c:v>0.76861830885445603</c:v>
                </c:pt>
                <c:pt idx="20">
                  <c:v>0.76880925445173898</c:v>
                </c:pt>
                <c:pt idx="21">
                  <c:v>0.76900025421905305</c:v>
                </c:pt>
                <c:pt idx="22">
                  <c:v>0.76919130821659998</c:v>
                </c:pt>
                <c:pt idx="23">
                  <c:v>0.76938241650500205</c:v>
                </c:pt>
                <c:pt idx="24">
                  <c:v>0.769573579145307</c:v>
                </c:pt>
                <c:pt idx="25">
                  <c:v>0.76976479619899696</c:v>
                </c:pt>
                <c:pt idx="26">
                  <c:v>0.76995606772798497</c:v>
                </c:pt>
                <c:pt idx="27">
                  <c:v>0.77014739379462704</c:v>
                </c:pt>
                <c:pt idx="28">
                  <c:v>0.77033877446172205</c:v>
                </c:pt>
                <c:pt idx="29">
                  <c:v>0.77053020979252096</c:v>
                </c:pt>
                <c:pt idx="30">
                  <c:v>0.77072169985072803</c:v>
                </c:pt>
                <c:pt idx="31">
                  <c:v>0.77091324470050504</c:v>
                </c:pt>
                <c:pt idx="32">
                  <c:v>0.77110484440648097</c:v>
                </c:pt>
                <c:pt idx="33">
                  <c:v>0.77129649903375297</c:v>
                </c:pt>
                <c:pt idx="34">
                  <c:v>0.77148820864789303</c:v>
                </c:pt>
                <c:pt idx="35">
                  <c:v>0.77167997331495297</c:v>
                </c:pt>
                <c:pt idx="36">
                  <c:v>0.77187179310146803</c:v>
                </c:pt>
                <c:pt idx="37">
                  <c:v>0.77206366807446702</c:v>
                </c:pt>
                <c:pt idx="38">
                  <c:v>0.77225559830147195</c:v>
                </c:pt>
                <c:pt idx="39">
                  <c:v>0.77244758385050705</c:v>
                </c:pt>
                <c:pt idx="40">
                  <c:v>0.77263962479010295</c:v>
                </c:pt>
                <c:pt idx="41">
                  <c:v>0.77283172118930299</c:v>
                </c:pt>
                <c:pt idx="42">
                  <c:v>0.77302387311766896</c:v>
                </c:pt>
                <c:pt idx="43">
                  <c:v>0.77321608064528502</c:v>
                </c:pt>
                <c:pt idx="44">
                  <c:v>0.77340834384276802</c:v>
                </c:pt>
                <c:pt idx="45">
                  <c:v>0.77360066278126605</c:v>
                </c:pt>
                <c:pt idx="46">
                  <c:v>0.77379303753247397</c:v>
                </c:pt>
                <c:pt idx="47">
                  <c:v>0.77398546816863001</c:v>
                </c:pt>
                <c:pt idx="48">
                  <c:v>0.77417795476252904</c:v>
                </c:pt>
                <c:pt idx="49">
                  <c:v>0.77437049738752495</c:v>
                </c:pt>
                <c:pt idx="50">
                  <c:v>0.77456309611753804</c:v>
                </c:pt>
                <c:pt idx="51">
                  <c:v>0.77475575102706296</c:v>
                </c:pt>
                <c:pt idx="52">
                  <c:v>0.77494846219117097</c:v>
                </c:pt>
                <c:pt idx="53">
                  <c:v>0.77514122968552401</c:v>
                </c:pt>
                <c:pt idx="54">
                  <c:v>0.77533405358637197</c:v>
                </c:pt>
                <c:pt idx="55">
                  <c:v>0.77552693397056605</c:v>
                </c:pt>
                <c:pt idx="56">
                  <c:v>0.77571987091556605</c:v>
                </c:pt>
                <c:pt idx="57">
                  <c:v>0.77591286449944197</c:v>
                </c:pt>
                <c:pt idx="58">
                  <c:v>0.77610591480088698</c:v>
                </c:pt>
                <c:pt idx="59">
                  <c:v>0.77629902189921896</c:v>
                </c:pt>
                <c:pt idx="60">
                  <c:v>0.77649218587439295</c:v>
                </c:pt>
                <c:pt idx="61">
                  <c:v>0.77668540680700704</c:v>
                </c:pt>
                <c:pt idx="62">
                  <c:v>0.77687868477830602</c:v>
                </c:pt>
                <c:pt idx="63">
                  <c:v>0.77707201987019403</c:v>
                </c:pt>
                <c:pt idx="64">
                  <c:v>0.77726541216524203</c:v>
                </c:pt>
                <c:pt idx="65">
                  <c:v>0.77745886174668999</c:v>
                </c:pt>
                <c:pt idx="66">
                  <c:v>0.77765236869846199</c:v>
                </c:pt>
                <c:pt idx="67">
                  <c:v>0.77784593310516803</c:v>
                </c:pt>
                <c:pt idx="68">
                  <c:v>0.77803955505211697</c:v>
                </c:pt>
                <c:pt idx="69">
                  <c:v>0.77823323462532401</c:v>
                </c:pt>
                <c:pt idx="70">
                  <c:v>0.778426971911514</c:v>
                </c:pt>
                <c:pt idx="71">
                  <c:v>0.77862076699813698</c:v>
                </c:pt>
                <c:pt idx="72">
                  <c:v>0.77881461997337198</c:v>
                </c:pt>
                <c:pt idx="73">
                  <c:v>0.77900853092613997</c:v>
                </c:pt>
                <c:pt idx="74">
                  <c:v>0.77920249994610702</c:v>
                </c:pt>
                <c:pt idx="75">
                  <c:v>0.779396527123697</c:v>
                </c:pt>
                <c:pt idx="76">
                  <c:v>0.77959061255010198</c:v>
                </c:pt>
                <c:pt idx="77">
                  <c:v>0.77978475631728805</c:v>
                </c:pt>
                <c:pt idx="78">
                  <c:v>0.77997895851800603</c:v>
                </c:pt>
                <c:pt idx="79">
                  <c:v>0.78017321924580296</c:v>
                </c:pt>
                <c:pt idx="80">
                  <c:v>0.78036753859502805</c:v>
                </c:pt>
                <c:pt idx="81">
                  <c:v>0.78056191666084496</c:v>
                </c:pt>
                <c:pt idx="82">
                  <c:v>0.780756353539242</c:v>
                </c:pt>
                <c:pt idx="83">
                  <c:v>0.78095084932703995</c:v>
                </c:pt>
                <c:pt idx="84">
                  <c:v>0.78114540412190603</c:v>
                </c:pt>
                <c:pt idx="85">
                  <c:v>0.78134001802235997</c:v>
                </c:pt>
                <c:pt idx="86">
                  <c:v>0.78153469112778695</c:v>
                </c:pt>
                <c:pt idx="87">
                  <c:v>0.78172942353844899</c:v>
                </c:pt>
                <c:pt idx="88">
                  <c:v>0.78192421535549395</c:v>
                </c:pt>
                <c:pt idx="89">
                  <c:v>0.78211906668096698</c:v>
                </c:pt>
                <c:pt idx="90">
                  <c:v>0.78231397761782395</c:v>
                </c:pt>
                <c:pt idx="91">
                  <c:v>0.782508948269939</c:v>
                </c:pt>
                <c:pt idx="92">
                  <c:v>0.78270397874211906</c:v>
                </c:pt>
                <c:pt idx="93">
                  <c:v>0.78289906914011398</c:v>
                </c:pt>
                <c:pt idx="94">
                  <c:v>0.78309421957062897</c:v>
                </c:pt>
                <c:pt idx="95">
                  <c:v>0.78328943014133701</c:v>
                </c:pt>
                <c:pt idx="96">
                  <c:v>0.78348470096089096</c:v>
                </c:pt>
                <c:pt idx="97">
                  <c:v>0.783680032138934</c:v>
                </c:pt>
                <c:pt idx="98">
                  <c:v>0.78387542378611597</c:v>
                </c:pt>
                <c:pt idx="99">
                  <c:v>0.78407087601410297</c:v>
                </c:pt>
                <c:pt idx="100">
                  <c:v>0.78426638893559197</c:v>
                </c:pt>
                <c:pt idx="101">
                  <c:v>0.784461962664324</c:v>
                </c:pt>
                <c:pt idx="102">
                  <c:v>0.78465759731509599</c:v>
                </c:pt>
                <c:pt idx="103">
                  <c:v>0.78485329300377704</c:v>
                </c:pt>
                <c:pt idx="104">
                  <c:v>0.78504904984731905</c:v>
                </c:pt>
                <c:pt idx="105">
                  <c:v>0.78524486796377502</c:v>
                </c:pt>
                <c:pt idx="106">
                  <c:v>0.78544074747230597</c:v>
                </c:pt>
                <c:pt idx="107">
                  <c:v>0.785636688493206</c:v>
                </c:pt>
                <c:pt idx="108">
                  <c:v>0.78583269114790699</c:v>
                </c:pt>
                <c:pt idx="109">
                  <c:v>0.78602875555899998</c:v>
                </c:pt>
                <c:pt idx="110">
                  <c:v>0.78622488185024597</c:v>
                </c:pt>
                <c:pt idx="111">
                  <c:v>0.78642107014659501</c:v>
                </c:pt>
                <c:pt idx="112">
                  <c:v>0.78661732057420097</c:v>
                </c:pt>
                <c:pt idx="113">
                  <c:v>0.78681363326043496</c:v>
                </c:pt>
                <c:pt idx="114">
                  <c:v>0.787010008333903</c:v>
                </c:pt>
                <c:pt idx="115">
                  <c:v>0.78720644592446498</c:v>
                </c:pt>
                <c:pt idx="116">
                  <c:v>0.78740294616324702</c:v>
                </c:pt>
                <c:pt idx="117">
                  <c:v>0.78759950918266097</c:v>
                </c:pt>
                <c:pt idx="118">
                  <c:v>0.78779613511642199</c:v>
                </c:pt>
                <c:pt idx="119">
                  <c:v>0.78799282409956395</c:v>
                </c:pt>
                <c:pt idx="120">
                  <c:v>0.78818957626845798</c:v>
                </c:pt>
                <c:pt idx="121">
                  <c:v>0.78838639176083303</c:v>
                </c:pt>
                <c:pt idx="122">
                  <c:v>0.78858327071579004</c:v>
                </c:pt>
                <c:pt idx="123">
                  <c:v>0.78878021327382397</c:v>
                </c:pt>
                <c:pt idx="124">
                  <c:v>0.78897721957683997</c:v>
                </c:pt>
                <c:pt idx="125">
                  <c:v>0.78917428976817605</c:v>
                </c:pt>
                <c:pt idx="126">
                  <c:v>0.78937142399261895</c:v>
                </c:pt>
                <c:pt idx="127">
                  <c:v>0.789568622396427</c:v>
                </c:pt>
                <c:pt idx="128">
                  <c:v>0.78976588512734902</c:v>
                </c:pt>
                <c:pt idx="129">
                  <c:v>0.78996321233464395</c:v>
                </c:pt>
                <c:pt idx="130">
                  <c:v>0.79016060416910505</c:v>
                </c:pt>
                <c:pt idx="131">
                  <c:v>0.79035806078307602</c:v>
                </c:pt>
                <c:pt idx="132">
                  <c:v>0.79055558233047796</c:v>
                </c:pt>
                <c:pt idx="133">
                  <c:v>0.79075316896682701</c:v>
                </c:pt>
                <c:pt idx="134">
                  <c:v>0.79095082084926105</c:v>
                </c:pt>
                <c:pt idx="135">
                  <c:v>0.79114853813655694</c:v>
                </c:pt>
                <c:pt idx="136">
                  <c:v>0.79134632098915902</c:v>
                </c:pt>
                <c:pt idx="137">
                  <c:v>0.79154416956919904</c:v>
                </c:pt>
                <c:pt idx="138">
                  <c:v>0.79174208404052104</c:v>
                </c:pt>
                <c:pt idx="139">
                  <c:v>0.79194006456870703</c:v>
                </c:pt>
                <c:pt idx="140">
                  <c:v>0.79213811132109802</c:v>
                </c:pt>
                <c:pt idx="141">
                  <c:v>0.79233622446682495</c:v>
                </c:pt>
                <c:pt idx="142">
                  <c:v>0.79253440417682697</c:v>
                </c:pt>
                <c:pt idx="143">
                  <c:v>0.79273265062388398</c:v>
                </c:pt>
                <c:pt idx="144">
                  <c:v>0.79293096398263996</c:v>
                </c:pt>
                <c:pt idx="145">
                  <c:v>0.79312934442963001</c:v>
                </c:pt>
                <c:pt idx="146">
                  <c:v>0.79332779214330795</c:v>
                </c:pt>
                <c:pt idx="147">
                  <c:v>0.79352630730407503</c:v>
                </c:pt>
                <c:pt idx="148">
                  <c:v>0.79372489009430502</c:v>
                </c:pt>
                <c:pt idx="149">
                  <c:v>0.79392354069837801</c:v>
                </c:pt>
                <c:pt idx="150">
                  <c:v>0.79412225930270597</c:v>
                </c:pt>
                <c:pt idx="151">
                  <c:v>0.79432104609576404</c:v>
                </c:pt>
                <c:pt idx="152">
                  <c:v>0.794519901268121</c:v>
                </c:pt>
                <c:pt idx="153">
                  <c:v>0.79471882501246904</c:v>
                </c:pt>
                <c:pt idx="154">
                  <c:v>0.79491781752365598</c:v>
                </c:pt>
                <c:pt idx="155">
                  <c:v>0.79511687899871797</c:v>
                </c:pt>
                <c:pt idx="156">
                  <c:v>0.79531600963691096</c:v>
                </c:pt>
                <c:pt idx="157">
                  <c:v>0.79551520963974298</c:v>
                </c:pt>
                <c:pt idx="158">
                  <c:v>0.79571447921101301</c:v>
                </c:pt>
                <c:pt idx="159">
                  <c:v>0.79591381855683596</c:v>
                </c:pt>
                <c:pt idx="160">
                  <c:v>0.79611322788568695</c:v>
                </c:pt>
                <c:pt idx="161">
                  <c:v>0.79631270740843296</c:v>
                </c:pt>
                <c:pt idx="162">
                  <c:v>0.79651225733836795</c:v>
                </c:pt>
                <c:pt idx="163">
                  <c:v>0.79671187789125197</c:v>
                </c:pt>
                <c:pt idx="164">
                  <c:v>0.79691156928534601</c:v>
                </c:pt>
                <c:pt idx="165">
                  <c:v>0.79711133174145499</c:v>
                </c:pt>
                <c:pt idx="166">
                  <c:v>0.79731116548296299</c:v>
                </c:pt>
                <c:pt idx="167">
                  <c:v>0.79751107073587102</c:v>
                </c:pt>
                <c:pt idx="168">
                  <c:v>0.79771104772884405</c:v>
                </c:pt>
                <c:pt idx="169">
                  <c:v>0.797911096693247</c:v>
                </c:pt>
                <c:pt idx="170">
                  <c:v>0.79811121786318795</c:v>
                </c:pt>
                <c:pt idx="171">
                  <c:v>0.79831141147556095</c:v>
                </c:pt>
                <c:pt idx="172">
                  <c:v>0.79851167777008902</c:v>
                </c:pt>
                <c:pt idx="173">
                  <c:v>0.798712016989369</c:v>
                </c:pt>
                <c:pt idx="174">
                  <c:v>0.79891242937891904</c:v>
                </c:pt>
                <c:pt idx="175">
                  <c:v>0.79911291518721905</c:v>
                </c:pt>
                <c:pt idx="176">
                  <c:v>0.79931347466576397</c:v>
                </c:pt>
                <c:pt idx="177">
                  <c:v>0.79951410806910606</c:v>
                </c:pt>
                <c:pt idx="178">
                  <c:v>0.79971481565490699</c:v>
                </c:pt>
                <c:pt idx="179">
                  <c:v>0.79991559768398601</c:v>
                </c:pt>
                <c:pt idx="180">
                  <c:v>0.80011645442037205</c:v>
                </c:pt>
                <c:pt idx="181">
                  <c:v>0.80031738613135295</c:v>
                </c:pt>
                <c:pt idx="182">
                  <c:v>0.80051839308753103</c:v>
                </c:pt>
                <c:pt idx="183">
                  <c:v>0.80071947556287104</c:v>
                </c:pt>
                <c:pt idx="184">
                  <c:v>0.80092063383476297</c:v>
                </c:pt>
                <c:pt idx="185">
                  <c:v>0.80112186818407105</c:v>
                </c:pt>
                <c:pt idx="186">
                  <c:v>0.801323178895192</c:v>
                </c:pt>
                <c:pt idx="187">
                  <c:v>0.80152456625611601</c:v>
                </c:pt>
                <c:pt idx="188">
                  <c:v>0.80172603055848102</c:v>
                </c:pt>
                <c:pt idx="189">
                  <c:v>0.80192757209763599</c:v>
                </c:pt>
                <c:pt idx="190">
                  <c:v>0.80212919117270098</c:v>
                </c:pt>
                <c:pt idx="191">
                  <c:v>0.802330888086631</c:v>
                </c:pt>
                <c:pt idx="192">
                  <c:v>0.80253266314627802</c:v>
                </c:pt>
                <c:pt idx="193">
                  <c:v>0.80273451666245699</c:v>
                </c:pt>
                <c:pt idx="194">
                  <c:v>0.80293644895001304</c:v>
                </c:pt>
                <c:pt idx="195">
                  <c:v>0.80313846032788605</c:v>
                </c:pt>
                <c:pt idx="196">
                  <c:v>0.80334055111918401</c:v>
                </c:pt>
                <c:pt idx="197">
                  <c:v>0.80354272165125096</c:v>
                </c:pt>
                <c:pt idx="198">
                  <c:v>0.80374497225573804</c:v>
                </c:pt>
                <c:pt idx="199">
                  <c:v>0.80394730326868002</c:v>
                </c:pt>
                <c:pt idx="200">
                  <c:v>0.80414971503056598</c:v>
                </c:pt>
                <c:pt idx="201">
                  <c:v>0.80435220788641903</c:v>
                </c:pt>
                <c:pt idx="202">
                  <c:v>0.80455478218587295</c:v>
                </c:pt>
                <c:pt idx="203">
                  <c:v>0.80475743828325297</c:v>
                </c:pt>
                <c:pt idx="204">
                  <c:v>0.80496017653765395</c:v>
                </c:pt>
                <c:pt idx="205">
                  <c:v>0.80516299731302499</c:v>
                </c:pt>
                <c:pt idx="206">
                  <c:v>0.805365900978257</c:v>
                </c:pt>
                <c:pt idx="207">
                  <c:v>0.805568887907263</c:v>
                </c:pt>
                <c:pt idx="208">
                  <c:v>0.80577195847907201</c:v>
                </c:pt>
                <c:pt idx="209">
                  <c:v>0.80597511307791403</c:v>
                </c:pt>
                <c:pt idx="210">
                  <c:v>0.80617835209331801</c:v>
                </c:pt>
                <c:pt idx="211">
                  <c:v>0.80638167592019805</c:v>
                </c:pt>
                <c:pt idx="212">
                  <c:v>0.80658508495895698</c:v>
                </c:pt>
                <c:pt idx="213">
                  <c:v>0.80678857961558004</c:v>
                </c:pt>
                <c:pt idx="214">
                  <c:v>0.80699216030173404</c:v>
                </c:pt>
                <c:pt idx="215">
                  <c:v>0.80719582743487195</c:v>
                </c:pt>
                <c:pt idx="216">
                  <c:v>0.80739958143833701</c:v>
                </c:pt>
                <c:pt idx="217">
                  <c:v>0.80760342274146801</c:v>
                </c:pt>
                <c:pt idx="218">
                  <c:v>0.80780735177970697</c:v>
                </c:pt>
                <c:pt idx="219">
                  <c:v>0.80801136899471604</c:v>
                </c:pt>
                <c:pt idx="220">
                  <c:v>0.80821547483448497</c:v>
                </c:pt>
                <c:pt idx="221">
                  <c:v>0.80841966975345103</c:v>
                </c:pt>
                <c:pt idx="222">
                  <c:v>0.80862395421261501</c:v>
                </c:pt>
                <c:pt idx="223">
                  <c:v>0.80882832867966403</c:v>
                </c:pt>
                <c:pt idx="224">
                  <c:v>0.80903279362909797</c:v>
                </c:pt>
                <c:pt idx="225">
                  <c:v>0.80923734954235105</c:v>
                </c:pt>
                <c:pt idx="226">
                  <c:v>0.80944199690792695</c:v>
                </c:pt>
                <c:pt idx="227">
                  <c:v>0.80964673622152605</c:v>
                </c:pt>
                <c:pt idx="228">
                  <c:v>0.80985156798618696</c:v>
                </c:pt>
                <c:pt idx="229">
                  <c:v>0.81005649271241897</c:v>
                </c:pt>
                <c:pt idx="230">
                  <c:v>0.81026151091834597</c:v>
                </c:pt>
                <c:pt idx="231">
                  <c:v>0.81046662312985496</c:v>
                </c:pt>
                <c:pt idx="232">
                  <c:v>0.81067182988074005</c:v>
                </c:pt>
                <c:pt idx="233">
                  <c:v>0.81087713171285303</c:v>
                </c:pt>
                <c:pt idx="234">
                  <c:v>0.811082529176264</c:v>
                </c:pt>
                <c:pt idx="235">
                  <c:v>0.81128802282941404</c:v>
                </c:pt>
                <c:pt idx="236">
                  <c:v>0.81149361323928104</c:v>
                </c:pt>
                <c:pt idx="237">
                  <c:v>0.81169930098154497</c:v>
                </c:pt>
                <c:pt idx="238">
                  <c:v>0.811905086640758</c:v>
                </c:pt>
                <c:pt idx="239">
                  <c:v>0.81211097081051797</c:v>
                </c:pt>
                <c:pt idx="240">
                  <c:v>0.81231695409364502</c:v>
                </c:pt>
                <c:pt idx="241">
                  <c:v>0.81252303710236795</c:v>
                </c:pt>
                <c:pt idx="242">
                  <c:v>0.81272922045850604</c:v>
                </c:pt>
                <c:pt idx="243">
                  <c:v>0.81293550479366194</c:v>
                </c:pt>
                <c:pt idx="244">
                  <c:v>0.81314189074941801</c:v>
                </c:pt>
                <c:pt idx="245">
                  <c:v>0.81334837897753598</c:v>
                </c:pt>
                <c:pt idx="246">
                  <c:v>0.81355497014015998</c:v>
                </c:pt>
                <c:pt idx="247">
                  <c:v>0.81376166491002799</c:v>
                </c:pt>
                <c:pt idx="248">
                  <c:v>0.81396846397068801</c:v>
                </c:pt>
                <c:pt idx="249">
                  <c:v>0.81417536801671497</c:v>
                </c:pt>
                <c:pt idx="250">
                  <c:v>0.81438237775393996</c:v>
                </c:pt>
                <c:pt idx="251">
                  <c:v>0.81458949389967605</c:v>
                </c:pt>
                <c:pt idx="252">
                  <c:v>0.81479671718296298</c:v>
                </c:pt>
                <c:pt idx="253">
                  <c:v>0.815004048344801</c:v>
                </c:pt>
                <c:pt idx="254">
                  <c:v>0.81521148813840505</c:v>
                </c:pt>
                <c:pt idx="255">
                  <c:v>0.81541903732945598</c:v>
                </c:pt>
                <c:pt idx="256">
                  <c:v>0.815626696696366</c:v>
                </c:pt>
                <c:pt idx="257">
                  <c:v>0.81583446703054097</c:v>
                </c:pt>
                <c:pt idx="258">
                  <c:v>0.81604234913665796</c:v>
                </c:pt>
                <c:pt idx="259">
                  <c:v>0.81625034383294603</c:v>
                </c:pt>
                <c:pt idx="260">
                  <c:v>0.81645845195147404</c:v>
                </c:pt>
                <c:pt idx="261">
                  <c:v>0.81666667433844398</c:v>
                </c:pt>
                <c:pt idx="262">
                  <c:v>0.81687501185450095</c:v>
                </c:pt>
                <c:pt idx="263">
                  <c:v>0.81708346537503695</c:v>
                </c:pt>
                <c:pt idx="264">
                  <c:v>0.81729203579051102</c:v>
                </c:pt>
                <c:pt idx="265">
                  <c:v>0.81750072400678198</c:v>
                </c:pt>
                <c:pt idx="266">
                  <c:v>0.81770953094543497</c:v>
                </c:pt>
                <c:pt idx="267">
                  <c:v>0.81791845754413595</c:v>
                </c:pt>
                <c:pt idx="268">
                  <c:v>0.81812750475697704</c:v>
                </c:pt>
                <c:pt idx="269">
                  <c:v>0.81833667355484196</c:v>
                </c:pt>
                <c:pt idx="270">
                  <c:v>0.81854596492577902</c:v>
                </c:pt>
                <c:pt idx="271">
                  <c:v>0.81875537987538405</c:v>
                </c:pt>
                <c:pt idx="272">
                  <c:v>0.81896491942718896</c:v>
                </c:pt>
                <c:pt idx="273">
                  <c:v>0.81917458462306902</c:v>
                </c:pt>
                <c:pt idx="274">
                  <c:v>0.81938437652365104</c:v>
                </c:pt>
                <c:pt idx="275">
                  <c:v>0.81959429620874302</c:v>
                </c:pt>
                <c:pt idx="276">
                  <c:v>0.81980434477776798</c:v>
                </c:pt>
                <c:pt idx="277">
                  <c:v>0.82001452335021197</c:v>
                </c:pt>
                <c:pt idx="278">
                  <c:v>0.82022483306608396</c:v>
                </c:pt>
                <c:pt idx="279">
                  <c:v>0.82043527508638903</c:v>
                </c:pt>
                <c:pt idx="280">
                  <c:v>0.82064585059361395</c:v>
                </c:pt>
                <c:pt idx="281">
                  <c:v>0.82085656079222502</c:v>
                </c:pt>
                <c:pt idx="282">
                  <c:v>0.82106740690918401</c:v>
                </c:pt>
                <c:pt idx="283">
                  <c:v>0.82127839019447202</c:v>
                </c:pt>
                <c:pt idx="284">
                  <c:v>0.821489511921634</c:v>
                </c:pt>
                <c:pt idx="285">
                  <c:v>0.82170077338833303</c:v>
                </c:pt>
                <c:pt idx="286">
                  <c:v>0.821912175916926</c:v>
                </c:pt>
                <c:pt idx="287">
                  <c:v>0.82212372085505303</c:v>
                </c:pt>
                <c:pt idx="288">
                  <c:v>0.82233540957623896</c:v>
                </c:pt>
                <c:pt idx="289">
                  <c:v>0.82254724348052</c:v>
                </c:pt>
                <c:pt idx="290">
                  <c:v>0.82275922399508505</c:v>
                </c:pt>
                <c:pt idx="291">
                  <c:v>0.82297135257493303</c:v>
                </c:pt>
                <c:pt idx="292">
                  <c:v>0.82318363070355305</c:v>
                </c:pt>
                <c:pt idx="293">
                  <c:v>0.82339605989361997</c:v>
                </c:pt>
                <c:pt idx="294">
                  <c:v>0.82360864168771697</c:v>
                </c:pt>
                <c:pt idx="295">
                  <c:v>0.82382137765907304</c:v>
                </c:pt>
                <c:pt idx="296">
                  <c:v>0.82403426941232405</c:v>
                </c:pt>
                <c:pt idx="297">
                  <c:v>0.82424731858429701</c:v>
                </c:pt>
                <c:pt idx="298">
                  <c:v>0.82446052684481796</c:v>
                </c:pt>
                <c:pt idx="299">
                  <c:v>0.82467389589754403</c:v>
                </c:pt>
                <c:pt idx="300">
                  <c:v>0.824887427480817</c:v>
                </c:pt>
                <c:pt idx="301">
                  <c:v>0.82510112336854802</c:v>
                </c:pt>
                <c:pt idx="302">
                  <c:v>0.82531498537112502</c:v>
                </c:pt>
                <c:pt idx="303">
                  <c:v>0.82552901533635004</c:v>
                </c:pt>
                <c:pt idx="304">
                  <c:v>0.82574321515040205</c:v>
                </c:pt>
                <c:pt idx="305">
                  <c:v>0.82595758673883701</c:v>
                </c:pt>
                <c:pt idx="306">
                  <c:v>0.82617213206760498</c:v>
                </c:pt>
                <c:pt idx="307">
                  <c:v>0.82638685314411398</c:v>
                </c:pt>
                <c:pt idx="308">
                  <c:v>0.82660175201831598</c:v>
                </c:pt>
                <c:pt idx="309">
                  <c:v>0.82681683078383394</c:v>
                </c:pt>
                <c:pt idx="310">
                  <c:v>0.82703209157911795</c:v>
                </c:pt>
                <c:pt idx="311">
                  <c:v>0.82724753658864003</c:v>
                </c:pt>
                <c:pt idx="312">
                  <c:v>0.827463168044134</c:v>
                </c:pt>
                <c:pt idx="313">
                  <c:v>0.82767898822586095</c:v>
                </c:pt>
                <c:pt idx="314">
                  <c:v>0.82789499946392697</c:v>
                </c:pt>
                <c:pt idx="315">
                  <c:v>0.82811120413964001</c:v>
                </c:pt>
                <c:pt idx="316">
                  <c:v>0.82832760468690403</c:v>
                </c:pt>
                <c:pt idx="317">
                  <c:v>0.82854420359366998</c:v>
                </c:pt>
                <c:pt idx="318">
                  <c:v>0.82876100340342596</c:v>
                </c:pt>
                <c:pt idx="319">
                  <c:v>0.82897800671673505</c:v>
                </c:pt>
                <c:pt idx="320">
                  <c:v>0.82919521619283199</c:v>
                </c:pt>
                <c:pt idx="321">
                  <c:v>0.82941263455126302</c:v>
                </c:pt>
                <c:pt idx="322">
                  <c:v>0.82963026457358902</c:v>
                </c:pt>
                <c:pt idx="323">
                  <c:v>0.82984810910513895</c:v>
                </c:pt>
                <c:pt idx="324">
                  <c:v>0.83006617105682101</c:v>
                </c:pt>
                <c:pt idx="325">
                  <c:v>0.83028445340700696</c:v>
                </c:pt>
                <c:pt idx="326">
                  <c:v>0.83050295920346295</c:v>
                </c:pt>
                <c:pt idx="327">
                  <c:v>0.83072169156536002</c:v>
                </c:pt>
                <c:pt idx="328">
                  <c:v>0.83094065368534398</c:v>
                </c:pt>
                <c:pt idx="329">
                  <c:v>0.83115984883168503</c:v>
                </c:pt>
                <c:pt idx="330">
                  <c:v>0.83137928035049502</c:v>
                </c:pt>
                <c:pt idx="331">
                  <c:v>0.831598951668023</c:v>
                </c:pt>
                <c:pt idx="332">
                  <c:v>0.83181886629303103</c:v>
                </c:pt>
                <c:pt idx="333">
                  <c:v>0.83203902781925798</c:v>
                </c:pt>
                <c:pt idx="334">
                  <c:v>0.83225943992796203</c:v>
                </c:pt>
                <c:pt idx="335">
                  <c:v>0.83248010639056003</c:v>
                </c:pt>
                <c:pt idx="336">
                  <c:v>0.83270103107135596</c:v>
                </c:pt>
                <c:pt idx="337">
                  <c:v>0.83292221793036803</c:v>
                </c:pt>
                <c:pt idx="338">
                  <c:v>0.83314367102626596</c:v>
                </c:pt>
                <c:pt idx="339">
                  <c:v>0.83336539451939395</c:v>
                </c:pt>
                <c:pt idx="340">
                  <c:v>0.83358739267493098</c:v>
                </c:pt>
                <c:pt idx="341">
                  <c:v>0.83380966986613803</c:v>
                </c:pt>
                <c:pt idx="342">
                  <c:v>0.834032230577748</c:v>
                </c:pt>
                <c:pt idx="343">
                  <c:v>0.83425507940946797</c:v>
                </c:pt>
                <c:pt idx="344">
                  <c:v>0.83447822107961001</c:v>
                </c:pt>
                <c:pt idx="345">
                  <c:v>0.83470166042886795</c:v>
                </c:pt>
                <c:pt idx="346">
                  <c:v>0.83492540242422097</c:v>
                </c:pt>
                <c:pt idx="347">
                  <c:v>0.83514945216299996</c:v>
                </c:pt>
                <c:pt idx="348">
                  <c:v>0.83537381487709095</c:v>
                </c:pt>
                <c:pt idx="349">
                  <c:v>0.83559849593731195</c:v>
                </c:pt>
                <c:pt idx="350">
                  <c:v>0.83582350085795198</c:v>
                </c:pt>
                <c:pt idx="351">
                  <c:v>0.836048835301479</c:v>
                </c:pt>
                <c:pt idx="352">
                  <c:v>0.83627450508344003</c:v>
                </c:pt>
                <c:pt idx="353">
                  <c:v>0.83650051617753995</c:v>
                </c:pt>
                <c:pt idx="354">
                  <c:v>0.83672687472092799</c:v>
                </c:pt>
                <c:pt idx="355">
                  <c:v>0.83695358701968503</c:v>
                </c:pt>
                <c:pt idx="356">
                  <c:v>0.83718065955452903</c:v>
                </c:pt>
                <c:pt idx="357">
                  <c:v>0.83740809898674695</c:v>
                </c:pt>
                <c:pt idx="358">
                  <c:v>0.83763591216435995</c:v>
                </c:pt>
                <c:pt idx="359">
                  <c:v>0.83786410612853601</c:v>
                </c:pt>
                <c:pt idx="360">
                  <c:v>0.83809268812026405</c:v>
                </c:pt>
                <c:pt idx="361">
                  <c:v>0.83832166558729004</c:v>
                </c:pt>
                <c:pt idx="362">
                  <c:v>0.83855104619134002</c:v>
                </c:pt>
                <c:pt idx="363">
                  <c:v>0.83878083781563495</c:v>
                </c:pt>
                <c:pt idx="364">
                  <c:v>0.83901104857271502</c:v>
                </c:pt>
                <c:pt idx="365">
                  <c:v>0.83924168681258804</c:v>
                </c:pt>
                <c:pt idx="366">
                  <c:v>0.83947276113120695</c:v>
                </c:pt>
                <c:pt idx="367">
                  <c:v>0.839704280379308</c:v>
                </c:pt>
                <c:pt idx="368">
                  <c:v>0.83993625367161595</c:v>
                </c:pt>
                <c:pt idx="369">
                  <c:v>0.84016869039643405</c:v>
                </c:pt>
                <c:pt idx="370">
                  <c:v>0.84040160022564003</c:v>
                </c:pt>
                <c:pt idx="371">
                  <c:v>0.84063501479160996</c:v>
                </c:pt>
                <c:pt idx="372">
                  <c:v>0.84086905262688705</c:v>
                </c:pt>
                <c:pt idx="373">
                  <c:v>0.841103854045407</c:v>
                </c:pt>
                <c:pt idx="374">
                  <c:v>0.84133955945544403</c:v>
                </c:pt>
                <c:pt idx="375">
                  <c:v>0.84157630935608896</c:v>
                </c:pt>
                <c:pt idx="376">
                  <c:v>0.84181424433381902</c:v>
                </c:pt>
                <c:pt idx="377">
                  <c:v>0.84205350505915799</c:v>
                </c:pt>
                <c:pt idx="378">
                  <c:v>0.84229423228341405</c:v>
                </c:pt>
                <c:pt idx="379">
                  <c:v>0.84253656683550404</c:v>
                </c:pt>
                <c:pt idx="380">
                  <c:v>0.84278064961883503</c:v>
                </c:pt>
                <c:pt idx="381">
                  <c:v>0.84302662160826802</c:v>
                </c:pt>
                <c:pt idx="382">
                  <c:v>0.84327462384712404</c:v>
                </c:pt>
                <c:pt idx="383">
                  <c:v>0.84352479744425601</c:v>
                </c:pt>
                <c:pt idx="384">
                  <c:v>0.843777283571157</c:v>
                </c:pt>
                <c:pt idx="385">
                  <c:v>0.84403222345911799</c:v>
                </c:pt>
                <c:pt idx="386">
                  <c:v>0.84428975839640397</c:v>
                </c:pt>
                <c:pt idx="387">
                  <c:v>0.84455002972547</c:v>
                </c:pt>
                <c:pt idx="388">
                  <c:v>0.84481317884018603</c:v>
                </c:pt>
                <c:pt idx="389">
                  <c:v>0.84507934718307498</c:v>
                </c:pt>
                <c:pt idx="390">
                  <c:v>0.84534867624254995</c:v>
                </c:pt>
                <c:pt idx="391">
                  <c:v>0.84562130755015597</c:v>
                </c:pt>
                <c:pt idx="392">
                  <c:v>0.84589738267778702</c:v>
                </c:pt>
                <c:pt idx="393">
                  <c:v>0.84617704323488496</c:v>
                </c:pt>
                <c:pt idx="394">
                  <c:v>0.84646043086561595</c:v>
                </c:pt>
                <c:pt idx="395">
                  <c:v>0.84674768724599803</c:v>
                </c:pt>
                <c:pt idx="396">
                  <c:v>0.84703895408098495</c:v>
                </c:pt>
                <c:pt idx="397">
                  <c:v>0.84733437310149895</c:v>
                </c:pt>
                <c:pt idx="398">
                  <c:v>0.84763408606139101</c:v>
                </c:pt>
                <c:pt idx="399">
                  <c:v>0.84793823473432794</c:v>
                </c:pt>
                <c:pt idx="400">
                  <c:v>0.84824696091060303</c:v>
                </c:pt>
                <c:pt idx="401">
                  <c:v>0.84856040639383901</c:v>
                </c:pt>
                <c:pt idx="402">
                  <c:v>0.84887871299760498</c:v>
                </c:pt>
                <c:pt idx="403">
                  <c:v>0.84920202254190702</c:v>
                </c:pt>
                <c:pt idx="404">
                  <c:v>0.84953047684956196</c:v>
                </c:pt>
                <c:pt idx="405">
                  <c:v>0.84986421774244103</c:v>
                </c:pt>
                <c:pt idx="406">
                  <c:v>0.85020338703756604</c:v>
                </c:pt>
                <c:pt idx="407">
                  <c:v>0.85054812654305401</c:v>
                </c:pt>
                <c:pt idx="408">
                  <c:v>0.85089857805390801</c:v>
                </c:pt>
                <c:pt idx="409">
                  <c:v>0.851254883347623</c:v>
                </c:pt>
                <c:pt idx="410">
                  <c:v>0.85161718417961796</c:v>
                </c:pt>
                <c:pt idx="411">
                  <c:v>0.85198562227847197</c:v>
                </c:pt>
                <c:pt idx="412">
                  <c:v>0.852360339340965</c:v>
                </c:pt>
                <c:pt idx="413">
                  <c:v>0.85274147702689695</c:v>
                </c:pt>
                <c:pt idx="414">
                  <c:v>0.85312917695369395</c:v>
                </c:pt>
                <c:pt idx="415">
                  <c:v>0.85352358069078205</c:v>
                </c:pt>
                <c:pt idx="416">
                  <c:v>0.85392482975371697</c:v>
                </c:pt>
                <c:pt idx="417">
                  <c:v>0.85433306559807498</c:v>
                </c:pt>
                <c:pt idx="418">
                  <c:v>0.85474842961307695</c:v>
                </c:pt>
                <c:pt idx="419">
                  <c:v>0.85517106311495295</c:v>
                </c:pt>
                <c:pt idx="420">
                  <c:v>0.85560110734003203</c:v>
                </c:pt>
                <c:pt idx="421">
                  <c:v>0.85603870343755495</c:v>
                </c:pt>
                <c:pt idx="422">
                  <c:v>0.85648399246219198</c:v>
                </c:pt>
                <c:pt idx="423">
                  <c:v>0.85693711536627803</c:v>
                </c:pt>
                <c:pt idx="424">
                  <c:v>0.85739821299173902</c:v>
                </c:pt>
                <c:pt idx="425">
                  <c:v>0.85786742606172095</c:v>
                </c:pt>
                <c:pt idx="426">
                  <c:v>0.85834489517190904</c:v>
                </c:pt>
                <c:pt idx="427">
                  <c:v>0.85883076078153198</c:v>
                </c:pt>
                <c:pt idx="428">
                  <c:v>0.85932516320405505</c:v>
                </c:pt>
                <c:pt idx="429">
                  <c:v>0.85982824259755997</c:v>
                </c:pt>
                <c:pt idx="430">
                  <c:v>0.86034013895480399</c:v>
                </c:pt>
                <c:pt idx="431">
                  <c:v>0.86086099209296296</c:v>
                </c:pt>
                <c:pt idx="432">
                  <c:v>0.86139094164306895</c:v>
                </c:pt>
                <c:pt idx="433">
                  <c:v>0.86193012703912397</c:v>
                </c:pt>
                <c:pt idx="434">
                  <c:v>0.86247868750691603</c:v>
                </c:pt>
                <c:pt idx="435">
                  <c:v>0.86303676205253299</c:v>
                </c:pt>
                <c:pt idx="436">
                  <c:v>0.86360448945058499</c:v>
                </c:pt>
                <c:pt idx="437">
                  <c:v>0.86418200823213398</c:v>
                </c:pt>
                <c:pt idx="438">
                  <c:v>0.86476945667235605</c:v>
                </c:pt>
                <c:pt idx="439">
                  <c:v>0.86536697277794195</c:v>
                </c:pt>
                <c:pt idx="440">
                  <c:v>0.865974694274249</c:v>
                </c:pt>
                <c:pt idx="441">
                  <c:v>0.86659275859221396</c:v>
                </c:pt>
                <c:pt idx="442">
                  <c:v>0.86722130285506605</c:v>
                </c:pt>
                <c:pt idx="443">
                  <c:v>0.86786046386482896</c:v>
                </c:pt>
                <c:pt idx="444">
                  <c:v>0.86851037808866705</c:v>
                </c:pt>
                <c:pt idx="445">
                  <c:v>0.86917118164507001</c:v>
                </c:pt>
                <c:pt idx="446">
                  <c:v>0.86984301028992295</c:v>
                </c:pt>
                <c:pt idx="447">
                  <c:v>0.87052599940248498</c:v>
                </c:pt>
                <c:pt idx="448">
                  <c:v>0.87122028397129903</c:v>
                </c:pt>
                <c:pt idx="449">
                  <c:v>0.87192599858007402</c:v>
                </c:pt>
                <c:pt idx="450">
                  <c:v>0.87264327739358305</c:v>
                </c:pt>
                <c:pt idx="451">
                  <c:v>0.87337225414359099</c:v>
                </c:pt>
                <c:pt idx="452">
                  <c:v>0.87411306211487805</c:v>
                </c:pt>
                <c:pt idx="453">
                  <c:v>0.87486583413138397</c:v>
                </c:pt>
                <c:pt idx="454">
                  <c:v>0.87563070254252995</c:v>
                </c:pt>
                <c:pt idx="455">
                  <c:v>0.87640779920974998</c:v>
                </c:pt>
                <c:pt idx="456">
                  <c:v>0.87719725549330296</c:v>
                </c:pt>
                <c:pt idx="457">
                  <c:v>0.87799920223939498</c:v>
                </c:pt>
                <c:pt idx="458">
                  <c:v>0.878813769767675</c:v>
                </c:pt>
                <c:pt idx="459">
                  <c:v>0.87964108785916495</c:v>
                </c:pt>
                <c:pt idx="460">
                  <c:v>0.88048128574467199</c:v>
                </c:pt>
                <c:pt idx="461">
                  <c:v>0.88133449209374204</c:v>
                </c:pt>
                <c:pt idx="462">
                  <c:v>0.88220083500422297</c:v>
                </c:pt>
                <c:pt idx="463">
                  <c:v>0.88308044199249502</c:v>
                </c:pt>
                <c:pt idx="464">
                  <c:v>0.88397343998442501</c:v>
                </c:pt>
                <c:pt idx="465">
                  <c:v>0.88487995530712005</c:v>
                </c:pt>
                <c:pt idx="466">
                  <c:v>0.88580011368153599</c:v>
                </c:pt>
                <c:pt idx="467">
                  <c:v>0.88673404021601099</c:v>
                </c:pt>
                <c:pt idx="468">
                  <c:v>0.88768185940078403</c:v>
                </c:pt>
                <c:pt idx="469">
                  <c:v>0.888643695103572</c:v>
                </c:pt>
                <c:pt idx="470">
                  <c:v>0.88961967056626101</c:v>
                </c:pt>
                <c:pt idx="471">
                  <c:v>0.89060990840278298</c:v>
                </c:pt>
                <c:pt idx="472">
                  <c:v>0.89161453059823903</c:v>
                </c:pt>
                <c:pt idx="473">
                  <c:v>0.89263365850932697</c:v>
                </c:pt>
                <c:pt idx="474">
                  <c:v>0.89366741286614204</c:v>
                </c:pt>
                <c:pt idx="475">
                  <c:v>0.89471591377540405</c:v>
                </c:pt>
                <c:pt idx="476">
                  <c:v>0.89577928072516499</c:v>
                </c:pt>
                <c:pt idx="477">
                  <c:v>0.896857632591056</c:v>
                </c:pt>
                <c:pt idx="478">
                  <c:v>0.89795108764412501</c:v>
                </c:pt>
                <c:pt idx="479">
                  <c:v>0.89905976356030304</c:v>
                </c:pt>
                <c:pt idx="480">
                  <c:v>0.90018377743155598</c:v>
                </c:pt>
                <c:pt idx="481">
                  <c:v>0.901323245778752</c:v>
                </c:pt>
                <c:pt idx="482">
                  <c:v>0.90247828456628698</c:v>
                </c:pt>
                <c:pt idx="483">
                  <c:v>0.903649009218495</c:v>
                </c:pt>
                <c:pt idx="484">
                  <c:v>0.90483553463786903</c:v>
                </c:pt>
                <c:pt idx="485">
                  <c:v>0.90603797522512397</c:v>
                </c:pt>
                <c:pt idx="486">
                  <c:v>0.90725644490110402</c:v>
                </c:pt>
                <c:pt idx="487">
                  <c:v>0.908491057130556</c:v>
                </c:pt>
                <c:pt idx="488">
                  <c:v>0.90974192494777195</c:v>
                </c:pt>
                <c:pt idx="489">
                  <c:v>0.91100916098409601</c:v>
                </c:pt>
                <c:pt idx="490">
                  <c:v>0.91229287749729804</c:v>
                </c:pt>
                <c:pt idx="491">
                  <c:v>0.91359318640279696</c:v>
                </c:pt>
                <c:pt idx="492">
                  <c:v>0.91491019930671502</c:v>
                </c:pt>
                <c:pt idx="493">
                  <c:v>0.91624402754074696</c:v>
                </c:pt>
                <c:pt idx="494">
                  <c:v>0.91759478219880797</c:v>
                </c:pt>
                <c:pt idx="495">
                  <c:v>0.91896257417542704</c:v>
                </c:pt>
                <c:pt idx="496">
                  <c:v>0.92034751420585403</c:v>
                </c:pt>
                <c:pt idx="497">
                  <c:v>0.92174971290781604</c:v>
                </c:pt>
                <c:pt idx="498">
                  <c:v>0.92316928082489402</c:v>
                </c:pt>
                <c:pt idx="499">
                  <c:v>0.92460632847145297</c:v>
                </c:pt>
                <c:pt idx="500">
                  <c:v>0.92606096637905899</c:v>
                </c:pt>
                <c:pt idx="501">
                  <c:v>0.92753330514433396</c:v>
                </c:pt>
                <c:pt idx="502">
                  <c:v>0.92902345547816501</c:v>
                </c:pt>
                <c:pt idx="503">
                  <c:v>0.930531528256205</c:v>
                </c:pt>
                <c:pt idx="504">
                  <c:v>0.93205763457058299</c:v>
                </c:pt>
                <c:pt idx="505">
                  <c:v>0.93360188578274494</c:v>
                </c:pt>
                <c:pt idx="506">
                  <c:v>0.93516439357735204</c:v>
                </c:pt>
                <c:pt idx="507">
                  <c:v>0.93674527001713603</c:v>
                </c:pt>
                <c:pt idx="508">
                  <c:v>0.93834462759864701</c:v>
                </c:pt>
                <c:pt idx="509">
                  <c:v>0.93996257930878602</c:v>
                </c:pt>
                <c:pt idx="510">
                  <c:v>0.94159923868205397</c:v>
                </c:pt>
                <c:pt idx="511">
                  <c:v>0.94325471985841203</c:v>
                </c:pt>
                <c:pt idx="512">
                  <c:v>0.94492913764167497</c:v>
                </c:pt>
                <c:pt idx="513">
                  <c:v>0.94662260755835403</c:v>
                </c:pt>
                <c:pt idx="514">
                  <c:v>0.94833524591684804</c:v>
                </c:pt>
                <c:pt idx="515">
                  <c:v>0.95006716986690798</c:v>
                </c:pt>
                <c:pt idx="516">
                  <c:v>0.95181849745929603</c:v>
                </c:pt>
                <c:pt idx="517">
                  <c:v>0.95358934770554105</c:v>
                </c:pt>
                <c:pt idx="518">
                  <c:v>0.95537984063772396</c:v>
                </c:pt>
                <c:pt idx="519">
                  <c:v>0.95719009736821603</c:v>
                </c:pt>
                <c:pt idx="520">
                  <c:v>0.959020240149287</c:v>
                </c:pt>
                <c:pt idx="521">
                  <c:v>0.96087039243252204</c:v>
                </c:pt>
                <c:pt idx="522">
                  <c:v>0.96274067892797799</c:v>
                </c:pt>
                <c:pt idx="523">
                  <c:v>0.96463122566301196</c:v>
                </c:pt>
                <c:pt idx="524">
                  <c:v>0.96654216004072702</c:v>
                </c:pt>
                <c:pt idx="525">
                  <c:v>0.96847361089797601</c:v>
                </c:pt>
                <c:pt idx="526">
                  <c:v>0.97042570856287902</c:v>
                </c:pt>
                <c:pt idx="527">
                  <c:v>0.97239858491179698</c:v>
                </c:pt>
                <c:pt idx="528">
                  <c:v>0.97439237342572504</c:v>
                </c:pt>
                <c:pt idx="529">
                  <c:v>0.97640720924607505</c:v>
                </c:pt>
                <c:pt idx="530">
                  <c:v>0.97844322922979698</c:v>
                </c:pt>
                <c:pt idx="531">
                  <c:v>0.98050057200381702</c:v>
                </c:pt>
                <c:pt idx="532">
                  <c:v>0.98257937801877904</c:v>
                </c:pt>
                <c:pt idx="533">
                  <c:v>0.98467978960204405</c:v>
                </c:pt>
                <c:pt idx="534">
                  <c:v>0.98680195100995705</c:v>
                </c:pt>
                <c:pt idx="535">
                  <c:v>0.98894600847934799</c:v>
                </c:pt>
                <c:pt idx="536">
                  <c:v>0.99111211027827195</c:v>
                </c:pt>
                <c:pt idx="537">
                  <c:v>0.99330040675598097</c:v>
                </c:pt>
                <c:pt idx="538">
                  <c:v>0.99551105039211396</c:v>
                </c:pt>
                <c:pt idx="539">
                  <c:v>0.99774419584513696</c:v>
                </c:pt>
                <c:pt idx="540">
                  <c:v>1</c:v>
                </c:pt>
                <c:pt idx="541">
                  <c:v>1.00304716861994</c:v>
                </c:pt>
                <c:pt idx="542">
                  <c:v>1.00613003544782</c:v>
                </c:pt>
                <c:pt idx="543">
                  <c:v>1.0092486761825401</c:v>
                </c:pt>
                <c:pt idx="544">
                  <c:v>1.0124031642012099</c:v>
                </c:pt>
                <c:pt idx="545">
                  <c:v>1.01559357059628</c:v>
                </c:pt>
                <c:pt idx="546">
                  <c:v>1.01881996420994</c:v>
                </c:pt>
                <c:pt idx="547">
                  <c:v>1.02208241166557</c:v>
                </c:pt>
                <c:pt idx="548">
                  <c:v>1.02538097739634</c:v>
                </c:pt>
                <c:pt idx="549">
                  <c:v>1.0287157236708599</c:v>
                </c:pt>
                <c:pt idx="550">
                  <c:v>1.0320867106159799</c:v>
                </c:pt>
                <c:pt idx="551">
                  <c:v>1.0354939962365299</c:v>
                </c:pt>
                <c:pt idx="552">
                  <c:v>1.0389376364323499</c:v>
                </c:pt>
                <c:pt idx="553">
                  <c:v>1.04241768501223</c:v>
                </c:pt>
                <c:pt idx="554">
                  <c:v>1.0459341937051601</c:v>
                </c:pt>
                <c:pt idx="555">
                  <c:v>1.0494872121686301</c:v>
                </c:pt>
                <c:pt idx="556">
                  <c:v>1.05307678799423</c:v>
                </c:pt>
                <c:pt idx="557">
                  <c:v>1.0567029667104499</c:v>
                </c:pt>
                <c:pt idx="558">
                  <c:v>1.0603657917828</c:v>
                </c:pt>
                <c:pt idx="559">
                  <c:v>1.06406530461128</c:v>
                </c:pt>
                <c:pt idx="560">
                  <c:v>1.06780154452521</c:v>
                </c:pt>
                <c:pt idx="561">
                  <c:v>1.0715745487755799</c:v>
                </c:pt>
                <c:pt idx="562">
                  <c:v>1.0753843525248701</c:v>
                </c:pt>
                <c:pt idx="563">
                  <c:v>1.0792309888343701</c:v>
                </c:pt>
                <c:pt idx="564">
                  <c:v>1.0831144886492401</c:v>
                </c:pt>
                <c:pt idx="565">
                  <c:v>1.0870348807811501</c:v>
                </c:pt>
                <c:pt idx="566">
                  <c:v>1.09099219188867</c:v>
                </c:pt>
                <c:pt idx="567">
                  <c:v>1.0949864464554699</c:v>
                </c:pt>
                <c:pt idx="568">
                  <c:v>1.0990176667663401</c:v>
                </c:pt>
                <c:pt idx="569">
                  <c:v>1.1030858728810999</c:v>
                </c:pt>
                <c:pt idx="570">
                  <c:v>1.1071910826065301</c:v>
                </c:pt>
                <c:pt idx="571">
                  <c:v>1.1113333114662101</c:v>
                </c:pt>
                <c:pt idx="572">
                  <c:v>1.11551257266848</c:v>
                </c:pt>
                <c:pt idx="573">
                  <c:v>1.11972887707253</c:v>
                </c:pt>
                <c:pt idx="574">
                  <c:v>1.1239822331526399</c:v>
                </c:pt>
                <c:pt idx="575">
                  <c:v>1.1282726469605999</c:v>
                </c:pt>
                <c:pt idx="576">
                  <c:v>1.1326001220864801</c:v>
                </c:pt>
                <c:pt idx="577">
                  <c:v>1.1369646596176399</c:v>
                </c:pt>
                <c:pt idx="578">
                  <c:v>1.1413662580961701</c:v>
                </c:pt>
                <c:pt idx="579">
                  <c:v>1.14580491347467</c:v>
                </c:pt>
                <c:pt idx="580">
                  <c:v>1.1502806190705801</c:v>
                </c:pt>
                <c:pt idx="581">
                  <c:v>1.15479336551894</c:v>
                </c:pt>
                <c:pt idx="582">
                  <c:v>1.15934314072371</c:v>
                </c:pt>
                <c:pt idx="583">
                  <c:v>1.1639299298077099</c:v>
                </c:pt>
                <c:pt idx="584">
                  <c:v>1.16855371506116</c:v>
                </c:pt>
                <c:pt idx="585">
                  <c:v>1.1732144758888901</c:v>
                </c:pt>
                <c:pt idx="586">
                  <c:v>1.17791218875629</c:v>
                </c:pt>
                <c:pt idx="587">
                  <c:v>1.1826468271339701</c:v>
                </c:pt>
                <c:pt idx="588">
                  <c:v>1.1874183614412299</c:v>
                </c:pt>
                <c:pt idx="589">
                  <c:v>1.19222675898834</c:v>
                </c:pt>
                <c:pt idx="590">
                  <c:v>1.19707198391771</c:v>
                </c:pt>
                <c:pt idx="591">
                  <c:v>1.20195399714389</c:v>
                </c:pt>
                <c:pt idx="592">
                  <c:v>1.2068727562925701</c:v>
                </c:pt>
                <c:pt idx="593">
                  <c:v>1.2118282156384701</c:v>
                </c:pt>
                <c:pt idx="594">
                  <c:v>1.2168203260423001</c:v>
                </c:pt>
                <c:pt idx="595">
                  <c:v>1.2218490348866999</c:v>
                </c:pt>
                <c:pt idx="596">
                  <c:v>1.2269142860112201</c:v>
                </c:pt>
                <c:pt idx="597">
                  <c:v>1.23201601964644</c:v>
                </c:pt>
                <c:pt idx="598">
                  <c:v>1.2371541723471999</c:v>
                </c:pt>
                <c:pt idx="599">
                  <c:v>1.24232867692493</c:v>
                </c:pt>
                <c:pt idx="600">
                  <c:v>1.24753946237923</c:v>
                </c:pt>
                <c:pt idx="601">
                  <c:v>1.2527864538286</c:v>
                </c:pt>
                <c:pt idx="602">
                  <c:v>1.25806957244049</c:v>
                </c:pt>
                <c:pt idx="603">
                  <c:v>1.26338873536051</c:v>
                </c:pt>
                <c:pt idx="604">
                  <c:v>1.26874385564099</c:v>
                </c:pt>
                <c:pt idx="605">
                  <c:v>1.27413484216894</c:v>
                </c:pt>
                <c:pt idx="606">
                  <c:v>1.2795615995932199</c:v>
                </c:pt>
                <c:pt idx="607">
                  <c:v>1.28502402825117</c:v>
                </c:pt>
                <c:pt idx="608">
                  <c:v>1.29052202409469</c:v>
                </c:pt>
                <c:pt idx="609">
                  <c:v>1.29605547861565</c:v>
                </c:pt>
                <c:pt idx="610">
                  <c:v>1.3016242787708601</c:v>
                </c:pt>
                <c:pt idx="611">
                  <c:v>1.3072283069064901</c:v>
                </c:pt>
                <c:pt idx="612">
                  <c:v>1.31286744068201</c:v>
                </c:pt>
                <c:pt idx="613">
                  <c:v>1.3185415529936999</c:v>
                </c:pt>
                <c:pt idx="614">
                  <c:v>1.3242505118976999</c:v>
                </c:pt>
                <c:pt idx="615">
                  <c:v>1.32999418053271</c:v>
                </c:pt>
                <c:pt idx="616">
                  <c:v>1.33577241704228</c:v>
                </c:pt>
                <c:pt idx="617">
                  <c:v>1.3415850744968001</c:v>
                </c:pt>
                <c:pt idx="618">
                  <c:v>1.3474320008151399</c:v>
                </c:pt>
                <c:pt idx="619">
                  <c:v>1.3533130386860099</c:v>
                </c:pt>
                <c:pt idx="620">
                  <c:v>1.35922802548914</c:v>
                </c:pt>
                <c:pt idx="621">
                  <c:v>1.3651767932161201</c:v>
                </c:pt>
                <c:pt idx="622">
                  <c:v>1.3711591683911299</c:v>
                </c:pt>
                <c:pt idx="623">
                  <c:v>1.3771749719914801</c:v>
                </c:pt>
                <c:pt idx="624">
                  <c:v>1.3832240193679901</c:v>
                </c:pt>
                <c:pt idx="625">
                  <c:v>1.3893061201653101</c:v>
                </c:pt>
                <c:pt idx="626">
                  <c:v>1.3954210782421299</c:v>
                </c:pt>
                <c:pt idx="627">
                  <c:v>1.4015686915913701</c:v>
                </c:pt>
                <c:pt idx="628">
                  <c:v>1.40774875226031</c:v>
                </c:pt>
                <c:pt idx="629">
                  <c:v>1.4139610462708201</c:v>
                </c:pt>
                <c:pt idx="630">
                  <c:v>1.42020535353956</c:v>
                </c:pt>
                <c:pt idx="631">
                  <c:v>1.4264814477983301</c:v>
                </c:pt>
                <c:pt idx="632">
                  <c:v>1.4327890965144701</c:v>
                </c:pt>
                <c:pt idx="633">
                  <c:v>1.43912806081147</c:v>
                </c:pt>
                <c:pt idx="634">
                  <c:v>1.4454980953897101</c:v>
                </c:pt>
                <c:pt idx="635">
                  <c:v>1.45189894844749</c:v>
                </c:pt>
                <c:pt idx="636">
                  <c:v>1.4583303616022401</c:v>
                </c:pt>
                <c:pt idx="637">
                  <c:v>1.46479206981203</c:v>
                </c:pt>
                <c:pt idx="638">
                  <c:v>1.4712838012974701</c:v>
                </c:pt>
                <c:pt idx="639">
                  <c:v>1.4778052774638599</c:v>
                </c:pt>
                <c:pt idx="640">
                  <c:v>1.4843562128238299</c:v>
                </c:pt>
                <c:pt idx="641">
                  <c:v>1.49093638550852</c:v>
                </c:pt>
                <c:pt idx="642">
                  <c:v>1.4975458515570801</c:v>
                </c:pt>
                <c:pt idx="643">
                  <c:v>1.5041847376608799</c:v>
                </c:pt>
                <c:pt idx="644">
                  <c:v>1.5108531712170501</c:v>
                </c:pt>
                <c:pt idx="645">
                  <c:v>1.5175512803237201</c:v>
                </c:pt>
                <c:pt idx="646">
                  <c:v>1.5242791937757501</c:v>
                </c:pt>
                <c:pt idx="647">
                  <c:v>1.5310370410610199</c:v>
                </c:pt>
                <c:pt idx="648">
                  <c:v>1.53782495235698</c:v>
                </c:pt>
                <c:pt idx="649">
                  <c:v>1.54464305852772</c:v>
                </c:pt>
                <c:pt idx="650">
                  <c:v>1.55149149112135</c:v>
                </c:pt>
                <c:pt idx="651">
                  <c:v>1.55837038236771</c:v>
                </c:pt>
                <c:pt idx="652">
                  <c:v>1.5652798651764399</c:v>
                </c:pt>
                <c:pt idx="653">
                  <c:v>1.57222007313528</c:v>
                </c:pt>
                <c:pt idx="654">
                  <c:v>1.57919114050872</c:v>
                </c:pt>
                <c:pt idx="655">
                  <c:v>1.5861932022368199</c:v>
                </c:pt>
                <c:pt idx="656">
                  <c:v>1.5932263939343401</c:v>
                </c:pt>
                <c:pt idx="657">
                  <c:v>1.6002908518900301</c:v>
                </c:pt>
                <c:pt idx="658">
                  <c:v>1.6073867130662201</c:v>
                </c:pt>
                <c:pt idx="659">
                  <c:v>1.6145141150984801</c:v>
                </c:pt>
                <c:pt idx="660">
                  <c:v>1.6216731962955799</c:v>
                </c:pt>
                <c:pt idx="661">
                  <c:v>1.6288640956395399</c:v>
                </c:pt>
                <c:pt idx="662">
                  <c:v>1.6360869527859001</c:v>
                </c:pt>
                <c:pt idx="663">
                  <c:v>1.6433419080641001</c:v>
                </c:pt>
                <c:pt idx="664">
                  <c:v>1.65062910247801</c:v>
                </c:pt>
                <c:pt idx="665">
                  <c:v>1.6579486777066199</c:v>
                </c:pt>
                <c:pt idx="666">
                  <c:v>1.66530077610484</c:v>
                </c:pt>
                <c:pt idx="667">
                  <c:v>1.6726855407043999</c:v>
                </c:pt>
                <c:pt idx="668">
                  <c:v>1.68010311521491</c:v>
                </c:pt>
                <c:pt idx="669">
                  <c:v>1.6875536440249801</c:v>
                </c:pt>
                <c:pt idx="670">
                  <c:v>1.6950372722034599</c:v>
                </c:pt>
                <c:pt idx="671">
                  <c:v>1.70255414550078</c:v>
                </c:pt>
                <c:pt idx="672">
                  <c:v>1.7101044103504199</c:v>
                </c:pt>
                <c:pt idx="673">
                  <c:v>1.71768821387034</c:v>
                </c:pt>
                <c:pt idx="674">
                  <c:v>1.72530570386465</c:v>
                </c:pt>
                <c:pt idx="675">
                  <c:v>1.73295702882526</c:v>
                </c:pt>
                <c:pt idx="676">
                  <c:v>1.74064233793363</c:v>
                </c:pt>
                <c:pt idx="677">
                  <c:v>1.74836178106259</c:v>
                </c:pt>
                <c:pt idx="678">
                  <c:v>1.7561155087782401</c:v>
                </c:pt>
                <c:pt idx="679">
                  <c:v>1.76390367234187</c:v>
                </c:pt>
                <c:pt idx="680">
                  <c:v>1.77172642371203</c:v>
                </c:pt>
                <c:pt idx="681">
                  <c:v>1.77958391554655</c:v>
                </c:pt>
                <c:pt idx="682">
                  <c:v>1.7874763012047199</c:v>
                </c:pt>
                <c:pt idx="683">
                  <c:v>1.79540373474943</c:v>
                </c:pt>
                <c:pt idx="684">
                  <c:v>1.8033663709494301</c:v>
                </c:pt>
                <c:pt idx="685">
                  <c:v>1.81136436528164</c:v>
                </c:pt>
                <c:pt idx="686">
                  <c:v>1.81939787393345</c:v>
                </c:pt>
                <c:pt idx="687">
                  <c:v>1.8274670538051101</c:v>
                </c:pt>
                <c:pt idx="688">
                  <c:v>1.8355720625121801</c:v>
                </c:pt>
                <c:pt idx="689">
                  <c:v>1.8437130583879799</c:v>
                </c:pt>
                <c:pt idx="690">
                  <c:v>1.85189020048611</c:v>
                </c:pt>
                <c:pt idx="691">
                  <c:v>1.86010364858299</c:v>
                </c:pt>
                <c:pt idx="692">
                  <c:v>1.8683535631804999</c:v>
                </c:pt>
                <c:pt idx="693">
                  <c:v>1.87664010550854</c:v>
                </c:pt>
                <c:pt idx="694">
                  <c:v>1.88496343752775</c:v>
                </c:pt>
                <c:pt idx="695">
                  <c:v>1.8933237219321899</c:v>
                </c:pt>
                <c:pt idx="696">
                  <c:v>1.90172112215209</c:v>
                </c:pt>
                <c:pt idx="697">
                  <c:v>1.9101558023566001</c:v>
                </c:pt>
                <c:pt idx="698">
                  <c:v>1.91862792745661</c:v>
                </c:pt>
                <c:pt idx="699">
                  <c:v>1.92713766310759</c:v>
                </c:pt>
                <c:pt idx="700">
                  <c:v>1.93568517571245</c:v>
                </c:pt>
              </c:numCache>
            </c:numRef>
          </c:yVal>
          <c:smooth val="1"/>
        </c:ser>
        <c:dLbls>
          <c:showLegendKey val="0"/>
          <c:showVal val="0"/>
          <c:showCatName val="0"/>
          <c:showSerName val="0"/>
          <c:showPercent val="0"/>
          <c:showBubbleSize val="0"/>
        </c:dLbls>
        <c:axId val="732819112"/>
        <c:axId val="732819504"/>
      </c:scatterChart>
      <c:valAx>
        <c:axId val="732819112"/>
        <c:scaling>
          <c:orientation val="minMax"/>
          <c:max val="70"/>
          <c:min val="20"/>
        </c:scaling>
        <c:delete val="0"/>
        <c:axPos val="b"/>
        <c:title>
          <c:tx>
            <c:rich>
              <a:bodyPr/>
              <a:lstStyle/>
              <a:p>
                <a:pPr>
                  <a:defRPr sz="1700"/>
                </a:pPr>
                <a:r>
                  <a:rPr lang="en-US" sz="1700" dirty="0" smtClean="0"/>
                  <a:t>Recipient Age</a:t>
                </a:r>
                <a:endParaRPr lang="en-US" sz="1700" dirty="0"/>
              </a:p>
            </c:rich>
          </c:tx>
          <c:layout>
            <c:manualLayout>
              <c:xMode val="edge"/>
              <c:yMode val="edge"/>
              <c:x val="0.44931415929203533"/>
              <c:y val="0.88582020997375333"/>
            </c:manualLayout>
          </c:layout>
          <c:overlay val="0"/>
        </c:title>
        <c:numFmt formatCode="#,##0" sourceLinked="0"/>
        <c:majorTickMark val="out"/>
        <c:minorTickMark val="none"/>
        <c:tickLblPos val="nextTo"/>
        <c:txPr>
          <a:bodyPr rot="0"/>
          <a:lstStyle/>
          <a:p>
            <a:pPr>
              <a:defRPr sz="1500" b="1"/>
            </a:pPr>
            <a:endParaRPr lang="en-US"/>
          </a:p>
        </c:txPr>
        <c:crossAx val="732819504"/>
        <c:crosses val="autoZero"/>
        <c:crossBetween val="midCat"/>
        <c:majorUnit val="10"/>
      </c:valAx>
      <c:valAx>
        <c:axId val="732819504"/>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15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732819112"/>
        <c:crossesAt val="2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FF00"/>
              </a:solidFill>
            </a:ln>
          </c:spPr>
          <c:marker>
            <c:symbol val="none"/>
          </c:marker>
          <c:xVal>
            <c:numRef>
              <c:f>Microsoft_Excel_Worksheet2!$A$2:$A$10002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Microsoft_Excel_Worksheet2!$B$2:$B$10002</c:f>
              <c:numCache>
                <c:formatCode>General</c:formatCode>
                <c:ptCount val="10001"/>
                <c:pt idx="0">
                  <c:v>0.76309352037759703</c:v>
                </c:pt>
                <c:pt idx="1">
                  <c:v>0.76497147440033797</c:v>
                </c:pt>
                <c:pt idx="2">
                  <c:v>0.76685405002084905</c:v>
                </c:pt>
                <c:pt idx="3">
                  <c:v>0.76874125861276499</c:v>
                </c:pt>
                <c:pt idx="4">
                  <c:v>0.77063311157771297</c:v>
                </c:pt>
                <c:pt idx="5">
                  <c:v>0.77252962034537898</c:v>
                </c:pt>
                <c:pt idx="6">
                  <c:v>0.77443079637357604</c:v>
                </c:pt>
                <c:pt idx="7">
                  <c:v>0.77633665114831596</c:v>
                </c:pt>
                <c:pt idx="8">
                  <c:v>0.77824719618387606</c:v>
                </c:pt>
                <c:pt idx="9">
                  <c:v>0.78016244302287097</c:v>
                </c:pt>
                <c:pt idx="10">
                  <c:v>0.78208240323632106</c:v>
                </c:pt>
                <c:pt idx="11">
                  <c:v>0.78400708842372202</c:v>
                </c:pt>
                <c:pt idx="12">
                  <c:v>0.78593651021311794</c:v>
                </c:pt>
                <c:pt idx="13">
                  <c:v>0.78787068026116602</c:v>
                </c:pt>
                <c:pt idx="14">
                  <c:v>0.78980961025321295</c:v>
                </c:pt>
                <c:pt idx="15">
                  <c:v>0.79175331190335996</c:v>
                </c:pt>
                <c:pt idx="16">
                  <c:v>0.79370179695453902</c:v>
                </c:pt>
                <c:pt idx="17">
                  <c:v>0.79565507717858097</c:v>
                </c:pt>
                <c:pt idx="18">
                  <c:v>0.79761316437628504</c:v>
                </c:pt>
                <c:pt idx="19">
                  <c:v>0.79957607037749301</c:v>
                </c:pt>
                <c:pt idx="20">
                  <c:v>0.80154380704115902</c:v>
                </c:pt>
                <c:pt idx="21">
                  <c:v>0.80351638625542299</c:v>
                </c:pt>
                <c:pt idx="22">
                  <c:v>0.80549381993767999</c:v>
                </c:pt>
                <c:pt idx="23">
                  <c:v>0.80747612003465496</c:v>
                </c:pt>
                <c:pt idx="24">
                  <c:v>0.80946329852247101</c:v>
                </c:pt>
                <c:pt idx="25">
                  <c:v>0.81145536740672797</c:v>
                </c:pt>
                <c:pt idx="26">
                  <c:v>0.81345233872256695</c:v>
                </c:pt>
                <c:pt idx="27">
                  <c:v>0.81545422453474903</c:v>
                </c:pt>
                <c:pt idx="28">
                  <c:v>0.81746103693772798</c:v>
                </c:pt>
                <c:pt idx="29">
                  <c:v>0.81947278805571899</c:v>
                </c:pt>
                <c:pt idx="30">
                  <c:v>0.82148949004277705</c:v>
                </c:pt>
                <c:pt idx="31">
                  <c:v>0.82351115508286499</c:v>
                </c:pt>
                <c:pt idx="32">
                  <c:v>0.82553779538993399</c:v>
                </c:pt>
                <c:pt idx="33">
                  <c:v>0.82756942320798998</c:v>
                </c:pt>
                <c:pt idx="34">
                  <c:v>0.829606050811173</c:v>
                </c:pt>
                <c:pt idx="35">
                  <c:v>0.83164769050382903</c:v>
                </c:pt>
                <c:pt idx="36">
                  <c:v>0.83369435462058405</c:v>
                </c:pt>
                <c:pt idx="37">
                  <c:v>0.83574605552642101</c:v>
                </c:pt>
                <c:pt idx="38">
                  <c:v>0.83780280561674902</c:v>
                </c:pt>
                <c:pt idx="39">
                  <c:v>0.83986461731748796</c:v>
                </c:pt>
                <c:pt idx="40">
                  <c:v>0.84193150308513098</c:v>
                </c:pt>
                <c:pt idx="41">
                  <c:v>0.84400347540683196</c:v>
                </c:pt>
                <c:pt idx="42">
                  <c:v>0.84608054680047096</c:v>
                </c:pt>
                <c:pt idx="43">
                  <c:v>0.84816272981473795</c:v>
                </c:pt>
                <c:pt idx="44">
                  <c:v>0.85025003702920199</c:v>
                </c:pt>
                <c:pt idx="45">
                  <c:v>0.85234248105439103</c:v>
                </c:pt>
                <c:pt idx="46">
                  <c:v>0.85444007453186899</c:v>
                </c:pt>
                <c:pt idx="47">
                  <c:v>0.85654283013430699</c:v>
                </c:pt>
                <c:pt idx="48">
                  <c:v>0.858650760565567</c:v>
                </c:pt>
                <c:pt idx="49">
                  <c:v>0.86076387856077197</c:v>
                </c:pt>
                <c:pt idx="50">
                  <c:v>0.86288219688638601</c:v>
                </c:pt>
                <c:pt idx="51">
                  <c:v>0.86500572834029399</c:v>
                </c:pt>
                <c:pt idx="52">
                  <c:v>0.86713448575187202</c:v>
                </c:pt>
                <c:pt idx="53">
                  <c:v>0.86926848198207096</c:v>
                </c:pt>
                <c:pt idx="54">
                  <c:v>0.87140772992349302</c:v>
                </c:pt>
                <c:pt idx="55">
                  <c:v>0.87355224250046803</c:v>
                </c:pt>
                <c:pt idx="56">
                  <c:v>0.87570203266913205</c:v>
                </c:pt>
                <c:pt idx="57">
                  <c:v>0.87785711341750405</c:v>
                </c:pt>
                <c:pt idx="58">
                  <c:v>0.88001749776557103</c:v>
                </c:pt>
                <c:pt idx="59">
                  <c:v>0.882183198765356</c:v>
                </c:pt>
                <c:pt idx="60">
                  <c:v>0.88435422950100795</c:v>
                </c:pt>
                <c:pt idx="61">
                  <c:v>0.88653060308887099</c:v>
                </c:pt>
                <c:pt idx="62">
                  <c:v>0.88871233267757299</c:v>
                </c:pt>
                <c:pt idx="63">
                  <c:v>0.89089943144809502</c:v>
                </c:pt>
                <c:pt idx="64">
                  <c:v>0.89309191261386101</c:v>
                </c:pt>
                <c:pt idx="65">
                  <c:v>0.89528978942080994</c:v>
                </c:pt>
                <c:pt idx="66">
                  <c:v>0.89749307514748</c:v>
                </c:pt>
                <c:pt idx="67">
                  <c:v>0.89970178310508597</c:v>
                </c:pt>
                <c:pt idx="68">
                  <c:v>0.901915926637603</c:v>
                </c:pt>
                <c:pt idx="69">
                  <c:v>0.90413551912184498</c:v>
                </c:pt>
                <c:pt idx="70">
                  <c:v>0.90636057396754499</c:v>
                </c:pt>
                <c:pt idx="71">
                  <c:v>0.90859110461743697</c:v>
                </c:pt>
                <c:pt idx="72">
                  <c:v>0.91082712454733905</c:v>
                </c:pt>
                <c:pt idx="73">
                  <c:v>0.91306864726623105</c:v>
                </c:pt>
                <c:pt idx="74">
                  <c:v>0.91531568631633797</c:v>
                </c:pt>
                <c:pt idx="75">
                  <c:v>0.91756825527321495</c:v>
                </c:pt>
                <c:pt idx="76">
                  <c:v>0.91982636774582105</c:v>
                </c:pt>
                <c:pt idx="77">
                  <c:v>0.92209003737661199</c:v>
                </c:pt>
                <c:pt idx="78">
                  <c:v>0.92435927784161298</c:v>
                </c:pt>
                <c:pt idx="79">
                  <c:v>0.92663410285050896</c:v>
                </c:pt>
                <c:pt idx="80">
                  <c:v>0.92891452614672099</c:v>
                </c:pt>
                <c:pt idx="81">
                  <c:v>0.93120056150749397</c:v>
                </c:pt>
                <c:pt idx="82">
                  <c:v>0.93349222274397803</c:v>
                </c:pt>
                <c:pt idx="83">
                  <c:v>0.93578952370131396</c:v>
                </c:pt>
                <c:pt idx="84">
                  <c:v>0.938092478258711</c:v>
                </c:pt>
                <c:pt idx="85">
                  <c:v>0.94040110032953905</c:v>
                </c:pt>
                <c:pt idx="86">
                  <c:v>0.94271540386140495</c:v>
                </c:pt>
                <c:pt idx="87">
                  <c:v>0.94503540283624399</c:v>
                </c:pt>
                <c:pt idx="88">
                  <c:v>0.94736111127039602</c:v>
                </c:pt>
                <c:pt idx="89">
                  <c:v>0.94969254321469898</c:v>
                </c:pt>
                <c:pt idx="90">
                  <c:v>0.95202971275456705</c:v>
                </c:pt>
                <c:pt idx="91">
                  <c:v>0.95437263401007999</c:v>
                </c:pt>
                <c:pt idx="92">
                  <c:v>0.95672132113606501</c:v>
                </c:pt>
                <c:pt idx="93">
                  <c:v>0.95907578832218598</c:v>
                </c:pt>
                <c:pt idx="94">
                  <c:v>0.96143604979302399</c:v>
                </c:pt>
                <c:pt idx="95">
                  <c:v>0.96380211980816899</c:v>
                </c:pt>
                <c:pt idx="96">
                  <c:v>0.96617401266230396</c:v>
                </c:pt>
                <c:pt idx="97">
                  <c:v>0.96855174268528899</c:v>
                </c:pt>
                <c:pt idx="98">
                  <c:v>0.97093532424225104</c:v>
                </c:pt>
                <c:pt idx="99">
                  <c:v>0.97332477173366805</c:v>
                </c:pt>
                <c:pt idx="100">
                  <c:v>0.97572009959545702</c:v>
                </c:pt>
                <c:pt idx="101">
                  <c:v>0.97812132229906201</c:v>
                </c:pt>
                <c:pt idx="102">
                  <c:v>0.98052845435154201</c:v>
                </c:pt>
                <c:pt idx="103">
                  <c:v>0.98294151029565502</c:v>
                </c:pt>
                <c:pt idx="104">
                  <c:v>0.98536050470995196</c:v>
                </c:pt>
                <c:pt idx="105">
                  <c:v>0.98778545220885705</c:v>
                </c:pt>
                <c:pt idx="106">
                  <c:v>0.99021636744276398</c:v>
                </c:pt>
                <c:pt idx="107">
                  <c:v>0.99265326509811702</c:v>
                </c:pt>
                <c:pt idx="108">
                  <c:v>0.99509615989750599</c:v>
                </c:pt>
                <c:pt idx="109">
                  <c:v>0.99754506659975295</c:v>
                </c:pt>
                <c:pt idx="110">
                  <c:v>1</c:v>
                </c:pt>
                <c:pt idx="111">
                  <c:v>1.0024609749297999</c:v>
                </c:pt>
                <c:pt idx="112">
                  <c:v>1.0049280062571999</c:v>
                </c:pt>
                <c:pt idx="113">
                  <c:v>1.00740110888686</c:v>
                </c:pt>
                <c:pt idx="114">
                  <c:v>1.00988029776008</c:v>
                </c:pt>
                <c:pt idx="115">
                  <c:v>1.01236558785496</c:v>
                </c:pt>
                <c:pt idx="116">
                  <c:v>1.01485699418647</c:v>
                </c:pt>
                <c:pt idx="117">
                  <c:v>1.01735453180649</c:v>
                </c:pt>
                <c:pt idx="118">
                  <c:v>1.01985821580398</c:v>
                </c:pt>
                <c:pt idx="119">
                  <c:v>1.0223680613050301</c:v>
                </c:pt>
                <c:pt idx="120">
                  <c:v>1.02488408347292</c:v>
                </c:pt>
                <c:pt idx="121">
                  <c:v>1.0274062975083</c:v>
                </c:pt>
                <c:pt idx="122">
                  <c:v>1.0299347186491901</c:v>
                </c:pt>
                <c:pt idx="123">
                  <c:v>1.0324693621711101</c:v>
                </c:pt>
                <c:pt idx="124">
                  <c:v>1.0350102433871999</c:v>
                </c:pt>
                <c:pt idx="125">
                  <c:v>1.0375573776482601</c:v>
                </c:pt>
                <c:pt idx="126">
                  <c:v>1.04011078034288</c:v>
                </c:pt>
                <c:pt idx="127">
                  <c:v>1.04267046689752</c:v>
                </c:pt>
                <c:pt idx="128">
                  <c:v>1.0452364527766</c:v>
                </c:pt>
                <c:pt idx="129">
                  <c:v>1.0478087534825899</c:v>
                </c:pt>
                <c:pt idx="130">
                  <c:v>1.05038738455614</c:v>
                </c:pt>
                <c:pt idx="131">
                  <c:v>1.05297236157611</c:v>
                </c:pt>
                <c:pt idx="132">
                  <c:v>1.05556370015972</c:v>
                </c:pt>
                <c:pt idx="133">
                  <c:v>1.05816141596262</c:v>
                </c:pt>
                <c:pt idx="134">
                  <c:v>1.06076552467898</c:v>
                </c:pt>
                <c:pt idx="135">
                  <c:v>1.0633760420416101</c:v>
                </c:pt>
                <c:pt idx="136">
                  <c:v>1.0659929838220199</c:v>
                </c:pt>
                <c:pt idx="137">
                  <c:v>1.0686163658305501</c:v>
                </c:pt>
                <c:pt idx="138">
                  <c:v>1.0712462039164301</c:v>
                </c:pt>
                <c:pt idx="139">
                  <c:v>1.07388251396791</c:v>
                </c:pt>
                <c:pt idx="140">
                  <c:v>1.0765253119123399</c:v>
                </c:pt>
                <c:pt idx="141">
                  <c:v>1.0791746137162499</c:v>
                </c:pt>
                <c:pt idx="142">
                  <c:v>1.08183043538548</c:v>
                </c:pt>
                <c:pt idx="143">
                  <c:v>1.0844927929652599</c:v>
                </c:pt>
                <c:pt idx="144">
                  <c:v>1.08716170254029</c:v>
                </c:pt>
                <c:pt idx="145">
                  <c:v>1.0898371802348801</c:v>
                </c:pt>
                <c:pt idx="146">
                  <c:v>1.0925192422129999</c:v>
                </c:pt>
                <c:pt idx="147">
                  <c:v>1.09520790467841</c:v>
                </c:pt>
                <c:pt idx="148">
                  <c:v>1.09790318387474</c:v>
                </c:pt>
                <c:pt idx="149">
                  <c:v>1.1006050960856</c:v>
                </c:pt>
                <c:pt idx="150">
                  <c:v>1.10331365763468</c:v>
                </c:pt>
                <c:pt idx="151">
                  <c:v>1.10602888488582</c:v>
                </c:pt>
                <c:pt idx="152">
                  <c:v>1.10875079424316</c:v>
                </c:pt>
                <c:pt idx="153">
                  <c:v>1.11147940215119</c:v>
                </c:pt>
                <c:pt idx="154">
                  <c:v>1.11421472509487</c:v>
                </c:pt>
                <c:pt idx="155">
                  <c:v>1.1169567795997399</c:v>
                </c:pt>
                <c:pt idx="156">
                  <c:v>1.1197055822320101</c:v>
                </c:pt>
                <c:pt idx="157">
                  <c:v>1.1224611495986401</c:v>
                </c:pt>
                <c:pt idx="158">
                  <c:v>1.12522349834747</c:v>
                </c:pt>
                <c:pt idx="159">
                  <c:v>1.1279926451673301</c:v>
                </c:pt>
                <c:pt idx="160">
                  <c:v>1.13076860678808</c:v>
                </c:pt>
                <c:pt idx="161">
                  <c:v>1.13355139998079</c:v>
                </c:pt>
                <c:pt idx="162">
                  <c:v>1.1363410415577799</c:v>
                </c:pt>
                <c:pt idx="163">
                  <c:v>1.1391375483727599</c:v>
                </c:pt>
                <c:pt idx="164">
                  <c:v>1.14194093732089</c:v>
                </c:pt>
                <c:pt idx="165">
                  <c:v>1.14475122533895</c:v>
                </c:pt>
                <c:pt idx="166">
                  <c:v>1.1475684294053701</c:v>
                </c:pt>
                <c:pt idx="167">
                  <c:v>1.15039256654036</c:v>
                </c:pt>
                <c:pt idx="168">
                  <c:v>1.1532236538060501</c:v>
                </c:pt>
                <c:pt idx="169">
                  <c:v>1.1560617083065099</c:v>
                </c:pt>
                <c:pt idx="170">
                  <c:v>1.1589067471879599</c:v>
                </c:pt>
                <c:pt idx="171">
                  <c:v>1.1617587876387601</c:v>
                </c:pt>
                <c:pt idx="172">
                  <c:v>1.16461784688961</c:v>
                </c:pt>
                <c:pt idx="173">
                  <c:v>1.1674839422136101</c:v>
                </c:pt>
                <c:pt idx="174">
                  <c:v>1.1703570909263401</c:v>
                </c:pt>
                <c:pt idx="175">
                  <c:v>1.1732373103860201</c:v>
                </c:pt>
                <c:pt idx="176">
                  <c:v>1.17612461799358</c:v>
                </c:pt>
                <c:pt idx="177">
                  <c:v>1.1790190311927899</c:v>
                </c:pt>
                <c:pt idx="178">
                  <c:v>1.1819205674703099</c:v>
                </c:pt>
                <c:pt idx="179">
                  <c:v>1.1848292443558599</c:v>
                </c:pt>
                <c:pt idx="180">
                  <c:v>1.1877450794223201</c:v>
                </c:pt>
                <c:pt idx="181">
                  <c:v>1.19066809028577</c:v>
                </c:pt>
                <c:pt idx="182">
                  <c:v>1.19359829460567</c:v>
                </c:pt>
                <c:pt idx="183">
                  <c:v>1.1965357100849501</c:v>
                </c:pt>
                <c:pt idx="184">
                  <c:v>1.1994803544700801</c:v>
                </c:pt>
                <c:pt idx="185">
                  <c:v>1.20243224555121</c:v>
                </c:pt>
                <c:pt idx="186">
                  <c:v>1.2053914011622999</c:v>
                </c:pt>
                <c:pt idx="187">
                  <c:v>1.20835783918115</c:v>
                </c:pt>
                <c:pt idx="188">
                  <c:v>1.2113315775296001</c:v>
                </c:pt>
                <c:pt idx="189">
                  <c:v>1.2143126341735799</c:v>
                </c:pt>
                <c:pt idx="190">
                  <c:v>1.2173010271232201</c:v>
                </c:pt>
                <c:pt idx="191">
                  <c:v>1.22029677443299</c:v>
                </c:pt>
                <c:pt idx="192">
                  <c:v>1.2232998942017801</c:v>
                </c:pt>
                <c:pt idx="193">
                  <c:v>1.22631040457304</c:v>
                </c:pt>
                <c:pt idx="194">
                  <c:v>1.22932832373484</c:v>
                </c:pt>
                <c:pt idx="195">
                  <c:v>1.2323536699200499</c:v>
                </c:pt>
                <c:pt idx="196">
                  <c:v>1.2353864614063701</c:v>
                </c:pt>
                <c:pt idx="197">
                  <c:v>1.2384267165164999</c:v>
                </c:pt>
                <c:pt idx="198">
                  <c:v>1.24147445361824</c:v>
                </c:pt>
                <c:pt idx="199">
                  <c:v>1.24452969112458</c:v>
                </c:pt>
                <c:pt idx="200">
                  <c:v>1.24759244749383</c:v>
                </c:pt>
                <c:pt idx="201">
                  <c:v>1.25066274122972</c:v>
                </c:pt>
                <c:pt idx="202">
                  <c:v>1.25374059088152</c:v>
                </c:pt>
                <c:pt idx="203">
                  <c:v>1.2568260150441499</c:v>
                </c:pt>
                <c:pt idx="204">
                  <c:v>1.2599190323582901</c:v>
                </c:pt>
                <c:pt idx="205">
                  <c:v>1.2630196615105</c:v>
                </c:pt>
                <c:pt idx="206">
                  <c:v>1.2661279212333201</c:v>
                </c:pt>
                <c:pt idx="207">
                  <c:v>1.2692438303053999</c:v>
                </c:pt>
                <c:pt idx="208">
                  <c:v>1.2723674075515801</c:v>
                </c:pt>
                <c:pt idx="209">
                  <c:v>1.2754986718430601</c:v>
                </c:pt>
                <c:pt idx="210">
                  <c:v>1.2786376420974499</c:v>
                </c:pt>
                <c:pt idx="211">
                  <c:v>1.2817843372789499</c:v>
                </c:pt>
                <c:pt idx="212">
                  <c:v>1.2849387763984099</c:v>
                </c:pt>
                <c:pt idx="213">
                  <c:v>1.2881009785134501</c:v>
                </c:pt>
                <c:pt idx="214">
                  <c:v>1.2912709627286201</c:v>
                </c:pt>
                <c:pt idx="215">
                  <c:v>1.2944487481954701</c:v>
                </c:pt>
                <c:pt idx="216">
                  <c:v>1.29763435411269</c:v>
                </c:pt>
                <c:pt idx="217">
                  <c:v>1.3008277997262101</c:v>
                </c:pt>
                <c:pt idx="218">
                  <c:v>1.30402910432932</c:v>
                </c:pt>
                <c:pt idx="219">
                  <c:v>1.3072382872627999</c:v>
                </c:pt>
                <c:pt idx="220">
                  <c:v>1.3104553679150299</c:v>
                </c:pt>
                <c:pt idx="221">
                  <c:v>1.3136803657220899</c:v>
                </c:pt>
                <c:pt idx="222">
                  <c:v>1.3169133001679001</c:v>
                </c:pt>
                <c:pt idx="223">
                  <c:v>1.3201541907843299</c:v>
                </c:pt>
                <c:pt idx="224">
                  <c:v>1.32340305715132</c:v>
                </c:pt>
                <c:pt idx="225">
                  <c:v>1.3266599188969901</c:v>
                </c:pt>
                <c:pt idx="226">
                  <c:v>1.32992479569777</c:v>
                </c:pt>
                <c:pt idx="227">
                  <c:v>1.3331977072785</c:v>
                </c:pt>
                <c:pt idx="228">
                  <c:v>1.33647867341257</c:v>
                </c:pt>
                <c:pt idx="229">
                  <c:v>1.3397677139220501</c:v>
                </c:pt>
                <c:pt idx="230">
                  <c:v>1.3430648486777701</c:v>
                </c:pt>
                <c:pt idx="231">
                  <c:v>1.3463700975994599</c:v>
                </c:pt>
                <c:pt idx="232">
                  <c:v>1.34968348065588</c:v>
                </c:pt>
                <c:pt idx="233">
                  <c:v>1.35300501786494</c:v>
                </c:pt>
                <c:pt idx="234">
                  <c:v>1.3563347292937999</c:v>
                </c:pt>
                <c:pt idx="235">
                  <c:v>1.35967263505901</c:v>
                </c:pt>
                <c:pt idx="236">
                  <c:v>1.36301875532662</c:v>
                </c:pt>
                <c:pt idx="237">
                  <c:v>1.36637311031233</c:v>
                </c:pt>
                <c:pt idx="238">
                  <c:v>1.3697357202815601</c:v>
                </c:pt>
                <c:pt idx="239">
                  <c:v>1.3731066055496199</c:v>
                </c:pt>
                <c:pt idx="240">
                  <c:v>1.3764857864818201</c:v>
                </c:pt>
              </c:numCache>
            </c:numRef>
          </c:yVal>
          <c:smooth val="0"/>
        </c:ser>
        <c:ser>
          <c:idx val="1"/>
          <c:order val="1"/>
          <c:tx>
            <c:strRef>
              <c:f>Microsoft_Excel_Worksheet2!$C$1</c:f>
              <c:strCache>
                <c:ptCount val="1"/>
                <c:pt idx="0">
                  <c:v>lower</c:v>
                </c:pt>
              </c:strCache>
            </c:strRef>
          </c:tx>
          <c:spPr>
            <a:ln w="41275">
              <a:solidFill>
                <a:srgbClr val="00FF00"/>
              </a:solidFill>
              <a:prstDash val="sysDash"/>
            </a:ln>
          </c:spPr>
          <c:marker>
            <c:symbol val="none"/>
          </c:marker>
          <c:xVal>
            <c:numRef>
              <c:f>Microsoft_Excel_Worksheet2!$A$2:$A$10002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Microsoft_Excel_Worksheet2!$C$2:$C$10002</c:f>
              <c:numCache>
                <c:formatCode>General</c:formatCode>
                <c:ptCount val="10001"/>
                <c:pt idx="0">
                  <c:v>0.71629698519246199</c:v>
                </c:pt>
                <c:pt idx="1">
                  <c:v>0.71847301057456203</c:v>
                </c:pt>
                <c:pt idx="2">
                  <c:v>0.72065564646398195</c:v>
                </c:pt>
                <c:pt idx="3">
                  <c:v>0.72284491294265896</c:v>
                </c:pt>
                <c:pt idx="4">
                  <c:v>0.72504083015353904</c:v>
                </c:pt>
                <c:pt idx="5">
                  <c:v>0.72724341830075701</c:v>
                </c:pt>
                <c:pt idx="6">
                  <c:v>0.72945269764982801</c:v>
                </c:pt>
                <c:pt idx="7">
                  <c:v>0.73166868852783096</c:v>
                </c:pt>
                <c:pt idx="8">
                  <c:v>0.73389141132359503</c:v>
                </c:pt>
                <c:pt idx="9">
                  <c:v>0.73612088648788898</c:v>
                </c:pt>
                <c:pt idx="10">
                  <c:v>0.73835713453360896</c:v>
                </c:pt>
                <c:pt idx="11">
                  <c:v>0.74060017603596595</c:v>
                </c:pt>
                <c:pt idx="12">
                  <c:v>0.74285003163267704</c:v>
                </c:pt>
                <c:pt idx="13">
                  <c:v>0.74510672202415196</c:v>
                </c:pt>
                <c:pt idx="14">
                  <c:v>0.747370267973689</c:v>
                </c:pt>
                <c:pt idx="15">
                  <c:v>0.74964069030766101</c:v>
                </c:pt>
                <c:pt idx="16">
                  <c:v>0.75191800991570901</c:v>
                </c:pt>
                <c:pt idx="17">
                  <c:v>0.75420224775093503</c:v>
                </c:pt>
                <c:pt idx="18">
                  <c:v>0.75649342483009296</c:v>
                </c:pt>
                <c:pt idx="19">
                  <c:v>0.75879156223378397</c:v>
                </c:pt>
                <c:pt idx="20">
                  <c:v>0.76109668110664996</c:v>
                </c:pt>
                <c:pt idx="21">
                  <c:v>0.76340880265756705</c:v>
                </c:pt>
                <c:pt idx="22">
                  <c:v>0.76572794815984102</c:v>
                </c:pt>
                <c:pt idx="23">
                  <c:v>0.76805413895140395</c:v>
                </c:pt>
                <c:pt idx="24">
                  <c:v>0.77038739643501097</c:v>
                </c:pt>
                <c:pt idx="25">
                  <c:v>0.77272774207843498</c:v>
                </c:pt>
                <c:pt idx="26">
                  <c:v>0.77507519741466502</c:v>
                </c:pt>
                <c:pt idx="27">
                  <c:v>0.77742978404210605</c:v>
                </c:pt>
                <c:pt idx="28">
                  <c:v>0.779791523624776</c:v>
                </c:pt>
                <c:pt idx="29">
                  <c:v>0.782160437892505</c:v>
                </c:pt>
                <c:pt idx="30">
                  <c:v>0.78453654864113798</c:v>
                </c:pt>
                <c:pt idx="31">
                  <c:v>0.78691987773272898</c:v>
                </c:pt>
                <c:pt idx="32">
                  <c:v>0.78931044709575005</c:v>
                </c:pt>
                <c:pt idx="33">
                  <c:v>0.79170827872528804</c:v>
                </c:pt>
                <c:pt idx="34">
                  <c:v>0.79411339468324804</c:v>
                </c:pt>
                <c:pt idx="35">
                  <c:v>0.79652581709855697</c:v>
                </c:pt>
                <c:pt idx="36">
                  <c:v>0.79894556816736595</c:v>
                </c:pt>
                <c:pt idx="37">
                  <c:v>0.80137267015325797</c:v>
                </c:pt>
                <c:pt idx="38">
                  <c:v>0.80380714538744602</c:v>
                </c:pt>
                <c:pt idx="39">
                  <c:v>0.80624901626898604</c:v>
                </c:pt>
                <c:pt idx="40">
                  <c:v>0.80869830526497899</c:v>
                </c:pt>
                <c:pt idx="41">
                  <c:v>0.81115503491077701</c:v>
                </c:pt>
                <c:pt idx="42">
                  <c:v>0.81361922781019202</c:v>
                </c:pt>
                <c:pt idx="43">
                  <c:v>0.81609090663570605</c:v>
                </c:pt>
                <c:pt idx="44">
                  <c:v>0.81857009412867499</c:v>
                </c:pt>
                <c:pt idx="45">
                  <c:v>0.82105681309954104</c:v>
                </c:pt>
                <c:pt idx="46">
                  <c:v>0.82355108642804198</c:v>
                </c:pt>
                <c:pt idx="47">
                  <c:v>0.82605293706341998</c:v>
                </c:pt>
                <c:pt idx="48">
                  <c:v>0.828562388024638</c:v>
                </c:pt>
                <c:pt idx="49">
                  <c:v>0.83107946240058295</c:v>
                </c:pt>
                <c:pt idx="50">
                  <c:v>0.83360418335028796</c:v>
                </c:pt>
                <c:pt idx="51">
                  <c:v>0.83613657410313702</c:v>
                </c:pt>
                <c:pt idx="52">
                  <c:v>0.83867665795908397</c:v>
                </c:pt>
                <c:pt idx="53">
                  <c:v>0.84122445828886405</c:v>
                </c:pt>
                <c:pt idx="54">
                  <c:v>0.84377999853421104</c:v>
                </c:pt>
                <c:pt idx="55">
                  <c:v>0.84634330220807097</c:v>
                </c:pt>
                <c:pt idx="56">
                  <c:v>0.84891439289482096</c:v>
                </c:pt>
                <c:pt idx="57">
                  <c:v>0.85149329425048204</c:v>
                </c:pt>
                <c:pt idx="58">
                  <c:v>0.85408003000294297</c:v>
                </c:pt>
                <c:pt idx="59">
                  <c:v>0.85667462395217198</c:v>
                </c:pt>
                <c:pt idx="60">
                  <c:v>0.85927709997043999</c:v>
                </c:pt>
                <c:pt idx="61">
                  <c:v>0.86188748200253895</c:v>
                </c:pt>
                <c:pt idx="62">
                  <c:v>0.86450579406600203</c:v>
                </c:pt>
                <c:pt idx="63">
                  <c:v>0.86713206025132605</c:v>
                </c:pt>
                <c:pt idx="64">
                  <c:v>0.86976630472218996</c:v>
                </c:pt>
                <c:pt idx="65">
                  <c:v>0.87240855171567999</c:v>
                </c:pt>
                <c:pt idx="66">
                  <c:v>0.87505882554251202</c:v>
                </c:pt>
                <c:pt idx="67">
                  <c:v>0.87771715058725597</c:v>
                </c:pt>
                <c:pt idx="68">
                  <c:v>0.88038355130855594</c:v>
                </c:pt>
                <c:pt idx="69">
                  <c:v>0.88305805223936196</c:v>
                </c:pt>
                <c:pt idx="70">
                  <c:v>0.88574067798715095</c:v>
                </c:pt>
                <c:pt idx="71">
                  <c:v>0.88843145323415396</c:v>
                </c:pt>
                <c:pt idx="72">
                  <c:v>0.89113040273758404</c:v>
                </c:pt>
                <c:pt idx="73">
                  <c:v>0.89383755132986298</c:v>
                </c:pt>
                <c:pt idx="74">
                  <c:v>0.89655292391885399</c:v>
                </c:pt>
                <c:pt idx="75">
                  <c:v>0.899276545488082</c:v>
                </c:pt>
                <c:pt idx="76">
                  <c:v>0.90200844109697298</c:v>
                </c:pt>
                <c:pt idx="77">
                  <c:v>0.90474863588108001</c:v>
                </c:pt>
                <c:pt idx="78">
                  <c:v>0.90749715505231299</c:v>
                </c:pt>
                <c:pt idx="79">
                  <c:v>0.91025402389917398</c:v>
                </c:pt>
                <c:pt idx="80">
                  <c:v>0.91301926778698805</c:v>
                </c:pt>
                <c:pt idx="81">
                  <c:v>0.91579291215813796</c:v>
                </c:pt>
                <c:pt idx="82">
                  <c:v>0.91857498253229797</c:v>
                </c:pt>
                <c:pt idx="83">
                  <c:v>0.92136550450666499</c:v>
                </c:pt>
                <c:pt idx="84">
                  <c:v>0.92416450375619996</c:v>
                </c:pt>
                <c:pt idx="85">
                  <c:v>0.92697200603386098</c:v>
                </c:pt>
                <c:pt idx="86">
                  <c:v>0.92978803717083902</c:v>
                </c:pt>
                <c:pt idx="87">
                  <c:v>0.93261262307680004</c:v>
                </c:pt>
                <c:pt idx="88">
                  <c:v>0.93544578974011705</c:v>
                </c:pt>
                <c:pt idx="89">
                  <c:v>0.93828756322811602</c:v>
                </c:pt>
                <c:pt idx="90">
                  <c:v>0.94113796968730901</c:v>
                </c:pt>
                <c:pt idx="91">
                  <c:v>0.94399703534364099</c:v>
                </c:pt>
                <c:pt idx="92">
                  <c:v>0.94686478650272698</c:v>
                </c:pt>
                <c:pt idx="93">
                  <c:v>0.94974124955009398</c:v>
                </c:pt>
                <c:pt idx="94">
                  <c:v>0.95262645095142795</c:v>
                </c:pt>
                <c:pt idx="95">
                  <c:v>0.955520417252812</c:v>
                </c:pt>
                <c:pt idx="96">
                  <c:v>0.95842317508097497</c:v>
                </c:pt>
                <c:pt idx="97">
                  <c:v>0.96133475114353395</c:v>
                </c:pt>
                <c:pt idx="98">
                  <c:v>0.96425517222923895</c:v>
                </c:pt>
                <c:pt idx="99">
                  <c:v>0.96718446520822399</c:v>
                </c:pt>
                <c:pt idx="100">
                  <c:v>0.97012265703224798</c:v>
                </c:pt>
                <c:pt idx="101">
                  <c:v>0.97306977473495004</c:v>
                </c:pt>
                <c:pt idx="102">
                  <c:v>0.97602584543209103</c:v>
                </c:pt>
                <c:pt idx="103">
                  <c:v>0.97899089632180702</c:v>
                </c:pt>
                <c:pt idx="104">
                  <c:v>0.98196495468486</c:v>
                </c:pt>
                <c:pt idx="105">
                  <c:v>0.98494804788488599</c:v>
                </c:pt>
                <c:pt idx="106">
                  <c:v>0.98794020336865096</c:v>
                </c:pt>
                <c:pt idx="107">
                  <c:v>0.99094144866629696</c:v>
                </c:pt>
                <c:pt idx="108">
                  <c:v>0.99395181139160405</c:v>
                </c:pt>
                <c:pt idx="109">
                  <c:v>0.99697131924223603</c:v>
                </c:pt>
                <c:pt idx="110">
                  <c:v>1</c:v>
                </c:pt>
                <c:pt idx="111">
                  <c:v>1.00188440014171</c:v>
                </c:pt>
                <c:pt idx="112">
                  <c:v>1.00377235124732</c:v>
                </c:pt>
                <c:pt idx="113">
                  <c:v>1.0056638600082599</c:v>
                </c:pt>
                <c:pt idx="114">
                  <c:v>1.0075589331285799</c:v>
                </c:pt>
                <c:pt idx="115">
                  <c:v>1.0094575773249499</c:v>
                </c:pt>
                <c:pt idx="116">
                  <c:v>1.0113597993267101</c:v>
                </c:pt>
                <c:pt idx="117">
                  <c:v>1.01326560587589</c:v>
                </c:pt>
                <c:pt idx="118">
                  <c:v>1.0151750037271901</c:v>
                </c:pt>
                <c:pt idx="119">
                  <c:v>1.0170879996480799</c:v>
                </c:pt>
                <c:pt idx="120">
                  <c:v>1.0190046004187501</c:v>
                </c:pt>
                <c:pt idx="121">
                  <c:v>1.0209248128321899</c:v>
                </c:pt>
                <c:pt idx="122">
                  <c:v>1.0228486436941699</c:v>
                </c:pt>
                <c:pt idx="123">
                  <c:v>1.0247760998233</c:v>
                </c:pt>
                <c:pt idx="124">
                  <c:v>1.0267071880510299</c:v>
                </c:pt>
                <c:pt idx="125">
                  <c:v>1.0286419152216899</c:v>
                </c:pt>
                <c:pt idx="126">
                  <c:v>1.0305802881925099</c:v>
                </c:pt>
                <c:pt idx="127">
                  <c:v>1.0325223138336199</c:v>
                </c:pt>
                <c:pt idx="128">
                  <c:v>1.03446799902813</c:v>
                </c:pt>
                <c:pt idx="129">
                  <c:v>1.0364173506720999</c:v>
                </c:pt>
                <c:pt idx="130">
                  <c:v>1.0383703756745799</c:v>
                </c:pt>
                <c:pt idx="131">
                  <c:v>1.0403270809576499</c:v>
                </c:pt>
                <c:pt idx="132">
                  <c:v>1.04228747345644</c:v>
                </c:pt>
                <c:pt idx="133">
                  <c:v>1.04425156011913</c:v>
                </c:pt>
                <c:pt idx="134">
                  <c:v>1.0462193479070001</c:v>
                </c:pt>
                <c:pt idx="135">
                  <c:v>1.04819084379446</c:v>
                </c:pt>
                <c:pt idx="136">
                  <c:v>1.0501660547690499</c:v>
                </c:pt>
                <c:pt idx="137">
                  <c:v>1.0521449878314799</c:v>
                </c:pt>
                <c:pt idx="138">
                  <c:v>1.05412764999565</c:v>
                </c:pt>
                <c:pt idx="139">
                  <c:v>1.0561140482886899</c:v>
                </c:pt>
                <c:pt idx="140">
                  <c:v>1.05810418975095</c:v>
                </c:pt>
                <c:pt idx="141">
                  <c:v>1.0600980814360601</c:v>
                </c:pt>
                <c:pt idx="142">
                  <c:v>1.06209573041095</c:v>
                </c:pt>
                <c:pt idx="143">
                  <c:v>1.06409714375585</c:v>
                </c:pt>
                <c:pt idx="144">
                  <c:v>1.0661023285643401</c:v>
                </c:pt>
                <c:pt idx="145">
                  <c:v>1.06811129194337</c:v>
                </c:pt>
                <c:pt idx="146">
                  <c:v>1.07012404101327</c:v>
                </c:pt>
                <c:pt idx="147">
                  <c:v>1.0721405829078099</c:v>
                </c:pt>
                <c:pt idx="148">
                  <c:v>1.0741609247741799</c:v>
                </c:pt>
                <c:pt idx="149">
                  <c:v>1.0761850737730501</c:v>
                </c:pt>
                <c:pt idx="150">
                  <c:v>1.0782130370785701</c:v>
                </c:pt>
                <c:pt idx="151">
                  <c:v>1.08024482187844</c:v>
                </c:pt>
                <c:pt idx="152">
                  <c:v>1.08228043537388</c:v>
                </c:pt>
                <c:pt idx="153">
                  <c:v>1.08431988477967</c:v>
                </c:pt>
                <c:pt idx="154">
                  <c:v>1.0863631773242099</c:v>
                </c:pt>
                <c:pt idx="155">
                  <c:v>1.0884103202495099</c:v>
                </c:pt>
                <c:pt idx="156">
                  <c:v>1.0904613208112299</c:v>
                </c:pt>
                <c:pt idx="157">
                  <c:v>1.0925161862787001</c:v>
                </c:pt>
                <c:pt idx="158">
                  <c:v>1.09457492393495</c:v>
                </c:pt>
                <c:pt idx="159">
                  <c:v>1.0966375410767299</c:v>
                </c:pt>
                <c:pt idx="160">
                  <c:v>1.09870404501454</c:v>
                </c:pt>
                <c:pt idx="161">
                  <c:v>1.10077444307267</c:v>
                </c:pt>
                <c:pt idx="162">
                  <c:v>1.10284874258919</c:v>
                </c:pt>
                <c:pt idx="163">
                  <c:v>1.10492695091601</c:v>
                </c:pt>
                <c:pt idx="164">
                  <c:v>1.1070090754188999</c:v>
                </c:pt>
                <c:pt idx="165">
                  <c:v>1.1090951234774999</c:v>
                </c:pt>
                <c:pt idx="166">
                  <c:v>1.1111851024853501</c:v>
                </c:pt>
                <c:pt idx="167">
                  <c:v>1.11327901984995</c:v>
                </c:pt>
                <c:pt idx="168">
                  <c:v>1.11537688299272</c:v>
                </c:pt>
                <c:pt idx="169">
                  <c:v>1.1174786993490999</c:v>
                </c:pt>
                <c:pt idx="170">
                  <c:v>1.1195844763685101</c:v>
                </c:pt>
                <c:pt idx="171">
                  <c:v>1.1216942215144401</c:v>
                </c:pt>
                <c:pt idx="172">
                  <c:v>1.12380794226442</c:v>
                </c:pt>
                <c:pt idx="173">
                  <c:v>1.1259256461100799</c:v>
                </c:pt>
                <c:pt idx="174">
                  <c:v>1.12804734055717</c:v>
                </c:pt>
                <c:pt idx="175">
                  <c:v>1.1301730331255799</c:v>
                </c:pt>
                <c:pt idx="176">
                  <c:v>1.1323027313493601</c:v>
                </c:pt>
                <c:pt idx="177">
                  <c:v>1.1344364427767799</c:v>
                </c:pt>
                <c:pt idx="178">
                  <c:v>1.13657417497031</c:v>
                </c:pt>
                <c:pt idx="179">
                  <c:v>1.13871593550669</c:v>
                </c:pt>
                <c:pt idx="180">
                  <c:v>1.1408617319769301</c:v>
                </c:pt>
                <c:pt idx="181">
                  <c:v>1.1430115719863501</c:v>
                </c:pt>
                <c:pt idx="182">
                  <c:v>1.14516546315458</c:v>
                </c:pt>
                <c:pt idx="183">
                  <c:v>1.14732341311563</c:v>
                </c:pt>
                <c:pt idx="184">
                  <c:v>1.1494854295179</c:v>
                </c:pt>
                <c:pt idx="185">
                  <c:v>1.1516515200241799</c:v>
                </c:pt>
                <c:pt idx="186">
                  <c:v>1.1538216923117199</c:v>
                </c:pt>
                <c:pt idx="187">
                  <c:v>1.15599595407222</c:v>
                </c:pt>
                <c:pt idx="188">
                  <c:v>1.1581743130119</c:v>
                </c:pt>
                <c:pt idx="189">
                  <c:v>1.16035677685146</c:v>
                </c:pt>
                <c:pt idx="190">
                  <c:v>1.1625433533262</c:v>
                </c:pt>
                <c:pt idx="191">
                  <c:v>1.16473405018596</c:v>
                </c:pt>
                <c:pt idx="192">
                  <c:v>1.1669288751951901</c:v>
                </c:pt>
                <c:pt idx="193">
                  <c:v>1.16912783613297</c:v>
                </c:pt>
                <c:pt idx="194">
                  <c:v>1.1713309407930601</c:v>
                </c:pt>
                <c:pt idx="195">
                  <c:v>1.1735381969838901</c:v>
                </c:pt>
                <c:pt idx="196">
                  <c:v>1.17574961252859</c:v>
                </c:pt>
                <c:pt idx="197">
                  <c:v>1.17796519526506</c:v>
                </c:pt>
                <c:pt idx="198">
                  <c:v>1.1801849530459501</c:v>
                </c:pt>
                <c:pt idx="199">
                  <c:v>1.18240889373872</c:v>
                </c:pt>
                <c:pt idx="200">
                  <c:v>1.18463702522564</c:v>
                </c:pt>
                <c:pt idx="201">
                  <c:v>1.1868693554038601</c:v>
                </c:pt>
                <c:pt idx="202">
                  <c:v>1.1891058921853801</c:v>
                </c:pt>
                <c:pt idx="203">
                  <c:v>1.1913466434971201</c:v>
                </c:pt>
                <c:pt idx="204">
                  <c:v>1.19359161728096</c:v>
                </c:pt>
                <c:pt idx="205">
                  <c:v>1.19584082149371</c:v>
                </c:pt>
                <c:pt idx="206">
                  <c:v>1.1980942641072001</c:v>
                </c:pt>
                <c:pt idx="207">
                  <c:v>1.20035195310827</c:v>
                </c:pt>
                <c:pt idx="208">
                  <c:v>1.20261389649881</c:v>
                </c:pt>
                <c:pt idx="209">
                  <c:v>1.2048801022958</c:v>
                </c:pt>
                <c:pt idx="210">
                  <c:v>1.2071505785313199</c:v>
                </c:pt>
                <c:pt idx="211">
                  <c:v>1.20942533325257</c:v>
                </c:pt>
                <c:pt idx="212">
                  <c:v>1.21170437452194</c:v>
                </c:pt>
                <c:pt idx="213">
                  <c:v>1.21398771041701</c:v>
                </c:pt>
                <c:pt idx="214">
                  <c:v>1.21627534903056</c:v>
                </c:pt>
                <c:pt idx="215">
                  <c:v>1.2185672984706299</c:v>
                </c:pt>
                <c:pt idx="216">
                  <c:v>1.2208635668605601</c:v>
                </c:pt>
                <c:pt idx="217">
                  <c:v>1.22316416233896</c:v>
                </c:pt>
                <c:pt idx="218">
                  <c:v>1.22546909305981</c:v>
                </c:pt>
                <c:pt idx="219">
                  <c:v>1.22777836719244</c:v>
                </c:pt>
                <c:pt idx="220">
                  <c:v>1.2300919929215699</c:v>
                </c:pt>
                <c:pt idx="221">
                  <c:v>1.2324099784473499</c:v>
                </c:pt>
                <c:pt idx="222">
                  <c:v>1.23473233198539</c:v>
                </c:pt>
                <c:pt idx="223">
                  <c:v>1.2370590617667601</c:v>
                </c:pt>
                <c:pt idx="224">
                  <c:v>1.2393901760380599</c:v>
                </c:pt>
                <c:pt idx="225">
                  <c:v>1.2417256830614301</c:v>
                </c:pt>
                <c:pt idx="226">
                  <c:v>1.2440655911145599</c:v>
                </c:pt>
                <c:pt idx="227">
                  <c:v>1.2464099084907501</c:v>
                </c:pt>
                <c:pt idx="228">
                  <c:v>1.2487586434989499</c:v>
                </c:pt>
                <c:pt idx="229">
                  <c:v>1.2511118044637199</c:v>
                </c:pt>
                <c:pt idx="230">
                  <c:v>1.2534693997253501</c:v>
                </c:pt>
                <c:pt idx="231">
                  <c:v>1.2558314376398301</c:v>
                </c:pt>
                <c:pt idx="232">
                  <c:v>1.2581979265788901</c:v>
                </c:pt>
                <c:pt idx="233">
                  <c:v>1.2605688749300299</c:v>
                </c:pt>
                <c:pt idx="234">
                  <c:v>1.26294429109659</c:v>
                </c:pt>
                <c:pt idx="235">
                  <c:v>1.26532418349771</c:v>
                </c:pt>
                <c:pt idx="236">
                  <c:v>1.26770856056841</c:v>
                </c:pt>
                <c:pt idx="237">
                  <c:v>1.27009743075959</c:v>
                </c:pt>
                <c:pt idx="238">
                  <c:v>1.2724908025381101</c:v>
                </c:pt>
                <c:pt idx="239">
                  <c:v>1.27488868438674</c:v>
                </c:pt>
                <c:pt idx="240">
                  <c:v>1.27729108480427</c:v>
                </c:pt>
              </c:numCache>
            </c:numRef>
          </c:yVal>
          <c:smooth val="0"/>
        </c:ser>
        <c:ser>
          <c:idx val="2"/>
          <c:order val="2"/>
          <c:tx>
            <c:strRef>
              <c:f>Microsoft_Excel_Worksheet2!$D$1</c:f>
              <c:strCache>
                <c:ptCount val="1"/>
                <c:pt idx="0">
                  <c:v>upper</c:v>
                </c:pt>
              </c:strCache>
            </c:strRef>
          </c:tx>
          <c:spPr>
            <a:ln w="41275">
              <a:solidFill>
                <a:srgbClr val="00FF00"/>
              </a:solidFill>
              <a:prstDash val="sysDash"/>
            </a:ln>
          </c:spPr>
          <c:marker>
            <c:symbol val="none"/>
          </c:marker>
          <c:xVal>
            <c:numRef>
              <c:f>Microsoft_Excel_Worksheet2!$A$2:$A$10002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Microsoft_Excel_Worksheet2!$D$2:$D$10002</c:f>
              <c:numCache>
                <c:formatCode>General</c:formatCode>
                <c:ptCount val="10001"/>
                <c:pt idx="0">
                  <c:v>0.81294732894319299</c:v>
                </c:pt>
                <c:pt idx="1">
                  <c:v>0.81447924700505903</c:v>
                </c:pt>
                <c:pt idx="2">
                  <c:v>0.81601405181353803</c:v>
                </c:pt>
                <c:pt idx="3">
                  <c:v>0.81755174880841597</c:v>
                </c:pt>
                <c:pt idx="4">
                  <c:v>0.81909234343972903</c:v>
                </c:pt>
                <c:pt idx="5">
                  <c:v>0.82063584116778299</c:v>
                </c:pt>
                <c:pt idx="6">
                  <c:v>0.82218224746317503</c:v>
                </c:pt>
                <c:pt idx="7">
                  <c:v>0.82373156780680901</c:v>
                </c:pt>
                <c:pt idx="8">
                  <c:v>0.82528380768991805</c:v>
                </c:pt>
                <c:pt idx="9">
                  <c:v>0.82683897261408301</c:v>
                </c:pt>
                <c:pt idx="10">
                  <c:v>0.82839706809125102</c:v>
                </c:pt>
                <c:pt idx="11">
                  <c:v>0.829958099643757</c:v>
                </c:pt>
                <c:pt idx="12">
                  <c:v>0.83152207280434198</c:v>
                </c:pt>
                <c:pt idx="13">
                  <c:v>0.83308899311617302</c:v>
                </c:pt>
                <c:pt idx="14">
                  <c:v>0.834658866132861</c:v>
                </c:pt>
                <c:pt idx="15">
                  <c:v>0.83623169741848402</c:v>
                </c:pt>
                <c:pt idx="16">
                  <c:v>0.837807492547605</c:v>
                </c:pt>
                <c:pt idx="17">
                  <c:v>0.83938625710529002</c:v>
                </c:pt>
                <c:pt idx="18">
                  <c:v>0.84096799668713196</c:v>
                </c:pt>
                <c:pt idx="19">
                  <c:v>0.84255271689926503</c:v>
                </c:pt>
                <c:pt idx="20">
                  <c:v>0.84414042335839201</c:v>
                </c:pt>
                <c:pt idx="21">
                  <c:v>0.84573112169179399</c:v>
                </c:pt>
                <c:pt idx="22">
                  <c:v>0.847324817537362</c:v>
                </c:pt>
                <c:pt idx="23">
                  <c:v>0.84892151654360704</c:v>
                </c:pt>
                <c:pt idx="24">
                  <c:v>0.85052122436968502</c:v>
                </c:pt>
                <c:pt idx="25">
                  <c:v>0.85212394668541802</c:v>
                </c:pt>
                <c:pt idx="26">
                  <c:v>0.85372968917130898</c:v>
                </c:pt>
                <c:pt idx="27">
                  <c:v>0.85533845751856896</c:v>
                </c:pt>
                <c:pt idx="28">
                  <c:v>0.85695025742913</c:v>
                </c:pt>
                <c:pt idx="29">
                  <c:v>0.85856509461567099</c:v>
                </c:pt>
                <c:pt idx="30">
                  <c:v>0.86018297480163497</c:v>
                </c:pt>
                <c:pt idx="31">
                  <c:v>0.86180390372125004</c:v>
                </c:pt>
                <c:pt idx="32">
                  <c:v>0.86342788711955198</c:v>
                </c:pt>
                <c:pt idx="33">
                  <c:v>0.86505493075240003</c:v>
                </c:pt>
                <c:pt idx="34">
                  <c:v>0.86668504038649996</c:v>
                </c:pt>
                <c:pt idx="35">
                  <c:v>0.86831822179942497</c:v>
                </c:pt>
                <c:pt idx="36">
                  <c:v>0.869954480779636</c:v>
                </c:pt>
                <c:pt idx="37">
                  <c:v>0.87159382312650202</c:v>
                </c:pt>
                <c:pt idx="38">
                  <c:v>0.87323625465031796</c:v>
                </c:pt>
                <c:pt idx="39">
                  <c:v>0.87488178117233095</c:v>
                </c:pt>
                <c:pt idx="40">
                  <c:v>0.87653040852475395</c:v>
                </c:pt>
                <c:pt idx="41">
                  <c:v>0.87818214255079496</c:v>
                </c:pt>
                <c:pt idx="42">
                  <c:v>0.87983698910466801</c:v>
                </c:pt>
                <c:pt idx="43">
                  <c:v>0.88149495405162104</c:v>
                </c:pt>
                <c:pt idx="44">
                  <c:v>0.88315604326795605</c:v>
                </c:pt>
                <c:pt idx="45">
                  <c:v>0.88482026264104496</c:v>
                </c:pt>
                <c:pt idx="46">
                  <c:v>0.88648761806935705</c:v>
                </c:pt>
                <c:pt idx="47">
                  <c:v>0.88815811546247403</c:v>
                </c:pt>
                <c:pt idx="48">
                  <c:v>0.88983176074111603</c:v>
                </c:pt>
                <c:pt idx="49">
                  <c:v>0.89150855983715704</c:v>
                </c:pt>
                <c:pt idx="50">
                  <c:v>0.89318851869365301</c:v>
                </c:pt>
                <c:pt idx="51">
                  <c:v>0.89487164326485702</c:v>
                </c:pt>
                <c:pt idx="52">
                  <c:v>0.89655793951624096</c:v>
                </c:pt>
                <c:pt idx="53">
                  <c:v>0.89824741342451897</c:v>
                </c:pt>
                <c:pt idx="54">
                  <c:v>0.89994007097767004</c:v>
                </c:pt>
                <c:pt idx="55">
                  <c:v>0.90163591817495403</c:v>
                </c:pt>
                <c:pt idx="56">
                  <c:v>0.903334961026937</c:v>
                </c:pt>
                <c:pt idx="57">
                  <c:v>0.90503720555551104</c:v>
                </c:pt>
                <c:pt idx="58">
                  <c:v>0.90674265779391605</c:v>
                </c:pt>
                <c:pt idx="59">
                  <c:v>0.90845132378676097</c:v>
                </c:pt>
                <c:pt idx="60">
                  <c:v>0.91016320959004404</c:v>
                </c:pt>
                <c:pt idx="61">
                  <c:v>0.91187832127117796</c:v>
                </c:pt>
                <c:pt idx="62">
                  <c:v>0.91359666490900704</c:v>
                </c:pt>
                <c:pt idx="63">
                  <c:v>0.91531824659383099</c:v>
                </c:pt>
                <c:pt idx="64">
                  <c:v>0.917043072427425</c:v>
                </c:pt>
                <c:pt idx="65">
                  <c:v>0.91877114852306496</c:v>
                </c:pt>
                <c:pt idx="66">
                  <c:v>0.92050248100554399</c:v>
                </c:pt>
                <c:pt idx="67">
                  <c:v>0.92223707601119798</c:v>
                </c:pt>
                <c:pt idx="68">
                  <c:v>0.92397493968792699</c:v>
                </c:pt>
                <c:pt idx="69">
                  <c:v>0.92571607819521495</c:v>
                </c:pt>
                <c:pt idx="70">
                  <c:v>0.92746049770415295</c:v>
                </c:pt>
                <c:pt idx="71">
                  <c:v>0.92920820439745999</c:v>
                </c:pt>
                <c:pt idx="72">
                  <c:v>0.93095920446950797</c:v>
                </c:pt>
                <c:pt idx="73">
                  <c:v>0.93271350412634002</c:v>
                </c:pt>
                <c:pt idx="74">
                  <c:v>0.93447110958569402</c:v>
                </c:pt>
                <c:pt idx="75">
                  <c:v>0.93623202707702402</c:v>
                </c:pt>
                <c:pt idx="76">
                  <c:v>0.93799626284152504</c:v>
                </c:pt>
                <c:pt idx="77">
                  <c:v>0.93976382313215001</c:v>
                </c:pt>
                <c:pt idx="78">
                  <c:v>0.94153471421363799</c:v>
                </c:pt>
                <c:pt idx="79">
                  <c:v>0.94330894236253005</c:v>
                </c:pt>
                <c:pt idx="80">
                  <c:v>0.945086513867198</c:v>
                </c:pt>
                <c:pt idx="81">
                  <c:v>0.94686743502786097</c:v>
                </c:pt>
                <c:pt idx="82">
                  <c:v>0.94865171215661104</c:v>
                </c:pt>
                <c:pt idx="83">
                  <c:v>0.95043935157743598</c:v>
                </c:pt>
                <c:pt idx="84">
                  <c:v>0.95223035962623903</c:v>
                </c:pt>
                <c:pt idx="85">
                  <c:v>0.95402474265086201</c:v>
                </c:pt>
                <c:pt idx="86">
                  <c:v>0.95582250701111204</c:v>
                </c:pt>
                <c:pt idx="87">
                  <c:v>0.957623659078777</c:v>
                </c:pt>
                <c:pt idx="88">
                  <c:v>0.95942820523765304</c:v>
                </c:pt>
                <c:pt idx="89">
                  <c:v>0.96123615188356704</c:v>
                </c:pt>
                <c:pt idx="90">
                  <c:v>0.96304750542439599</c:v>
                </c:pt>
                <c:pt idx="91">
                  <c:v>0.96486227228009502</c:v>
                </c:pt>
                <c:pt idx="92">
                  <c:v>0.96668045888271403</c:v>
                </c:pt>
                <c:pt idx="93">
                  <c:v>0.96850207167642399</c:v>
                </c:pt>
                <c:pt idx="94">
                  <c:v>0.97032711711754105</c:v>
                </c:pt>
                <c:pt idx="95">
                  <c:v>0.97215560167454595</c:v>
                </c:pt>
                <c:pt idx="96">
                  <c:v>0.97398753182810904</c:v>
                </c:pt>
                <c:pt idx="97">
                  <c:v>0.97582291407111299</c:v>
                </c:pt>
                <c:pt idx="98">
                  <c:v>0.97766175490867602</c:v>
                </c:pt>
                <c:pt idx="99">
                  <c:v>0.97950406085817399</c:v>
                </c:pt>
                <c:pt idx="100">
                  <c:v>0.98134983844926404</c:v>
                </c:pt>
                <c:pt idx="101">
                  <c:v>0.98319909422390805</c:v>
                </c:pt>
                <c:pt idx="102">
                  <c:v>0.98505183473639601</c:v>
                </c:pt>
                <c:pt idx="103">
                  <c:v>0.98690806655336905</c:v>
                </c:pt>
                <c:pt idx="104">
                  <c:v>0.98876779625384004</c:v>
                </c:pt>
                <c:pt idx="105">
                  <c:v>0.99063103042922296</c:v>
                </c:pt>
                <c:pt idx="106">
                  <c:v>0.99249777568334996</c:v>
                </c:pt>
                <c:pt idx="107">
                  <c:v>0.99436803863249801</c:v>
                </c:pt>
                <c:pt idx="108">
                  <c:v>0.99624182590541199</c:v>
                </c:pt>
                <c:pt idx="109">
                  <c:v>0.99811914414332903</c:v>
                </c:pt>
                <c:pt idx="110">
                  <c:v>1</c:v>
                </c:pt>
                <c:pt idx="111">
                  <c:v>1.0030378815311001</c:v>
                </c:pt>
                <c:pt idx="112">
                  <c:v>1.0060849917864001</c:v>
                </c:pt>
                <c:pt idx="113">
                  <c:v>1.00914135880167</c:v>
                </c:pt>
                <c:pt idx="114">
                  <c:v>1.01220701069784</c:v>
                </c:pt>
                <c:pt idx="115">
                  <c:v>1.0152819756812901</c:v>
                </c:pt>
                <c:pt idx="116">
                  <c:v>1.01836628204408</c:v>
                </c:pt>
                <c:pt idx="117">
                  <c:v>1.0214599581641901</c:v>
                </c:pt>
                <c:pt idx="118">
                  <c:v>1.0245630325058599</c:v>
                </c:pt>
                <c:pt idx="119">
                  <c:v>1.0276755336197601</c:v>
                </c:pt>
                <c:pt idx="120">
                  <c:v>1.0307974901433099</c:v>
                </c:pt>
                <c:pt idx="121">
                  <c:v>1.0339289308009201</c:v>
                </c:pt>
                <c:pt idx="122">
                  <c:v>1.0370698844042701</c:v>
                </c:pt>
                <c:pt idx="123">
                  <c:v>1.04022037985257</c:v>
                </c:pt>
                <c:pt idx="124">
                  <c:v>1.0433804461328</c:v>
                </c:pt>
                <c:pt idx="125">
                  <c:v>1.04655011232002</c:v>
                </c:pt>
                <c:pt idx="126">
                  <c:v>1.04972940757761</c:v>
                </c:pt>
                <c:pt idx="127">
                  <c:v>1.0529183611575399</c:v>
                </c:pt>
                <c:pt idx="128">
                  <c:v>1.0561170024006601</c:v>
                </c:pt>
                <c:pt idx="129">
                  <c:v>1.0593253607369399</c:v>
                </c:pt>
                <c:pt idx="130">
                  <c:v>1.06254346568575</c:v>
                </c:pt>
                <c:pt idx="131">
                  <c:v>1.06577134685615</c:v>
                </c:pt>
                <c:pt idx="132">
                  <c:v>1.0690090339471401</c:v>
                </c:pt>
                <c:pt idx="133">
                  <c:v>1.0722565567479501</c:v>
                </c:pt>
                <c:pt idx="134">
                  <c:v>1.07551394513829</c:v>
                </c:pt>
                <c:pt idx="135">
                  <c:v>1.07878122908867</c:v>
                </c:pt>
                <c:pt idx="136">
                  <c:v>1.08205843866062</c:v>
                </c:pt>
                <c:pt idx="137">
                  <c:v>1.085345604007</c:v>
                </c:pt>
                <c:pt idx="138">
                  <c:v>1.0886427553722799</c:v>
                </c:pt>
                <c:pt idx="139">
                  <c:v>1.09194992309279</c:v>
                </c:pt>
                <c:pt idx="140">
                  <c:v>1.09526713759704</c:v>
                </c:pt>
                <c:pt idx="141">
                  <c:v>1.09859442940597</c:v>
                </c:pt>
                <c:pt idx="142">
                  <c:v>1.1019318291332301</c:v>
                </c:pt>
                <c:pt idx="143">
                  <c:v>1.1052793674854899</c:v>
                </c:pt>
                <c:pt idx="144">
                  <c:v>1.10863707526268</c:v>
                </c:pt>
                <c:pt idx="145">
                  <c:v>1.1120049833583201</c:v>
                </c:pt>
                <c:pt idx="146">
                  <c:v>1.1153831227597499</c:v>
                </c:pt>
                <c:pt idx="147">
                  <c:v>1.1187715245484899</c:v>
                </c:pt>
                <c:pt idx="148">
                  <c:v>1.12217021990044</c:v>
                </c:pt>
                <c:pt idx="149">
                  <c:v>1.1255792400862299</c:v>
                </c:pt>
                <c:pt idx="150">
                  <c:v>1.12899861647148</c:v>
                </c:pt>
                <c:pt idx="151">
                  <c:v>1.13242838051709</c:v>
                </c:pt>
                <c:pt idx="152">
                  <c:v>1.13586856377956</c:v>
                </c:pt>
                <c:pt idx="153">
                  <c:v>1.13931919791123</c:v>
                </c:pt>
                <c:pt idx="154">
                  <c:v>1.1427803146605899</c:v>
                </c:pt>
                <c:pt idx="155">
                  <c:v>1.1462519458726099</c:v>
                </c:pt>
                <c:pt idx="156">
                  <c:v>1.14973412348896</c:v>
                </c:pt>
                <c:pt idx="157">
                  <c:v>1.15322687954839</c:v>
                </c:pt>
                <c:pt idx="158">
                  <c:v>1.15673024618694</c:v>
                </c:pt>
                <c:pt idx="159">
                  <c:v>1.1602442556382999</c:v>
                </c:pt>
                <c:pt idx="160">
                  <c:v>1.1637689402340701</c:v>
                </c:pt>
                <c:pt idx="161">
                  <c:v>1.1673043324040699</c:v>
                </c:pt>
                <c:pt idx="162">
                  <c:v>1.17085046467666</c:v>
                </c:pt>
                <c:pt idx="163">
                  <c:v>1.1744073696789801</c:v>
                </c:pt>
                <c:pt idx="164">
                  <c:v>1.1779750801373201</c:v>
                </c:pt>
                <c:pt idx="165">
                  <c:v>1.18155362887737</c:v>
                </c:pt>
                <c:pt idx="166">
                  <c:v>1.18514304882454</c:v>
                </c:pt>
                <c:pt idx="167">
                  <c:v>1.18874337300428</c:v>
                </c:pt>
                <c:pt idx="168">
                  <c:v>1.1923546345423499</c:v>
                </c:pt>
                <c:pt idx="169">
                  <c:v>1.19597686666515</c:v>
                </c:pt>
                <c:pt idx="170">
                  <c:v>1.1996101027000099</c:v>
                </c:pt>
                <c:pt idx="171">
                  <c:v>1.2032543760755301</c:v>
                </c:pt>
                <c:pt idx="172">
                  <c:v>1.20690972032183</c:v>
                </c:pt>
                <c:pt idx="173">
                  <c:v>1.2105761690709</c:v>
                </c:pt>
                <c:pt idx="174">
                  <c:v>1.21425375605691</c:v>
                </c:pt>
                <c:pt idx="175">
                  <c:v>1.21794251511651</c:v>
                </c:pt>
                <c:pt idx="176">
                  <c:v>1.2216424801891199</c:v>
                </c:pt>
                <c:pt idx="177">
                  <c:v>1.2253536853172999</c:v>
                </c:pt>
                <c:pt idx="178">
                  <c:v>1.2290761646469901</c:v>
                </c:pt>
                <c:pt idx="179">
                  <c:v>1.2328099524278899</c:v>
                </c:pt>
                <c:pt idx="180">
                  <c:v>1.23655508301373</c:v>
                </c:pt>
                <c:pt idx="181">
                  <c:v>1.2403115908626099</c:v>
                </c:pt>
                <c:pt idx="182">
                  <c:v>1.2440795105372999</c:v>
                </c:pt>
                <c:pt idx="183">
                  <c:v>1.24785887670559</c:v>
                </c:pt>
                <c:pt idx="184">
                  <c:v>1.25164972414055</c:v>
                </c:pt>
                <c:pt idx="185">
                  <c:v>1.2554520877209301</c:v>
                </c:pt>
                <c:pt idx="186">
                  <c:v>1.2592660024314</c:v>
                </c:pt>
                <c:pt idx="187">
                  <c:v>1.26309150336293</c:v>
                </c:pt>
                <c:pt idx="188">
                  <c:v>1.2669286257130901</c:v>
                </c:pt>
                <c:pt idx="189">
                  <c:v>1.27077740478636</c:v>
                </c:pt>
                <c:pt idx="190">
                  <c:v>1.2746378759945101</c:v>
                </c:pt>
                <c:pt idx="191">
                  <c:v>1.2785100748568301</c:v>
                </c:pt>
                <c:pt idx="192">
                  <c:v>1.28239403700057</c:v>
                </c:pt>
                <c:pt idx="193">
                  <c:v>1.2862897981611701</c:v>
                </c:pt>
                <c:pt idx="194">
                  <c:v>1.2901973941826499</c:v>
                </c:pt>
                <c:pt idx="195">
                  <c:v>1.2941168610179099</c:v>
                </c:pt>
                <c:pt idx="196">
                  <c:v>1.29804823472908</c:v>
                </c:pt>
                <c:pt idx="197">
                  <c:v>1.30199155148785</c:v>
                </c:pt>
                <c:pt idx="198">
                  <c:v>1.3059468475757601</c:v>
                </c:pt>
                <c:pt idx="199">
                  <c:v>1.30991415938461</c:v>
                </c:pt>
                <c:pt idx="200">
                  <c:v>1.3138935234167399</c:v>
                </c:pt>
                <c:pt idx="201">
                  <c:v>1.3178849762853599</c:v>
                </c:pt>
                <c:pt idx="202">
                  <c:v>1.3218885547149299</c:v>
                </c:pt>
                <c:pt idx="203">
                  <c:v>1.3259042955414799</c:v>
                </c:pt>
                <c:pt idx="204">
                  <c:v>1.32993223571291</c:v>
                </c:pt>
                <c:pt idx="205">
                  <c:v>1.3339724122893999</c:v>
                </c:pt>
                <c:pt idx="206">
                  <c:v>1.3380248624436899</c:v>
                </c:pt>
                <c:pt idx="207">
                  <c:v>1.3420896234614601</c:v>
                </c:pt>
                <c:pt idx="208">
                  <c:v>1.34616673274166</c:v>
                </c:pt>
                <c:pt idx="209">
                  <c:v>1.35025622779684</c:v>
                </c:pt>
                <c:pt idx="210">
                  <c:v>1.3543581462535199</c:v>
                </c:pt>
                <c:pt idx="211">
                  <c:v>1.3584725258525201</c:v>
                </c:pt>
                <c:pt idx="212">
                  <c:v>1.3625994044493199</c:v>
                </c:pt>
                <c:pt idx="213">
                  <c:v>1.36673882001438</c:v>
                </c:pt>
                <c:pt idx="214">
                  <c:v>1.37089081063355</c:v>
                </c:pt>
                <c:pt idx="215">
                  <c:v>1.37505541450833</c:v>
                </c:pt>
                <c:pt idx="216">
                  <c:v>1.3792326699563</c:v>
                </c:pt>
                <c:pt idx="217">
                  <c:v>1.3834226154114599</c:v>
                </c:pt>
                <c:pt idx="218">
                  <c:v>1.38762528942452</c:v>
                </c:pt>
                <c:pt idx="219">
                  <c:v>1.39184073066336</c:v>
                </c:pt>
                <c:pt idx="220">
                  <c:v>1.39606897791327</c:v>
                </c:pt>
                <c:pt idx="221">
                  <c:v>1.40031007007742</c:v>
                </c:pt>
                <c:pt idx="222">
                  <c:v>1.4045640461771201</c:v>
                </c:pt>
                <c:pt idx="223">
                  <c:v>1.4088309453522601</c:v>
                </c:pt>
                <c:pt idx="224">
                  <c:v>1.4131108068615901</c:v>
                </c:pt>
                <c:pt idx="225">
                  <c:v>1.41740367008315</c:v>
                </c:pt>
                <c:pt idx="226">
                  <c:v>1.42170957451461</c:v>
                </c:pt>
                <c:pt idx="227">
                  <c:v>1.42602855977362</c:v>
                </c:pt>
                <c:pt idx="228">
                  <c:v>1.43036066559818</c:v>
                </c:pt>
                <c:pt idx="229">
                  <c:v>1.4347059318470201</c:v>
                </c:pt>
                <c:pt idx="230">
                  <c:v>1.4390643984999401</c:v>
                </c:pt>
                <c:pt idx="231">
                  <c:v>1.4434361056582099</c:v>
                </c:pt>
                <c:pt idx="232">
                  <c:v>1.4478210935449101</c:v>
                </c:pt>
                <c:pt idx="233">
                  <c:v>1.4522194025053301</c:v>
                </c:pt>
                <c:pt idx="234">
                  <c:v>1.45663107300731</c:v>
                </c:pt>
                <c:pt idx="235">
                  <c:v>1.46105614564163</c:v>
                </c:pt>
                <c:pt idx="236">
                  <c:v>1.46549466112238</c:v>
                </c:pt>
                <c:pt idx="237">
                  <c:v>1.4699466602873299</c:v>
                </c:pt>
                <c:pt idx="238">
                  <c:v>1.47441218409832</c:v>
                </c:pt>
                <c:pt idx="239">
                  <c:v>1.47889127364162</c:v>
                </c:pt>
                <c:pt idx="240">
                  <c:v>1.48338397012833</c:v>
                </c:pt>
              </c:numCache>
            </c:numRef>
          </c:yVal>
          <c:smooth val="1"/>
        </c:ser>
        <c:dLbls>
          <c:showLegendKey val="0"/>
          <c:showVal val="0"/>
          <c:showCatName val="0"/>
          <c:showSerName val="0"/>
          <c:showPercent val="0"/>
          <c:showBubbleSize val="0"/>
        </c:dLbls>
        <c:axId val="732820288"/>
        <c:axId val="732820680"/>
      </c:scatterChart>
      <c:valAx>
        <c:axId val="732820288"/>
        <c:scaling>
          <c:orientation val="minMax"/>
          <c:max val="2.5"/>
          <c:min val="0.5"/>
        </c:scaling>
        <c:delete val="0"/>
        <c:axPos val="b"/>
        <c:title>
          <c:tx>
            <c:rich>
              <a:bodyPr/>
              <a:lstStyle/>
              <a:p>
                <a:pPr>
                  <a:defRPr sz="1700"/>
                </a:pPr>
                <a:r>
                  <a:rPr lang="en-US" sz="1700" dirty="0" smtClean="0"/>
                  <a:t>Recipient pre-transplant creatinine (mg/dL)</a:t>
                </a:r>
                <a:endParaRPr lang="en-US" sz="1700" dirty="0"/>
              </a:p>
            </c:rich>
          </c:tx>
          <c:layout>
            <c:manualLayout>
              <c:xMode val="edge"/>
              <c:yMode val="edge"/>
              <c:x val="0.27609144542772862"/>
              <c:y val="0.88582020997375333"/>
            </c:manualLayout>
          </c:layout>
          <c:overlay val="0"/>
        </c:title>
        <c:numFmt formatCode="#,##0.0" sourceLinked="0"/>
        <c:majorTickMark val="out"/>
        <c:minorTickMark val="none"/>
        <c:tickLblPos val="nextTo"/>
        <c:txPr>
          <a:bodyPr rot="0"/>
          <a:lstStyle/>
          <a:p>
            <a:pPr>
              <a:defRPr sz="1500" b="1"/>
            </a:pPr>
            <a:endParaRPr lang="en-US"/>
          </a:p>
        </c:txPr>
        <c:crossAx val="732820680"/>
        <c:crosses val="autoZero"/>
        <c:crossBetween val="midCat"/>
        <c:majorUnit val="0.5"/>
      </c:valAx>
      <c:valAx>
        <c:axId val="732820680"/>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15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732820288"/>
        <c:crossesAt val="0.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Microsoft_Excel_Worksheet3!$B$1</c:f>
              <c:strCache>
                <c:ptCount val="1"/>
                <c:pt idx="0">
                  <c:v>yhat</c:v>
                </c:pt>
              </c:strCache>
            </c:strRef>
          </c:tx>
          <c:spPr>
            <a:ln w="38100">
              <a:solidFill>
                <a:srgbClr val="00FF00"/>
              </a:solidFill>
            </a:ln>
          </c:spPr>
          <c:marker>
            <c:symbol val="none"/>
          </c:marker>
          <c:xVal>
            <c:numRef>
              <c:f>Microsoft_Excel_Worksheet3!$A$2:$A$10002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Microsoft_Excel_Worksheet3!$B$2:$B$10002</c:f>
              <c:numCache>
                <c:formatCode>General</c:formatCode>
                <c:ptCount val="10001"/>
                <c:pt idx="0">
                  <c:v>0.921588849747352</c:v>
                </c:pt>
                <c:pt idx="1">
                  <c:v>0.92566645116674395</c:v>
                </c:pt>
                <c:pt idx="2">
                  <c:v>0.92976209407322596</c:v>
                </c:pt>
                <c:pt idx="3">
                  <c:v>0.93387585829197695</c:v>
                </c:pt>
                <c:pt idx="4">
                  <c:v>0.93800782400136096</c:v>
                </c:pt>
                <c:pt idx="5">
                  <c:v>0.94215807173449895</c:v>
                </c:pt>
                <c:pt idx="6">
                  <c:v>0.94632668238082895</c:v>
                </c:pt>
                <c:pt idx="7">
                  <c:v>0.95051373718769006</c:v>
                </c:pt>
                <c:pt idx="8">
                  <c:v>0.954719317761902</c:v>
                </c:pt>
                <c:pt idx="9">
                  <c:v>0.95894350607135703</c:v>
                </c:pt>
                <c:pt idx="10">
                  <c:v>0.96318638444661697</c:v>
                </c:pt>
                <c:pt idx="11">
                  <c:v>0.96744803558251702</c:v>
                </c:pt>
                <c:pt idx="12">
                  <c:v>0.97172854253978003</c:v>
                </c:pt>
                <c:pt idx="13">
                  <c:v>0.97602798874663199</c:v>
                </c:pt>
                <c:pt idx="14">
                  <c:v>0.98034645800043296</c:v>
                </c:pt>
                <c:pt idx="15">
                  <c:v>0.98468403446930397</c:v>
                </c:pt>
                <c:pt idx="16">
                  <c:v>0.98904080269377403</c:v>
                </c:pt>
                <c:pt idx="17">
                  <c:v>0.99341684758842097</c:v>
                </c:pt>
                <c:pt idx="18">
                  <c:v>0.99781225444353305</c:v>
                </c:pt>
                <c:pt idx="19">
                  <c:v>1.00222710892677</c:v>
                </c:pt>
                <c:pt idx="20">
                  <c:v>1.00666149708482</c:v>
                </c:pt>
                <c:pt idx="21">
                  <c:v>1.0111155053451</c:v>
                </c:pt>
                <c:pt idx="22">
                  <c:v>1.0155892205174299</c:v>
                </c:pt>
                <c:pt idx="23">
                  <c:v>1.02008272979572</c:v>
                </c:pt>
                <c:pt idx="24">
                  <c:v>1.0245961207596499</c:v>
                </c:pt>
                <c:pt idx="25">
                  <c:v>1.02912948137643</c:v>
                </c:pt>
                <c:pt idx="26">
                  <c:v>1.0336829000024801</c:v>
                </c:pt>
                <c:pt idx="27">
                  <c:v>1.03825646538515</c:v>
                </c:pt>
                <c:pt idx="28">
                  <c:v>1.0428502666644299</c:v>
                </c:pt>
                <c:pt idx="29">
                  <c:v>1.04746439337477</c:v>
                </c:pt>
                <c:pt idx="30">
                  <c:v>1.0520989354467101</c:v>
                </c:pt>
                <c:pt idx="31">
                  <c:v>1.05675398320873</c:v>
                </c:pt>
                <c:pt idx="32">
                  <c:v>1.0614296273889501</c:v>
                </c:pt>
                <c:pt idx="33">
                  <c:v>1.0661259591169401</c:v>
                </c:pt>
                <c:pt idx="34">
                  <c:v>1.0708430699254501</c:v>
                </c:pt>
                <c:pt idx="35">
                  <c:v>1.0755810517522399</c:v>
                </c:pt>
                <c:pt idx="36">
                  <c:v>1.0803399969418399</c:v>
                </c:pt>
                <c:pt idx="37">
                  <c:v>1.08511999824737</c:v>
                </c:pt>
                <c:pt idx="38">
                  <c:v>1.0899211488323399</c:v>
                </c:pt>
                <c:pt idx="39">
                  <c:v>1.0947435422724501</c:v>
                </c:pt>
                <c:pt idx="40">
                  <c:v>1.09958727255745</c:v>
                </c:pt>
                <c:pt idx="41">
                  <c:v>1.10445243409294</c:v>
                </c:pt>
                <c:pt idx="42">
                  <c:v>1.1093391217022199</c:v>
                </c:pt>
                <c:pt idx="43">
                  <c:v>1.11424743062813</c:v>
                </c:pt>
                <c:pt idx="44">
                  <c:v>1.1191774565349499</c:v>
                </c:pt>
                <c:pt idx="45">
                  <c:v>1.12412929551018</c:v>
                </c:pt>
                <c:pt idx="46">
                  <c:v>1.1291030440665</c:v>
                </c:pt>
                <c:pt idx="47">
                  <c:v>1.1340987991436</c:v>
                </c:pt>
                <c:pt idx="48">
                  <c:v>1.13911665811009</c:v>
                </c:pt>
                <c:pt idx="49">
                  <c:v>1.1441567187653701</c:v>
                </c:pt>
                <c:pt idx="50">
                  <c:v>1.14921907934159</c:v>
                </c:pt>
              </c:numCache>
            </c:numRef>
          </c:yVal>
          <c:smooth val="0"/>
        </c:ser>
        <c:ser>
          <c:idx val="1"/>
          <c:order val="1"/>
          <c:tx>
            <c:strRef>
              <c:f>Microsoft_Excel_Worksheet3!$C$1</c:f>
              <c:strCache>
                <c:ptCount val="1"/>
                <c:pt idx="0">
                  <c:v>lower</c:v>
                </c:pt>
              </c:strCache>
            </c:strRef>
          </c:tx>
          <c:spPr>
            <a:ln w="41275">
              <a:solidFill>
                <a:srgbClr val="00FF00"/>
              </a:solidFill>
              <a:prstDash val="sysDash"/>
            </a:ln>
          </c:spPr>
          <c:marker>
            <c:symbol val="none"/>
          </c:marker>
          <c:xVal>
            <c:numRef>
              <c:f>Microsoft_Excel_Worksheet3!$A$2:$A$10002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Microsoft_Excel_Worksheet3!$C$2:$C$10002</c:f>
              <c:numCache>
                <c:formatCode>General</c:formatCode>
                <c:ptCount val="10001"/>
                <c:pt idx="0">
                  <c:v>0.87581025638570298</c:v>
                </c:pt>
                <c:pt idx="1">
                  <c:v>0.88211184892856098</c:v>
                </c:pt>
                <c:pt idx="2">
                  <c:v>0.88845878242088505</c:v>
                </c:pt>
                <c:pt idx="3">
                  <c:v>0.89485138309793799</c:v>
                </c:pt>
                <c:pt idx="4">
                  <c:v>0.90128997954229495</c:v>
                </c:pt>
                <c:pt idx="5">
                  <c:v>0.90777490270073702</c:v>
                </c:pt>
                <c:pt idx="6">
                  <c:v>0.91430648590125796</c:v>
                </c:pt>
                <c:pt idx="7">
                  <c:v>0.92088506487020005</c:v>
                </c:pt>
                <c:pt idx="8">
                  <c:v>0.92751097774950797</c:v>
                </c:pt>
                <c:pt idx="9">
                  <c:v>0.93418456511411097</c:v>
                </c:pt>
                <c:pt idx="10">
                  <c:v>0.94090616998943</c:v>
                </c:pt>
                <c:pt idx="11">
                  <c:v>0.94767613786900695</c:v>
                </c:pt>
                <c:pt idx="12">
                  <c:v>0.954494816732263</c:v>
                </c:pt>
                <c:pt idx="13">
                  <c:v>0.96136255706238805</c:v>
                </c:pt>
                <c:pt idx="14">
                  <c:v>0.96827971186435202</c:v>
                </c:pt>
                <c:pt idx="15">
                  <c:v>0.975246636683052</c:v>
                </c:pt>
                <c:pt idx="16">
                  <c:v>0.98226368962158706</c:v>
                </c:pt>
                <c:pt idx="17">
                  <c:v>0.98933123135966206</c:v>
                </c:pt>
                <c:pt idx="18">
                  <c:v>0.99644962517213098</c:v>
                </c:pt>
                <c:pt idx="19">
                  <c:v>1.0008369119374301</c:v>
                </c:pt>
                <c:pt idx="20">
                  <c:v>1.0024998352039201</c:v>
                </c:pt>
                <c:pt idx="21">
                  <c:v>1.0041655214718099</c:v>
                </c:pt>
                <c:pt idx="22">
                  <c:v>1.0058339753319201</c:v>
                </c:pt>
                <c:pt idx="23">
                  <c:v>1.00750520138269</c:v>
                </c:pt>
                <c:pt idx="24">
                  <c:v>1.0091792042302099</c:v>
                </c:pt>
                <c:pt idx="25">
                  <c:v>1.01085598848822</c:v>
                </c:pt>
                <c:pt idx="26">
                  <c:v>1.01253555877812</c:v>
                </c:pt>
                <c:pt idx="27">
                  <c:v>1.014217919729</c:v>
                </c:pt>
                <c:pt idx="28">
                  <c:v>1.01590307597762</c:v>
                </c:pt>
                <c:pt idx="29">
                  <c:v>1.01759103216848</c:v>
                </c:pt>
                <c:pt idx="30">
                  <c:v>1.0192817929537501</c:v>
                </c:pt>
                <c:pt idx="31">
                  <c:v>1.02097536299338</c:v>
                </c:pt>
                <c:pt idx="32">
                  <c:v>1.0226717469550299</c:v>
                </c:pt>
                <c:pt idx="33">
                  <c:v>1.02437094951411</c:v>
                </c:pt>
                <c:pt idx="34">
                  <c:v>1.02607297535383</c:v>
                </c:pt>
                <c:pt idx="35">
                  <c:v>1.02777782916516</c:v>
                </c:pt>
                <c:pt idx="36">
                  <c:v>1.0294855156468501</c:v>
                </c:pt>
                <c:pt idx="37">
                  <c:v>1.0311960395055</c:v>
                </c:pt>
                <c:pt idx="38">
                  <c:v>1.0329094054554899</c:v>
                </c:pt>
                <c:pt idx="39">
                  <c:v>1.0346256182190401</c:v>
                </c:pt>
                <c:pt idx="40">
                  <c:v>1.0363446825262499</c:v>
                </c:pt>
                <c:pt idx="41">
                  <c:v>1.0380666031150201</c:v>
                </c:pt>
                <c:pt idx="42">
                  <c:v>1.0397913847311799</c:v>
                </c:pt>
                <c:pt idx="43">
                  <c:v>1.04151903212842</c:v>
                </c:pt>
                <c:pt idx="44">
                  <c:v>1.0432495500683101</c:v>
                </c:pt>
                <c:pt idx="45">
                  <c:v>1.0449829433203699</c:v>
                </c:pt>
                <c:pt idx="46">
                  <c:v>1.0467192166620101</c:v>
                </c:pt>
                <c:pt idx="47">
                  <c:v>1.04845837487861</c:v>
                </c:pt>
                <c:pt idx="48">
                  <c:v>1.05020042276347</c:v>
                </c:pt>
                <c:pt idx="49">
                  <c:v>1.0519453651178701</c:v>
                </c:pt>
                <c:pt idx="50">
                  <c:v>1.05369320675107</c:v>
                </c:pt>
              </c:numCache>
            </c:numRef>
          </c:yVal>
          <c:smooth val="0"/>
        </c:ser>
        <c:ser>
          <c:idx val="2"/>
          <c:order val="2"/>
          <c:tx>
            <c:strRef>
              <c:f>Microsoft_Excel_Worksheet3!$D$1</c:f>
              <c:strCache>
                <c:ptCount val="1"/>
                <c:pt idx="0">
                  <c:v>upper</c:v>
                </c:pt>
              </c:strCache>
            </c:strRef>
          </c:tx>
          <c:spPr>
            <a:ln w="41275">
              <a:solidFill>
                <a:srgbClr val="00FF00"/>
              </a:solidFill>
              <a:prstDash val="sysDash"/>
            </a:ln>
          </c:spPr>
          <c:marker>
            <c:symbol val="none"/>
          </c:marker>
          <c:xVal>
            <c:numRef>
              <c:f>Microsoft_Excel_Worksheet3!$A$2:$A$10002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Microsoft_Excel_Worksheet3!$D$2:$D$10002</c:f>
              <c:numCache>
                <c:formatCode>General</c:formatCode>
                <c:ptCount val="10001"/>
                <c:pt idx="0">
                  <c:v>0.96976028972719397</c:v>
                </c:pt>
                <c:pt idx="1">
                  <c:v>0.97137157816936603</c:v>
                </c:pt>
                <c:pt idx="2">
                  <c:v>0.97298554381998903</c:v>
                </c:pt>
                <c:pt idx="3">
                  <c:v>0.97460219112733404</c:v>
                </c:pt>
                <c:pt idx="4">
                  <c:v>0.97622152454706101</c:v>
                </c:pt>
                <c:pt idx="5">
                  <c:v>0.97784354854223199</c:v>
                </c:pt>
                <c:pt idx="6">
                  <c:v>0.97946826758332795</c:v>
                </c:pt>
                <c:pt idx="7">
                  <c:v>0.98109568614825504</c:v>
                </c:pt>
                <c:pt idx="8">
                  <c:v>0.98272580872236104</c:v>
                </c:pt>
                <c:pt idx="9">
                  <c:v>0.98435863979844396</c:v>
                </c:pt>
                <c:pt idx="10">
                  <c:v>0.98599418387676996</c:v>
                </c:pt>
                <c:pt idx="11">
                  <c:v>0.987632445465081</c:v>
                </c:pt>
                <c:pt idx="12">
                  <c:v>0.98927342907860905</c:v>
                </c:pt>
                <c:pt idx="13">
                  <c:v>0.99091713924008595</c:v>
                </c:pt>
                <c:pt idx="14">
                  <c:v>0.99256358047976301</c:v>
                </c:pt>
                <c:pt idx="15">
                  <c:v>0.99421275733541403</c:v>
                </c:pt>
                <c:pt idx="16">
                  <c:v>0.99586467435235504</c:v>
                </c:pt>
                <c:pt idx="17">
                  <c:v>0.997519336083455</c:v>
                </c:pt>
                <c:pt idx="18">
                  <c:v>0.99917674708914395</c:v>
                </c:pt>
                <c:pt idx="19">
                  <c:v>1.00361923694767</c:v>
                </c:pt>
                <c:pt idx="20">
                  <c:v>1.0108404352075699</c:v>
                </c:pt>
                <c:pt idx="21">
                  <c:v>1.0181135911247099</c:v>
                </c:pt>
                <c:pt idx="22">
                  <c:v>1.0254390785426</c:v>
                </c:pt>
                <c:pt idx="23">
                  <c:v>1.03281727399463</c:v>
                </c:pt>
                <c:pt idx="24">
                  <c:v>1.0402485567233799</c:v>
                </c:pt>
                <c:pt idx="25">
                  <c:v>1.0477333087001599</c:v>
                </c:pt>
                <c:pt idx="26">
                  <c:v>1.0552719146446199</c:v>
                </c:pt>
                <c:pt idx="27">
                  <c:v>1.06286476204453</c:v>
                </c:pt>
                <c:pt idx="28">
                  <c:v>1.07051224117569</c:v>
                </c:pt>
                <c:pt idx="29">
                  <c:v>1.0782147451220001</c:v>
                </c:pt>
                <c:pt idx="30">
                  <c:v>1.08597266979566</c:v>
                </c:pt>
                <c:pt idx="31">
                  <c:v>1.09378641395752</c:v>
                </c:pt>
                <c:pt idx="32">
                  <c:v>1.10165637923758</c:v>
                </c:pt>
                <c:pt idx="33">
                  <c:v>1.1095829701556299</c:v>
                </c:pt>
                <c:pt idx="34">
                  <c:v>1.1175665941420301</c:v>
                </c:pt>
                <c:pt idx="35">
                  <c:v>1.1256076615586801</c:v>
                </c:pt>
                <c:pt idx="36">
                  <c:v>1.1337065857201001</c:v>
                </c:pt>
                <c:pt idx="37">
                  <c:v>1.1418637829146701</c:v>
                </c:pt>
                <c:pt idx="38">
                  <c:v>1.15007967242602</c:v>
                </c:pt>
                <c:pt idx="39">
                  <c:v>1.15835467655461</c:v>
                </c:pt>
                <c:pt idx="40">
                  <c:v>1.1666892206394099</c:v>
                </c:pt>
                <c:pt idx="41">
                  <c:v>1.1750837330797499</c:v>
                </c:pt>
                <c:pt idx="42">
                  <c:v>1.1835386453574099</c:v>
                </c:pt>
                <c:pt idx="43">
                  <c:v>1.1920543920586899</c:v>
                </c:pt>
                <c:pt idx="44">
                  <c:v>1.2006314108968601</c:v>
                </c:pt>
                <c:pt idx="45">
                  <c:v>1.20927014273457</c:v>
                </c:pt>
                <c:pt idx="46">
                  <c:v>1.21797103160655</c:v>
                </c:pt>
                <c:pt idx="47">
                  <c:v>1.2267345247424499</c:v>
                </c:pt>
                <c:pt idx="48">
                  <c:v>1.2355610725898001</c:v>
                </c:pt>
                <c:pt idx="49">
                  <c:v>1.24445112883715</c:v>
                </c:pt>
                <c:pt idx="50">
                  <c:v>1.2534051504374399</c:v>
                </c:pt>
              </c:numCache>
            </c:numRef>
          </c:yVal>
          <c:smooth val="1"/>
        </c:ser>
        <c:dLbls>
          <c:showLegendKey val="0"/>
          <c:showVal val="0"/>
          <c:showCatName val="0"/>
          <c:showSerName val="0"/>
          <c:showPercent val="0"/>
          <c:showBubbleSize val="0"/>
        </c:dLbls>
        <c:axId val="732821464"/>
        <c:axId val="732821856"/>
      </c:scatterChart>
      <c:valAx>
        <c:axId val="732821464"/>
        <c:scaling>
          <c:orientation val="minMax"/>
          <c:max val="6"/>
          <c:min val="1"/>
        </c:scaling>
        <c:delete val="0"/>
        <c:axPos val="b"/>
        <c:title>
          <c:tx>
            <c:rich>
              <a:bodyPr/>
              <a:lstStyle/>
              <a:p>
                <a:pPr>
                  <a:defRPr sz="1700"/>
                </a:pPr>
                <a:r>
                  <a:rPr lang="en-US" sz="1700" dirty="0" smtClean="0"/>
                  <a:t>Ischemia time (hours)</a:t>
                </a:r>
                <a:endParaRPr lang="en-US" sz="1700" dirty="0"/>
              </a:p>
            </c:rich>
          </c:tx>
          <c:layout>
            <c:manualLayout>
              <c:xMode val="edge"/>
              <c:yMode val="edge"/>
              <c:x val="0.40286135693215336"/>
              <c:y val="0.88582020997375333"/>
            </c:manualLayout>
          </c:layout>
          <c:overlay val="0"/>
        </c:title>
        <c:numFmt formatCode="#,##0" sourceLinked="0"/>
        <c:majorTickMark val="out"/>
        <c:minorTickMark val="none"/>
        <c:tickLblPos val="nextTo"/>
        <c:txPr>
          <a:bodyPr rot="0"/>
          <a:lstStyle/>
          <a:p>
            <a:pPr>
              <a:defRPr sz="1500" b="1"/>
            </a:pPr>
            <a:endParaRPr lang="en-US"/>
          </a:p>
        </c:txPr>
        <c:crossAx val="732821856"/>
        <c:crosses val="autoZero"/>
        <c:crossBetween val="midCat"/>
        <c:majorUnit val="1"/>
      </c:valAx>
      <c:valAx>
        <c:axId val="732821856"/>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15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732821464"/>
        <c:crossesAt val="1"/>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Microsoft_Excel_Worksheet4!$B$1</c:f>
              <c:strCache>
                <c:ptCount val="1"/>
                <c:pt idx="0">
                  <c:v>yhat</c:v>
                </c:pt>
              </c:strCache>
            </c:strRef>
          </c:tx>
          <c:spPr>
            <a:ln w="38100">
              <a:solidFill>
                <a:srgbClr val="00FF00"/>
              </a:solidFill>
            </a:ln>
          </c:spPr>
          <c:marker>
            <c:symbol val="none"/>
          </c:marker>
          <c:xVal>
            <c:numRef>
              <c:f>Microsoft_Excel_Worksheet4!$A$2:$A$10002</c:f>
              <c:numCache>
                <c:formatCode>General</c:formatCode>
                <c:ptCount val="10001"/>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pt idx="66">
                  <c:v>71</c:v>
                </c:pt>
                <c:pt idx="67">
                  <c:v>72</c:v>
                </c:pt>
                <c:pt idx="68">
                  <c:v>73</c:v>
                </c:pt>
                <c:pt idx="69">
                  <c:v>74</c:v>
                </c:pt>
                <c:pt idx="70">
                  <c:v>75</c:v>
                </c:pt>
                <c:pt idx="71">
                  <c:v>76</c:v>
                </c:pt>
                <c:pt idx="72">
                  <c:v>77</c:v>
                </c:pt>
                <c:pt idx="73">
                  <c:v>78</c:v>
                </c:pt>
                <c:pt idx="74">
                  <c:v>79</c:v>
                </c:pt>
                <c:pt idx="75">
                  <c:v>80</c:v>
                </c:pt>
                <c:pt idx="76">
                  <c:v>81</c:v>
                </c:pt>
                <c:pt idx="77">
                  <c:v>82</c:v>
                </c:pt>
                <c:pt idx="78">
                  <c:v>83</c:v>
                </c:pt>
                <c:pt idx="79">
                  <c:v>84</c:v>
                </c:pt>
                <c:pt idx="80">
                  <c:v>85</c:v>
                </c:pt>
                <c:pt idx="81">
                  <c:v>86</c:v>
                </c:pt>
                <c:pt idx="82">
                  <c:v>87</c:v>
                </c:pt>
                <c:pt idx="83">
                  <c:v>88</c:v>
                </c:pt>
                <c:pt idx="84">
                  <c:v>89</c:v>
                </c:pt>
                <c:pt idx="85">
                  <c:v>90</c:v>
                </c:pt>
                <c:pt idx="86">
                  <c:v>91</c:v>
                </c:pt>
                <c:pt idx="87">
                  <c:v>92</c:v>
                </c:pt>
                <c:pt idx="88">
                  <c:v>93</c:v>
                </c:pt>
                <c:pt idx="89">
                  <c:v>94</c:v>
                </c:pt>
                <c:pt idx="90">
                  <c:v>95</c:v>
                </c:pt>
                <c:pt idx="91">
                  <c:v>96</c:v>
                </c:pt>
                <c:pt idx="92">
                  <c:v>97</c:v>
                </c:pt>
                <c:pt idx="93">
                  <c:v>98</c:v>
                </c:pt>
                <c:pt idx="94">
                  <c:v>99</c:v>
                </c:pt>
                <c:pt idx="95">
                  <c:v>100</c:v>
                </c:pt>
                <c:pt idx="96">
                  <c:v>101</c:v>
                </c:pt>
                <c:pt idx="97">
                  <c:v>102</c:v>
                </c:pt>
                <c:pt idx="98">
                  <c:v>103</c:v>
                </c:pt>
                <c:pt idx="99">
                  <c:v>104</c:v>
                </c:pt>
                <c:pt idx="100">
                  <c:v>105</c:v>
                </c:pt>
                <c:pt idx="101">
                  <c:v>106</c:v>
                </c:pt>
                <c:pt idx="102">
                  <c:v>107</c:v>
                </c:pt>
                <c:pt idx="103">
                  <c:v>108</c:v>
                </c:pt>
                <c:pt idx="104">
                  <c:v>109</c:v>
                </c:pt>
                <c:pt idx="105">
                  <c:v>110</c:v>
                </c:pt>
                <c:pt idx="106">
                  <c:v>111</c:v>
                </c:pt>
                <c:pt idx="107">
                  <c:v>112</c:v>
                </c:pt>
                <c:pt idx="108">
                  <c:v>113</c:v>
                </c:pt>
                <c:pt idx="109">
                  <c:v>114</c:v>
                </c:pt>
                <c:pt idx="110">
                  <c:v>115</c:v>
                </c:pt>
                <c:pt idx="111">
                  <c:v>116</c:v>
                </c:pt>
                <c:pt idx="112">
                  <c:v>117</c:v>
                </c:pt>
                <c:pt idx="113">
                  <c:v>118</c:v>
                </c:pt>
                <c:pt idx="114">
                  <c:v>119</c:v>
                </c:pt>
                <c:pt idx="115">
                  <c:v>120</c:v>
                </c:pt>
                <c:pt idx="116">
                  <c:v>121</c:v>
                </c:pt>
                <c:pt idx="117">
                  <c:v>122</c:v>
                </c:pt>
                <c:pt idx="118">
                  <c:v>123</c:v>
                </c:pt>
                <c:pt idx="119">
                  <c:v>124</c:v>
                </c:pt>
                <c:pt idx="120">
                  <c:v>125</c:v>
                </c:pt>
                <c:pt idx="121">
                  <c:v>126</c:v>
                </c:pt>
                <c:pt idx="122">
                  <c:v>127</c:v>
                </c:pt>
                <c:pt idx="123">
                  <c:v>128</c:v>
                </c:pt>
                <c:pt idx="124">
                  <c:v>129</c:v>
                </c:pt>
                <c:pt idx="125">
                  <c:v>130</c:v>
                </c:pt>
              </c:numCache>
            </c:numRef>
          </c:xVal>
          <c:yVal>
            <c:numRef>
              <c:f>Microsoft_Excel_Worksheet4!$B$2:$B$10002</c:f>
              <c:numCache>
                <c:formatCode>General</c:formatCode>
                <c:ptCount val="10001"/>
                <c:pt idx="0">
                  <c:v>0.52766852822240995</c:v>
                </c:pt>
                <c:pt idx="1">
                  <c:v>0.53229083121618004</c:v>
                </c:pt>
                <c:pt idx="2">
                  <c:v>0.53695362494195897</c:v>
                </c:pt>
                <c:pt idx="3">
                  <c:v>0.54165726409293502</c:v>
                </c:pt>
                <c:pt idx="4">
                  <c:v>0.54640210646935705</c:v>
                </c:pt>
                <c:pt idx="5">
                  <c:v>0.551188513005755</c:v>
                </c:pt>
                <c:pt idx="6">
                  <c:v>0.556016847798396</c:v>
                </c:pt>
                <c:pt idx="7">
                  <c:v>0.56088747813297901</c:v>
                </c:pt>
                <c:pt idx="8">
                  <c:v>0.56580077451257504</c:v>
                </c:pt>
                <c:pt idx="9">
                  <c:v>0.57075711068581103</c:v>
                </c:pt>
                <c:pt idx="10">
                  <c:v>0.57575686367529799</c:v>
                </c:pt>
                <c:pt idx="11">
                  <c:v>0.58080041380631497</c:v>
                </c:pt>
                <c:pt idx="12">
                  <c:v>0.58588814473573703</c:v>
                </c:pt>
                <c:pt idx="13">
                  <c:v>0.59102044348121896</c:v>
                </c:pt>
                <c:pt idx="14">
                  <c:v>0.59619770045063702</c:v>
                </c:pt>
                <c:pt idx="15">
                  <c:v>0.60142030947178804</c:v>
                </c:pt>
                <c:pt idx="16">
                  <c:v>0.60668866782234199</c:v>
                </c:pt>
                <c:pt idx="17">
                  <c:v>0.61200317626006995</c:v>
                </c:pt>
                <c:pt idx="18">
                  <c:v>0.61736423905332305</c:v>
                </c:pt>
                <c:pt idx="19">
                  <c:v>0.62277226401178598</c:v>
                </c:pt>
                <c:pt idx="20">
                  <c:v>0.62822766251750295</c:v>
                </c:pt>
                <c:pt idx="21">
                  <c:v>0.63373084955616499</c:v>
                </c:pt>
                <c:pt idx="22">
                  <c:v>0.63928224374868203</c:v>
                </c:pt>
                <c:pt idx="23">
                  <c:v>0.64488226738302301</c:v>
                </c:pt>
                <c:pt idx="24">
                  <c:v>0.65053134644634203</c:v>
                </c:pt>
                <c:pt idx="25">
                  <c:v>0.65622991065738101</c:v>
                </c:pt>
                <c:pt idx="26">
                  <c:v>0.66197839349915899</c:v>
                </c:pt>
                <c:pt idx="27">
                  <c:v>0.66777723225194596</c:v>
                </c:pt>
                <c:pt idx="28">
                  <c:v>0.67362686802652505</c:v>
                </c:pt>
                <c:pt idx="29">
                  <c:v>0.67952774579774999</c:v>
                </c:pt>
                <c:pt idx="30">
                  <c:v>0.68548031443839197</c:v>
                </c:pt>
                <c:pt idx="31">
                  <c:v>0.69148502675328505</c:v>
                </c:pt>
                <c:pt idx="32">
                  <c:v>0.69754233951377198</c:v>
                </c:pt>
                <c:pt idx="33">
                  <c:v>0.70365271349244596</c:v>
                </c:pt>
                <c:pt idx="34">
                  <c:v>0.70981661349820702</c:v>
                </c:pt>
                <c:pt idx="35">
                  <c:v>0.71603450841161698</c:v>
                </c:pt>
                <c:pt idx="36">
                  <c:v>0.72230687122056203</c:v>
                </c:pt>
                <c:pt idx="37">
                  <c:v>0.72863417905624195</c:v>
                </c:pt>
                <c:pt idx="38">
                  <c:v>0.73501691322945595</c:v>
                </c:pt>
                <c:pt idx="39">
                  <c:v>0.74145555926721995</c:v>
                </c:pt>
                <c:pt idx="40">
                  <c:v>0.74795060694969795</c:v>
                </c:pt>
                <c:pt idx="41">
                  <c:v>0.75450255034746405</c:v>
                </c:pt>
                <c:pt idx="42">
                  <c:v>0.76111188785907702</c:v>
                </c:pt>
                <c:pt idx="43">
                  <c:v>0.76777912224900002</c:v>
                </c:pt>
                <c:pt idx="44">
                  <c:v>0.77450476068584395</c:v>
                </c:pt>
                <c:pt idx="45">
                  <c:v>0.78128931478094499</c:v>
                </c:pt>
                <c:pt idx="46">
                  <c:v>0.78813330062728204</c:v>
                </c:pt>
                <c:pt idx="47">
                  <c:v>0.795037238838742</c:v>
                </c:pt>
                <c:pt idx="48">
                  <c:v>0.80200165458970996</c:v>
                </c:pt>
                <c:pt idx="49">
                  <c:v>0.80902707765503201</c:v>
                </c:pt>
                <c:pt idx="50">
                  <c:v>0.81611404245030505</c:v>
                </c:pt>
                <c:pt idx="51">
                  <c:v>0.82326308807253201</c:v>
                </c:pt>
                <c:pt idx="52">
                  <c:v>0.83047475834113305</c:v>
                </c:pt>
                <c:pt idx="53">
                  <c:v>0.83774960183930802</c:v>
                </c:pt>
                <c:pt idx="54">
                  <c:v>0.84508850578600503</c:v>
                </c:pt>
                <c:pt idx="55">
                  <c:v>0.85250038000195305</c:v>
                </c:pt>
                <c:pt idx="56">
                  <c:v>0.86000265756599104</c:v>
                </c:pt>
                <c:pt idx="57">
                  <c:v>0.867613740665373</c:v>
                </c:pt>
                <c:pt idx="58">
                  <c:v>0.87535266083259</c:v>
                </c:pt>
                <c:pt idx="59">
                  <c:v>0.88323910316808996</c:v>
                </c:pt>
                <c:pt idx="60">
                  <c:v>0.89129343485259505</c:v>
                </c:pt>
                <c:pt idx="61">
                  <c:v>0.89953673820024405</c:v>
                </c:pt>
                <c:pt idx="62">
                  <c:v>0.90799084852169099</c:v>
                </c:pt>
                <c:pt idx="63">
                  <c:v>0.91667839708728505</c:v>
                </c:pt>
                <c:pt idx="64">
                  <c:v>0.92562285950458101</c:v>
                </c:pt>
                <c:pt idx="65">
                  <c:v>0.93484860985212004</c:v>
                </c:pt>
                <c:pt idx="66">
                  <c:v>0.94438098094287803</c:v>
                </c:pt>
                <c:pt idx="67">
                  <c:v>0.95424633112641799</c:v>
                </c:pt>
                <c:pt idx="68">
                  <c:v>0.96447211807891398</c:v>
                </c:pt>
                <c:pt idx="69">
                  <c:v>0.97508698007532602</c:v>
                </c:pt>
                <c:pt idx="70">
                  <c:v>0.98612082528856404</c:v>
                </c:pt>
                <c:pt idx="71">
                  <c:v>0.99760492971696901</c:v>
                </c:pt>
                <c:pt idx="72">
                  <c:v>1.00956939985684</c:v>
                </c:pt>
                <c:pt idx="73">
                  <c:v>1.02202234608554</c:v>
                </c:pt>
                <c:pt idx="74">
                  <c:v>1.0349599634575799</c:v>
                </c:pt>
                <c:pt idx="75">
                  <c:v>1.04837808531331</c:v>
                </c:pt>
                <c:pt idx="76">
                  <c:v>1.0622722228769399</c:v>
                </c:pt>
                <c:pt idx="77">
                  <c:v>1.0766375044446801</c:v>
                </c:pt>
                <c:pt idx="78">
                  <c:v>1.09146861406755</c:v>
                </c:pt>
                <c:pt idx="79">
                  <c:v>1.10675972973138</c:v>
                </c:pt>
                <c:pt idx="80">
                  <c:v>1.12250446105826</c:v>
                </c:pt>
                <c:pt idx="81">
                  <c:v>1.1386957865769201</c:v>
                </c:pt>
                <c:pt idx="82">
                  <c:v>1.15532599063277</c:v>
                </c:pt>
                <c:pt idx="83">
                  <c:v>1.17238660003255</c:v>
                </c:pt>
                <c:pt idx="84">
                  <c:v>1.1898683205431</c:v>
                </c:pt>
                <c:pt idx="85">
                  <c:v>1.2077609733894601</c:v>
                </c:pt>
                <c:pt idx="86">
                  <c:v>1.22605343192315</c:v>
                </c:pt>
                <c:pt idx="87">
                  <c:v>1.2447335586583701</c:v>
                </c:pt>
                <c:pt idx="88">
                  <c:v>1.2637881429005999</c:v>
                </c:pt>
                <c:pt idx="89">
                  <c:v>1.28320283921964</c:v>
                </c:pt>
                <c:pt idx="90">
                  <c:v>1.3029621070466599</c:v>
                </c:pt>
                <c:pt idx="91">
                  <c:v>1.3230491517026099</c:v>
                </c:pt>
                <c:pt idx="92">
                  <c:v>1.3434498469495499</c:v>
                </c:pt>
                <c:pt idx="93">
                  <c:v>1.36416510977398</c:v>
                </c:pt>
                <c:pt idx="94">
                  <c:v>1.38519979063613</c:v>
                </c:pt>
                <c:pt idx="95">
                  <c:v>1.40655881478767</c:v>
                </c:pt>
                <c:pt idx="96">
                  <c:v>1.4282471834249599</c:v>
                </c:pt>
                <c:pt idx="97">
                  <c:v>1.45026997486008</c:v>
                </c:pt>
                <c:pt idx="98">
                  <c:v>1.47263234570989</c:v>
                </c:pt>
                <c:pt idx="99">
                  <c:v>1.4953395321034899</c:v>
                </c:pt>
                <c:pt idx="100">
                  <c:v>1.51839685090823</c:v>
                </c:pt>
                <c:pt idx="101">
                  <c:v>1.5418097009746301</c:v>
                </c:pt>
                <c:pt idx="102">
                  <c:v>1.56558356440055</c:v>
                </c:pt>
                <c:pt idx="103">
                  <c:v>1.5897240078148001</c:v>
                </c:pt>
                <c:pt idx="104">
                  <c:v>1.6142366836805699</c:v>
                </c:pt>
                <c:pt idx="105">
                  <c:v>1.6391273316189501</c:v>
                </c:pt>
                <c:pt idx="106">
                  <c:v>1.6644017797528301</c:v>
                </c:pt>
                <c:pt idx="107">
                  <c:v>1.6900659460716001</c:v>
                </c:pt>
                <c:pt idx="108">
                  <c:v>1.71612583981679</c:v>
                </c:pt>
                <c:pt idx="109">
                  <c:v>1.74258756288917</c:v>
                </c:pt>
                <c:pt idx="110">
                  <c:v>1.7694573112774701</c:v>
                </c:pt>
                <c:pt idx="111">
                  <c:v>1.7967413765092</c:v>
                </c:pt>
                <c:pt idx="112">
                  <c:v>1.8244461471237801</c:v>
                </c:pt>
                <c:pt idx="113">
                  <c:v>1.8525781101684</c:v>
                </c:pt>
                <c:pt idx="114">
                  <c:v>1.8811438527170099</c:v>
                </c:pt>
                <c:pt idx="115">
                  <c:v>1.9101500634126201</c:v>
                </c:pt>
                <c:pt idx="116">
                  <c:v>1.9396035340334601</c:v>
                </c:pt>
                <c:pt idx="117">
                  <c:v>1.9695111610832801</c:v>
                </c:pt>
                <c:pt idx="118">
                  <c:v>1.9998799474061499</c:v>
                </c:pt>
                <c:pt idx="119">
                  <c:v>2.0307170038261502</c:v>
                </c:pt>
                <c:pt idx="120">
                  <c:v>2.06202955081242</c:v>
                </c:pt>
                <c:pt idx="121">
                  <c:v>2.0938249201697698</c:v>
                </c:pt>
                <c:pt idx="122">
                  <c:v>2.1261105567554202</c:v>
                </c:pt>
                <c:pt idx="123">
                  <c:v>2.15889402022226</c:v>
                </c:pt>
                <c:pt idx="124">
                  <c:v>2.19218298678885</c:v>
                </c:pt>
                <c:pt idx="125">
                  <c:v>2.2259852510368998</c:v>
                </c:pt>
              </c:numCache>
            </c:numRef>
          </c:yVal>
          <c:smooth val="0"/>
        </c:ser>
        <c:ser>
          <c:idx val="1"/>
          <c:order val="1"/>
          <c:tx>
            <c:strRef>
              <c:f>Microsoft_Excel_Worksheet4!$C$1</c:f>
              <c:strCache>
                <c:ptCount val="1"/>
                <c:pt idx="0">
                  <c:v>lower</c:v>
                </c:pt>
              </c:strCache>
            </c:strRef>
          </c:tx>
          <c:spPr>
            <a:ln w="41275">
              <a:solidFill>
                <a:srgbClr val="00FF00"/>
              </a:solidFill>
              <a:prstDash val="sysDash"/>
            </a:ln>
          </c:spPr>
          <c:marker>
            <c:symbol val="none"/>
          </c:marker>
          <c:xVal>
            <c:numRef>
              <c:f>Microsoft_Excel_Worksheet4!$A$2:$A$10002</c:f>
              <c:numCache>
                <c:formatCode>General</c:formatCode>
                <c:ptCount val="10001"/>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pt idx="66">
                  <c:v>71</c:v>
                </c:pt>
                <c:pt idx="67">
                  <c:v>72</c:v>
                </c:pt>
                <c:pt idx="68">
                  <c:v>73</c:v>
                </c:pt>
                <c:pt idx="69">
                  <c:v>74</c:v>
                </c:pt>
                <c:pt idx="70">
                  <c:v>75</c:v>
                </c:pt>
                <c:pt idx="71">
                  <c:v>76</c:v>
                </c:pt>
                <c:pt idx="72">
                  <c:v>77</c:v>
                </c:pt>
                <c:pt idx="73">
                  <c:v>78</c:v>
                </c:pt>
                <c:pt idx="74">
                  <c:v>79</c:v>
                </c:pt>
                <c:pt idx="75">
                  <c:v>80</c:v>
                </c:pt>
                <c:pt idx="76">
                  <c:v>81</c:v>
                </c:pt>
                <c:pt idx="77">
                  <c:v>82</c:v>
                </c:pt>
                <c:pt idx="78">
                  <c:v>83</c:v>
                </c:pt>
                <c:pt idx="79">
                  <c:v>84</c:v>
                </c:pt>
                <c:pt idx="80">
                  <c:v>85</c:v>
                </c:pt>
                <c:pt idx="81">
                  <c:v>86</c:v>
                </c:pt>
                <c:pt idx="82">
                  <c:v>87</c:v>
                </c:pt>
                <c:pt idx="83">
                  <c:v>88</c:v>
                </c:pt>
                <c:pt idx="84">
                  <c:v>89</c:v>
                </c:pt>
                <c:pt idx="85">
                  <c:v>90</c:v>
                </c:pt>
                <c:pt idx="86">
                  <c:v>91</c:v>
                </c:pt>
                <c:pt idx="87">
                  <c:v>92</c:v>
                </c:pt>
                <c:pt idx="88">
                  <c:v>93</c:v>
                </c:pt>
                <c:pt idx="89">
                  <c:v>94</c:v>
                </c:pt>
                <c:pt idx="90">
                  <c:v>95</c:v>
                </c:pt>
                <c:pt idx="91">
                  <c:v>96</c:v>
                </c:pt>
                <c:pt idx="92">
                  <c:v>97</c:v>
                </c:pt>
                <c:pt idx="93">
                  <c:v>98</c:v>
                </c:pt>
                <c:pt idx="94">
                  <c:v>99</c:v>
                </c:pt>
                <c:pt idx="95">
                  <c:v>100</c:v>
                </c:pt>
                <c:pt idx="96">
                  <c:v>101</c:v>
                </c:pt>
                <c:pt idx="97">
                  <c:v>102</c:v>
                </c:pt>
                <c:pt idx="98">
                  <c:v>103</c:v>
                </c:pt>
                <c:pt idx="99">
                  <c:v>104</c:v>
                </c:pt>
                <c:pt idx="100">
                  <c:v>105</c:v>
                </c:pt>
                <c:pt idx="101">
                  <c:v>106</c:v>
                </c:pt>
                <c:pt idx="102">
                  <c:v>107</c:v>
                </c:pt>
                <c:pt idx="103">
                  <c:v>108</c:v>
                </c:pt>
                <c:pt idx="104">
                  <c:v>109</c:v>
                </c:pt>
                <c:pt idx="105">
                  <c:v>110</c:v>
                </c:pt>
                <c:pt idx="106">
                  <c:v>111</c:v>
                </c:pt>
                <c:pt idx="107">
                  <c:v>112</c:v>
                </c:pt>
                <c:pt idx="108">
                  <c:v>113</c:v>
                </c:pt>
                <c:pt idx="109">
                  <c:v>114</c:v>
                </c:pt>
                <c:pt idx="110">
                  <c:v>115</c:v>
                </c:pt>
                <c:pt idx="111">
                  <c:v>116</c:v>
                </c:pt>
                <c:pt idx="112">
                  <c:v>117</c:v>
                </c:pt>
                <c:pt idx="113">
                  <c:v>118</c:v>
                </c:pt>
                <c:pt idx="114">
                  <c:v>119</c:v>
                </c:pt>
                <c:pt idx="115">
                  <c:v>120</c:v>
                </c:pt>
                <c:pt idx="116">
                  <c:v>121</c:v>
                </c:pt>
                <c:pt idx="117">
                  <c:v>122</c:v>
                </c:pt>
                <c:pt idx="118">
                  <c:v>123</c:v>
                </c:pt>
                <c:pt idx="119">
                  <c:v>124</c:v>
                </c:pt>
                <c:pt idx="120">
                  <c:v>125</c:v>
                </c:pt>
                <c:pt idx="121">
                  <c:v>126</c:v>
                </c:pt>
                <c:pt idx="122">
                  <c:v>127</c:v>
                </c:pt>
                <c:pt idx="123">
                  <c:v>128</c:v>
                </c:pt>
                <c:pt idx="124">
                  <c:v>129</c:v>
                </c:pt>
                <c:pt idx="125">
                  <c:v>130</c:v>
                </c:pt>
              </c:numCache>
            </c:numRef>
          </c:xVal>
          <c:yVal>
            <c:numRef>
              <c:f>Microsoft_Excel_Worksheet4!$C$2:$C$10002</c:f>
              <c:numCache>
                <c:formatCode>General</c:formatCode>
                <c:ptCount val="10001"/>
                <c:pt idx="0">
                  <c:v>0.31442245137061198</c:v>
                </c:pt>
                <c:pt idx="1">
                  <c:v>0.31954907976374303</c:v>
                </c:pt>
                <c:pt idx="2">
                  <c:v>0.32475926860313797</c:v>
                </c:pt>
                <c:pt idx="3">
                  <c:v>0.33005437807823601</c:v>
                </c:pt>
                <c:pt idx="4">
                  <c:v>0.335435790387003</c:v>
                </c:pt>
                <c:pt idx="5">
                  <c:v>0.34090491008039397</c:v>
                </c:pt>
                <c:pt idx="6">
                  <c:v>0.346463164411008</c:v>
                </c:pt>
                <c:pt idx="7">
                  <c:v>0.35211200368582601</c:v>
                </c:pt>
                <c:pt idx="8">
                  <c:v>0.35785290162292999</c:v>
                </c:pt>
                <c:pt idx="9">
                  <c:v>0.36368735571203498</c:v>
                </c:pt>
                <c:pt idx="10">
                  <c:v>0.36961688757866801</c:v>
                </c:pt>
                <c:pt idx="11">
                  <c:v>0.37564304335177101</c:v>
                </c:pt>
                <c:pt idx="12">
                  <c:v>0.38176739403447602</c:v>
                </c:pt>
                <c:pt idx="13">
                  <c:v>0.38799153587773799</c:v>
                </c:pt>
                <c:pt idx="14">
                  <c:v>0.39431709075645399</c:v>
                </c:pt>
                <c:pt idx="15">
                  <c:v>0.40074570654765401</c:v>
                </c:pt>
                <c:pt idx="16">
                  <c:v>0.40727905751021998</c:v>
                </c:pt>
                <c:pt idx="17">
                  <c:v>0.41391884466556</c:v>
                </c:pt>
                <c:pt idx="18">
                  <c:v>0.42066679617848302</c:v>
                </c:pt>
                <c:pt idx="19">
                  <c:v>0.427524667737465</c:v>
                </c:pt>
                <c:pt idx="20">
                  <c:v>0.43449424293327799</c:v>
                </c:pt>
                <c:pt idx="21">
                  <c:v>0.441577333634805</c:v>
                </c:pt>
                <c:pt idx="22">
                  <c:v>0.44877578036065802</c:v>
                </c:pt>
                <c:pt idx="23">
                  <c:v>0.45609145264490902</c:v>
                </c:pt>
                <c:pt idx="24">
                  <c:v>0.46352624939498999</c:v>
                </c:pt>
                <c:pt idx="25">
                  <c:v>0.47108209923940297</c:v>
                </c:pt>
                <c:pt idx="26">
                  <c:v>0.47876096086244202</c:v>
                </c:pt>
                <c:pt idx="27">
                  <c:v>0.48656482332258999</c:v>
                </c:pt>
                <c:pt idx="28">
                  <c:v>0.49449570635057</c:v>
                </c:pt>
                <c:pt idx="29">
                  <c:v>0.50255566062222901</c:v>
                </c:pt>
                <c:pt idx="30">
                  <c:v>0.51074676800042795</c:v>
                </c:pt>
                <c:pt idx="31">
                  <c:v>0.51907114173886704</c:v>
                </c:pt>
                <c:pt idx="32">
                  <c:v>0.52753092663927703</c:v>
                </c:pt>
                <c:pt idx="33">
                  <c:v>0.53612829915145199</c:v>
                </c:pt>
                <c:pt idx="34">
                  <c:v>0.54486546740327102</c:v>
                </c:pt>
                <c:pt idx="35">
                  <c:v>0.55374467114478998</c:v>
                </c:pt>
                <c:pt idx="36">
                  <c:v>0.56276818158673103</c:v>
                </c:pt>
                <c:pt idx="37">
                  <c:v>0.57193830110877697</c:v>
                </c:pt>
                <c:pt idx="38">
                  <c:v>0.58125736280688001</c:v>
                </c:pt>
                <c:pt idx="39">
                  <c:v>0.59072772984070498</c:v>
                </c:pt>
                <c:pt idx="40">
                  <c:v>0.60035179453177501</c:v>
                </c:pt>
                <c:pt idx="41">
                  <c:v>0.61013197714911604</c:v>
                </c:pt>
                <c:pt idx="42">
                  <c:v>0.62007072430083199</c:v>
                </c:pt>
                <c:pt idx="43">
                  <c:v>0.63017050682560305</c:v>
                </c:pt>
                <c:pt idx="44">
                  <c:v>0.64043381704502</c:v>
                </c:pt>
                <c:pt idx="45">
                  <c:v>0.65086316519264897</c:v>
                </c:pt>
                <c:pt idx="46">
                  <c:v>0.66146107477356098</c:v>
                </c:pt>
                <c:pt idx="47">
                  <c:v>0.67223007652142297</c:v>
                </c:pt>
                <c:pt idx="48">
                  <c:v>0.68317270049775103</c:v>
                </c:pt>
                <c:pt idx="49">
                  <c:v>0.69429146570252198</c:v>
                </c:pt>
                <c:pt idx="50">
                  <c:v>0.705588866310221</c:v>
                </c:pt>
                <c:pt idx="51">
                  <c:v>0.71706735326854099</c:v>
                </c:pt>
                <c:pt idx="52">
                  <c:v>0.72872930943013703</c:v>
                </c:pt>
                <c:pt idx="53">
                  <c:v>0.74057701551909305</c:v>
                </c:pt>
                <c:pt idx="54">
                  <c:v>0.75261271561250298</c:v>
                </c:pt>
                <c:pt idx="55">
                  <c:v>0.76484123243672797</c:v>
                </c:pt>
                <c:pt idx="56">
                  <c:v>0.77727046939133604</c:v>
                </c:pt>
                <c:pt idx="57">
                  <c:v>0.78990907927569798</c:v>
                </c:pt>
                <c:pt idx="58">
                  <c:v>0.80276644950639098</c:v>
                </c:pt>
                <c:pt idx="59">
                  <c:v>0.81585282065296605</c:v>
                </c:pt>
                <c:pt idx="60">
                  <c:v>0.82917942212664697</c:v>
                </c:pt>
                <c:pt idx="61">
                  <c:v>0.84275862771211796</c:v>
                </c:pt>
                <c:pt idx="62">
                  <c:v>0.85660413397436996</c:v>
                </c:pt>
                <c:pt idx="63">
                  <c:v>0.87073116492896396</c:v>
                </c:pt>
                <c:pt idx="64">
                  <c:v>0.88515670672078195</c:v>
                </c:pt>
                <c:pt idx="65">
                  <c:v>0.899899776392318</c:v>
                </c:pt>
                <c:pt idx="66">
                  <c:v>0.91498172910730002</c:v>
                </c:pt>
                <c:pt idx="67">
                  <c:v>0.93042660838781299</c:v>
                </c:pt>
                <c:pt idx="68">
                  <c:v>0.94626154396991002</c:v>
                </c:pt>
                <c:pt idx="69">
                  <c:v>0.962517201718598</c:v>
                </c:pt>
                <c:pt idx="70">
                  <c:v>0.97922828959352504</c:v>
                </c:pt>
                <c:pt idx="71">
                  <c:v>0.99643412284359301</c:v>
                </c:pt>
                <c:pt idx="72">
                  <c:v>1.0049823732721599</c:v>
                </c:pt>
                <c:pt idx="73">
                  <c:v>1.0116623245827201</c:v>
                </c:pt>
                <c:pt idx="74">
                  <c:v>1.01878704999554</c:v>
                </c:pt>
                <c:pt idx="75">
                  <c:v>1.0263278938804901</c:v>
                </c:pt>
                <c:pt idx="76">
                  <c:v>1.03425757824978</c:v>
                </c:pt>
                <c:pt idx="77">
                  <c:v>1.04255017988953</c:v>
                </c:pt>
                <c:pt idx="78">
                  <c:v>1.0511810978256899</c:v>
                </c:pt>
                <c:pt idx="79">
                  <c:v>1.06012700998723</c:v>
                </c:pt>
                <c:pt idx="80">
                  <c:v>1.0693658187075601</c:v>
                </c:pt>
                <c:pt idx="81">
                  <c:v>1.0788765853437099</c:v>
                </c:pt>
                <c:pt idx="82">
                  <c:v>1.0886394547729501</c:v>
                </c:pt>
                <c:pt idx="83">
                  <c:v>1.09863557084803</c:v>
                </c:pt>
                <c:pt idx="84">
                  <c:v>1.10884698406627</c:v>
                </c:pt>
                <c:pt idx="85">
                  <c:v>1.1192565527552001</c:v>
                </c:pt>
                <c:pt idx="86">
                  <c:v>1.12984783902465</c:v>
                </c:pt>
                <c:pt idx="87">
                  <c:v>1.140605000608</c:v>
                </c:pt>
                <c:pt idx="88">
                  <c:v>1.1515126795394599</c:v>
                </c:pt>
                <c:pt idx="89">
                  <c:v>1.1625558884118401</c:v>
                </c:pt>
                <c:pt idx="90">
                  <c:v>1.1737198947480201</c:v>
                </c:pt>
                <c:pt idx="91">
                  <c:v>1.18499010381216</c:v>
                </c:pt>
                <c:pt idx="92">
                  <c:v>1.1963548839308999</c:v>
                </c:pt>
                <c:pt idx="93">
                  <c:v>1.2078142121664099</c:v>
                </c:pt>
                <c:pt idx="94">
                  <c:v>1.219370698299</c:v>
                </c:pt>
                <c:pt idx="95">
                  <c:v>1.2310266870931199</c:v>
                </c:pt>
                <c:pt idx="96">
                  <c:v>1.2427843143325099</c:v>
                </c:pt>
                <c:pt idx="97">
                  <c:v>1.2546455498067901</c:v>
                </c:pt>
                <c:pt idx="98">
                  <c:v>1.26661223064374</c:v>
                </c:pt>
                <c:pt idx="99">
                  <c:v>1.27868608741542</c:v>
                </c:pt>
                <c:pt idx="100">
                  <c:v>1.2908687647770301</c:v>
                </c:pt>
                <c:pt idx="101">
                  <c:v>1.3031618379268599</c:v>
                </c:pt>
                <c:pt idx="102">
                  <c:v>1.3155668258422999</c:v>
                </c:pt>
                <c:pt idx="103">
                  <c:v>1.3280852020063001</c:v>
                </c:pt>
                <c:pt idx="104">
                  <c:v>1.3407184031642101</c:v>
                </c:pt>
                <c:pt idx="105">
                  <c:v>1.3534678365228101</c:v>
                </c:pt>
                <c:pt idx="106">
                  <c:v>1.36633488570802</c:v>
                </c:pt>
                <c:pt idx="107">
                  <c:v>1.37932091572689</c:v>
                </c:pt>
                <c:pt idx="108">
                  <c:v>1.3924272771256001</c:v>
                </c:pt>
                <c:pt idx="109">
                  <c:v>1.4056553094941899</c:v>
                </c:pt>
                <c:pt idx="110">
                  <c:v>1.4190063444376799</c:v>
                </c:pt>
                <c:pt idx="111">
                  <c:v>1.43248170810866</c:v>
                </c:pt>
                <c:pt idx="112">
                  <c:v>1.4460827233779101</c:v>
                </c:pt>
                <c:pt idx="113">
                  <c:v>1.45981071170454</c:v>
                </c:pt>
                <c:pt idx="114">
                  <c:v>1.47366699475568</c:v>
                </c:pt>
                <c:pt idx="115">
                  <c:v>1.48765289581654</c:v>
                </c:pt>
                <c:pt idx="116">
                  <c:v>1.50176974102408</c:v>
                </c:pt>
                <c:pt idx="117">
                  <c:v>1.51601886045199</c:v>
                </c:pt>
                <c:pt idx="118">
                  <c:v>1.5304015890695499</c:v>
                </c:pt>
                <c:pt idx="119">
                  <c:v>1.5449192675933301</c:v>
                </c:pt>
                <c:pt idx="120">
                  <c:v>1.5595732432475</c:v>
                </c:pt>
                <c:pt idx="121">
                  <c:v>1.5743648704459801</c:v>
                </c:pt>
                <c:pt idx="122">
                  <c:v>1.5892955114073799</c:v>
                </c:pt>
                <c:pt idx="123">
                  <c:v>1.6043665367122399</c:v>
                </c:pt>
                <c:pt idx="124">
                  <c:v>1.61957932581048</c:v>
                </c:pt>
                <c:pt idx="125">
                  <c:v>1.6349352674856901</c:v>
                </c:pt>
              </c:numCache>
            </c:numRef>
          </c:yVal>
          <c:smooth val="0"/>
        </c:ser>
        <c:ser>
          <c:idx val="2"/>
          <c:order val="2"/>
          <c:tx>
            <c:strRef>
              <c:f>Microsoft_Excel_Worksheet4!$D$1</c:f>
              <c:strCache>
                <c:ptCount val="1"/>
                <c:pt idx="0">
                  <c:v>upper</c:v>
                </c:pt>
              </c:strCache>
            </c:strRef>
          </c:tx>
          <c:spPr>
            <a:ln w="41275">
              <a:solidFill>
                <a:srgbClr val="00FF00"/>
              </a:solidFill>
              <a:prstDash val="sysDash"/>
            </a:ln>
          </c:spPr>
          <c:marker>
            <c:symbol val="none"/>
          </c:marker>
          <c:xVal>
            <c:numRef>
              <c:f>Microsoft_Excel_Worksheet4!$A$2:$A$10002</c:f>
              <c:numCache>
                <c:formatCode>General</c:formatCode>
                <c:ptCount val="10001"/>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pt idx="66">
                  <c:v>71</c:v>
                </c:pt>
                <c:pt idx="67">
                  <c:v>72</c:v>
                </c:pt>
                <c:pt idx="68">
                  <c:v>73</c:v>
                </c:pt>
                <c:pt idx="69">
                  <c:v>74</c:v>
                </c:pt>
                <c:pt idx="70">
                  <c:v>75</c:v>
                </c:pt>
                <c:pt idx="71">
                  <c:v>76</c:v>
                </c:pt>
                <c:pt idx="72">
                  <c:v>77</c:v>
                </c:pt>
                <c:pt idx="73">
                  <c:v>78</c:v>
                </c:pt>
                <c:pt idx="74">
                  <c:v>79</c:v>
                </c:pt>
                <c:pt idx="75">
                  <c:v>80</c:v>
                </c:pt>
                <c:pt idx="76">
                  <c:v>81</c:v>
                </c:pt>
                <c:pt idx="77">
                  <c:v>82</c:v>
                </c:pt>
                <c:pt idx="78">
                  <c:v>83</c:v>
                </c:pt>
                <c:pt idx="79">
                  <c:v>84</c:v>
                </c:pt>
                <c:pt idx="80">
                  <c:v>85</c:v>
                </c:pt>
                <c:pt idx="81">
                  <c:v>86</c:v>
                </c:pt>
                <c:pt idx="82">
                  <c:v>87</c:v>
                </c:pt>
                <c:pt idx="83">
                  <c:v>88</c:v>
                </c:pt>
                <c:pt idx="84">
                  <c:v>89</c:v>
                </c:pt>
                <c:pt idx="85">
                  <c:v>90</c:v>
                </c:pt>
                <c:pt idx="86">
                  <c:v>91</c:v>
                </c:pt>
                <c:pt idx="87">
                  <c:v>92</c:v>
                </c:pt>
                <c:pt idx="88">
                  <c:v>93</c:v>
                </c:pt>
                <c:pt idx="89">
                  <c:v>94</c:v>
                </c:pt>
                <c:pt idx="90">
                  <c:v>95</c:v>
                </c:pt>
                <c:pt idx="91">
                  <c:v>96</c:v>
                </c:pt>
                <c:pt idx="92">
                  <c:v>97</c:v>
                </c:pt>
                <c:pt idx="93">
                  <c:v>98</c:v>
                </c:pt>
                <c:pt idx="94">
                  <c:v>99</c:v>
                </c:pt>
                <c:pt idx="95">
                  <c:v>100</c:v>
                </c:pt>
                <c:pt idx="96">
                  <c:v>101</c:v>
                </c:pt>
                <c:pt idx="97">
                  <c:v>102</c:v>
                </c:pt>
                <c:pt idx="98">
                  <c:v>103</c:v>
                </c:pt>
                <c:pt idx="99">
                  <c:v>104</c:v>
                </c:pt>
                <c:pt idx="100">
                  <c:v>105</c:v>
                </c:pt>
                <c:pt idx="101">
                  <c:v>106</c:v>
                </c:pt>
                <c:pt idx="102">
                  <c:v>107</c:v>
                </c:pt>
                <c:pt idx="103">
                  <c:v>108</c:v>
                </c:pt>
                <c:pt idx="104">
                  <c:v>109</c:v>
                </c:pt>
                <c:pt idx="105">
                  <c:v>110</c:v>
                </c:pt>
                <c:pt idx="106">
                  <c:v>111</c:v>
                </c:pt>
                <c:pt idx="107">
                  <c:v>112</c:v>
                </c:pt>
                <c:pt idx="108">
                  <c:v>113</c:v>
                </c:pt>
                <c:pt idx="109">
                  <c:v>114</c:v>
                </c:pt>
                <c:pt idx="110">
                  <c:v>115</c:v>
                </c:pt>
                <c:pt idx="111">
                  <c:v>116</c:v>
                </c:pt>
                <c:pt idx="112">
                  <c:v>117</c:v>
                </c:pt>
                <c:pt idx="113">
                  <c:v>118</c:v>
                </c:pt>
                <c:pt idx="114">
                  <c:v>119</c:v>
                </c:pt>
                <c:pt idx="115">
                  <c:v>120</c:v>
                </c:pt>
                <c:pt idx="116">
                  <c:v>121</c:v>
                </c:pt>
                <c:pt idx="117">
                  <c:v>122</c:v>
                </c:pt>
                <c:pt idx="118">
                  <c:v>123</c:v>
                </c:pt>
                <c:pt idx="119">
                  <c:v>124</c:v>
                </c:pt>
                <c:pt idx="120">
                  <c:v>125</c:v>
                </c:pt>
                <c:pt idx="121">
                  <c:v>126</c:v>
                </c:pt>
                <c:pt idx="122">
                  <c:v>127</c:v>
                </c:pt>
                <c:pt idx="123">
                  <c:v>128</c:v>
                </c:pt>
                <c:pt idx="124">
                  <c:v>129</c:v>
                </c:pt>
                <c:pt idx="125">
                  <c:v>130</c:v>
                </c:pt>
              </c:numCache>
            </c:numRef>
          </c:xVal>
          <c:yVal>
            <c:numRef>
              <c:f>Microsoft_Excel_Worksheet4!$D$2:$D$10002</c:f>
              <c:numCache>
                <c:formatCode>General</c:formatCode>
                <c:ptCount val="10001"/>
                <c:pt idx="0">
                  <c:v>0.88554132970680399</c:v>
                </c:pt>
                <c:pt idx="1">
                  <c:v>0.88666670298751105</c:v>
                </c:pt>
                <c:pt idx="2">
                  <c:v>0.88779358500970595</c:v>
                </c:pt>
                <c:pt idx="3">
                  <c:v>0.88892198144118395</c:v>
                </c:pt>
                <c:pt idx="4">
                  <c:v>0.890051898188018</c:v>
                </c:pt>
                <c:pt idx="5">
                  <c:v>0.89118334141285704</c:v>
                </c:pt>
                <c:pt idx="6">
                  <c:v>0.892316317554947</c:v>
                </c:pt>
                <c:pt idx="7">
                  <c:v>0.89345083335208397</c:v>
                </c:pt>
                <c:pt idx="8">
                  <c:v>0.89458689586469198</c:v>
                </c:pt>
                <c:pt idx="9">
                  <c:v>0.895724512502304</c:v>
                </c:pt>
                <c:pt idx="10">
                  <c:v>0.89686369105270203</c:v>
                </c:pt>
                <c:pt idx="11">
                  <c:v>0.89800443971404798</c:v>
                </c:pt>
                <c:pt idx="12">
                  <c:v>0.89914676713036601</c:v>
                </c:pt>
                <c:pt idx="13">
                  <c:v>0.90029068243078403</c:v>
                </c:pt>
                <c:pt idx="14">
                  <c:v>0.90143619527302998</c:v>
                </c:pt>
                <c:pt idx="15">
                  <c:v>0.90258331589169505</c:v>
                </c:pt>
                <c:pt idx="16">
                  <c:v>0.90373205515192001</c:v>
                </c:pt>
                <c:pt idx="17">
                  <c:v>0.90488242460920998</c:v>
                </c:pt>
                <c:pt idx="18">
                  <c:v>0.90603443657620297</c:v>
                </c:pt>
                <c:pt idx="19">
                  <c:v>0.90718810419738005</c:v>
                </c:pt>
                <c:pt idx="20">
                  <c:v>0.90834344153280899</c:v>
                </c:pt>
                <c:pt idx="21">
                  <c:v>0.90950046365224901</c:v>
                </c:pt>
                <c:pt idx="22">
                  <c:v>0.91065918674112201</c:v>
                </c:pt>
                <c:pt idx="23">
                  <c:v>0.91181962822014895</c:v>
                </c:pt>
                <c:pt idx="24">
                  <c:v>0.91298180688073904</c:v>
                </c:pt>
                <c:pt idx="25">
                  <c:v>0.91414574303861396</c:v>
                </c:pt>
                <c:pt idx="26">
                  <c:v>0.91531145870858899</c:v>
                </c:pt>
                <c:pt idx="27">
                  <c:v>0.91647897780399601</c:v>
                </c:pt>
                <c:pt idx="28">
                  <c:v>0.91764832636489102</c:v>
                </c:pt>
                <c:pt idx="29">
                  <c:v>0.91881953282001605</c:v>
                </c:pt>
                <c:pt idx="30">
                  <c:v>0.91999262828847295</c:v>
                </c:pt>
                <c:pt idx="31">
                  <c:v>0.92116764692832498</c:v>
                </c:pt>
                <c:pt idx="32">
                  <c:v>0.92234462634084902</c:v>
                </c:pt>
                <c:pt idx="33">
                  <c:v>0.92352360804109002</c:v>
                </c:pt>
                <c:pt idx="34">
                  <c:v>0.92470463800774705</c:v>
                </c:pt>
                <c:pt idx="35">
                  <c:v>0.92588776732843003</c:v>
                </c:pt>
                <c:pt idx="36">
                  <c:v>0.92707305296014098</c:v>
                </c:pt>
                <c:pt idx="37">
                  <c:v>0.92826055862971601</c:v>
                </c:pt>
                <c:pt idx="38">
                  <c:v>0.929450355905173</c:v>
                </c:pt>
                <c:pt idx="39">
                  <c:v>0.93064252547702797</c:v>
                </c:pt>
                <c:pt idx="40">
                  <c:v>0.93183715869914496</c:v>
                </c:pt>
                <c:pt idx="41">
                  <c:v>0.933034359452524</c:v>
                </c:pt>
                <c:pt idx="42">
                  <c:v>0.93423424641373798</c:v>
                </c:pt>
                <c:pt idx="43">
                  <c:v>0.93543695583421405</c:v>
                </c:pt>
                <c:pt idx="44">
                  <c:v>0.93664264496961902</c:v>
                </c:pt>
                <c:pt idx="45">
                  <c:v>0.93785149634363096</c:v>
                </c:pt>
                <c:pt idx="46">
                  <c:v>0.93906372309254105</c:v>
                </c:pt>
                <c:pt idx="47">
                  <c:v>0.94027957572378396</c:v>
                </c:pt>
                <c:pt idx="48">
                  <c:v>0.94149935074396496</c:v>
                </c:pt>
                <c:pt idx="49">
                  <c:v>0.94272340178740099</c:v>
                </c:pt>
                <c:pt idx="50">
                  <c:v>0.94395215413127598</c:v>
                </c:pt>
                <c:pt idx="51">
                  <c:v>0.94518612386039103</c:v>
                </c:pt>
                <c:pt idx="52">
                  <c:v>0.94642594351131004</c:v>
                </c:pt>
                <c:pt idx="53">
                  <c:v>0.94767239689445204</c:v>
                </c:pt>
                <c:pt idx="54">
                  <c:v>0.94892707470455495</c:v>
                </c:pt>
                <c:pt idx="55">
                  <c:v>0.95020622199993199</c:v>
                </c:pt>
                <c:pt idx="56">
                  <c:v>0.95154080869653401</c:v>
                </c:pt>
                <c:pt idx="57">
                  <c:v>0.95296233799666197</c:v>
                </c:pt>
                <c:pt idx="58">
                  <c:v>0.95450212362244002</c:v>
                </c:pt>
                <c:pt idx="59">
                  <c:v>0.95619123157631802</c:v>
                </c:pt>
                <c:pt idx="60">
                  <c:v>0.95806042192156804</c:v>
                </c:pt>
                <c:pt idx="61">
                  <c:v>0.96014008847185806</c:v>
                </c:pt>
                <c:pt idx="62">
                  <c:v>0.96246019403848404</c:v>
                </c:pt>
                <c:pt idx="63">
                  <c:v>0.96505019865123098</c:v>
                </c:pt>
                <c:pt idx="64">
                  <c:v>0.96793897795964401</c:v>
                </c:pt>
                <c:pt idx="65">
                  <c:v>0.971154728858872</c:v>
                </c:pt>
                <c:pt idx="66">
                  <c:v>0.97472485930049002</c:v>
                </c:pt>
                <c:pt idx="67">
                  <c:v>0.97867585928785605</c:v>
                </c:pt>
                <c:pt idx="68">
                  <c:v>0.98303315027373095</c:v>
                </c:pt>
                <c:pt idx="69">
                  <c:v>0.98782091064424904</c:v>
                </c:pt>
                <c:pt idx="70">
                  <c:v>0.99306187576694105</c:v>
                </c:pt>
                <c:pt idx="71">
                  <c:v>0.99877711228463795</c:v>
                </c:pt>
                <c:pt idx="72">
                  <c:v>1.0141773629409501</c:v>
                </c:pt>
                <c:pt idx="73">
                  <c:v>1.03248846034574</c:v>
                </c:pt>
                <c:pt idx="74">
                  <c:v>1.05138961666701</c:v>
                </c:pt>
                <c:pt idx="75">
                  <c:v>1.07090201515383</c:v>
                </c:pt>
                <c:pt idx="76">
                  <c:v>1.09104569231728</c:v>
                </c:pt>
                <c:pt idx="77">
                  <c:v>1.11183935155974</c:v>
                </c:pt>
                <c:pt idx="78">
                  <c:v>1.1333001877209199</c:v>
                </c:pt>
                <c:pt idx="79">
                  <c:v>1.15544372307789</c:v>
                </c:pt>
                <c:pt idx="80">
                  <c:v>1.1782836547165401</c:v>
                </c:pt>
                <c:pt idx="81">
                  <c:v>1.2018317127115501</c:v>
                </c:pt>
                <c:pt idx="82">
                  <c:v>1.22609752823075</c:v>
                </c:pt>
                <c:pt idx="83">
                  <c:v>1.2510885105193801</c:v>
                </c:pt>
                <c:pt idx="84">
                  <c:v>1.2768097317090701</c:v>
                </c:pt>
                <c:pt idx="85">
                  <c:v>1.30326381851589</c:v>
                </c:pt>
                <c:pt idx="86">
                  <c:v>1.3304508501146499</c:v>
                </c:pt>
                <c:pt idx="87">
                  <c:v>1.3583682617772499</c:v>
                </c:pt>
                <c:pt idx="88">
                  <c:v>1.3870107542150001</c:v>
                </c:pt>
                <c:pt idx="89">
                  <c:v>1.4163702089460599</c:v>
                </c:pt>
                <c:pt idx="90">
                  <c:v>1.44643561040085</c:v>
                </c:pt>
                <c:pt idx="91">
                  <c:v>1.4771929758651099</c:v>
                </c:pt>
                <c:pt idx="92">
                  <c:v>1.5086305205178601</c:v>
                </c:pt>
                <c:pt idx="93">
                  <c:v>1.5407555466554299</c:v>
                </c:pt>
                <c:pt idx="94">
                  <c:v>1.57358091567646</c:v>
                </c:pt>
                <c:pt idx="95">
                  <c:v>1.6071200731875399</c:v>
                </c:pt>
                <c:pt idx="96">
                  <c:v>1.6413869996878401</c:v>
                </c:pt>
                <c:pt idx="97">
                  <c:v>1.6763961744450799</c:v>
                </c:pt>
                <c:pt idx="98">
                  <c:v>1.7121625491716901</c:v>
                </c:pt>
                <c:pt idx="99">
                  <c:v>1.74870152907595</c:v>
                </c:pt>
                <c:pt idx="100">
                  <c:v>1.7860289595327401</c:v>
                </c:pt>
                <c:pt idx="101">
                  <c:v>1.8241611170882801</c:v>
                </c:pt>
                <c:pt idx="102">
                  <c:v>1.86311470384778</c:v>
                </c:pt>
                <c:pt idx="103">
                  <c:v>1.9029068445344901</c:v>
                </c:pt>
                <c:pt idx="104">
                  <c:v>1.94355508568409</c:v>
                </c:pt>
                <c:pt idx="105">
                  <c:v>1.9850773965658099</c:v>
                </c:pt>
                <c:pt idx="106">
                  <c:v>2.0274921715176002</c:v>
                </c:pt>
                <c:pt idx="107">
                  <c:v>2.07081823345341</c:v>
                </c:pt>
                <c:pt idx="108">
                  <c:v>2.1150748383545501</c:v>
                </c:pt>
                <c:pt idx="109">
                  <c:v>2.1602816805982799</c:v>
                </c:pt>
                <c:pt idx="110">
                  <c:v>2.2064588990079801</c:v>
                </c:pt>
                <c:pt idx="111">
                  <c:v>2.2536270835336198</c:v>
                </c:pt>
                <c:pt idx="112">
                  <c:v>2.3018072824903699</c:v>
                </c:pt>
                <c:pt idx="113">
                  <c:v>2.35102101029779</c:v>
                </c:pt>
                <c:pt idx="114">
                  <c:v>2.40129025567387</c:v>
                </c:pt>
                <c:pt idx="115">
                  <c:v>2.4526374902477301</c:v>
                </c:pt>
                <c:pt idx="116">
                  <c:v>2.50508567756179</c:v>
                </c:pt>
                <c:pt idx="117">
                  <c:v>2.5586582824405801</c:v>
                </c:pt>
                <c:pt idx="118">
                  <c:v>2.6133792807081599</c:v>
                </c:pt>
                <c:pt idx="119">
                  <c:v>2.6692731692399301</c:v>
                </c:pt>
                <c:pt idx="120">
                  <c:v>2.7263649763378899</c:v>
                </c:pt>
                <c:pt idx="121">
                  <c:v>2.7846802724212298</c:v>
                </c:pt>
                <c:pt idx="122">
                  <c:v>2.84424518102611</c:v>
                </c:pt>
                <c:pt idx="123">
                  <c:v>2.9050863901104802</c:v>
                </c:pt>
                <c:pt idx="124">
                  <c:v>2.9672311636613502</c:v>
                </c:pt>
                <c:pt idx="125">
                  <c:v>3.03070735360303</c:v>
                </c:pt>
              </c:numCache>
            </c:numRef>
          </c:yVal>
          <c:smooth val="1"/>
        </c:ser>
        <c:dLbls>
          <c:showLegendKey val="0"/>
          <c:showVal val="0"/>
          <c:showCatName val="0"/>
          <c:showSerName val="0"/>
          <c:showPercent val="0"/>
          <c:showBubbleSize val="0"/>
        </c:dLbls>
        <c:axId val="732822640"/>
        <c:axId val="732823032"/>
      </c:scatterChart>
      <c:valAx>
        <c:axId val="732822640"/>
        <c:scaling>
          <c:orientation val="minMax"/>
          <c:max val="130"/>
          <c:min val="50"/>
        </c:scaling>
        <c:delete val="0"/>
        <c:axPos val="b"/>
        <c:title>
          <c:tx>
            <c:rich>
              <a:bodyPr/>
              <a:lstStyle/>
              <a:p>
                <a:pPr>
                  <a:defRPr sz="1700"/>
                </a:pPr>
                <a:r>
                  <a:rPr lang="en-US" sz="1700" dirty="0" smtClean="0"/>
                  <a:t>Recipient weight (kg)</a:t>
                </a:r>
                <a:endParaRPr lang="en-US" sz="1700" dirty="0"/>
              </a:p>
            </c:rich>
          </c:tx>
          <c:layout>
            <c:manualLayout>
              <c:xMode val="edge"/>
              <c:yMode val="edge"/>
              <c:x val="0.40636802313427628"/>
              <c:y val="0.88582020997375333"/>
            </c:manualLayout>
          </c:layout>
          <c:overlay val="0"/>
        </c:title>
        <c:numFmt formatCode="#,##0" sourceLinked="0"/>
        <c:majorTickMark val="out"/>
        <c:minorTickMark val="none"/>
        <c:tickLblPos val="nextTo"/>
        <c:txPr>
          <a:bodyPr rot="0"/>
          <a:lstStyle/>
          <a:p>
            <a:pPr>
              <a:defRPr sz="1500" b="1"/>
            </a:pPr>
            <a:endParaRPr lang="en-US"/>
          </a:p>
        </c:txPr>
        <c:crossAx val="732823032"/>
        <c:crosses val="autoZero"/>
        <c:crossBetween val="midCat"/>
        <c:majorUnit val="10"/>
      </c:valAx>
      <c:valAx>
        <c:axId val="732823032"/>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15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732822640"/>
        <c:crossesAt val="5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Microsoft_Excel_Worksheet5!$B$1</c:f>
              <c:strCache>
                <c:ptCount val="1"/>
                <c:pt idx="0">
                  <c:v>yhat</c:v>
                </c:pt>
              </c:strCache>
            </c:strRef>
          </c:tx>
          <c:spPr>
            <a:ln w="38100">
              <a:solidFill>
                <a:srgbClr val="00FF00"/>
              </a:solidFill>
            </a:ln>
          </c:spPr>
          <c:marker>
            <c:symbol val="none"/>
          </c:marker>
          <c:xVal>
            <c:numRef>
              <c:f>Microsoft_Excel_Worksheet5!$A$2:$A$10002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Microsoft_Excel_Worksheet5!$B$2:$B$10002</c:f>
              <c:numCache>
                <c:formatCode>General</c:formatCode>
                <c:ptCount val="10001"/>
                <c:pt idx="0">
                  <c:v>1.18471280281136</c:v>
                </c:pt>
                <c:pt idx="1">
                  <c:v>1.17551485211068</c:v>
                </c:pt>
                <c:pt idx="2">
                  <c:v>1.1663883130608901</c:v>
                </c:pt>
                <c:pt idx="3">
                  <c:v>1.1573326312315699</c:v>
                </c:pt>
                <c:pt idx="4">
                  <c:v>1.14834725649678</c:v>
                </c:pt>
                <c:pt idx="5">
                  <c:v>1.13943164300171</c:v>
                </c:pt>
                <c:pt idx="6">
                  <c:v>1.1305852491294901</c:v>
                </c:pt>
                <c:pt idx="7">
                  <c:v>1.1218075374682901</c:v>
                </c:pt>
                <c:pt idx="8">
                  <c:v>1.11309797477866</c:v>
                </c:pt>
                <c:pt idx="9">
                  <c:v>1.10445603196116</c:v>
                </c:pt>
                <c:pt idx="10">
                  <c:v>1.09588508404231</c:v>
                </c:pt>
                <c:pt idx="11">
                  <c:v>1.0874038683488001</c:v>
                </c:pt>
                <c:pt idx="12">
                  <c:v>1.07903436972829</c:v>
                </c:pt>
                <c:pt idx="13">
                  <c:v>1.0707978804344001</c:v>
                </c:pt>
                <c:pt idx="14">
                  <c:v>1.0627150255800599</c:v>
                </c:pt>
                <c:pt idx="15">
                  <c:v>1.05480579264257</c:v>
                </c:pt>
                <c:pt idx="16">
                  <c:v>1.0470895647948</c:v>
                </c:pt>
                <c:pt idx="17">
                  <c:v>1.03958515785494</c:v>
                </c:pt>
                <c:pt idx="18">
                  <c:v>1.03231086066719</c:v>
                </c:pt>
                <c:pt idx="19">
                  <c:v>1.0252844787472699</c:v>
                </c:pt>
                <c:pt idx="20">
                  <c:v>1.0185233810504399</c:v>
                </c:pt>
                <c:pt idx="21">
                  <c:v>1.01204454974411</c:v>
                </c:pt>
                <c:pt idx="22">
                  <c:v>1.00586463289395</c:v>
                </c:pt>
                <c:pt idx="23">
                  <c:v>1</c:v>
                </c:pt>
                <c:pt idx="24">
                  <c:v>0.99446213518414694</c:v>
                </c:pt>
                <c:pt idx="25">
                  <c:v>0.98924389808745805</c:v>
                </c:pt>
                <c:pt idx="26">
                  <c:v>0.984333882487055</c:v>
                </c:pt>
                <c:pt idx="27">
                  <c:v>0.97972110666175305</c:v>
                </c:pt>
                <c:pt idx="28">
                  <c:v>0.97539498661035096</c:v>
                </c:pt>
                <c:pt idx="29">
                  <c:v>0.97134531068335295</c:v>
                </c:pt>
                <c:pt idx="30">
                  <c:v>0.96756221554049704</c:v>
                </c:pt>
                <c:pt idx="31">
                  <c:v>0.96403616335292197</c:v>
                </c:pt>
                <c:pt idx="32">
                  <c:v>0.96075792017477701</c:v>
                </c:pt>
                <c:pt idx="33">
                  <c:v>0.957718535414673</c:v>
                </c:pt>
                <c:pt idx="34">
                  <c:v>0.95490932234256898</c:v>
                </c:pt>
                <c:pt idx="35">
                  <c:v>0.95232183957252703</c:v>
                </c:pt>
                <c:pt idx="36">
                  <c:v>0.94994787346631604</c:v>
                </c:pt>
                <c:pt idx="37">
                  <c:v>0.94777942140705496</c:v>
                </c:pt>
                <c:pt idx="38">
                  <c:v>0.945808675896049</c:v>
                </c:pt>
                <c:pt idx="39">
                  <c:v>0.94402800942967902</c:v>
                </c:pt>
                <c:pt idx="40">
                  <c:v>0.94242996011665903</c:v>
                </c:pt>
                <c:pt idx="41">
                  <c:v>0.94100721799922205</c:v>
                </c:pt>
                <c:pt idx="42">
                  <c:v>0.93975261204484695</c:v>
                </c:pt>
                <c:pt idx="43">
                  <c:v>0.93865909777799605</c:v>
                </c:pt>
                <c:pt idx="44">
                  <c:v>0.93771974552399195</c:v>
                </c:pt>
                <c:pt idx="45">
                  <c:v>0.93692772923971201</c:v>
                </c:pt>
                <c:pt idx="46">
                  <c:v>0.936276315908116</c:v>
                </c:pt>
                <c:pt idx="47">
                  <c:v>0.93575885547586402</c:v>
                </c:pt>
                <c:pt idx="48">
                  <c:v>0.93536877131534502</c:v>
                </c:pt>
                <c:pt idx="49">
                  <c:v>0.935099551194429</c:v>
                </c:pt>
                <c:pt idx="50">
                  <c:v>0.93494473873908202</c:v>
                </c:pt>
                <c:pt idx="51">
                  <c:v>0.93489792537569005</c:v>
                </c:pt>
                <c:pt idx="52">
                  <c:v>0.93495274274161799</c:v>
                </c:pt>
                <c:pt idx="53">
                  <c:v>0.93510285555398898</c:v>
                </c:pt>
                <c:pt idx="54">
                  <c:v>0.935341954928123</c:v>
                </c:pt>
                <c:pt idx="55">
                  <c:v>0.93566375213841002</c:v>
                </c:pt>
                <c:pt idx="56">
                  <c:v>0.936061972815595</c:v>
                </c:pt>
                <c:pt idx="57">
                  <c:v>0.93653035157563402</c:v>
                </c:pt>
                <c:pt idx="58">
                  <c:v>0.93706262707634003</c:v>
                </c:pt>
                <c:pt idx="59">
                  <c:v>0.93765253749898503</c:v>
                </c:pt>
                <c:pt idx="60">
                  <c:v>0.93829381645296395</c:v>
                </c:pt>
                <c:pt idx="61">
                  <c:v>0.93898018930241001</c:v>
                </c:pt>
                <c:pt idx="62">
                  <c:v>0.93970536991440601</c:v>
                </c:pt>
                <c:pt idx="63">
                  <c:v>0.94046305782906503</c:v>
                </c:pt>
                <c:pt idx="64">
                  <c:v>0.94124693585236396</c:v>
                </c:pt>
                <c:pt idx="65">
                  <c:v>0.94205066807307303</c:v>
                </c:pt>
                <c:pt idx="66">
                  <c:v>0.94286789830556705</c:v>
                </c:pt>
                <c:pt idx="67">
                  <c:v>0.94369224896061699</c:v>
                </c:pt>
                <c:pt idx="68">
                  <c:v>0.94451838986407399</c:v>
                </c:pt>
                <c:pt idx="69">
                  <c:v>0.94534525399991198</c:v>
                </c:pt>
                <c:pt idx="70">
                  <c:v>0.94617284200127505</c:v>
                </c:pt>
              </c:numCache>
            </c:numRef>
          </c:yVal>
          <c:smooth val="0"/>
        </c:ser>
        <c:ser>
          <c:idx val="1"/>
          <c:order val="1"/>
          <c:tx>
            <c:strRef>
              <c:f>Microsoft_Excel_Worksheet5!$C$1</c:f>
              <c:strCache>
                <c:ptCount val="1"/>
                <c:pt idx="0">
                  <c:v>lower</c:v>
                </c:pt>
              </c:strCache>
            </c:strRef>
          </c:tx>
          <c:spPr>
            <a:ln w="41275">
              <a:solidFill>
                <a:srgbClr val="00FF00"/>
              </a:solidFill>
              <a:prstDash val="sysDash"/>
            </a:ln>
          </c:spPr>
          <c:marker>
            <c:symbol val="none"/>
          </c:marker>
          <c:xVal>
            <c:numRef>
              <c:f>Microsoft_Excel_Worksheet5!$A$2:$A$10002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Microsoft_Excel_Worksheet5!$C$2:$C$10002</c:f>
              <c:numCache>
                <c:formatCode>General</c:formatCode>
                <c:ptCount val="10001"/>
                <c:pt idx="0">
                  <c:v>1.0969166219498601</c:v>
                </c:pt>
                <c:pt idx="1">
                  <c:v>1.09230793904928</c:v>
                </c:pt>
                <c:pt idx="2">
                  <c:v>1.0877185183526601</c:v>
                </c:pt>
                <c:pt idx="3">
                  <c:v>1.08314826343696</c:v>
                </c:pt>
                <c:pt idx="4">
                  <c:v>1.0785970747626501</c:v>
                </c:pt>
                <c:pt idx="5">
                  <c:v>1.0740648486239099</c:v>
                </c:pt>
                <c:pt idx="6">
                  <c:v>1.0695514756929001</c:v>
                </c:pt>
                <c:pt idx="7">
                  <c:v>1.0650568389621</c:v>
                </c:pt>
                <c:pt idx="8">
                  <c:v>1.0605808107727299</c:v>
                </c:pt>
                <c:pt idx="9">
                  <c:v>1.0561232484175</c:v>
                </c:pt>
                <c:pt idx="10">
                  <c:v>1.0516856620335699</c:v>
                </c:pt>
                <c:pt idx="11">
                  <c:v>1.0472761942003199</c:v>
                </c:pt>
                <c:pt idx="12">
                  <c:v>1.0429045352599</c:v>
                </c:pt>
                <c:pt idx="13">
                  <c:v>1.0385802520565299</c:v>
                </c:pt>
                <c:pt idx="14">
                  <c:v>1.03431280312352</c:v>
                </c:pt>
                <c:pt idx="15">
                  <c:v>1.0301115564379599</c:v>
                </c:pt>
                <c:pt idx="16">
                  <c:v>1.0259858102701001</c:v>
                </c:pt>
                <c:pt idx="17">
                  <c:v>1.0219448178063499</c:v>
                </c:pt>
                <c:pt idx="18">
                  <c:v>1.0179978164299399</c:v>
                </c:pt>
                <c:pt idx="19">
                  <c:v>1.0141540628210699</c:v>
                </c:pt>
                <c:pt idx="20">
                  <c:v>1.01042287541805</c:v>
                </c:pt>
                <c:pt idx="21">
                  <c:v>1.0068136863014601</c:v>
                </c:pt>
                <c:pt idx="22">
                  <c:v>1.00333610528476</c:v>
                </c:pt>
                <c:pt idx="23">
                  <c:v>1</c:v>
                </c:pt>
                <c:pt idx="24">
                  <c:v>0.99211644475188299</c:v>
                </c:pt>
                <c:pt idx="25">
                  <c:v>0.98473277609466003</c:v>
                </c:pt>
                <c:pt idx="26">
                  <c:v>0.97782664754297099</c:v>
                </c:pt>
                <c:pt idx="27">
                  <c:v>0.971376613854946</c:v>
                </c:pt>
                <c:pt idx="28">
                  <c:v>0.96536204507206103</c:v>
                </c:pt>
                <c:pt idx="29">
                  <c:v>0.95976304468085805</c:v>
                </c:pt>
                <c:pt idx="30">
                  <c:v>0.95456037170848296</c:v>
                </c:pt>
                <c:pt idx="31">
                  <c:v>0.94973536667368097</c:v>
                </c:pt>
                <c:pt idx="32">
                  <c:v>0.94526988144166102</c:v>
                </c:pt>
                <c:pt idx="33">
                  <c:v>0.94114621317735203</c:v>
                </c:pt>
                <c:pt idx="34">
                  <c:v>0.93734704275778002</c:v>
                </c:pt>
                <c:pt idx="35">
                  <c:v>0.93385537818951903</c:v>
                </c:pt>
                <c:pt idx="36">
                  <c:v>0.93065450377683101</c:v>
                </c:pt>
                <c:pt idx="37">
                  <c:v>0.92772793599114001</c:v>
                </c:pt>
                <c:pt idx="38">
                  <c:v>0.92505938718763103</c:v>
                </c:pt>
                <c:pt idx="39">
                  <c:v>0.92263273847749905</c:v>
                </c:pt>
                <c:pt idx="40">
                  <c:v>0.92043202316411699</c:v>
                </c:pt>
                <c:pt idx="41">
                  <c:v>0.918441422150439</c:v>
                </c:pt>
                <c:pt idx="42">
                  <c:v>0.91664527258124695</c:v>
                </c:pt>
                <c:pt idx="43">
                  <c:v>0.91502809065660695</c:v>
                </c:pt>
                <c:pt idx="44">
                  <c:v>0.91357460901179599</c:v>
                </c:pt>
                <c:pt idx="45">
                  <c:v>0.91226982829520697</c:v>
                </c:pt>
                <c:pt idx="46">
                  <c:v>0.91109908161477404</c:v>
                </c:pt>
                <c:pt idx="47">
                  <c:v>0.910048109434061</c:v>
                </c:pt>
                <c:pt idx="48">
                  <c:v>0.909103141396158</c:v>
                </c:pt>
                <c:pt idx="49">
                  <c:v>0.90825098058851095</c:v>
                </c:pt>
                <c:pt idx="50">
                  <c:v>0.90747908510114295</c:v>
                </c:pt>
                <c:pt idx="51">
                  <c:v>0.90677564152157797</c:v>
                </c:pt>
                <c:pt idx="52">
                  <c:v>0.90612962534359198</c:v>
                </c:pt>
                <c:pt idx="53">
                  <c:v>0.90553084414906304</c:v>
                </c:pt>
                <c:pt idx="54">
                  <c:v>0.90496996076088498</c:v>
                </c:pt>
                <c:pt idx="55">
                  <c:v>0.90443849518445896</c:v>
                </c:pt>
                <c:pt idx="56">
                  <c:v>0.90392880583124402</c:v>
                </c:pt>
                <c:pt idx="57">
                  <c:v>0.90343405202612204</c:v>
                </c:pt>
                <c:pt idx="58">
                  <c:v>0.90294814096170795</c:v>
                </c:pt>
                <c:pt idx="59">
                  <c:v>0.90246566297476005</c:v>
                </c:pt>
                <c:pt idx="60">
                  <c:v>0.901981819264697</c:v>
                </c:pt>
                <c:pt idx="61">
                  <c:v>0.90149234600716699</c:v>
                </c:pt>
                <c:pt idx="62">
                  <c:v>0.90099343833978196</c:v>
                </c:pt>
                <c:pt idx="63">
                  <c:v>0.90048167703404602</c:v>
                </c:pt>
                <c:pt idx="64">
                  <c:v>0.89995395993249805</c:v>
                </c:pt>
                <c:pt idx="65">
                  <c:v>0.89940743951559299</c:v>
                </c:pt>
                <c:pt idx="66">
                  <c:v>0.89883946733161901</c:v>
                </c:pt>
                <c:pt idx="67">
                  <c:v>0.89824754550860597</c:v>
                </c:pt>
                <c:pt idx="68">
                  <c:v>0.89763009050282305</c:v>
                </c:pt>
                <c:pt idx="69">
                  <c:v>0.89698871024422899</c:v>
                </c:pt>
                <c:pt idx="70">
                  <c:v>0.89632560080614299</c:v>
                </c:pt>
              </c:numCache>
            </c:numRef>
          </c:yVal>
          <c:smooth val="0"/>
        </c:ser>
        <c:ser>
          <c:idx val="2"/>
          <c:order val="2"/>
          <c:tx>
            <c:strRef>
              <c:f>Microsoft_Excel_Worksheet5!$D$1</c:f>
              <c:strCache>
                <c:ptCount val="1"/>
                <c:pt idx="0">
                  <c:v>upper</c:v>
                </c:pt>
              </c:strCache>
            </c:strRef>
          </c:tx>
          <c:spPr>
            <a:ln w="41275">
              <a:solidFill>
                <a:srgbClr val="00FF00"/>
              </a:solidFill>
              <a:prstDash val="sysDash"/>
            </a:ln>
          </c:spPr>
          <c:marker>
            <c:symbol val="none"/>
          </c:marker>
          <c:xVal>
            <c:numRef>
              <c:f>Microsoft_Excel_Worksheet5!$A$2:$A$10002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Microsoft_Excel_Worksheet5!$D$2:$D$10002</c:f>
              <c:numCache>
                <c:formatCode>General</c:formatCode>
                <c:ptCount val="10001"/>
                <c:pt idx="0">
                  <c:v>1.2795361079042</c:v>
                </c:pt>
                <c:pt idx="1">
                  <c:v>1.26506007887803</c:v>
                </c:pt>
                <c:pt idx="2">
                  <c:v>1.2507479406578801</c:v>
                </c:pt>
                <c:pt idx="3">
                  <c:v>1.23659785509256</c:v>
                </c:pt>
                <c:pt idx="4">
                  <c:v>1.2226080084575199</c:v>
                </c:pt>
                <c:pt idx="5">
                  <c:v>1.20877661226597</c:v>
                </c:pt>
                <c:pt idx="6">
                  <c:v>1.19510190448861</c:v>
                </c:pt>
                <c:pt idx="7">
                  <c:v>1.1815821513779701</c:v>
                </c:pt>
                <c:pt idx="8">
                  <c:v>1.16821565020928</c:v>
                </c:pt>
                <c:pt idx="9">
                  <c:v>1.15500073344962</c:v>
                </c:pt>
                <c:pt idx="10">
                  <c:v>1.14194208477104</c:v>
                </c:pt>
                <c:pt idx="11">
                  <c:v>1.1290690836363699</c:v>
                </c:pt>
                <c:pt idx="12">
                  <c:v>1.11641586711939</c:v>
                </c:pt>
                <c:pt idx="13">
                  <c:v>1.10401492660038</c:v>
                </c:pt>
                <c:pt idx="14">
                  <c:v>1.0918971728698099</c:v>
                </c:pt>
                <c:pt idx="15">
                  <c:v>1.08009200871374</c:v>
                </c:pt>
                <c:pt idx="16">
                  <c:v>1.0686274076378499</c:v>
                </c:pt>
                <c:pt idx="17">
                  <c:v>1.05752999731643</c:v>
                </c:pt>
                <c:pt idx="18">
                  <c:v>1.04682514623524</c:v>
                </c:pt>
                <c:pt idx="19">
                  <c:v>1.03653705181233</c:v>
                </c:pt>
                <c:pt idx="20">
                  <c:v>1.02668882799907</c:v>
                </c:pt>
                <c:pt idx="21">
                  <c:v>1.0173025899452099</c:v>
                </c:pt>
                <c:pt idx="22">
                  <c:v>1.0083995326967099</c:v>
                </c:pt>
                <c:pt idx="23">
                  <c:v>1</c:v>
                </c:pt>
                <c:pt idx="24">
                  <c:v>0.99681337160210004</c:v>
                </c:pt>
                <c:pt idx="25">
                  <c:v>0.99377568581021503</c:v>
                </c:pt>
                <c:pt idx="26">
                  <c:v>0.99088442173944802</c:v>
                </c:pt>
                <c:pt idx="27">
                  <c:v>0.98813728182039995</c:v>
                </c:pt>
                <c:pt idx="28">
                  <c:v>0.98553219982207696</c:v>
                </c:pt>
                <c:pt idx="29">
                  <c:v>0.983067349608442</c:v>
                </c:pt>
                <c:pt idx="30">
                  <c:v>0.98074115445003895</c:v>
                </c:pt>
                <c:pt idx="31">
                  <c:v>0.97855229663311305</c:v>
                </c:pt>
                <c:pt idx="32">
                  <c:v>0.97649972701000698</c:v>
                </c:pt>
                <c:pt idx="33">
                  <c:v>0.97458267401431098</c:v>
                </c:pt>
                <c:pt idx="34">
                  <c:v>0.972800651521739</c:v>
                </c:pt>
                <c:pt idx="35">
                  <c:v>0.97115346477423203</c:v>
                </c:pt>
                <c:pt idx="36">
                  <c:v>0.96964121340519605</c:v>
                </c:pt>
                <c:pt idx="37">
                  <c:v>0.96826429041721895</c:v>
                </c:pt>
                <c:pt idx="38">
                  <c:v>0.96702337578548803</c:v>
                </c:pt>
                <c:pt idx="39">
                  <c:v>0.96591942321315805</c:v>
                </c:pt>
                <c:pt idx="40">
                  <c:v>0.96495363847974602</c:v>
                </c:pt>
                <c:pt idx="41">
                  <c:v>0.96412744783803095</c:v>
                </c:pt>
                <c:pt idx="42">
                  <c:v>0.96344245507123005</c:v>
                </c:pt>
                <c:pt idx="43">
                  <c:v>0.96290038616099205</c:v>
                </c:pt>
                <c:pt idx="44">
                  <c:v>0.96250302106877705</c:v>
                </c:pt>
                <c:pt idx="45">
                  <c:v>0.96225211290690504</c:v>
                </c:pt>
                <c:pt idx="46">
                  <c:v>0.96214929574599295</c:v>
                </c:pt>
                <c:pt idx="47">
                  <c:v>0.96219598340360701</c:v>
                </c:pt>
                <c:pt idx="48">
                  <c:v>0.96239326267020098</c:v>
                </c:pt>
                <c:pt idx="49">
                  <c:v>0.96274178540103394</c:v>
                </c:pt>
                <c:pt idx="50">
                  <c:v>0.96324166457066596</c:v>
                </c:pt>
                <c:pt idx="51">
                  <c:v>0.963892379602447</c:v>
                </c:pt>
                <c:pt idx="52">
                  <c:v>0.96469269595794604</c:v>
                </c:pt>
                <c:pt idx="53">
                  <c:v>0.965640603094998</c:v>
                </c:pt>
                <c:pt idx="54">
                  <c:v>0.96673327356986505</c:v>
                </c:pt>
                <c:pt idx="55">
                  <c:v>0.96796704444471804</c:v>
                </c:pt>
                <c:pt idx="56">
                  <c:v>0.96933742049039695</c:v>
                </c:pt>
                <c:pt idx="57">
                  <c:v>0.97083909717078098</c:v>
                </c:pt>
                <c:pt idx="58">
                  <c:v>0.97246600023782503</c:v>
                </c:pt>
                <c:pt idx="59">
                  <c:v>0.97421133805827098</c:v>
                </c:pt>
                <c:pt idx="60">
                  <c:v>0.97606766255174904</c:v>
                </c:pt>
                <c:pt idx="61">
                  <c:v>0.97802693479039204</c:v>
                </c:pt>
                <c:pt idx="62">
                  <c:v>0.98008059178890095</c:v>
                </c:pt>
                <c:pt idx="63">
                  <c:v>0.98221961167984395</c:v>
                </c:pt>
                <c:pt idx="64">
                  <c:v>0.98443457520639699</c:v>
                </c:pt>
                <c:pt idx="65">
                  <c:v>0.98671572218136805</c:v>
                </c:pt>
                <c:pt idx="66">
                  <c:v>0.98905300219440495</c:v>
                </c:pt>
                <c:pt idx="67">
                  <c:v>0.99143611936517495</c:v>
                </c:pt>
                <c:pt idx="68">
                  <c:v>0.99385593044423104</c:v>
                </c:pt>
                <c:pt idx="69">
                  <c:v>0.99630869268893096</c:v>
                </c:pt>
                <c:pt idx="70">
                  <c:v>0.99879223145651497</c:v>
                </c:pt>
              </c:numCache>
            </c:numRef>
          </c:yVal>
          <c:smooth val="1"/>
        </c:ser>
        <c:dLbls>
          <c:showLegendKey val="0"/>
          <c:showVal val="0"/>
          <c:showCatName val="0"/>
          <c:showSerName val="0"/>
          <c:showPercent val="0"/>
          <c:showBubbleSize val="0"/>
        </c:dLbls>
        <c:axId val="732823816"/>
        <c:axId val="732824208"/>
      </c:scatterChart>
      <c:valAx>
        <c:axId val="732823816"/>
        <c:scaling>
          <c:orientation val="minMax"/>
          <c:max val="70"/>
          <c:min val="5"/>
        </c:scaling>
        <c:delete val="0"/>
        <c:axPos val="b"/>
        <c:title>
          <c:tx>
            <c:rich>
              <a:bodyPr/>
              <a:lstStyle/>
              <a:p>
                <a:pPr>
                  <a:defRPr sz="1700"/>
                </a:pPr>
                <a:r>
                  <a:rPr lang="en-US" sz="1700" dirty="0" smtClean="0"/>
                  <a:t>Transplant center volume</a:t>
                </a:r>
                <a:endParaRPr lang="en-US" sz="1700" dirty="0"/>
              </a:p>
            </c:rich>
          </c:tx>
          <c:layout>
            <c:manualLayout>
              <c:xMode val="edge"/>
              <c:yMode val="edge"/>
              <c:x val="0.38056047197640119"/>
              <c:y val="0.88582020997375333"/>
            </c:manualLayout>
          </c:layout>
          <c:overlay val="0"/>
        </c:title>
        <c:numFmt formatCode="#,##0" sourceLinked="0"/>
        <c:majorTickMark val="out"/>
        <c:minorTickMark val="none"/>
        <c:tickLblPos val="nextTo"/>
        <c:txPr>
          <a:bodyPr rot="0"/>
          <a:lstStyle/>
          <a:p>
            <a:pPr>
              <a:defRPr sz="1500" b="1"/>
            </a:pPr>
            <a:endParaRPr lang="en-US"/>
          </a:p>
        </c:txPr>
        <c:crossAx val="732824208"/>
        <c:crosses val="autoZero"/>
        <c:crossBetween val="midCat"/>
        <c:majorUnit val="5"/>
      </c:valAx>
      <c:valAx>
        <c:axId val="732824208"/>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15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732823816"/>
        <c:crossesAt val="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Microsoft_Excel_Worksheet6!$B$1</c:f>
              <c:strCache>
                <c:ptCount val="1"/>
                <c:pt idx="0">
                  <c:v>yhat</c:v>
                </c:pt>
              </c:strCache>
            </c:strRef>
          </c:tx>
          <c:spPr>
            <a:ln w="38100">
              <a:solidFill>
                <a:srgbClr val="00FF00"/>
              </a:solidFill>
            </a:ln>
          </c:spPr>
          <c:marker>
            <c:symbol val="none"/>
          </c:marker>
          <c:xVal>
            <c:numRef>
              <c:f>Microsoft_Excel_Worksheet6!$A$2:$A$10002</c:f>
              <c:numCache>
                <c:formatCode>General</c:formatCode>
                <c:ptCount val="10001"/>
                <c:pt idx="0">
                  <c:v>0.1</c:v>
                </c:pt>
                <c:pt idx="1">
                  <c:v>0.15</c:v>
                </c:pt>
                <c:pt idx="2">
                  <c:v>0.2</c:v>
                </c:pt>
                <c:pt idx="3">
                  <c:v>0.25</c:v>
                </c:pt>
                <c:pt idx="4">
                  <c:v>0.3</c:v>
                </c:pt>
                <c:pt idx="5">
                  <c:v>0.35</c:v>
                </c:pt>
                <c:pt idx="6">
                  <c:v>0.4</c:v>
                </c:pt>
                <c:pt idx="7">
                  <c:v>0.45</c:v>
                </c:pt>
                <c:pt idx="8">
                  <c:v>0.5</c:v>
                </c:pt>
                <c:pt idx="9">
                  <c:v>0.55000000000000004</c:v>
                </c:pt>
                <c:pt idx="10">
                  <c:v>0.6</c:v>
                </c:pt>
                <c:pt idx="11">
                  <c:v>0.65</c:v>
                </c:pt>
                <c:pt idx="12">
                  <c:v>0.7</c:v>
                </c:pt>
                <c:pt idx="13">
                  <c:v>0.75</c:v>
                </c:pt>
                <c:pt idx="14">
                  <c:v>0.8</c:v>
                </c:pt>
                <c:pt idx="15">
                  <c:v>0.85</c:v>
                </c:pt>
                <c:pt idx="16">
                  <c:v>0.9</c:v>
                </c:pt>
                <c:pt idx="17">
                  <c:v>0.95</c:v>
                </c:pt>
                <c:pt idx="18">
                  <c:v>1</c:v>
                </c:pt>
                <c:pt idx="19">
                  <c:v>1.05</c:v>
                </c:pt>
                <c:pt idx="20">
                  <c:v>1.1000000000000001</c:v>
                </c:pt>
                <c:pt idx="21">
                  <c:v>1.1499999999999999</c:v>
                </c:pt>
                <c:pt idx="22">
                  <c:v>1.2</c:v>
                </c:pt>
                <c:pt idx="23">
                  <c:v>1.25</c:v>
                </c:pt>
                <c:pt idx="24">
                  <c:v>1.3</c:v>
                </c:pt>
                <c:pt idx="25">
                  <c:v>1.35</c:v>
                </c:pt>
                <c:pt idx="26">
                  <c:v>1.4</c:v>
                </c:pt>
                <c:pt idx="27">
                  <c:v>1.45</c:v>
                </c:pt>
                <c:pt idx="28">
                  <c:v>1.5</c:v>
                </c:pt>
                <c:pt idx="29">
                  <c:v>1.55</c:v>
                </c:pt>
                <c:pt idx="30">
                  <c:v>1.6</c:v>
                </c:pt>
                <c:pt idx="31">
                  <c:v>1.65</c:v>
                </c:pt>
                <c:pt idx="32">
                  <c:v>1.7</c:v>
                </c:pt>
                <c:pt idx="33">
                  <c:v>1.75</c:v>
                </c:pt>
                <c:pt idx="34">
                  <c:v>1.8</c:v>
                </c:pt>
                <c:pt idx="35">
                  <c:v>1.85</c:v>
                </c:pt>
                <c:pt idx="36">
                  <c:v>1.9</c:v>
                </c:pt>
                <c:pt idx="37">
                  <c:v>1.95</c:v>
                </c:pt>
                <c:pt idx="38">
                  <c:v>2</c:v>
                </c:pt>
              </c:numCache>
            </c:numRef>
          </c:xVal>
          <c:yVal>
            <c:numRef>
              <c:f>Microsoft_Excel_Worksheet6!$B$2:$B$10002</c:f>
              <c:numCache>
                <c:formatCode>General</c:formatCode>
                <c:ptCount val="10001"/>
                <c:pt idx="0">
                  <c:v>4.4121285119343803</c:v>
                </c:pt>
                <c:pt idx="1">
                  <c:v>4.23511581144869</c:v>
                </c:pt>
                <c:pt idx="2">
                  <c:v>4.0652047844633197</c:v>
                </c:pt>
                <c:pt idx="3">
                  <c:v>3.9021105148882702</c:v>
                </c:pt>
                <c:pt idx="4">
                  <c:v>3.7455595173446401</c:v>
                </c:pt>
                <c:pt idx="5">
                  <c:v>3.5952892785694801</c:v>
                </c:pt>
                <c:pt idx="6">
                  <c:v>3.4510478172191599</c:v>
                </c:pt>
                <c:pt idx="7">
                  <c:v>3.3125932613333</c:v>
                </c:pt>
                <c:pt idx="8">
                  <c:v>3.1796934427506698</c:v>
                </c:pt>
                <c:pt idx="9">
                  <c:v>3.0521255077969398</c:v>
                </c:pt>
                <c:pt idx="10">
                  <c:v>2.9296755435914399</c:v>
                </c:pt>
                <c:pt idx="11">
                  <c:v>2.8121382193464002</c:v>
                </c:pt>
                <c:pt idx="12">
                  <c:v>2.6993164420570301</c:v>
                </c:pt>
                <c:pt idx="13">
                  <c:v>2.59102102600523</c:v>
                </c:pt>
                <c:pt idx="14">
                  <c:v>2.48707037552263</c:v>
                </c:pt>
                <c:pt idx="15">
                  <c:v>2.38729018048108</c:v>
                </c:pt>
                <c:pt idx="16">
                  <c:v>2.2915131239998598</c:v>
                </c:pt>
                <c:pt idx="17">
                  <c:v>2.1995786018796499</c:v>
                </c:pt>
                <c:pt idx="18">
                  <c:v>2.1113324532926101</c:v>
                </c:pt>
                <c:pt idx="19">
                  <c:v>2.0266267022770901</c:v>
                </c:pt>
                <c:pt idx="20">
                  <c:v>1.94531930960343</c:v>
                </c:pt>
                <c:pt idx="21">
                  <c:v>1.8672739345948699</c:v>
                </c:pt>
                <c:pt idx="22">
                  <c:v>1.79235970650403</c:v>
                </c:pt>
                <c:pt idx="23">
                  <c:v>1.7204510050616599</c:v>
                </c:pt>
                <c:pt idx="24">
                  <c:v>1.6514272498297999</c:v>
                </c:pt>
                <c:pt idx="25">
                  <c:v>1.5851726980058201</c:v>
                </c:pt>
                <c:pt idx="26">
                  <c:v>1.5215762503386101</c:v>
                </c:pt>
                <c:pt idx="27">
                  <c:v>1.46053126483132</c:v>
                </c:pt>
                <c:pt idx="28">
                  <c:v>1.40193537791818</c:v>
                </c:pt>
                <c:pt idx="29">
                  <c:v>1.3456903328156899</c:v>
                </c:pt>
                <c:pt idx="30">
                  <c:v>1.2917018147603101</c:v>
                </c:pt>
                <c:pt idx="31">
                  <c:v>1.23987929285631</c:v>
                </c:pt>
                <c:pt idx="32">
                  <c:v>1.1901358682685801</c:v>
                </c:pt>
                <c:pt idx="33">
                  <c:v>1.1423881285059501</c:v>
                </c:pt>
                <c:pt idx="34">
                  <c:v>1.09655600755058</c:v>
                </c:pt>
                <c:pt idx="35">
                  <c:v>1.05256265159884</c:v>
                </c:pt>
                <c:pt idx="36">
                  <c:v>1.01033429018871</c:v>
                </c:pt>
                <c:pt idx="37">
                  <c:v>0.96980011249741305</c:v>
                </c:pt>
                <c:pt idx="38">
                  <c:v>0.93089214860194702</c:v>
                </c:pt>
              </c:numCache>
            </c:numRef>
          </c:yVal>
          <c:smooth val="0"/>
        </c:ser>
        <c:ser>
          <c:idx val="1"/>
          <c:order val="1"/>
          <c:tx>
            <c:strRef>
              <c:f>Microsoft_Excel_Worksheet6!$C$1</c:f>
              <c:strCache>
                <c:ptCount val="1"/>
                <c:pt idx="0">
                  <c:v>lower</c:v>
                </c:pt>
              </c:strCache>
            </c:strRef>
          </c:tx>
          <c:spPr>
            <a:ln w="41275">
              <a:solidFill>
                <a:srgbClr val="00FF00"/>
              </a:solidFill>
              <a:prstDash val="sysDash"/>
            </a:ln>
          </c:spPr>
          <c:marker>
            <c:symbol val="none"/>
          </c:marker>
          <c:xVal>
            <c:numRef>
              <c:f>Microsoft_Excel_Worksheet6!$A$2:$A$10002</c:f>
              <c:numCache>
                <c:formatCode>General</c:formatCode>
                <c:ptCount val="10001"/>
                <c:pt idx="0">
                  <c:v>0.1</c:v>
                </c:pt>
                <c:pt idx="1">
                  <c:v>0.15</c:v>
                </c:pt>
                <c:pt idx="2">
                  <c:v>0.2</c:v>
                </c:pt>
                <c:pt idx="3">
                  <c:v>0.25</c:v>
                </c:pt>
                <c:pt idx="4">
                  <c:v>0.3</c:v>
                </c:pt>
                <c:pt idx="5">
                  <c:v>0.35</c:v>
                </c:pt>
                <c:pt idx="6">
                  <c:v>0.4</c:v>
                </c:pt>
                <c:pt idx="7">
                  <c:v>0.45</c:v>
                </c:pt>
                <c:pt idx="8">
                  <c:v>0.5</c:v>
                </c:pt>
                <c:pt idx="9">
                  <c:v>0.55000000000000004</c:v>
                </c:pt>
                <c:pt idx="10">
                  <c:v>0.6</c:v>
                </c:pt>
                <c:pt idx="11">
                  <c:v>0.65</c:v>
                </c:pt>
                <c:pt idx="12">
                  <c:v>0.7</c:v>
                </c:pt>
                <c:pt idx="13">
                  <c:v>0.75</c:v>
                </c:pt>
                <c:pt idx="14">
                  <c:v>0.8</c:v>
                </c:pt>
                <c:pt idx="15">
                  <c:v>0.85</c:v>
                </c:pt>
                <c:pt idx="16">
                  <c:v>0.9</c:v>
                </c:pt>
                <c:pt idx="17">
                  <c:v>0.95</c:v>
                </c:pt>
                <c:pt idx="18">
                  <c:v>1</c:v>
                </c:pt>
                <c:pt idx="19">
                  <c:v>1.05</c:v>
                </c:pt>
                <c:pt idx="20">
                  <c:v>1.1000000000000001</c:v>
                </c:pt>
                <c:pt idx="21">
                  <c:v>1.1499999999999999</c:v>
                </c:pt>
                <c:pt idx="22">
                  <c:v>1.2</c:v>
                </c:pt>
                <c:pt idx="23">
                  <c:v>1.25</c:v>
                </c:pt>
                <c:pt idx="24">
                  <c:v>1.3</c:v>
                </c:pt>
                <c:pt idx="25">
                  <c:v>1.35</c:v>
                </c:pt>
                <c:pt idx="26">
                  <c:v>1.4</c:v>
                </c:pt>
                <c:pt idx="27">
                  <c:v>1.45</c:v>
                </c:pt>
                <c:pt idx="28">
                  <c:v>1.5</c:v>
                </c:pt>
                <c:pt idx="29">
                  <c:v>1.55</c:v>
                </c:pt>
                <c:pt idx="30">
                  <c:v>1.6</c:v>
                </c:pt>
                <c:pt idx="31">
                  <c:v>1.65</c:v>
                </c:pt>
                <c:pt idx="32">
                  <c:v>1.7</c:v>
                </c:pt>
                <c:pt idx="33">
                  <c:v>1.75</c:v>
                </c:pt>
                <c:pt idx="34">
                  <c:v>1.8</c:v>
                </c:pt>
                <c:pt idx="35">
                  <c:v>1.85</c:v>
                </c:pt>
                <c:pt idx="36">
                  <c:v>1.9</c:v>
                </c:pt>
                <c:pt idx="37">
                  <c:v>1.95</c:v>
                </c:pt>
                <c:pt idx="38">
                  <c:v>2</c:v>
                </c:pt>
              </c:numCache>
            </c:numRef>
          </c:xVal>
          <c:yVal>
            <c:numRef>
              <c:f>Microsoft_Excel_Worksheet6!$C$2:$C$10002</c:f>
              <c:numCache>
                <c:formatCode>General</c:formatCode>
                <c:ptCount val="10001"/>
                <c:pt idx="0">
                  <c:v>1.88664277769432</c:v>
                </c:pt>
                <c:pt idx="1">
                  <c:v>1.8538930379731799</c:v>
                </c:pt>
                <c:pt idx="2">
                  <c:v>1.8217117924388999</c:v>
                </c:pt>
                <c:pt idx="3">
                  <c:v>1.7900891727492101</c:v>
                </c:pt>
                <c:pt idx="4">
                  <c:v>1.7590154818638499</c:v>
                </c:pt>
                <c:pt idx="5">
                  <c:v>1.7284811910709199</c:v>
                </c:pt>
                <c:pt idx="6">
                  <c:v>1.69847693706495</c:v>
                </c:pt>
                <c:pt idx="7">
                  <c:v>1.66899351907565</c:v>
                </c:pt>
                <c:pt idx="8">
                  <c:v>1.64002189604652</c:v>
                </c:pt>
                <c:pt idx="9">
                  <c:v>1.61155318386236</c:v>
                </c:pt>
                <c:pt idx="10">
                  <c:v>1.5835786526250399</c:v>
                </c:pt>
                <c:pt idx="11">
                  <c:v>1.55608972397644</c:v>
                </c:pt>
                <c:pt idx="12">
                  <c:v>1.5290779684679301</c:v>
                </c:pt>
                <c:pt idx="13">
                  <c:v>1.5025351029754701</c:v>
                </c:pt>
                <c:pt idx="14">
                  <c:v>1.47645298815961</c:v>
                </c:pt>
                <c:pt idx="15">
                  <c:v>1.4508236259695799</c:v>
                </c:pt>
                <c:pt idx="16">
                  <c:v>1.4256391571906699</c:v>
                </c:pt>
                <c:pt idx="17">
                  <c:v>1.4008918590342501</c:v>
                </c:pt>
                <c:pt idx="18">
                  <c:v>1.3765741427695399</c:v>
                </c:pt>
                <c:pt idx="19">
                  <c:v>1.35267855139656</c:v>
                </c:pt>
                <c:pt idx="20">
                  <c:v>1.32919775735946</c:v>
                </c:pt>
                <c:pt idx="21">
                  <c:v>1.3061245602995299</c:v>
                </c:pt>
                <c:pt idx="22">
                  <c:v>1.2834518848471601</c:v>
                </c:pt>
                <c:pt idx="23">
                  <c:v>1.2611727784522999</c:v>
                </c:pt>
                <c:pt idx="24">
                  <c:v>1.2392804092523499</c:v>
                </c:pt>
                <c:pt idx="25">
                  <c:v>1.2177680639772499</c:v>
                </c:pt>
                <c:pt idx="26">
                  <c:v>1.19662914589085</c:v>
                </c:pt>
                <c:pt idx="27">
                  <c:v>1.1758571727680101</c:v>
                </c:pt>
                <c:pt idx="28">
                  <c:v>1.1554457749068601</c:v>
                </c:pt>
                <c:pt idx="29">
                  <c:v>1.1353886931755</c:v>
                </c:pt>
                <c:pt idx="30">
                  <c:v>1.1156797770926801</c:v>
                </c:pt>
                <c:pt idx="31">
                  <c:v>1.0963129829417599</c:v>
                </c:pt>
                <c:pt idx="32">
                  <c:v>1.0772823719173801</c:v>
                </c:pt>
                <c:pt idx="33">
                  <c:v>1.0585821083043701</c:v>
                </c:pt>
                <c:pt idx="34">
                  <c:v>1.0402064576882</c:v>
                </c:pt>
                <c:pt idx="35">
                  <c:v>1.02214978519656</c:v>
                </c:pt>
                <c:pt idx="36">
                  <c:v>1.00440655377141</c:v>
                </c:pt>
                <c:pt idx="37">
                  <c:v>0.95292764519767903</c:v>
                </c:pt>
                <c:pt idx="38">
                  <c:v>0.89350956225811995</c:v>
                </c:pt>
              </c:numCache>
            </c:numRef>
          </c:yVal>
          <c:smooth val="0"/>
        </c:ser>
        <c:ser>
          <c:idx val="2"/>
          <c:order val="2"/>
          <c:tx>
            <c:strRef>
              <c:f>Microsoft_Excel_Worksheet6!$D$1</c:f>
              <c:strCache>
                <c:ptCount val="1"/>
                <c:pt idx="0">
                  <c:v>upper</c:v>
                </c:pt>
              </c:strCache>
            </c:strRef>
          </c:tx>
          <c:spPr>
            <a:ln w="41275">
              <a:solidFill>
                <a:srgbClr val="00FF00"/>
              </a:solidFill>
              <a:prstDash val="sysDash"/>
            </a:ln>
          </c:spPr>
          <c:marker>
            <c:symbol val="none"/>
          </c:marker>
          <c:xVal>
            <c:numRef>
              <c:f>Microsoft_Excel_Worksheet6!$A$2:$A$10002</c:f>
              <c:numCache>
                <c:formatCode>General</c:formatCode>
                <c:ptCount val="10001"/>
                <c:pt idx="0">
                  <c:v>0.1</c:v>
                </c:pt>
                <c:pt idx="1">
                  <c:v>0.15</c:v>
                </c:pt>
                <c:pt idx="2">
                  <c:v>0.2</c:v>
                </c:pt>
                <c:pt idx="3">
                  <c:v>0.25</c:v>
                </c:pt>
                <c:pt idx="4">
                  <c:v>0.3</c:v>
                </c:pt>
                <c:pt idx="5">
                  <c:v>0.35</c:v>
                </c:pt>
                <c:pt idx="6">
                  <c:v>0.4</c:v>
                </c:pt>
                <c:pt idx="7">
                  <c:v>0.45</c:v>
                </c:pt>
                <c:pt idx="8">
                  <c:v>0.5</c:v>
                </c:pt>
                <c:pt idx="9">
                  <c:v>0.55000000000000004</c:v>
                </c:pt>
                <c:pt idx="10">
                  <c:v>0.6</c:v>
                </c:pt>
                <c:pt idx="11">
                  <c:v>0.65</c:v>
                </c:pt>
                <c:pt idx="12">
                  <c:v>0.7</c:v>
                </c:pt>
                <c:pt idx="13">
                  <c:v>0.75</c:v>
                </c:pt>
                <c:pt idx="14">
                  <c:v>0.8</c:v>
                </c:pt>
                <c:pt idx="15">
                  <c:v>0.85</c:v>
                </c:pt>
                <c:pt idx="16">
                  <c:v>0.9</c:v>
                </c:pt>
                <c:pt idx="17">
                  <c:v>0.95</c:v>
                </c:pt>
                <c:pt idx="18">
                  <c:v>1</c:v>
                </c:pt>
                <c:pt idx="19">
                  <c:v>1.05</c:v>
                </c:pt>
                <c:pt idx="20">
                  <c:v>1.1000000000000001</c:v>
                </c:pt>
                <c:pt idx="21">
                  <c:v>1.1499999999999999</c:v>
                </c:pt>
                <c:pt idx="22">
                  <c:v>1.2</c:v>
                </c:pt>
                <c:pt idx="23">
                  <c:v>1.25</c:v>
                </c:pt>
                <c:pt idx="24">
                  <c:v>1.3</c:v>
                </c:pt>
                <c:pt idx="25">
                  <c:v>1.35</c:v>
                </c:pt>
                <c:pt idx="26">
                  <c:v>1.4</c:v>
                </c:pt>
                <c:pt idx="27">
                  <c:v>1.45</c:v>
                </c:pt>
                <c:pt idx="28">
                  <c:v>1.5</c:v>
                </c:pt>
                <c:pt idx="29">
                  <c:v>1.55</c:v>
                </c:pt>
                <c:pt idx="30">
                  <c:v>1.6</c:v>
                </c:pt>
                <c:pt idx="31">
                  <c:v>1.65</c:v>
                </c:pt>
                <c:pt idx="32">
                  <c:v>1.7</c:v>
                </c:pt>
                <c:pt idx="33">
                  <c:v>1.75</c:v>
                </c:pt>
                <c:pt idx="34">
                  <c:v>1.8</c:v>
                </c:pt>
                <c:pt idx="35">
                  <c:v>1.85</c:v>
                </c:pt>
                <c:pt idx="36">
                  <c:v>1.9</c:v>
                </c:pt>
                <c:pt idx="37">
                  <c:v>1.95</c:v>
                </c:pt>
                <c:pt idx="38">
                  <c:v>2</c:v>
                </c:pt>
              </c:numCache>
            </c:numRef>
          </c:xVal>
          <c:yVal>
            <c:numRef>
              <c:f>Microsoft_Excel_Worksheet6!$D$2:$D$10002</c:f>
              <c:numCache>
                <c:formatCode>General</c:formatCode>
                <c:ptCount val="10001"/>
                <c:pt idx="0">
                  <c:v>10.3182638684865</c:v>
                </c:pt>
                <c:pt idx="1">
                  <c:v>9.6748871531401601</c:v>
                </c:pt>
                <c:pt idx="2">
                  <c:v>9.0716270313531506</c:v>
                </c:pt>
                <c:pt idx="3">
                  <c:v>8.50598210535893</c:v>
                </c:pt>
                <c:pt idx="4">
                  <c:v>7.9756069475327704</c:v>
                </c:pt>
                <c:pt idx="5">
                  <c:v>7.4783023751551703</c:v>
                </c:pt>
                <c:pt idx="6">
                  <c:v>7.0120063315747601</c:v>
                </c:pt>
                <c:pt idx="7">
                  <c:v>6.5747853359599304</c:v>
                </c:pt>
                <c:pt idx="8">
                  <c:v>6.1648264661856897</c:v>
                </c:pt>
                <c:pt idx="9">
                  <c:v>5.7804298416131896</c:v>
                </c:pt>
                <c:pt idx="10">
                  <c:v>5.4200015745919004</c:v>
                </c:pt>
                <c:pt idx="11">
                  <c:v>5.0820471614582203</c:v>
                </c:pt>
                <c:pt idx="12">
                  <c:v>4.7651652856263604</c:v>
                </c:pt>
                <c:pt idx="13">
                  <c:v>4.4680420070763702</c:v>
                </c:pt>
                <c:pt idx="14">
                  <c:v>4.1894453141461003</c:v>
                </c:pt>
                <c:pt idx="15">
                  <c:v>3.92822001503639</c:v>
                </c:pt>
                <c:pt idx="16">
                  <c:v>3.6832829478471401</c:v>
                </c:pt>
                <c:pt idx="17">
                  <c:v>3.4536184892830901</c:v>
                </c:pt>
                <c:pt idx="18">
                  <c:v>3.2382743434059398</c:v>
                </c:pt>
                <c:pt idx="19">
                  <c:v>3.0363575929714099</c:v>
                </c:pt>
                <c:pt idx="20">
                  <c:v>2.8470309969779501</c:v>
                </c:pt>
                <c:pt idx="21">
                  <c:v>2.6695095190751501</c:v>
                </c:pt>
                <c:pt idx="22">
                  <c:v>2.5030570724369299</c:v>
                </c:pt>
                <c:pt idx="23">
                  <c:v>2.34698346760237</c:v>
                </c:pt>
                <c:pt idx="24">
                  <c:v>2.2006415506283501</c:v>
                </c:pt>
                <c:pt idx="25">
                  <c:v>2.0634245196875001</c:v>
                </c:pt>
                <c:pt idx="26">
                  <c:v>1.9347634089849399</c:v>
                </c:pt>
                <c:pt idx="27">
                  <c:v>1.8141247295606999</c:v>
                </c:pt>
                <c:pt idx="28">
                  <c:v>1.7010082571958101</c:v>
                </c:pt>
                <c:pt idx="29">
                  <c:v>1.59494495824937</c:v>
                </c:pt>
                <c:pt idx="30">
                  <c:v>1.49549504482637</c:v>
                </c:pt>
                <c:pt idx="31">
                  <c:v>1.4022461512120299</c:v>
                </c:pt>
                <c:pt idx="32">
                  <c:v>1.3148116240112699</c:v>
                </c:pt>
                <c:pt idx="33">
                  <c:v>1.2328289189033801</c:v>
                </c:pt>
                <c:pt idx="34">
                  <c:v>1.15595809736426</c:v>
                </c:pt>
                <c:pt idx="35">
                  <c:v>1.0838804171227601</c:v>
                </c:pt>
                <c:pt idx="36">
                  <c:v>1.01629701050661</c:v>
                </c:pt>
                <c:pt idx="37">
                  <c:v>0.986971322471068</c:v>
                </c:pt>
                <c:pt idx="38">
                  <c:v>0.96983874480172005</c:v>
                </c:pt>
              </c:numCache>
            </c:numRef>
          </c:yVal>
          <c:smooth val="1"/>
        </c:ser>
        <c:dLbls>
          <c:showLegendKey val="0"/>
          <c:showVal val="0"/>
          <c:showCatName val="0"/>
          <c:showSerName val="0"/>
          <c:showPercent val="0"/>
          <c:showBubbleSize val="0"/>
        </c:dLbls>
        <c:axId val="732824992"/>
        <c:axId val="732825384"/>
      </c:scatterChart>
      <c:valAx>
        <c:axId val="732824992"/>
        <c:scaling>
          <c:orientation val="minMax"/>
          <c:max val="2"/>
          <c:min val="1.2"/>
        </c:scaling>
        <c:delete val="0"/>
        <c:axPos val="b"/>
        <c:title>
          <c:tx>
            <c:rich>
              <a:bodyPr/>
              <a:lstStyle/>
              <a:p>
                <a:pPr>
                  <a:defRPr sz="1700"/>
                </a:pPr>
                <a:r>
                  <a:rPr lang="en-US" sz="1700" dirty="0" smtClean="0"/>
                  <a:t>Recipient BSA (m</a:t>
                </a:r>
                <a:r>
                  <a:rPr lang="en-US" sz="1700" baseline="30000" dirty="0" smtClean="0"/>
                  <a:t>2</a:t>
                </a:r>
                <a:r>
                  <a:rPr lang="en-US" sz="1700" dirty="0" smtClean="0"/>
                  <a:t>)</a:t>
                </a:r>
                <a:endParaRPr lang="en-US" sz="1700" dirty="0"/>
              </a:p>
            </c:rich>
          </c:tx>
          <c:layout>
            <c:manualLayout>
              <c:xMode val="edge"/>
              <c:yMode val="edge"/>
              <c:x val="0.44606560518430771"/>
              <c:y val="0.88582020997375333"/>
            </c:manualLayout>
          </c:layout>
          <c:overlay val="0"/>
        </c:title>
        <c:numFmt formatCode="#,##0.0" sourceLinked="0"/>
        <c:majorTickMark val="out"/>
        <c:minorTickMark val="none"/>
        <c:tickLblPos val="nextTo"/>
        <c:txPr>
          <a:bodyPr rot="0"/>
          <a:lstStyle/>
          <a:p>
            <a:pPr>
              <a:defRPr sz="1500" b="1"/>
            </a:pPr>
            <a:endParaRPr lang="en-US"/>
          </a:p>
        </c:txPr>
        <c:crossAx val="732825384"/>
        <c:crosses val="autoZero"/>
        <c:crossBetween val="midCat"/>
        <c:majorUnit val="0.2"/>
      </c:valAx>
      <c:valAx>
        <c:axId val="732825384"/>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15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732824992"/>
        <c:crossesAt val="0.2"/>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Microsoft_Excel_Worksheet7!$B$1</c:f>
              <c:strCache>
                <c:ptCount val="1"/>
                <c:pt idx="0">
                  <c:v>yhat</c:v>
                </c:pt>
              </c:strCache>
            </c:strRef>
          </c:tx>
          <c:spPr>
            <a:ln w="38100">
              <a:solidFill>
                <a:srgbClr val="00FF00"/>
              </a:solidFill>
            </a:ln>
          </c:spPr>
          <c:marker>
            <c:symbol val="none"/>
          </c:marker>
          <c:xVal>
            <c:numRef>
              <c:f>Microsoft_Excel_Worksheet7!$A$2:$A$10002</c:f>
              <c:numCache>
                <c:formatCode>General</c:formatCode>
                <c:ptCount val="10001"/>
                <c:pt idx="0">
                  <c:v>-50</c:v>
                </c:pt>
                <c:pt idx="1">
                  <c:v>-49</c:v>
                </c:pt>
                <c:pt idx="2">
                  <c:v>-48</c:v>
                </c:pt>
                <c:pt idx="3">
                  <c:v>-47</c:v>
                </c:pt>
                <c:pt idx="4">
                  <c:v>-46</c:v>
                </c:pt>
                <c:pt idx="5">
                  <c:v>-45</c:v>
                </c:pt>
                <c:pt idx="6">
                  <c:v>-44</c:v>
                </c:pt>
                <c:pt idx="7">
                  <c:v>-43</c:v>
                </c:pt>
                <c:pt idx="8">
                  <c:v>-42</c:v>
                </c:pt>
                <c:pt idx="9">
                  <c:v>-41</c:v>
                </c:pt>
                <c:pt idx="10">
                  <c:v>-40</c:v>
                </c:pt>
                <c:pt idx="11">
                  <c:v>-39</c:v>
                </c:pt>
                <c:pt idx="12">
                  <c:v>-38</c:v>
                </c:pt>
                <c:pt idx="13">
                  <c:v>-37</c:v>
                </c:pt>
                <c:pt idx="14">
                  <c:v>-36</c:v>
                </c:pt>
                <c:pt idx="15">
                  <c:v>-35</c:v>
                </c:pt>
                <c:pt idx="16">
                  <c:v>-34</c:v>
                </c:pt>
                <c:pt idx="17">
                  <c:v>-33</c:v>
                </c:pt>
                <c:pt idx="18">
                  <c:v>-32</c:v>
                </c:pt>
                <c:pt idx="19">
                  <c:v>-31</c:v>
                </c:pt>
                <c:pt idx="20">
                  <c:v>-30</c:v>
                </c:pt>
                <c:pt idx="21">
                  <c:v>-29</c:v>
                </c:pt>
                <c:pt idx="22">
                  <c:v>-28</c:v>
                </c:pt>
                <c:pt idx="23">
                  <c:v>-27</c:v>
                </c:pt>
                <c:pt idx="24">
                  <c:v>-26</c:v>
                </c:pt>
                <c:pt idx="25">
                  <c:v>-25</c:v>
                </c:pt>
                <c:pt idx="26">
                  <c:v>-24</c:v>
                </c:pt>
                <c:pt idx="27">
                  <c:v>-23</c:v>
                </c:pt>
                <c:pt idx="28">
                  <c:v>-22</c:v>
                </c:pt>
                <c:pt idx="29">
                  <c:v>-21</c:v>
                </c:pt>
                <c:pt idx="30">
                  <c:v>-20</c:v>
                </c:pt>
                <c:pt idx="31">
                  <c:v>-19</c:v>
                </c:pt>
                <c:pt idx="32">
                  <c:v>-18</c:v>
                </c:pt>
                <c:pt idx="33">
                  <c:v>-17</c:v>
                </c:pt>
                <c:pt idx="34">
                  <c:v>-16</c:v>
                </c:pt>
                <c:pt idx="35">
                  <c:v>-15</c:v>
                </c:pt>
                <c:pt idx="36">
                  <c:v>-14</c:v>
                </c:pt>
                <c:pt idx="37">
                  <c:v>-13</c:v>
                </c:pt>
                <c:pt idx="38">
                  <c:v>-12</c:v>
                </c:pt>
                <c:pt idx="39">
                  <c:v>-11</c:v>
                </c:pt>
                <c:pt idx="40">
                  <c:v>-10</c:v>
                </c:pt>
                <c:pt idx="41">
                  <c:v>-9</c:v>
                </c:pt>
                <c:pt idx="42">
                  <c:v>-8</c:v>
                </c:pt>
                <c:pt idx="43">
                  <c:v>-7</c:v>
                </c:pt>
                <c:pt idx="44">
                  <c:v>-6</c:v>
                </c:pt>
                <c:pt idx="45">
                  <c:v>-5</c:v>
                </c:pt>
                <c:pt idx="46">
                  <c:v>-4</c:v>
                </c:pt>
                <c:pt idx="47">
                  <c:v>-3</c:v>
                </c:pt>
                <c:pt idx="48">
                  <c:v>-2</c:v>
                </c:pt>
                <c:pt idx="49">
                  <c:v>-1</c:v>
                </c:pt>
                <c:pt idx="50">
                  <c:v>0</c:v>
                </c:pt>
                <c:pt idx="51">
                  <c:v>1</c:v>
                </c:pt>
                <c:pt idx="52">
                  <c:v>2</c:v>
                </c:pt>
                <c:pt idx="53">
                  <c:v>3</c:v>
                </c:pt>
                <c:pt idx="54">
                  <c:v>4</c:v>
                </c:pt>
                <c:pt idx="55">
                  <c:v>5</c:v>
                </c:pt>
                <c:pt idx="56">
                  <c:v>6</c:v>
                </c:pt>
                <c:pt idx="57">
                  <c:v>7</c:v>
                </c:pt>
                <c:pt idx="58">
                  <c:v>8</c:v>
                </c:pt>
                <c:pt idx="59">
                  <c:v>9</c:v>
                </c:pt>
                <c:pt idx="60">
                  <c:v>10</c:v>
                </c:pt>
                <c:pt idx="61">
                  <c:v>11</c:v>
                </c:pt>
                <c:pt idx="62">
                  <c:v>12</c:v>
                </c:pt>
                <c:pt idx="63">
                  <c:v>13</c:v>
                </c:pt>
                <c:pt idx="64">
                  <c:v>14</c:v>
                </c:pt>
                <c:pt idx="65">
                  <c:v>15</c:v>
                </c:pt>
                <c:pt idx="66">
                  <c:v>16</c:v>
                </c:pt>
                <c:pt idx="67">
                  <c:v>17</c:v>
                </c:pt>
                <c:pt idx="68">
                  <c:v>18</c:v>
                </c:pt>
                <c:pt idx="69">
                  <c:v>19</c:v>
                </c:pt>
                <c:pt idx="70">
                  <c:v>20</c:v>
                </c:pt>
                <c:pt idx="71">
                  <c:v>21</c:v>
                </c:pt>
                <c:pt idx="72">
                  <c:v>22</c:v>
                </c:pt>
                <c:pt idx="73">
                  <c:v>23</c:v>
                </c:pt>
                <c:pt idx="74">
                  <c:v>24</c:v>
                </c:pt>
                <c:pt idx="75">
                  <c:v>25</c:v>
                </c:pt>
                <c:pt idx="76">
                  <c:v>26</c:v>
                </c:pt>
                <c:pt idx="77">
                  <c:v>27</c:v>
                </c:pt>
                <c:pt idx="78">
                  <c:v>28</c:v>
                </c:pt>
                <c:pt idx="79">
                  <c:v>29</c:v>
                </c:pt>
                <c:pt idx="80">
                  <c:v>30</c:v>
                </c:pt>
              </c:numCache>
            </c:numRef>
          </c:xVal>
          <c:yVal>
            <c:numRef>
              <c:f>Microsoft_Excel_Worksheet7!$B$2:$B$10002</c:f>
              <c:numCache>
                <c:formatCode>General</c:formatCode>
                <c:ptCount val="10001"/>
                <c:pt idx="0">
                  <c:v>0.86585018531200797</c:v>
                </c:pt>
                <c:pt idx="1">
                  <c:v>0.86936289338019002</c:v>
                </c:pt>
                <c:pt idx="2">
                  <c:v>0.872889852317843</c:v>
                </c:pt>
                <c:pt idx="3">
                  <c:v>0.87643111993998501</c:v>
                </c:pt>
                <c:pt idx="4">
                  <c:v>0.879986754296187</c:v>
                </c:pt>
                <c:pt idx="5">
                  <c:v>0.88355681367152294</c:v>
                </c:pt>
                <c:pt idx="6">
                  <c:v>0.88714135658752802</c:v>
                </c:pt>
                <c:pt idx="7">
                  <c:v>0.89074044180315404</c:v>
                </c:pt>
                <c:pt idx="8">
                  <c:v>0.89435412831573502</c:v>
                </c:pt>
                <c:pt idx="9">
                  <c:v>0.89798247536195597</c:v>
                </c:pt>
                <c:pt idx="10">
                  <c:v>0.90162957518443498</c:v>
                </c:pt>
                <c:pt idx="11">
                  <c:v>0.90531578272236601</c:v>
                </c:pt>
                <c:pt idx="12">
                  <c:v>0.90906585200517798</c:v>
                </c:pt>
                <c:pt idx="13">
                  <c:v>0.91290494987802395</c:v>
                </c:pt>
                <c:pt idx="14">
                  <c:v>0.91685867683383804</c:v>
                </c:pt>
                <c:pt idx="15">
                  <c:v>0.92095309493593802</c:v>
                </c:pt>
                <c:pt idx="16">
                  <c:v>0.92521476305821504</c:v>
                </c:pt>
                <c:pt idx="17">
                  <c:v>0.92967077969427303</c:v>
                </c:pt>
                <c:pt idx="18">
                  <c:v>0.9343488336172</c:v>
                </c:pt>
                <c:pt idx="19">
                  <c:v>0.93927726270823197</c:v>
                </c:pt>
                <c:pt idx="20">
                  <c:v>0.94448512131585105</c:v>
                </c:pt>
                <c:pt idx="21">
                  <c:v>0.95000225655714998</c:v>
                </c:pt>
                <c:pt idx="22">
                  <c:v>0.95585939403126896</c:v>
                </c:pt>
                <c:pt idx="23">
                  <c:v>0.96208823348082895</c:v>
                </c:pt>
                <c:pt idx="24">
                  <c:v>0.96872155501229196</c:v>
                </c:pt>
                <c:pt idx="25">
                  <c:v>0.97579333657092404</c:v>
                </c:pt>
                <c:pt idx="26">
                  <c:v>0.98333888346134402</c:v>
                </c:pt>
                <c:pt idx="27">
                  <c:v>0.99139497081175398</c:v>
                </c:pt>
                <c:pt idx="28">
                  <c:v>1</c:v>
                </c:pt>
                <c:pt idx="29">
                  <c:v>1.00918557235364</c:v>
                </c:pt>
                <c:pt idx="30">
                  <c:v>1.01895021599042</c:v>
                </c:pt>
                <c:pt idx="31">
                  <c:v>1.02928407371241</c:v>
                </c:pt>
                <c:pt idx="32">
                  <c:v>1.04017724702268</c:v>
                </c:pt>
                <c:pt idx="33">
                  <c:v>1.05161969517845</c:v>
                </c:pt>
                <c:pt idx="34">
                  <c:v>1.06360113532601</c:v>
                </c:pt>
                <c:pt idx="35">
                  <c:v>1.07611094354281</c:v>
                </c:pt>
                <c:pt idx="36">
                  <c:v>1.08913805666439</c:v>
                </c:pt>
                <c:pt idx="37">
                  <c:v>1.1026708748246099</c:v>
                </c:pt>
                <c:pt idx="38">
                  <c:v>1.1166971646894399</c:v>
                </c:pt>
                <c:pt idx="39">
                  <c:v>1.13120396341525</c:v>
                </c:pt>
                <c:pt idx="40">
                  <c:v>1.1461774834145</c:v>
                </c:pt>
                <c:pt idx="41">
                  <c:v>1.1616030180630199</c:v>
                </c:pt>
                <c:pt idx="42">
                  <c:v>1.17746484853575</c:v>
                </c:pt>
                <c:pt idx="43">
                  <c:v>1.1937461520097501</c:v>
                </c:pt>
                <c:pt idx="44">
                  <c:v>1.21042891152635</c:v>
                </c:pt>
                <c:pt idx="45">
                  <c:v>1.2274938278571901</c:v>
                </c:pt>
                <c:pt idx="46">
                  <c:v>1.2449202337716601</c:v>
                </c:pt>
                <c:pt idx="47">
                  <c:v>1.26268601115589</c:v>
                </c:pt>
                <c:pt idx="48">
                  <c:v>1.28076751148548</c:v>
                </c:pt>
                <c:pt idx="49">
                  <c:v>1.29913948020506</c:v>
                </c:pt>
                <c:pt idx="50">
                  <c:v>1.31778031838034</c:v>
                </c:pt>
                <c:pt idx="51">
                  <c:v>1.33668862656416</c:v>
                </c:pt>
                <c:pt idx="52">
                  <c:v>1.3558682425778099</c:v>
                </c:pt>
                <c:pt idx="53">
                  <c:v>1.3753230593099599</c:v>
                </c:pt>
                <c:pt idx="54">
                  <c:v>1.39505702550678</c:v>
                </c:pt>
                <c:pt idx="55">
                  <c:v>1.41507414657345</c:v>
                </c:pt>
                <c:pt idx="56">
                  <c:v>1.4353784853871101</c:v>
                </c:pt>
                <c:pt idx="57">
                  <c:v>1.4559741631215399</c:v>
                </c:pt>
                <c:pt idx="58">
                  <c:v>1.4768653600835799</c:v>
                </c:pt>
                <c:pt idx="59">
                  <c:v>1.4980563165616601</c:v>
                </c:pt>
                <c:pt idx="60">
                  <c:v>1.5195513336864399</c:v>
                </c:pt>
                <c:pt idx="61">
                  <c:v>1.5413547743037599</c:v>
                </c:pt>
                <c:pt idx="62">
                  <c:v>1.56347106386025</c:v>
                </c:pt>
                <c:pt idx="63">
                  <c:v>1.5859046913015</c:v>
                </c:pt>
                <c:pt idx="64">
                  <c:v>1.6086602099832199</c:v>
                </c:pt>
                <c:pt idx="65">
                  <c:v>1.6317422385953899</c:v>
                </c:pt>
                <c:pt idx="66">
                  <c:v>1.6551554620997799</c:v>
                </c:pt>
                <c:pt idx="67">
                  <c:v>1.6789046326807999</c:v>
                </c:pt>
                <c:pt idx="68">
                  <c:v>1.70299457071007</c:v>
                </c:pt>
                <c:pt idx="69">
                  <c:v>1.7274301657248301</c:v>
                </c:pt>
                <c:pt idx="70">
                  <c:v>1.7522163774203501</c:v>
                </c:pt>
                <c:pt idx="71">
                  <c:v>1.7773582366565901</c:v>
                </c:pt>
                <c:pt idx="72">
                  <c:v>1.8028608464793401</c:v>
                </c:pt>
                <c:pt idx="73">
                  <c:v>1.8287293831559901</c:v>
                </c:pt>
                <c:pt idx="74">
                  <c:v>1.8549690972260999</c:v>
                </c:pt>
                <c:pt idx="75">
                  <c:v>1.8815853145671899</c:v>
                </c:pt>
                <c:pt idx="76">
                  <c:v>1.9085834374756601</c:v>
                </c:pt>
                <c:pt idx="77">
                  <c:v>1.93596894576333</c:v>
                </c:pt>
                <c:pt idx="78">
                  <c:v>1.96374739786967</c:v>
                </c:pt>
                <c:pt idx="79">
                  <c:v>1.99192443199</c:v>
                </c:pt>
                <c:pt idx="80">
                  <c:v>2.0205057672198699</c:v>
                </c:pt>
              </c:numCache>
            </c:numRef>
          </c:yVal>
          <c:smooth val="0"/>
        </c:ser>
        <c:ser>
          <c:idx val="1"/>
          <c:order val="1"/>
          <c:tx>
            <c:strRef>
              <c:f>Microsoft_Excel_Worksheet7!$C$1</c:f>
              <c:strCache>
                <c:ptCount val="1"/>
                <c:pt idx="0">
                  <c:v>lower</c:v>
                </c:pt>
              </c:strCache>
            </c:strRef>
          </c:tx>
          <c:spPr>
            <a:ln w="41275">
              <a:solidFill>
                <a:srgbClr val="00FF00"/>
              </a:solidFill>
              <a:prstDash val="sysDash"/>
            </a:ln>
          </c:spPr>
          <c:marker>
            <c:symbol val="none"/>
          </c:marker>
          <c:xVal>
            <c:numRef>
              <c:f>Microsoft_Excel_Worksheet7!$A$2:$A$10002</c:f>
              <c:numCache>
                <c:formatCode>General</c:formatCode>
                <c:ptCount val="10001"/>
                <c:pt idx="0">
                  <c:v>-50</c:v>
                </c:pt>
                <c:pt idx="1">
                  <c:v>-49</c:v>
                </c:pt>
                <c:pt idx="2">
                  <c:v>-48</c:v>
                </c:pt>
                <c:pt idx="3">
                  <c:v>-47</c:v>
                </c:pt>
                <c:pt idx="4">
                  <c:v>-46</c:v>
                </c:pt>
                <c:pt idx="5">
                  <c:v>-45</c:v>
                </c:pt>
                <c:pt idx="6">
                  <c:v>-44</c:v>
                </c:pt>
                <c:pt idx="7">
                  <c:v>-43</c:v>
                </c:pt>
                <c:pt idx="8">
                  <c:v>-42</c:v>
                </c:pt>
                <c:pt idx="9">
                  <c:v>-41</c:v>
                </c:pt>
                <c:pt idx="10">
                  <c:v>-40</c:v>
                </c:pt>
                <c:pt idx="11">
                  <c:v>-39</c:v>
                </c:pt>
                <c:pt idx="12">
                  <c:v>-38</c:v>
                </c:pt>
                <c:pt idx="13">
                  <c:v>-37</c:v>
                </c:pt>
                <c:pt idx="14">
                  <c:v>-36</c:v>
                </c:pt>
                <c:pt idx="15">
                  <c:v>-35</c:v>
                </c:pt>
                <c:pt idx="16">
                  <c:v>-34</c:v>
                </c:pt>
                <c:pt idx="17">
                  <c:v>-33</c:v>
                </c:pt>
                <c:pt idx="18">
                  <c:v>-32</c:v>
                </c:pt>
                <c:pt idx="19">
                  <c:v>-31</c:v>
                </c:pt>
                <c:pt idx="20">
                  <c:v>-30</c:v>
                </c:pt>
                <c:pt idx="21">
                  <c:v>-29</c:v>
                </c:pt>
                <c:pt idx="22">
                  <c:v>-28</c:v>
                </c:pt>
                <c:pt idx="23">
                  <c:v>-27</c:v>
                </c:pt>
                <c:pt idx="24">
                  <c:v>-26</c:v>
                </c:pt>
                <c:pt idx="25">
                  <c:v>-25</c:v>
                </c:pt>
                <c:pt idx="26">
                  <c:v>-24</c:v>
                </c:pt>
                <c:pt idx="27">
                  <c:v>-23</c:v>
                </c:pt>
                <c:pt idx="28">
                  <c:v>-22</c:v>
                </c:pt>
                <c:pt idx="29">
                  <c:v>-21</c:v>
                </c:pt>
                <c:pt idx="30">
                  <c:v>-20</c:v>
                </c:pt>
                <c:pt idx="31">
                  <c:v>-19</c:v>
                </c:pt>
                <c:pt idx="32">
                  <c:v>-18</c:v>
                </c:pt>
                <c:pt idx="33">
                  <c:v>-17</c:v>
                </c:pt>
                <c:pt idx="34">
                  <c:v>-16</c:v>
                </c:pt>
                <c:pt idx="35">
                  <c:v>-15</c:v>
                </c:pt>
                <c:pt idx="36">
                  <c:v>-14</c:v>
                </c:pt>
                <c:pt idx="37">
                  <c:v>-13</c:v>
                </c:pt>
                <c:pt idx="38">
                  <c:v>-12</c:v>
                </c:pt>
                <c:pt idx="39">
                  <c:v>-11</c:v>
                </c:pt>
                <c:pt idx="40">
                  <c:v>-10</c:v>
                </c:pt>
                <c:pt idx="41">
                  <c:v>-9</c:v>
                </c:pt>
                <c:pt idx="42">
                  <c:v>-8</c:v>
                </c:pt>
                <c:pt idx="43">
                  <c:v>-7</c:v>
                </c:pt>
                <c:pt idx="44">
                  <c:v>-6</c:v>
                </c:pt>
                <c:pt idx="45">
                  <c:v>-5</c:v>
                </c:pt>
                <c:pt idx="46">
                  <c:v>-4</c:v>
                </c:pt>
                <c:pt idx="47">
                  <c:v>-3</c:v>
                </c:pt>
                <c:pt idx="48">
                  <c:v>-2</c:v>
                </c:pt>
                <c:pt idx="49">
                  <c:v>-1</c:v>
                </c:pt>
                <c:pt idx="50">
                  <c:v>0</c:v>
                </c:pt>
                <c:pt idx="51">
                  <c:v>1</c:v>
                </c:pt>
                <c:pt idx="52">
                  <c:v>2</c:v>
                </c:pt>
                <c:pt idx="53">
                  <c:v>3</c:v>
                </c:pt>
                <c:pt idx="54">
                  <c:v>4</c:v>
                </c:pt>
                <c:pt idx="55">
                  <c:v>5</c:v>
                </c:pt>
                <c:pt idx="56">
                  <c:v>6</c:v>
                </c:pt>
                <c:pt idx="57">
                  <c:v>7</c:v>
                </c:pt>
                <c:pt idx="58">
                  <c:v>8</c:v>
                </c:pt>
                <c:pt idx="59">
                  <c:v>9</c:v>
                </c:pt>
                <c:pt idx="60">
                  <c:v>10</c:v>
                </c:pt>
                <c:pt idx="61">
                  <c:v>11</c:v>
                </c:pt>
                <c:pt idx="62">
                  <c:v>12</c:v>
                </c:pt>
                <c:pt idx="63">
                  <c:v>13</c:v>
                </c:pt>
                <c:pt idx="64">
                  <c:v>14</c:v>
                </c:pt>
                <c:pt idx="65">
                  <c:v>15</c:v>
                </c:pt>
                <c:pt idx="66">
                  <c:v>16</c:v>
                </c:pt>
                <c:pt idx="67">
                  <c:v>17</c:v>
                </c:pt>
                <c:pt idx="68">
                  <c:v>18</c:v>
                </c:pt>
                <c:pt idx="69">
                  <c:v>19</c:v>
                </c:pt>
                <c:pt idx="70">
                  <c:v>20</c:v>
                </c:pt>
                <c:pt idx="71">
                  <c:v>21</c:v>
                </c:pt>
                <c:pt idx="72">
                  <c:v>22</c:v>
                </c:pt>
                <c:pt idx="73">
                  <c:v>23</c:v>
                </c:pt>
                <c:pt idx="74">
                  <c:v>24</c:v>
                </c:pt>
                <c:pt idx="75">
                  <c:v>25</c:v>
                </c:pt>
                <c:pt idx="76">
                  <c:v>26</c:v>
                </c:pt>
                <c:pt idx="77">
                  <c:v>27</c:v>
                </c:pt>
                <c:pt idx="78">
                  <c:v>28</c:v>
                </c:pt>
                <c:pt idx="79">
                  <c:v>29</c:v>
                </c:pt>
                <c:pt idx="80">
                  <c:v>30</c:v>
                </c:pt>
              </c:numCache>
            </c:numRef>
          </c:xVal>
          <c:yVal>
            <c:numRef>
              <c:f>Microsoft_Excel_Worksheet7!$C$2:$C$10002</c:f>
              <c:numCache>
                <c:formatCode>General</c:formatCode>
                <c:ptCount val="10001"/>
                <c:pt idx="0">
                  <c:v>0.78863927495802999</c:v>
                </c:pt>
                <c:pt idx="1">
                  <c:v>0.79496481056639601</c:v>
                </c:pt>
                <c:pt idx="2">
                  <c:v>0.80133938759204104</c:v>
                </c:pt>
                <c:pt idx="3">
                  <c:v>0.80776312487626201</c:v>
                </c:pt>
                <c:pt idx="4">
                  <c:v>0.81423608558151495</c:v>
                </c:pt>
                <c:pt idx="5">
                  <c:v>0.82075826159562904</c:v>
                </c:pt>
                <c:pt idx="6">
                  <c:v>0.82732955271995201</c:v>
                </c:pt>
                <c:pt idx="7">
                  <c:v>0.83394973850232001</c:v>
                </c:pt>
                <c:pt idx="8">
                  <c:v>0.84061843951805104</c:v>
                </c:pt>
                <c:pt idx="9">
                  <c:v>0.84733506322241003</c:v>
                </c:pt>
                <c:pt idx="10">
                  <c:v>0.85410055445409006</c:v>
                </c:pt>
                <c:pt idx="11">
                  <c:v>0.86092306796434703</c:v>
                </c:pt>
                <c:pt idx="12">
                  <c:v>0.86781296659840301</c:v>
                </c:pt>
                <c:pt idx="13">
                  <c:v>0.87478113228392096</c:v>
                </c:pt>
                <c:pt idx="14">
                  <c:v>0.88183905778250204</c:v>
                </c:pt>
                <c:pt idx="15">
                  <c:v>0.88899896219490904</c:v>
                </c:pt>
                <c:pt idx="16">
                  <c:v>0.89627393775352604</c:v>
                </c:pt>
                <c:pt idx="17">
                  <c:v>0.90367813782508999</c:v>
                </c:pt>
                <c:pt idx="18">
                  <c:v>0.91122701911516901</c:v>
                </c:pt>
                <c:pt idx="19">
                  <c:v>0.91893765487363799</c:v>
                </c:pt>
                <c:pt idx="20">
                  <c:v>0.92682914036158504</c:v>
                </c:pt>
                <c:pt idx="21">
                  <c:v>0.93492311653943305</c:v>
                </c:pt>
                <c:pt idx="22">
                  <c:v>0.94324444181481804</c:v>
                </c:pt>
                <c:pt idx="23">
                  <c:v>0.95182204256996705</c:v>
                </c:pt>
                <c:pt idx="24">
                  <c:v>0.96068996720603705</c:v>
                </c:pt>
                <c:pt idx="25">
                  <c:v>0.96988864970462196</c:v>
                </c:pt>
                <c:pt idx="26">
                  <c:v>0.97946635004861804</c:v>
                </c:pt>
                <c:pt idx="27">
                  <c:v>0.98948067518529204</c:v>
                </c:pt>
                <c:pt idx="28">
                  <c:v>1</c:v>
                </c:pt>
                <c:pt idx="29">
                  <c:v>1.00727864411346</c:v>
                </c:pt>
                <c:pt idx="30">
                  <c:v>1.0151006794594499</c:v>
                </c:pt>
                <c:pt idx="31">
                  <c:v>1.0234124973146199</c:v>
                </c:pt>
                <c:pt idx="32">
                  <c:v>1.0321658176814501</c:v>
                </c:pt>
                <c:pt idx="33">
                  <c:v>1.04131820433196</c:v>
                </c:pt>
                <c:pt idx="34">
                  <c:v>1.0508330579607099</c:v>
                </c:pt>
                <c:pt idx="35">
                  <c:v>1.0606792085819801</c:v>
                </c:pt>
                <c:pt idx="36">
                  <c:v>1.0708302638167799</c:v>
                </c:pt>
                <c:pt idx="37">
                  <c:v>1.08126385529367</c:v>
                </c:pt>
                <c:pt idx="38">
                  <c:v>1.0919608866305901</c:v>
                </c:pt>
                <c:pt idx="39">
                  <c:v>1.10290484468705</c:v>
                </c:pt>
                <c:pt idx="40">
                  <c:v>1.1140812022792801</c:v>
                </c:pt>
                <c:pt idx="41">
                  <c:v>1.12547691831193</c:v>
                </c:pt>
                <c:pt idx="42">
                  <c:v>1.1370800288065599</c:v>
                </c:pt>
                <c:pt idx="43">
                  <c:v>1.1488793166982501</c:v>
                </c:pt>
                <c:pt idx="44">
                  <c:v>1.1608640468217</c:v>
                </c:pt>
                <c:pt idx="45">
                  <c:v>1.1730237532415999</c:v>
                </c:pt>
                <c:pt idx="46">
                  <c:v>1.18534806775264</c:v>
                </c:pt>
                <c:pt idx="47">
                  <c:v>1.1978265802814301</c:v>
                </c:pt>
                <c:pt idx="48">
                  <c:v>1.2104487237193</c:v>
                </c:pt>
                <c:pt idx="49">
                  <c:v>1.2232036772584201</c:v>
                </c:pt>
                <c:pt idx="50">
                  <c:v>1.2360827365679601</c:v>
                </c:pt>
                <c:pt idx="51">
                  <c:v>1.24908661641146</c:v>
                </c:pt>
                <c:pt idx="52">
                  <c:v>1.2622181312159699</c:v>
                </c:pt>
                <c:pt idx="53">
                  <c:v>1.2754798282744999</c:v>
                </c:pt>
                <c:pt idx="54">
                  <c:v>1.28887405420594</c:v>
                </c:pt>
                <c:pt idx="55">
                  <c:v>1.30240300364235</c:v>
                </c:pt>
                <c:pt idx="56">
                  <c:v>1.31606875543323</c:v>
                </c:pt>
                <c:pt idx="57">
                  <c:v>1.3298732999407901</c:v>
                </c:pt>
                <c:pt idx="58">
                  <c:v>1.3438185598822301</c:v>
                </c:pt>
                <c:pt idx="59">
                  <c:v>1.35790640643433</c:v>
                </c:pt>
                <c:pt idx="60">
                  <c:v>1.3721386718158901</c:v>
                </c:pt>
                <c:pt idx="61">
                  <c:v>1.38651715922095</c:v>
                </c:pt>
                <c:pt idx="62">
                  <c:v>1.40104365073829</c:v>
                </c:pt>
                <c:pt idx="63">
                  <c:v>1.41571991372451</c:v>
                </c:pt>
                <c:pt idx="64">
                  <c:v>1.4305477059788301</c:v>
                </c:pt>
                <c:pt idx="65">
                  <c:v>1.4455287799811301</c:v>
                </c:pt>
                <c:pt idx="66">
                  <c:v>1.4606648863919001</c:v>
                </c:pt>
                <c:pt idx="67">
                  <c:v>1.4759577769660099</c:v>
                </c:pt>
                <c:pt idx="68">
                  <c:v>1.4914092069980001</c:v>
                </c:pt>
                <c:pt idx="69">
                  <c:v>1.5070209373902199</c:v>
                </c:pt>
                <c:pt idx="70">
                  <c:v>1.5227947364155401</c:v>
                </c:pt>
                <c:pt idx="71">
                  <c:v>1.53873238123135</c:v>
                </c:pt>
                <c:pt idx="72">
                  <c:v>1.55483565918989</c:v>
                </c:pt>
                <c:pt idx="73">
                  <c:v>1.5711063689809199</c:v>
                </c:pt>
                <c:pt idx="74">
                  <c:v>1.5875463216358601</c:v>
                </c:pt>
                <c:pt idx="75">
                  <c:v>1.6041573414167201</c:v>
                </c:pt>
                <c:pt idx="76">
                  <c:v>1.62094126660917</c:v>
                </c:pt>
                <c:pt idx="77">
                  <c:v>1.63789995023524</c:v>
                </c:pt>
                <c:pt idx="78">
                  <c:v>1.6550352606985099</c:v>
                </c:pt>
                <c:pt idx="79">
                  <c:v>1.67234908237257</c:v>
                </c:pt>
                <c:pt idx="80">
                  <c:v>1.6898433161413899</c:v>
                </c:pt>
              </c:numCache>
            </c:numRef>
          </c:yVal>
          <c:smooth val="0"/>
        </c:ser>
        <c:ser>
          <c:idx val="2"/>
          <c:order val="2"/>
          <c:tx>
            <c:strRef>
              <c:f>Microsoft_Excel_Worksheet7!$D$1</c:f>
              <c:strCache>
                <c:ptCount val="1"/>
                <c:pt idx="0">
                  <c:v>upper</c:v>
                </c:pt>
              </c:strCache>
            </c:strRef>
          </c:tx>
          <c:spPr>
            <a:ln w="41275">
              <a:solidFill>
                <a:srgbClr val="00FF00"/>
              </a:solidFill>
              <a:prstDash val="sysDash"/>
            </a:ln>
          </c:spPr>
          <c:marker>
            <c:symbol val="none"/>
          </c:marker>
          <c:xVal>
            <c:numRef>
              <c:f>Microsoft_Excel_Worksheet7!$A$2:$A$10002</c:f>
              <c:numCache>
                <c:formatCode>General</c:formatCode>
                <c:ptCount val="10001"/>
                <c:pt idx="0">
                  <c:v>-50</c:v>
                </c:pt>
                <c:pt idx="1">
                  <c:v>-49</c:v>
                </c:pt>
                <c:pt idx="2">
                  <c:v>-48</c:v>
                </c:pt>
                <c:pt idx="3">
                  <c:v>-47</c:v>
                </c:pt>
                <c:pt idx="4">
                  <c:v>-46</c:v>
                </c:pt>
                <c:pt idx="5">
                  <c:v>-45</c:v>
                </c:pt>
                <c:pt idx="6">
                  <c:v>-44</c:v>
                </c:pt>
                <c:pt idx="7">
                  <c:v>-43</c:v>
                </c:pt>
                <c:pt idx="8">
                  <c:v>-42</c:v>
                </c:pt>
                <c:pt idx="9">
                  <c:v>-41</c:v>
                </c:pt>
                <c:pt idx="10">
                  <c:v>-40</c:v>
                </c:pt>
                <c:pt idx="11">
                  <c:v>-39</c:v>
                </c:pt>
                <c:pt idx="12">
                  <c:v>-38</c:v>
                </c:pt>
                <c:pt idx="13">
                  <c:v>-37</c:v>
                </c:pt>
                <c:pt idx="14">
                  <c:v>-36</c:v>
                </c:pt>
                <c:pt idx="15">
                  <c:v>-35</c:v>
                </c:pt>
                <c:pt idx="16">
                  <c:v>-34</c:v>
                </c:pt>
                <c:pt idx="17">
                  <c:v>-33</c:v>
                </c:pt>
                <c:pt idx="18">
                  <c:v>-32</c:v>
                </c:pt>
                <c:pt idx="19">
                  <c:v>-31</c:v>
                </c:pt>
                <c:pt idx="20">
                  <c:v>-30</c:v>
                </c:pt>
                <c:pt idx="21">
                  <c:v>-29</c:v>
                </c:pt>
                <c:pt idx="22">
                  <c:v>-28</c:v>
                </c:pt>
                <c:pt idx="23">
                  <c:v>-27</c:v>
                </c:pt>
                <c:pt idx="24">
                  <c:v>-26</c:v>
                </c:pt>
                <c:pt idx="25">
                  <c:v>-25</c:v>
                </c:pt>
                <c:pt idx="26">
                  <c:v>-24</c:v>
                </c:pt>
                <c:pt idx="27">
                  <c:v>-23</c:v>
                </c:pt>
                <c:pt idx="28">
                  <c:v>-22</c:v>
                </c:pt>
                <c:pt idx="29">
                  <c:v>-21</c:v>
                </c:pt>
                <c:pt idx="30">
                  <c:v>-20</c:v>
                </c:pt>
                <c:pt idx="31">
                  <c:v>-19</c:v>
                </c:pt>
                <c:pt idx="32">
                  <c:v>-18</c:v>
                </c:pt>
                <c:pt idx="33">
                  <c:v>-17</c:v>
                </c:pt>
                <c:pt idx="34">
                  <c:v>-16</c:v>
                </c:pt>
                <c:pt idx="35">
                  <c:v>-15</c:v>
                </c:pt>
                <c:pt idx="36">
                  <c:v>-14</c:v>
                </c:pt>
                <c:pt idx="37">
                  <c:v>-13</c:v>
                </c:pt>
                <c:pt idx="38">
                  <c:v>-12</c:v>
                </c:pt>
                <c:pt idx="39">
                  <c:v>-11</c:v>
                </c:pt>
                <c:pt idx="40">
                  <c:v>-10</c:v>
                </c:pt>
                <c:pt idx="41">
                  <c:v>-9</c:v>
                </c:pt>
                <c:pt idx="42">
                  <c:v>-8</c:v>
                </c:pt>
                <c:pt idx="43">
                  <c:v>-7</c:v>
                </c:pt>
                <c:pt idx="44">
                  <c:v>-6</c:v>
                </c:pt>
                <c:pt idx="45">
                  <c:v>-5</c:v>
                </c:pt>
                <c:pt idx="46">
                  <c:v>-4</c:v>
                </c:pt>
                <c:pt idx="47">
                  <c:v>-3</c:v>
                </c:pt>
                <c:pt idx="48">
                  <c:v>-2</c:v>
                </c:pt>
                <c:pt idx="49">
                  <c:v>-1</c:v>
                </c:pt>
                <c:pt idx="50">
                  <c:v>0</c:v>
                </c:pt>
                <c:pt idx="51">
                  <c:v>1</c:v>
                </c:pt>
                <c:pt idx="52">
                  <c:v>2</c:v>
                </c:pt>
                <c:pt idx="53">
                  <c:v>3</c:v>
                </c:pt>
                <c:pt idx="54">
                  <c:v>4</c:v>
                </c:pt>
                <c:pt idx="55">
                  <c:v>5</c:v>
                </c:pt>
                <c:pt idx="56">
                  <c:v>6</c:v>
                </c:pt>
                <c:pt idx="57">
                  <c:v>7</c:v>
                </c:pt>
                <c:pt idx="58">
                  <c:v>8</c:v>
                </c:pt>
                <c:pt idx="59">
                  <c:v>9</c:v>
                </c:pt>
                <c:pt idx="60">
                  <c:v>10</c:v>
                </c:pt>
                <c:pt idx="61">
                  <c:v>11</c:v>
                </c:pt>
                <c:pt idx="62">
                  <c:v>12</c:v>
                </c:pt>
                <c:pt idx="63">
                  <c:v>13</c:v>
                </c:pt>
                <c:pt idx="64">
                  <c:v>14</c:v>
                </c:pt>
                <c:pt idx="65">
                  <c:v>15</c:v>
                </c:pt>
                <c:pt idx="66">
                  <c:v>16</c:v>
                </c:pt>
                <c:pt idx="67">
                  <c:v>17</c:v>
                </c:pt>
                <c:pt idx="68">
                  <c:v>18</c:v>
                </c:pt>
                <c:pt idx="69">
                  <c:v>19</c:v>
                </c:pt>
                <c:pt idx="70">
                  <c:v>20</c:v>
                </c:pt>
                <c:pt idx="71">
                  <c:v>21</c:v>
                </c:pt>
                <c:pt idx="72">
                  <c:v>22</c:v>
                </c:pt>
                <c:pt idx="73">
                  <c:v>23</c:v>
                </c:pt>
                <c:pt idx="74">
                  <c:v>24</c:v>
                </c:pt>
                <c:pt idx="75">
                  <c:v>25</c:v>
                </c:pt>
                <c:pt idx="76">
                  <c:v>26</c:v>
                </c:pt>
                <c:pt idx="77">
                  <c:v>27</c:v>
                </c:pt>
                <c:pt idx="78">
                  <c:v>28</c:v>
                </c:pt>
                <c:pt idx="79">
                  <c:v>29</c:v>
                </c:pt>
                <c:pt idx="80">
                  <c:v>30</c:v>
                </c:pt>
              </c:numCache>
            </c:numRef>
          </c:xVal>
          <c:yVal>
            <c:numRef>
              <c:f>Microsoft_Excel_Worksheet7!$D$2:$D$10002</c:f>
              <c:numCache>
                <c:formatCode>General</c:formatCode>
                <c:ptCount val="10001"/>
                <c:pt idx="0">
                  <c:v>0.95062034977237797</c:v>
                </c:pt>
                <c:pt idx="1">
                  <c:v>0.950723642531911</c:v>
                </c:pt>
                <c:pt idx="2">
                  <c:v>0.95082895721502303</c:v>
                </c:pt>
                <c:pt idx="3">
                  <c:v>0.95093658566912698</c:v>
                </c:pt>
                <c:pt idx="4">
                  <c:v>0.95104687872398797</c:v>
                </c:pt>
                <c:pt idx="5">
                  <c:v>0.95116026181408897</c:v>
                </c:pt>
                <c:pt idx="6">
                  <c:v>0.95127725581726297</c:v>
                </c:pt>
                <c:pt idx="7">
                  <c:v>0.95139850524873104</c:v>
                </c:pt>
                <c:pt idx="8">
                  <c:v>0.95152481700732705</c:v>
                </c:pt>
                <c:pt idx="9">
                  <c:v>0.95165721455047103</c:v>
                </c:pt>
                <c:pt idx="10">
                  <c:v>0.95180349270100095</c:v>
                </c:pt>
                <c:pt idx="11">
                  <c:v>0.95199756742974395</c:v>
                </c:pt>
                <c:pt idx="12">
                  <c:v>0.95227975968274803</c:v>
                </c:pt>
                <c:pt idx="13">
                  <c:v>0.95269024074162301</c:v>
                </c:pt>
                <c:pt idx="14">
                  <c:v>0.95326899604488902</c:v>
                </c:pt>
                <c:pt idx="15">
                  <c:v>0.95405578537236502</c:v>
                </c:pt>
                <c:pt idx="16">
                  <c:v>0.95509009212791895</c:v>
                </c:pt>
                <c:pt idx="17">
                  <c:v>0.95641105216672195</c:v>
                </c:pt>
                <c:pt idx="18">
                  <c:v>0.95805734967071199</c:v>
                </c:pt>
                <c:pt idx="19">
                  <c:v>0.96006706392065899</c:v>
                </c:pt>
                <c:pt idx="20">
                  <c:v>0.96247744653237899</c:v>
                </c:pt>
                <c:pt idx="21">
                  <c:v>0.96532460423510302</c:v>
                </c:pt>
                <c:pt idx="22">
                  <c:v>0.96864305863272804</c:v>
                </c:pt>
                <c:pt idx="23">
                  <c:v>0.97246515378343001</c:v>
                </c:pt>
                <c:pt idx="24">
                  <c:v>0.97682028872918703</c:v>
                </c:pt>
                <c:pt idx="25">
                  <c:v>0.98173397119988903</c:v>
                </c:pt>
                <c:pt idx="26">
                  <c:v>0.98722672777784004</c:v>
                </c:pt>
                <c:pt idx="27">
                  <c:v>0.99331296992413198</c:v>
                </c:pt>
                <c:pt idx="28">
                  <c:v>1</c:v>
                </c:pt>
                <c:pt idx="29">
                  <c:v>1.01109611069251</c:v>
                </c:pt>
                <c:pt idx="30">
                  <c:v>1.02281435100586</c:v>
                </c:pt>
                <c:pt idx="31">
                  <c:v>1.0351893368293801</c:v>
                </c:pt>
                <c:pt idx="32">
                  <c:v>1.04825085920216</c:v>
                </c:pt>
                <c:pt idx="33">
                  <c:v>1.0620230960013699</c:v>
                </c:pt>
                <c:pt idx="34">
                  <c:v>1.0765243503683799</c:v>
                </c:pt>
                <c:pt idx="35">
                  <c:v>1.0917671935521001</c:v>
                </c:pt>
                <c:pt idx="36">
                  <c:v>1.1077588545607699</c:v>
                </c:pt>
                <c:pt idx="37">
                  <c:v>1.1245017136508599</c:v>
                </c:pt>
                <c:pt idx="38">
                  <c:v>1.14199379565076</c:v>
                </c:pt>
                <c:pt idx="39">
                  <c:v>1.1602292011052699</c:v>
                </c:pt>
                <c:pt idx="40">
                  <c:v>1.17919844693427</c:v>
                </c:pt>
                <c:pt idx="41">
                  <c:v>1.19888871074933</c:v>
                </c:pt>
                <c:pt idx="42">
                  <c:v>1.21928398565972</c:v>
                </c:pt>
                <c:pt idx="43">
                  <c:v>1.24036515822521</c:v>
                </c:pt>
                <c:pt idx="44">
                  <c:v>1.26211002388284</c:v>
                </c:pt>
                <c:pt idx="45">
                  <c:v>1.2844932536648801</c:v>
                </c:pt>
                <c:pt idx="46">
                  <c:v>1.30748632458015</c:v>
                </c:pt>
                <c:pt idx="47">
                  <c:v>1.3310574243511799</c:v>
                </c:pt>
                <c:pt idx="48">
                  <c:v>1.3551713396304901</c:v>
                </c:pt>
                <c:pt idx="49">
                  <c:v>1.37978933550157</c:v>
                </c:pt>
                <c:pt idx="50">
                  <c:v>1.4048776155002201</c:v>
                </c:pt>
                <c:pt idx="51">
                  <c:v>1.43043441576465</c:v>
                </c:pt>
                <c:pt idx="52">
                  <c:v>1.45646671186701</c:v>
                </c:pt>
                <c:pt idx="53">
                  <c:v>1.4829819143659899</c:v>
                </c:pt>
                <c:pt idx="54">
                  <c:v>1.5099878052978899</c:v>
                </c:pt>
                <c:pt idx="55">
                  <c:v>1.5374924924930999</c:v>
                </c:pt>
                <c:pt idx="56">
                  <c:v>1.565504376429</c:v>
                </c:pt>
                <c:pt idx="57">
                  <c:v>1.59403212604677</c:v>
                </c:pt>
                <c:pt idx="58">
                  <c:v>1.6230846610765399</c:v>
                </c:pt>
                <c:pt idx="59">
                  <c:v>1.65267113915691</c:v>
                </c:pt>
                <c:pt idx="60">
                  <c:v>1.6828009465343901</c:v>
                </c:pt>
                <c:pt idx="61">
                  <c:v>1.7134836914704099</c:v>
                </c:pt>
                <c:pt idx="62">
                  <c:v>1.74472919972206</c:v>
                </c:pt>
                <c:pt idx="63">
                  <c:v>1.7765475116298599</c:v>
                </c:pt>
                <c:pt idx="64">
                  <c:v>1.8089488804657501</c:v>
                </c:pt>
                <c:pt idx="65">
                  <c:v>1.84194377178091</c:v>
                </c:pt>
                <c:pt idx="66">
                  <c:v>1.8755428635557101</c:v>
                </c:pt>
                <c:pt idx="67">
                  <c:v>1.90975704700119</c:v>
                </c:pt>
                <c:pt idx="68">
                  <c:v>1.9445974278955001</c:v>
                </c:pt>
                <c:pt idx="69">
                  <c:v>1.98007532836517</c:v>
                </c:pt>
                <c:pt idx="70">
                  <c:v>2.0162022890406699</c:v>
                </c:pt>
                <c:pt idx="71">
                  <c:v>2.0529900715308802</c:v>
                </c:pt>
                <c:pt idx="72">
                  <c:v>2.0904506611725902</c:v>
                </c:pt>
                <c:pt idx="73">
                  <c:v>2.12859627002039</c:v>
                </c:pt>
                <c:pt idx="74">
                  <c:v>2.1674393400491199</c:v>
                </c:pt>
                <c:pt idx="75">
                  <c:v>2.2069925465467399</c:v>
                </c:pt>
                <c:pt idx="76">
                  <c:v>2.24726880167997</c:v>
                </c:pt>
                <c:pt idx="77">
                  <c:v>2.2882812582183001</c:v>
                </c:pt>
                <c:pt idx="78">
                  <c:v>2.3300433134049001</c:v>
                </c:pt>
                <c:pt idx="79">
                  <c:v>2.37256861296542</c:v>
                </c:pt>
                <c:pt idx="80">
                  <c:v>2.4158710552470901</c:v>
                </c:pt>
              </c:numCache>
            </c:numRef>
          </c:yVal>
          <c:smooth val="1"/>
        </c:ser>
        <c:dLbls>
          <c:showLegendKey val="0"/>
          <c:showVal val="0"/>
          <c:showCatName val="0"/>
          <c:showSerName val="0"/>
          <c:showPercent val="0"/>
          <c:showBubbleSize val="0"/>
        </c:dLbls>
        <c:axId val="722944656"/>
        <c:axId val="722944264"/>
      </c:scatterChart>
      <c:valAx>
        <c:axId val="722944656"/>
        <c:scaling>
          <c:orientation val="minMax"/>
          <c:max val="20"/>
          <c:min val="-50"/>
        </c:scaling>
        <c:delete val="0"/>
        <c:axPos val="b"/>
        <c:title>
          <c:tx>
            <c:rich>
              <a:bodyPr/>
              <a:lstStyle/>
              <a:p>
                <a:pPr>
                  <a:defRPr sz="1700"/>
                </a:pPr>
                <a:r>
                  <a:rPr lang="en-US" sz="1700" dirty="0" smtClean="0"/>
                  <a:t>Donor age - recipient age</a:t>
                </a:r>
                <a:endParaRPr lang="en-US" sz="1700" dirty="0"/>
              </a:p>
            </c:rich>
          </c:tx>
          <c:layout>
            <c:manualLayout>
              <c:xMode val="edge"/>
              <c:yMode val="edge"/>
              <c:x val="0.38196531019905705"/>
              <c:y val="0.88582020997375333"/>
            </c:manualLayout>
          </c:layout>
          <c:overlay val="0"/>
        </c:title>
        <c:numFmt formatCode="#,##0" sourceLinked="0"/>
        <c:majorTickMark val="out"/>
        <c:minorTickMark val="none"/>
        <c:tickLblPos val="nextTo"/>
        <c:txPr>
          <a:bodyPr rot="0"/>
          <a:lstStyle/>
          <a:p>
            <a:pPr>
              <a:defRPr sz="1500" b="1"/>
            </a:pPr>
            <a:endParaRPr lang="en-US"/>
          </a:p>
        </c:txPr>
        <c:crossAx val="722944264"/>
        <c:crosses val="autoZero"/>
        <c:crossBetween val="midCat"/>
        <c:majorUnit val="10"/>
      </c:valAx>
      <c:valAx>
        <c:axId val="722944264"/>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15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722944656"/>
        <c:crossesAt val="-5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050632307325363"/>
          <c:y val="0.12597379429133859"/>
          <c:w val="0.86362491052259727"/>
          <c:h val="0.71800812007874015"/>
        </c:manualLayout>
      </c:layout>
      <c:barChart>
        <c:barDir val="col"/>
        <c:grouping val="clustered"/>
        <c:varyColors val="0"/>
        <c:ser>
          <c:idx val="0"/>
          <c:order val="0"/>
          <c:tx>
            <c:strRef>
              <c:f>Sheet1!$A$2</c:f>
              <c:strCache>
                <c:ptCount val="1"/>
                <c:pt idx="0">
                  <c:v>Male</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Sheet1!$B$2:$D$2</c:f>
              <c:numCache>
                <c:formatCode>General</c:formatCode>
                <c:ptCount val="3"/>
                <c:pt idx="0">
                  <c:v>75.724800000000002</c:v>
                </c:pt>
                <c:pt idx="1">
                  <c:v>74.060299999999998</c:v>
                </c:pt>
                <c:pt idx="2">
                  <c:v>78.043899999999994</c:v>
                </c:pt>
              </c:numCache>
            </c:numRef>
          </c:val>
        </c:ser>
        <c:ser>
          <c:idx val="1"/>
          <c:order val="1"/>
          <c:tx>
            <c:strRef>
              <c:f>Sheet1!$A$3</c:f>
              <c:strCache>
                <c:ptCount val="1"/>
                <c:pt idx="0">
                  <c:v>Female</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Sheet1!$B$3:$D$3</c:f>
              <c:numCache>
                <c:formatCode>General</c:formatCode>
                <c:ptCount val="3"/>
                <c:pt idx="0">
                  <c:v>24.275200000000002</c:v>
                </c:pt>
                <c:pt idx="1">
                  <c:v>25.939699999999998</c:v>
                </c:pt>
                <c:pt idx="2">
                  <c:v>21.956099999999999</c:v>
                </c:pt>
              </c:numCache>
            </c:numRef>
          </c:val>
        </c:ser>
        <c:dLbls>
          <c:showLegendKey val="0"/>
          <c:showVal val="0"/>
          <c:showCatName val="0"/>
          <c:showSerName val="0"/>
          <c:showPercent val="0"/>
          <c:showBubbleSize val="0"/>
        </c:dLbls>
        <c:gapWidth val="40"/>
        <c:axId val="521156400"/>
        <c:axId val="521156792"/>
      </c:barChart>
      <c:catAx>
        <c:axId val="521156400"/>
        <c:scaling>
          <c:orientation val="minMax"/>
        </c:scaling>
        <c:delete val="0"/>
        <c:axPos val="b"/>
        <c:numFmt formatCode="General" sourceLinked="0"/>
        <c:majorTickMark val="out"/>
        <c:minorTickMark val="none"/>
        <c:tickLblPos val="nextTo"/>
        <c:txPr>
          <a:bodyPr/>
          <a:lstStyle/>
          <a:p>
            <a:pPr>
              <a:defRPr sz="1500" b="1"/>
            </a:pPr>
            <a:endParaRPr lang="en-US"/>
          </a:p>
        </c:txPr>
        <c:crossAx val="521156792"/>
        <c:crosses val="autoZero"/>
        <c:auto val="1"/>
        <c:lblAlgn val="ctr"/>
        <c:lblOffset val="100"/>
        <c:noMultiLvlLbl val="0"/>
      </c:catAx>
      <c:valAx>
        <c:axId val="521156792"/>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1.5602362204724409E-2"/>
              <c:y val="0.30497129265091882"/>
            </c:manualLayout>
          </c:layout>
          <c:overlay val="0"/>
        </c:title>
        <c:numFmt formatCode="General" sourceLinked="1"/>
        <c:majorTickMark val="out"/>
        <c:minorTickMark val="none"/>
        <c:tickLblPos val="nextTo"/>
        <c:txPr>
          <a:bodyPr/>
          <a:lstStyle/>
          <a:p>
            <a:pPr>
              <a:defRPr sz="1500" b="1"/>
            </a:pPr>
            <a:endParaRPr lang="en-US"/>
          </a:p>
        </c:txPr>
        <c:crossAx val="521156400"/>
        <c:crosses val="autoZero"/>
        <c:crossBetween val="between"/>
      </c:valAx>
      <c:spPr>
        <a:solidFill>
          <a:srgbClr val="000000"/>
        </a:solidFill>
        <a:ln w="12700">
          <a:solidFill>
            <a:srgbClr val="FFFFFF"/>
          </a:solidFill>
        </a:ln>
      </c:spPr>
    </c:plotArea>
    <c:legend>
      <c:legendPos val="t"/>
      <c:layout>
        <c:manualLayout>
          <c:xMode val="edge"/>
          <c:yMode val="edge"/>
          <c:x val="0.11120689655172415"/>
          <c:y val="3.125E-2"/>
          <c:w val="0.86255034392252694"/>
          <c:h val="7.7063238188976382E-2"/>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FF00"/>
              </a:solidFill>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Microsoft_Excel_Worksheet1!$B$2:$B$10002</c:f>
              <c:numCache>
                <c:formatCode>General</c:formatCode>
                <c:ptCount val="10001"/>
                <c:pt idx="0">
                  <c:v>0.338369247393633</c:v>
                </c:pt>
                <c:pt idx="1">
                  <c:v>0.33901948308598401</c:v>
                </c:pt>
                <c:pt idx="2">
                  <c:v>0.33967096831994997</c:v>
                </c:pt>
                <c:pt idx="3">
                  <c:v>0.34032370549674201</c:v>
                </c:pt>
                <c:pt idx="4">
                  <c:v>0.340977697022188</c:v>
                </c:pt>
                <c:pt idx="5">
                  <c:v>0.34163294530673899</c:v>
                </c:pt>
                <c:pt idx="6">
                  <c:v>0.34228945276547701</c:v>
                </c:pt>
                <c:pt idx="7">
                  <c:v>0.34294722181812498</c:v>
                </c:pt>
                <c:pt idx="8">
                  <c:v>0.343606254889056</c:v>
                </c:pt>
                <c:pt idx="9">
                  <c:v>0.34426655440730403</c:v>
                </c:pt>
                <c:pt idx="10">
                  <c:v>0.34492812280656798</c:v>
                </c:pt>
                <c:pt idx="11">
                  <c:v>0.34559096252522498</c:v>
                </c:pt>
                <c:pt idx="12">
                  <c:v>0.34625507600633698</c:v>
                </c:pt>
                <c:pt idx="13">
                  <c:v>0.346920465697661</c:v>
                </c:pt>
                <c:pt idx="14">
                  <c:v>0.34758713405165997</c:v>
                </c:pt>
                <c:pt idx="15">
                  <c:v>0.34825508352550599</c:v>
                </c:pt>
                <c:pt idx="16">
                  <c:v>0.34892431658109602</c:v>
                </c:pt>
                <c:pt idx="17">
                  <c:v>0.349594835685057</c:v>
                </c:pt>
                <c:pt idx="18">
                  <c:v>0.35026664330875401</c:v>
                </c:pt>
                <c:pt idx="19">
                  <c:v>0.35093974192830601</c:v>
                </c:pt>
                <c:pt idx="20">
                  <c:v>0.35161413402458502</c:v>
                </c:pt>
                <c:pt idx="21">
                  <c:v>0.35228982208323401</c:v>
                </c:pt>
                <c:pt idx="22">
                  <c:v>0.35296680859467</c:v>
                </c:pt>
                <c:pt idx="23">
                  <c:v>0.353645096054099</c:v>
                </c:pt>
                <c:pt idx="24">
                  <c:v>0.35432468696151898</c:v>
                </c:pt>
                <c:pt idx="25">
                  <c:v>0.35500558382173297</c:v>
                </c:pt>
                <c:pt idx="26">
                  <c:v>0.355687789144359</c:v>
                </c:pt>
                <c:pt idx="27">
                  <c:v>0.356371305443835</c:v>
                </c:pt>
                <c:pt idx="28">
                  <c:v>0.35705613523943303</c:v>
                </c:pt>
                <c:pt idx="29">
                  <c:v>0.35774228105526601</c:v>
                </c:pt>
                <c:pt idx="30">
                  <c:v>0.35842974542029599</c:v>
                </c:pt>
                <c:pt idx="31">
                  <c:v>0.359118530868346</c:v>
                </c:pt>
                <c:pt idx="32">
                  <c:v>0.35980863993810902</c:v>
                </c:pt>
                <c:pt idx="33">
                  <c:v>0.36050007517315602</c:v>
                </c:pt>
                <c:pt idx="34">
                  <c:v>0.361192839121943</c:v>
                </c:pt>
                <c:pt idx="35">
                  <c:v>0.36188693433782898</c:v>
                </c:pt>
                <c:pt idx="36">
                  <c:v>0.36258236337907401</c:v>
                </c:pt>
                <c:pt idx="37">
                  <c:v>0.36327912880885799</c:v>
                </c:pt>
                <c:pt idx="38">
                  <c:v>0.36397723319528602</c:v>
                </c:pt>
                <c:pt idx="39">
                  <c:v>0.36467667911139601</c:v>
                </c:pt>
                <c:pt idx="40">
                  <c:v>0.36537746913517199</c:v>
                </c:pt>
                <c:pt idx="41">
                  <c:v>0.36607960584955301</c:v>
                </c:pt>
                <c:pt idx="42">
                  <c:v>0.36678309184244001</c:v>
                </c:pt>
                <c:pt idx="43">
                  <c:v>0.36748792970670802</c:v>
                </c:pt>
                <c:pt idx="44">
                  <c:v>0.36819412204021401</c:v>
                </c:pt>
                <c:pt idx="45">
                  <c:v>0.36890167144580699</c:v>
                </c:pt>
                <c:pt idx="46">
                  <c:v>0.36961058053133899</c:v>
                </c:pt>
                <c:pt idx="47">
                  <c:v>0.37032085190967201</c:v>
                </c:pt>
                <c:pt idx="48">
                  <c:v>0.371032488198692</c:v>
                </c:pt>
                <c:pt idx="49">
                  <c:v>0.37174549202131102</c:v>
                </c:pt>
                <c:pt idx="50">
                  <c:v>0.37245986600548597</c:v>
                </c:pt>
                <c:pt idx="51">
                  <c:v>0.37317561278422101</c:v>
                </c:pt>
                <c:pt idx="52">
                  <c:v>0.37389273499558101</c:v>
                </c:pt>
                <c:pt idx="53">
                  <c:v>0.37461123528270102</c:v>
                </c:pt>
                <c:pt idx="54">
                  <c:v>0.37533111629379401</c:v>
                </c:pt>
                <c:pt idx="55">
                  <c:v>0.37605238068216201</c:v>
                </c:pt>
                <c:pt idx="56">
                  <c:v>0.37677503110620802</c:v>
                </c:pt>
                <c:pt idx="57">
                  <c:v>0.37749907022944101</c:v>
                </c:pt>
                <c:pt idx="58">
                  <c:v>0.37822450072049002</c:v>
                </c:pt>
                <c:pt idx="59">
                  <c:v>0.37895132525310998</c:v>
                </c:pt>
                <c:pt idx="60">
                  <c:v>0.37967954650619801</c:v>
                </c:pt>
                <c:pt idx="61">
                  <c:v>0.38040916716379503</c:v>
                </c:pt>
                <c:pt idx="62">
                  <c:v>0.38114018991510201</c:v>
                </c:pt>
                <c:pt idx="63">
                  <c:v>0.38187261745448697</c:v>
                </c:pt>
                <c:pt idx="64">
                  <c:v>0.38260645248149699</c:v>
                </c:pt>
                <c:pt idx="65">
                  <c:v>0.38334169770086501</c:v>
                </c:pt>
                <c:pt idx="66">
                  <c:v>0.38407835582252198</c:v>
                </c:pt>
                <c:pt idx="67">
                  <c:v>0.384816429561607</c:v>
                </c:pt>
                <c:pt idx="68">
                  <c:v>0.38555592163847702</c:v>
                </c:pt>
                <c:pt idx="69">
                  <c:v>0.38629683477871501</c:v>
                </c:pt>
                <c:pt idx="70">
                  <c:v>0.387039171713144</c:v>
                </c:pt>
                <c:pt idx="71">
                  <c:v>0.38778293517783402</c:v>
                </c:pt>
                <c:pt idx="72">
                  <c:v>0.38852812791411101</c:v>
                </c:pt>
                <c:pt idx="73">
                  <c:v>0.38927475266856998</c:v>
                </c:pt>
                <c:pt idx="74">
                  <c:v>0.39002281219308599</c:v>
                </c:pt>
                <c:pt idx="75">
                  <c:v>0.39077230924482098</c:v>
                </c:pt>
                <c:pt idx="76">
                  <c:v>0.391523246586233</c:v>
                </c:pt>
                <c:pt idx="77">
                  <c:v>0.392275626985091</c:v>
                </c:pt>
                <c:pt idx="78">
                  <c:v>0.39302945321448302</c:v>
                </c:pt>
                <c:pt idx="79">
                  <c:v>0.39378472805282599</c:v>
                </c:pt>
                <c:pt idx="80">
                  <c:v>0.39454145428387299</c:v>
                </c:pt>
                <c:pt idx="81">
                  <c:v>0.39529963469673102</c:v>
                </c:pt>
                <c:pt idx="82">
                  <c:v>0.396059272085865</c:v>
                </c:pt>
                <c:pt idx="83">
                  <c:v>0.39682036925110797</c:v>
                </c:pt>
                <c:pt idx="84">
                  <c:v>0.397582928997676</c:v>
                </c:pt>
                <c:pt idx="85">
                  <c:v>0.39834695413617499</c:v>
                </c:pt>
                <c:pt idx="86">
                  <c:v>0.39911244748261199</c:v>
                </c:pt>
                <c:pt idx="87">
                  <c:v>0.39987941185840398</c:v>
                </c:pt>
                <c:pt idx="88">
                  <c:v>0.400647850090393</c:v>
                </c:pt>
                <c:pt idx="89">
                  <c:v>0.40141776501085102</c:v>
                </c:pt>
                <c:pt idx="90">
                  <c:v>0.40218915945749301</c:v>
                </c:pt>
                <c:pt idx="91">
                  <c:v>0.40296203627348698</c:v>
                </c:pt>
                <c:pt idx="92">
                  <c:v>0.40373639830746499</c:v>
                </c:pt>
                <c:pt idx="93">
                  <c:v>0.404512248413534</c:v>
                </c:pt>
                <c:pt idx="94">
                  <c:v>0.40528958945128302</c:v>
                </c:pt>
                <c:pt idx="95">
                  <c:v>0.40606842428579998</c:v>
                </c:pt>
                <c:pt idx="96">
                  <c:v>0.40684875578767599</c:v>
                </c:pt>
                <c:pt idx="97">
                  <c:v>0.407630586833019</c:v>
                </c:pt>
                <c:pt idx="98">
                  <c:v>0.40841392030346502</c:v>
                </c:pt>
                <c:pt idx="99">
                  <c:v>0.40919875908618503</c:v>
                </c:pt>
                <c:pt idx="100">
                  <c:v>0.40998510607389999</c:v>
                </c:pt>
                <c:pt idx="101">
                  <c:v>0.41077296416489101</c:v>
                </c:pt>
                <c:pt idx="102">
                  <c:v>0.41156233626300598</c:v>
                </c:pt>
                <c:pt idx="103">
                  <c:v>0.41235322527767498</c:v>
                </c:pt>
                <c:pt idx="104">
                  <c:v>0.41314563412391903</c:v>
                </c:pt>
                <c:pt idx="105">
                  <c:v>0.41393956572235902</c:v>
                </c:pt>
                <c:pt idx="106">
                  <c:v>0.41473502299923098</c:v>
                </c:pt>
                <c:pt idx="107">
                  <c:v>0.41553200888639202</c:v>
                </c:pt>
                <c:pt idx="108">
                  <c:v>0.41633052632133499</c:v>
                </c:pt>
                <c:pt idx="109">
                  <c:v>0.41713057824719602</c:v>
                </c:pt>
                <c:pt idx="110">
                  <c:v>0.41793216761276802</c:v>
                </c:pt>
                <c:pt idx="111">
                  <c:v>0.41873529737250997</c:v>
                </c:pt>
                <c:pt idx="112">
                  <c:v>0.419539970486559</c:v>
                </c:pt>
                <c:pt idx="113">
                  <c:v>0.42034618992074102</c:v>
                </c:pt>
                <c:pt idx="114">
                  <c:v>0.42115395864658001</c:v>
                </c:pt>
                <c:pt idx="115">
                  <c:v>0.42196327964130997</c:v>
                </c:pt>
                <c:pt idx="116">
                  <c:v>0.42277415588788902</c:v>
                </c:pt>
                <c:pt idx="117">
                  <c:v>0.42358659037500401</c:v>
                </c:pt>
                <c:pt idx="118">
                  <c:v>0.42440058609708797</c:v>
                </c:pt>
                <c:pt idx="119">
                  <c:v>0.42521614605432601</c:v>
                </c:pt>
                <c:pt idx="120">
                  <c:v>0.42603327325266999</c:v>
                </c:pt>
                <c:pt idx="121">
                  <c:v>0.42685197070384701</c:v>
                </c:pt>
                <c:pt idx="122">
                  <c:v>0.42767224142537302</c:v>
                </c:pt>
                <c:pt idx="123">
                  <c:v>0.42849408844056303</c:v>
                </c:pt>
                <c:pt idx="124">
                  <c:v>0.42931751477854002</c:v>
                </c:pt>
                <c:pt idx="125">
                  <c:v>0.43014252347425003</c:v>
                </c:pt>
                <c:pt idx="126">
                  <c:v>0.43096911756846901</c:v>
                </c:pt>
                <c:pt idx="127">
                  <c:v>0.43179730010781697</c:v>
                </c:pt>
                <c:pt idx="128">
                  <c:v>0.43262707414477097</c:v>
                </c:pt>
                <c:pt idx="129">
                  <c:v>0.43345844273767098</c:v>
                </c:pt>
                <c:pt idx="130">
                  <c:v>0.43429140895073498</c:v>
                </c:pt>
                <c:pt idx="131">
                  <c:v>0.43512597585406998</c:v>
                </c:pt>
                <c:pt idx="132">
                  <c:v>0.43596214652368298</c:v>
                </c:pt>
                <c:pt idx="133">
                  <c:v>0.43679992404148998</c:v>
                </c:pt>
                <c:pt idx="134">
                  <c:v>0.43763931149533097</c:v>
                </c:pt>
                <c:pt idx="135">
                  <c:v>0.43848031197898002</c:v>
                </c:pt>
                <c:pt idx="136">
                  <c:v>0.43932292859215699</c:v>
                </c:pt>
                <c:pt idx="137">
                  <c:v>0.440167164440536</c:v>
                </c:pt>
                <c:pt idx="138">
                  <c:v>0.44101302263576098</c:v>
                </c:pt>
                <c:pt idx="139">
                  <c:v>0.44186050629545598</c:v>
                </c:pt>
                <c:pt idx="140">
                  <c:v>0.44270961854323398</c:v>
                </c:pt>
                <c:pt idx="141">
                  <c:v>0.443560362508714</c:v>
                </c:pt>
                <c:pt idx="142">
                  <c:v>0.44441274132752401</c:v>
                </c:pt>
                <c:pt idx="143">
                  <c:v>0.44526675814132299</c:v>
                </c:pt>
                <c:pt idx="144">
                  <c:v>0.44612241609780401</c:v>
                </c:pt>
                <c:pt idx="145">
                  <c:v>0.44697971835070999</c:v>
                </c:pt>
                <c:pt idx="146">
                  <c:v>0.44783866805984401</c:v>
                </c:pt>
                <c:pt idx="147">
                  <c:v>0.44869926839108099</c:v>
                </c:pt>
                <c:pt idx="148">
                  <c:v>0.44956152251637999</c:v>
                </c:pt>
                <c:pt idx="149">
                  <c:v>0.450425433613797</c:v>
                </c:pt>
                <c:pt idx="150">
                  <c:v>0.45129100486749202</c:v>
                </c:pt>
                <c:pt idx="151">
                  <c:v>0.45215823946774603</c:v>
                </c:pt>
                <c:pt idx="152">
                  <c:v>0.45302714061097099</c:v>
                </c:pt>
                <c:pt idx="153">
                  <c:v>0.45389771149972002</c:v>
                </c:pt>
                <c:pt idx="154">
                  <c:v>0.45476995534270198</c:v>
                </c:pt>
                <c:pt idx="155">
                  <c:v>0.45564387535479101</c:v>
                </c:pt>
                <c:pt idx="156">
                  <c:v>0.45651947475703802</c:v>
                </c:pt>
                <c:pt idx="157">
                  <c:v>0.45739675677668601</c:v>
                </c:pt>
                <c:pt idx="158">
                  <c:v>0.45827572464717897</c:v>
                </c:pt>
                <c:pt idx="159">
                  <c:v>0.45915638160817301</c:v>
                </c:pt>
                <c:pt idx="160">
                  <c:v>0.46003873090555197</c:v>
                </c:pt>
                <c:pt idx="161">
                  <c:v>0.46092277579143498</c:v>
                </c:pt>
                <c:pt idx="162">
                  <c:v>0.461808519524193</c:v>
                </c:pt>
                <c:pt idx="163">
                  <c:v>0.46269596536845797</c:v>
                </c:pt>
                <c:pt idx="164">
                  <c:v>0.46358511659513302</c:v>
                </c:pt>
                <c:pt idx="165">
                  <c:v>0.46447597648140998</c:v>
                </c:pt>
                <c:pt idx="166">
                  <c:v>0.46536854831077801</c:v>
                </c:pt>
                <c:pt idx="167">
                  <c:v>0.46626283537303298</c:v>
                </c:pt>
                <c:pt idx="168">
                  <c:v>0.467158840964296</c:v>
                </c:pt>
                <c:pt idx="169">
                  <c:v>0.46805656838702198</c:v>
                </c:pt>
                <c:pt idx="170">
                  <c:v>0.46895602095000999</c:v>
                </c:pt>
                <c:pt idx="171">
                  <c:v>0.46985720196841901</c:v>
                </c:pt>
                <c:pt idx="172">
                  <c:v>0.47076011476377899</c:v>
                </c:pt>
                <c:pt idx="173">
                  <c:v>0.47166476266400198</c:v>
                </c:pt>
                <c:pt idx="174">
                  <c:v>0.47257114900339497</c:v>
                </c:pt>
                <c:pt idx="175">
                  <c:v>0.47347927712267401</c:v>
                </c:pt>
                <c:pt idx="176">
                  <c:v>0.474389150368972</c:v>
                </c:pt>
                <c:pt idx="177">
                  <c:v>0.47530077209585803</c:v>
                </c:pt>
                <c:pt idx="178">
                  <c:v>0.47621414566334103</c:v>
                </c:pt>
                <c:pt idx="179">
                  <c:v>0.47712927443789099</c:v>
                </c:pt>
                <c:pt idx="180">
                  <c:v>0.47804616179244502</c:v>
                </c:pt>
                <c:pt idx="181">
                  <c:v>0.47896481110642097</c:v>
                </c:pt>
                <c:pt idx="182">
                  <c:v>0.479885225765733</c:v>
                </c:pt>
                <c:pt idx="183">
                  <c:v>0.48080740916280101</c:v>
                </c:pt>
                <c:pt idx="184">
                  <c:v>0.48173136469656302</c:v>
                </c:pt>
                <c:pt idx="185">
                  <c:v>0.482657095772491</c:v>
                </c:pt>
                <c:pt idx="186">
                  <c:v>0.48358460580259899</c:v>
                </c:pt>
                <c:pt idx="187">
                  <c:v>0.48451389820545898</c:v>
                </c:pt>
                <c:pt idx="188">
                  <c:v>0.48544497640621098</c:v>
                </c:pt>
                <c:pt idx="189">
                  <c:v>0.48637784383658</c:v>
                </c:pt>
                <c:pt idx="190">
                  <c:v>0.48731250393488201</c:v>
                </c:pt>
                <c:pt idx="191">
                  <c:v>0.48824896014604202</c:v>
                </c:pt>
                <c:pt idx="192">
                  <c:v>0.48918721592160502</c:v>
                </c:pt>
                <c:pt idx="193">
                  <c:v>0.49012727471974998</c:v>
                </c:pt>
                <c:pt idx="194">
                  <c:v>0.491069140005299</c:v>
                </c:pt>
                <c:pt idx="195">
                  <c:v>0.492012815249734</c:v>
                </c:pt>
                <c:pt idx="196">
                  <c:v>0.49295830393120799</c:v>
                </c:pt>
                <c:pt idx="197">
                  <c:v>0.49390560953455598</c:v>
                </c:pt>
                <c:pt idx="198">
                  <c:v>0.49485473555131299</c:v>
                </c:pt>
                <c:pt idx="199">
                  <c:v>0.49580568547972098</c:v>
                </c:pt>
                <c:pt idx="200">
                  <c:v>0.49675846282474501</c:v>
                </c:pt>
                <c:pt idx="201">
                  <c:v>0.49771307109808499</c:v>
                </c:pt>
                <c:pt idx="202">
                  <c:v>0.49866951381819202</c:v>
                </c:pt>
                <c:pt idx="203">
                  <c:v>0.499627794510274</c:v>
                </c:pt>
                <c:pt idx="204">
                  <c:v>0.50058791670631797</c:v>
                </c:pt>
                <c:pt idx="205">
                  <c:v>0.50154988394509403</c:v>
                </c:pt>
                <c:pt idx="206">
                  <c:v>0.50251369977217497</c:v>
                </c:pt>
                <c:pt idx="207">
                  <c:v>0.50347936773994695</c:v>
                </c:pt>
                <c:pt idx="208">
                  <c:v>0.504446891407622</c:v>
                </c:pt>
                <c:pt idx="209">
                  <c:v>0.50541627434125302</c:v>
                </c:pt>
                <c:pt idx="210">
                  <c:v>0.50638752011374299</c:v>
                </c:pt>
                <c:pt idx="211">
                  <c:v>0.50736063230486295</c:v>
                </c:pt>
                <c:pt idx="212">
                  <c:v>0.50833561450126397</c:v>
                </c:pt>
                <c:pt idx="213">
                  <c:v>0.50931247029648696</c:v>
                </c:pt>
                <c:pt idx="214">
                  <c:v>0.51029120329098099</c:v>
                </c:pt>
                <c:pt idx="215">
                  <c:v>0.511271817092112</c:v>
                </c:pt>
                <c:pt idx="216">
                  <c:v>0.51225431531417898</c:v>
                </c:pt>
                <c:pt idx="217">
                  <c:v>0.51323870157842699</c:v>
                </c:pt>
                <c:pt idx="218">
                  <c:v>0.51422497951305801</c:v>
                </c:pt>
                <c:pt idx="219">
                  <c:v>0.51521315275324797</c:v>
                </c:pt>
                <c:pt idx="220">
                  <c:v>0.516203224941159</c:v>
                </c:pt>
                <c:pt idx="221">
                  <c:v>0.51719519972595096</c:v>
                </c:pt>
                <c:pt idx="222">
                  <c:v>0.518189080763796</c:v>
                </c:pt>
                <c:pt idx="223">
                  <c:v>0.51918487171789296</c:v>
                </c:pt>
                <c:pt idx="224">
                  <c:v>0.52018257625847897</c:v>
                </c:pt>
                <c:pt idx="225">
                  <c:v>0.52118219806284805</c:v>
                </c:pt>
                <c:pt idx="226">
                  <c:v>0.52218374081535501</c:v>
                </c:pt>
                <c:pt idx="227">
                  <c:v>0.52318720820743803</c:v>
                </c:pt>
                <c:pt idx="228">
                  <c:v>0.52419260393763101</c:v>
                </c:pt>
                <c:pt idx="229">
                  <c:v>0.52519993171156998</c:v>
                </c:pt>
                <c:pt idx="230">
                  <c:v>0.52620919524201704</c:v>
                </c:pt>
                <c:pt idx="231">
                  <c:v>0.52722039824886602</c:v>
                </c:pt>
                <c:pt idx="232">
                  <c:v>0.52823354445915904</c:v>
                </c:pt>
                <c:pt idx="233">
                  <c:v>0.52924863760710406</c:v>
                </c:pt>
                <c:pt idx="234">
                  <c:v>0.53026568143408004</c:v>
                </c:pt>
                <c:pt idx="235">
                  <c:v>0.531284679688659</c:v>
                </c:pt>
                <c:pt idx="236">
                  <c:v>0.53230563612661397</c:v>
                </c:pt>
                <c:pt idx="237">
                  <c:v>0.53332855451093897</c:v>
                </c:pt>
                <c:pt idx="238">
                  <c:v>0.53435343861185602</c:v>
                </c:pt>
                <c:pt idx="239">
                  <c:v>0.53538029220683303</c:v>
                </c:pt>
                <c:pt idx="240">
                  <c:v>0.53640911908059796</c:v>
                </c:pt>
                <c:pt idx="241">
                  <c:v>0.53743992302515098</c:v>
                </c:pt>
                <c:pt idx="242">
                  <c:v>0.53847270783977896</c:v>
                </c:pt>
                <c:pt idx="243">
                  <c:v>0.53950747733106996</c:v>
                </c:pt>
                <c:pt idx="244">
                  <c:v>0.54054423531292894</c:v>
                </c:pt>
                <c:pt idx="245">
                  <c:v>0.54158298560658702</c:v>
                </c:pt>
                <c:pt idx="246">
                  <c:v>0.54262373204061998</c:v>
                </c:pt>
                <c:pt idx="247">
                  <c:v>0.54366647845096105</c:v>
                </c:pt>
                <c:pt idx="248">
                  <c:v>0.54471122868091404</c:v>
                </c:pt>
                <c:pt idx="249">
                  <c:v>0.54575798658116903</c:v>
                </c:pt>
                <c:pt idx="250">
                  <c:v>0.54680675600981599</c:v>
                </c:pt>
                <c:pt idx="251">
                  <c:v>0.54785754083235805</c:v>
                </c:pt>
                <c:pt idx="252">
                  <c:v>0.54891034492172697</c:v>
                </c:pt>
                <c:pt idx="253">
                  <c:v>0.54996517215829799</c:v>
                </c:pt>
                <c:pt idx="254">
                  <c:v>0.55102202642990095</c:v>
                </c:pt>
                <c:pt idx="255">
                  <c:v>0.55208091163184003</c:v>
                </c:pt>
                <c:pt idx="256">
                  <c:v>0.55314183166690201</c:v>
                </c:pt>
                <c:pt idx="257">
                  <c:v>0.55420479044537396</c:v>
                </c:pt>
                <c:pt idx="258">
                  <c:v>0.55526979188505898</c:v>
                </c:pt>
                <c:pt idx="259">
                  <c:v>0.55633683991128802</c:v>
                </c:pt>
                <c:pt idx="260">
                  <c:v>0.55740593845693498</c:v>
                </c:pt>
                <c:pt idx="261">
                  <c:v>0.55847709146242996</c:v>
                </c:pt>
                <c:pt idx="262">
                  <c:v>0.55955030287578</c:v>
                </c:pt>
                <c:pt idx="263">
                  <c:v>0.56062557665257295</c:v>
                </c:pt>
                <c:pt idx="264">
                  <c:v>0.56170291675600204</c:v>
                </c:pt>
                <c:pt idx="265">
                  <c:v>0.56278232715687504</c:v>
                </c:pt>
                <c:pt idx="266">
                  <c:v>0.56386381183363099</c:v>
                </c:pt>
                <c:pt idx="267">
                  <c:v>0.56494737477235402</c:v>
                </c:pt>
                <c:pt idx="268">
                  <c:v>0.56603301996678701</c:v>
                </c:pt>
                <c:pt idx="269">
                  <c:v>0.56712075141835006</c:v>
                </c:pt>
                <c:pt idx="270">
                  <c:v>0.56821057313614898</c:v>
                </c:pt>
                <c:pt idx="271">
                  <c:v>0.56930248913699799</c:v>
                </c:pt>
                <c:pt idx="272">
                  <c:v>0.57039650344542703</c:v>
                </c:pt>
                <c:pt idx="273">
                  <c:v>0.57149262009370205</c:v>
                </c:pt>
                <c:pt idx="274">
                  <c:v>0.57259084312183595</c:v>
                </c:pt>
                <c:pt idx="275">
                  <c:v>0.57369117657760704</c:v>
                </c:pt>
                <c:pt idx="276">
                  <c:v>0.57479362451657001</c:v>
                </c:pt>
                <c:pt idx="277">
                  <c:v>0.57589819100207396</c:v>
                </c:pt>
                <c:pt idx="278">
                  <c:v>0.57700488010527795</c:v>
                </c:pt>
                <c:pt idx="279">
                  <c:v>0.57811369590516304</c:v>
                </c:pt>
                <c:pt idx="280">
                  <c:v>0.57922464248854699</c:v>
                </c:pt>
                <c:pt idx="281">
                  <c:v>0.58033772395010597</c:v>
                </c:pt>
                <c:pt idx="282">
                  <c:v>0.58145294439237905</c:v>
                </c:pt>
                <c:pt idx="283">
                  <c:v>0.58257030792579301</c:v>
                </c:pt>
                <c:pt idx="284">
                  <c:v>0.58368981866867298</c:v>
                </c:pt>
                <c:pt idx="285">
                  <c:v>0.58481148074725597</c:v>
                </c:pt>
                <c:pt idx="286">
                  <c:v>0.585935298295711</c:v>
                </c:pt>
                <c:pt idx="287">
                  <c:v>0.58706127545614994</c:v>
                </c:pt>
                <c:pt idx="288">
                  <c:v>0.58818941637864497</c:v>
                </c:pt>
                <c:pt idx="289">
                  <c:v>0.58931972522124298</c:v>
                </c:pt>
                <c:pt idx="290">
                  <c:v>0.59045220614998295</c:v>
                </c:pt>
                <c:pt idx="291">
                  <c:v>0.59158686333890698</c:v>
                </c:pt>
                <c:pt idx="292">
                  <c:v>0.59272370097007998</c:v>
                </c:pt>
                <c:pt idx="293">
                  <c:v>0.59386272323360401</c:v>
                </c:pt>
                <c:pt idx="294">
                  <c:v>0.59500393432763099</c:v>
                </c:pt>
                <c:pt idx="295">
                  <c:v>0.59614733845838197</c:v>
                </c:pt>
                <c:pt idx="296">
                  <c:v>0.59729293984016096</c:v>
                </c:pt>
                <c:pt idx="297">
                  <c:v>0.59844074269536995</c:v>
                </c:pt>
                <c:pt idx="298">
                  <c:v>0.59959075125452499</c:v>
                </c:pt>
                <c:pt idx="299">
                  <c:v>0.60074296975627195</c:v>
                </c:pt>
                <c:pt idx="300">
                  <c:v>0.60189740244740197</c:v>
                </c:pt>
                <c:pt idx="301">
                  <c:v>0.60305405358286801</c:v>
                </c:pt>
                <c:pt idx="302">
                  <c:v>0.60421292742579802</c:v>
                </c:pt>
                <c:pt idx="303">
                  <c:v>0.60537402824751396</c:v>
                </c:pt>
                <c:pt idx="304">
                  <c:v>0.60653736032754502</c:v>
                </c:pt>
                <c:pt idx="305">
                  <c:v>0.607702927953643</c:v>
                </c:pt>
                <c:pt idx="306">
                  <c:v>0.60887073542180203</c:v>
                </c:pt>
                <c:pt idx="307">
                  <c:v>0.61004078703626996</c:v>
                </c:pt>
                <c:pt idx="308">
                  <c:v>0.61121308710956601</c:v>
                </c:pt>
                <c:pt idx="309">
                  <c:v>0.61238763996249801</c:v>
                </c:pt>
                <c:pt idx="310">
                  <c:v>0.61356444992417603</c:v>
                </c:pt>
                <c:pt idx="311">
                  <c:v>0.61474352133202803</c:v>
                </c:pt>
                <c:pt idx="312">
                  <c:v>0.61592485853182</c:v>
                </c:pt>
                <c:pt idx="313">
                  <c:v>0.61710846587766599</c:v>
                </c:pt>
                <c:pt idx="314">
                  <c:v>0.61829434773204905</c:v>
                </c:pt>
                <c:pt idx="315">
                  <c:v>0.61948250846583597</c:v>
                </c:pt>
                <c:pt idx="316">
                  <c:v>0.62067295245829202</c:v>
                </c:pt>
                <c:pt idx="317">
                  <c:v>0.62186568409709797</c:v>
                </c:pt>
                <c:pt idx="318">
                  <c:v>0.62306070777836597</c:v>
                </c:pt>
                <c:pt idx="319">
                  <c:v>0.62425802790665597</c:v>
                </c:pt>
                <c:pt idx="320">
                  <c:v>0.625457648894994</c:v>
                </c:pt>
                <c:pt idx="321">
                  <c:v>0.62665957516488402</c:v>
                </c:pt>
                <c:pt idx="322">
                  <c:v>0.62786381114632805</c:v>
                </c:pt>
                <c:pt idx="323">
                  <c:v>0.62907036127784199</c:v>
                </c:pt>
                <c:pt idx="324">
                  <c:v>0.63027923000646802</c:v>
                </c:pt>
                <c:pt idx="325">
                  <c:v>0.63149042178779702</c:v>
                </c:pt>
                <c:pt idx="326">
                  <c:v>0.63270394108598105</c:v>
                </c:pt>
                <c:pt idx="327">
                  <c:v>0.63391979237374996</c:v>
                </c:pt>
                <c:pt idx="328">
                  <c:v>0.63513798013243195</c:v>
                </c:pt>
                <c:pt idx="329">
                  <c:v>0.63635850885196199</c:v>
                </c:pt>
                <c:pt idx="330">
                  <c:v>0.63758138303090695</c:v>
                </c:pt>
                <c:pt idx="331">
                  <c:v>0.63880660717647697</c:v>
                </c:pt>
                <c:pt idx="332">
                  <c:v>0.64003418580454496</c:v>
                </c:pt>
                <c:pt idx="333">
                  <c:v>0.641264123439659</c:v>
                </c:pt>
                <c:pt idx="334">
                  <c:v>0.64249642461506595</c:v>
                </c:pt>
                <c:pt idx="335">
                  <c:v>0.64373109387271998</c:v>
                </c:pt>
                <c:pt idx="336">
                  <c:v>0.64496813576330703</c:v>
                </c:pt>
                <c:pt idx="337">
                  <c:v>0.64620755484625403</c:v>
                </c:pt>
                <c:pt idx="338">
                  <c:v>0.64744935568975404</c:v>
                </c:pt>
                <c:pt idx="339">
                  <c:v>0.64869354287077596</c:v>
                </c:pt>
                <c:pt idx="340">
                  <c:v>0.64994012097508402</c:v>
                </c:pt>
                <c:pt idx="341">
                  <c:v>0.65118909459725605</c:v>
                </c:pt>
                <c:pt idx="342">
                  <c:v>0.65244046834069902</c:v>
                </c:pt>
                <c:pt idx="343">
                  <c:v>0.65369424681766397</c:v>
                </c:pt>
                <c:pt idx="344">
                  <c:v>0.65495043464926905</c:v>
                </c:pt>
                <c:pt idx="345">
                  <c:v>0.65620903646550999</c:v>
                </c:pt>
                <c:pt idx="346">
                  <c:v>0.65747005690528104</c:v>
                </c:pt>
                <c:pt idx="347">
                  <c:v>0.65873350061638902</c:v>
                </c:pt>
                <c:pt idx="348">
                  <c:v>0.65999937225557403</c:v>
                </c:pt>
                <c:pt idx="349">
                  <c:v>0.66126767648852502</c:v>
                </c:pt>
                <c:pt idx="350">
                  <c:v>0.66253841798989599</c:v>
                </c:pt>
                <c:pt idx="351">
                  <c:v>0.66381161296922997</c:v>
                </c:pt>
                <c:pt idx="352">
                  <c:v>0.66508732392588998</c:v>
                </c:pt>
                <c:pt idx="353">
                  <c:v>0.66636562538263999</c:v>
                </c:pt>
                <c:pt idx="354">
                  <c:v>0.66764659240658997</c:v>
                </c:pt>
                <c:pt idx="355">
                  <c:v>0.66893030061197301</c:v>
                </c:pt>
                <c:pt idx="356">
                  <c:v>0.67021682616299305</c:v>
                </c:pt>
                <c:pt idx="357">
                  <c:v>0.67150624577676599</c:v>
                </c:pt>
                <c:pt idx="358">
                  <c:v>0.67279863672634599</c:v>
                </c:pt>
                <c:pt idx="359">
                  <c:v>0.67409407684384004</c:v>
                </c:pt>
                <c:pt idx="360">
                  <c:v>0.67539264452361103</c:v>
                </c:pt>
                <c:pt idx="361">
                  <c:v>0.67669441872556801</c:v>
                </c:pt>
                <c:pt idx="362">
                  <c:v>0.67799947897855595</c:v>
                </c:pt>
                <c:pt idx="363">
                  <c:v>0.67930790538382402</c:v>
                </c:pt>
                <c:pt idx="364">
                  <c:v>0.68061977861860201</c:v>
                </c:pt>
                <c:pt idx="365">
                  <c:v>0.68193517993976205</c:v>
                </c:pt>
                <c:pt idx="366">
                  <c:v>0.68325419118757202</c:v>
                </c:pt>
                <c:pt idx="367">
                  <c:v>0.68457689478956196</c:v>
                </c:pt>
                <c:pt idx="368">
                  <c:v>0.68590337376446697</c:v>
                </c:pt>
                <c:pt idx="369">
                  <c:v>0.687233711726287</c:v>
                </c:pt>
                <c:pt idx="370">
                  <c:v>0.68856799288843396</c:v>
                </c:pt>
                <c:pt idx="371">
                  <c:v>0.68990630206798698</c:v>
                </c:pt>
                <c:pt idx="372">
                  <c:v>0.69124872469005005</c:v>
                </c:pt>
                <c:pt idx="373">
                  <c:v>0.69259534679220802</c:v>
                </c:pt>
                <c:pt idx="374">
                  <c:v>0.69394625502909302</c:v>
                </c:pt>
                <c:pt idx="375">
                  <c:v>0.69530153667705497</c:v>
                </c:pt>
                <c:pt idx="376">
                  <c:v>0.69666127963893498</c:v>
                </c:pt>
                <c:pt idx="377">
                  <c:v>0.69802557244895602</c:v>
                </c:pt>
                <c:pt idx="378">
                  <c:v>0.69939450427771599</c:v>
                </c:pt>
                <c:pt idx="379">
                  <c:v>0.70076816493729599</c:v>
                </c:pt>
                <c:pt idx="380">
                  <c:v>0.70214664488647704</c:v>
                </c:pt>
                <c:pt idx="381">
                  <c:v>0.70353003523607505</c:v>
                </c:pt>
                <c:pt idx="382">
                  <c:v>0.70491842775438895</c:v>
                </c:pt>
                <c:pt idx="383">
                  <c:v>0.70631191487276002</c:v>
                </c:pt>
                <c:pt idx="384">
                  <c:v>0.70771058969126099</c:v>
                </c:pt>
                <c:pt idx="385">
                  <c:v>0.70911454598449197</c:v>
                </c:pt>
                <c:pt idx="386">
                  <c:v>0.71052387820750296</c:v>
                </c:pt>
                <c:pt idx="387">
                  <c:v>0.71193868150183803</c:v>
                </c:pt>
                <c:pt idx="388">
                  <c:v>0.713359051701703</c:v>
                </c:pt>
                <c:pt idx="389">
                  <c:v>0.71478508534025498</c:v>
                </c:pt>
                <c:pt idx="390">
                  <c:v>0.71621687965601999</c:v>
                </c:pt>
                <c:pt idx="391">
                  <c:v>0.71765453259944301</c:v>
                </c:pt>
                <c:pt idx="392">
                  <c:v>0.71909814283955897</c:v>
                </c:pt>
                <c:pt idx="393">
                  <c:v>0.72054780977080002</c:v>
                </c:pt>
                <c:pt idx="394">
                  <c:v>0.72200363351993502</c:v>
                </c:pt>
                <c:pt idx="395">
                  <c:v>0.72346571495314005</c:v>
                </c:pt>
                <c:pt idx="396">
                  <c:v>0.72493415568321096</c:v>
                </c:pt>
                <c:pt idx="397">
                  <c:v>0.72640905807690404</c:v>
                </c:pt>
                <c:pt idx="398">
                  <c:v>0.72789052526242204</c:v>
                </c:pt>
                <c:pt idx="399">
                  <c:v>0.72937866113704097</c:v>
                </c:pt>
                <c:pt idx="400">
                  <c:v>0.73087357037487599</c:v>
                </c:pt>
                <c:pt idx="401">
                  <c:v>0.73237535843479296</c:v>
                </c:pt>
                <c:pt idx="402">
                  <c:v>0.73388413156846899</c:v>
                </c:pt>
                <c:pt idx="403">
                  <c:v>0.73539999682858903</c:v>
                </c:pt>
                <c:pt idx="404">
                  <c:v>0.73692306207721003</c:v>
                </c:pt>
                <c:pt idx="405">
                  <c:v>0.73845343599426205</c:v>
                </c:pt>
                <c:pt idx="406">
                  <c:v>0.73999122808620499</c:v>
                </c:pt>
                <c:pt idx="407">
                  <c:v>0.74153654869484698</c:v>
                </c:pt>
                <c:pt idx="408">
                  <c:v>0.74308950900630899</c:v>
                </c:pt>
                <c:pt idx="409">
                  <c:v>0.74465022106016099</c:v>
                </c:pt>
                <c:pt idx="410">
                  <c:v>0.74621879775870903</c:v>
                </c:pt>
                <c:pt idx="411">
                  <c:v>0.74779535287644605</c:v>
                </c:pt>
                <c:pt idx="412">
                  <c:v>0.74938000106967495</c:v>
                </c:pt>
                <c:pt idx="413">
                  <c:v>0.75097285788629098</c:v>
                </c:pt>
                <c:pt idx="414">
                  <c:v>0.752574039775736</c:v>
                </c:pt>
                <c:pt idx="415">
                  <c:v>0.75418366409912496</c:v>
                </c:pt>
                <c:pt idx="416">
                  <c:v>0.75580184913954296</c:v>
                </c:pt>
                <c:pt idx="417">
                  <c:v>0.75742871411252199</c:v>
                </c:pt>
                <c:pt idx="418">
                  <c:v>0.759064379176694</c:v>
                </c:pt>
                <c:pt idx="419">
                  <c:v>0.76070896544461997</c:v>
                </c:pt>
                <c:pt idx="420">
                  <c:v>0.76236259499380898</c:v>
                </c:pt>
                <c:pt idx="421">
                  <c:v>0.76402539087791499</c:v>
                </c:pt>
                <c:pt idx="422">
                  <c:v>0.76569747713812697</c:v>
                </c:pt>
                <c:pt idx="423">
                  <c:v>0.76737897881474504</c:v>
                </c:pt>
                <c:pt idx="424">
                  <c:v>0.76907002195894603</c:v>
                </c:pt>
                <c:pt idx="425">
                  <c:v>0.77077073364475401</c:v>
                </c:pt>
                <c:pt idx="426">
                  <c:v>0.77248124198119705</c:v>
                </c:pt>
                <c:pt idx="427">
                  <c:v>0.77420167612466795</c:v>
                </c:pt>
                <c:pt idx="428">
                  <c:v>0.77593216629148798</c:v>
                </c:pt>
                <c:pt idx="429">
                  <c:v>0.77767284377067802</c:v>
                </c:pt>
                <c:pt idx="430">
                  <c:v>0.77942384093693395</c:v>
                </c:pt>
                <c:pt idx="431">
                  <c:v>0.78118529126381198</c:v>
                </c:pt>
                <c:pt idx="432">
                  <c:v>0.78295732933713102</c:v>
                </c:pt>
                <c:pt idx="433">
                  <c:v>0.78474009086858998</c:v>
                </c:pt>
                <c:pt idx="434">
                  <c:v>0.78653371270960704</c:v>
                </c:pt>
                <c:pt idx="435">
                  <c:v>0.78833833286537203</c:v>
                </c:pt>
                <c:pt idx="436">
                  <c:v>0.79015409050913799</c:v>
                </c:pt>
                <c:pt idx="437">
                  <c:v>0.79198112599672799</c:v>
                </c:pt>
                <c:pt idx="438">
                  <c:v>0.79381958088128501</c:v>
                </c:pt>
                <c:pt idx="439">
                  <c:v>0.79566959792824599</c:v>
                </c:pt>
                <c:pt idx="440">
                  <c:v>0.79753132113056102</c:v>
                </c:pt>
                <c:pt idx="441">
                  <c:v>0.79940489572415296</c:v>
                </c:pt>
                <c:pt idx="442">
                  <c:v>0.80129046820361804</c:v>
                </c:pt>
                <c:pt idx="443">
                  <c:v>0.80318818633817901</c:v>
                </c:pt>
                <c:pt idx="444">
                  <c:v>0.80509819918788605</c:v>
                </c:pt>
                <c:pt idx="445">
                  <c:v>0.80702065712007498</c:v>
                </c:pt>
                <c:pt idx="446">
                  <c:v>0.80895571182608095</c:v>
                </c:pt>
                <c:pt idx="447">
                  <c:v>0.810903516338224</c:v>
                </c:pt>
                <c:pt idx="448">
                  <c:v>0.81286422504704403</c:v>
                </c:pt>
                <c:pt idx="449">
                  <c:v>0.81483799371882204</c:v>
                </c:pt>
                <c:pt idx="450">
                  <c:v>0.81682497951336397</c:v>
                </c:pt>
                <c:pt idx="451">
                  <c:v>0.81882534100207005</c:v>
                </c:pt>
                <c:pt idx="452">
                  <c:v>0.82083923818627602</c:v>
                </c:pt>
                <c:pt idx="453">
                  <c:v>0.82286683251589099</c:v>
                </c:pt>
                <c:pt idx="454">
                  <c:v>0.82490828690831697</c:v>
                </c:pt>
                <c:pt idx="455">
                  <c:v>0.82696376576766395</c:v>
                </c:pt>
                <c:pt idx="456">
                  <c:v>0.82903343500426696</c:v>
                </c:pt>
                <c:pt idx="457">
                  <c:v>0.83111746205449799</c:v>
                </c:pt>
                <c:pt idx="458">
                  <c:v>0.833216015900897</c:v>
                </c:pt>
                <c:pt idx="459">
                  <c:v>0.83532926709259703</c:v>
                </c:pt>
                <c:pt idx="460">
                  <c:v>0.83745738776608503</c:v>
                </c:pt>
                <c:pt idx="461">
                  <c:v>0.83960055166626801</c:v>
                </c:pt>
                <c:pt idx="462">
                  <c:v>0.84175893416786796</c:v>
                </c:pt>
                <c:pt idx="463">
                  <c:v>0.84393271229715705</c:v>
                </c:pt>
                <c:pt idx="464">
                  <c:v>0.84612206475401197</c:v>
                </c:pt>
                <c:pt idx="465">
                  <c:v>0.84832717193431995</c:v>
                </c:pt>
                <c:pt idx="466">
                  <c:v>0.850548215952729</c:v>
                </c:pt>
                <c:pt idx="467">
                  <c:v>0.85278538066573994</c:v>
                </c:pt>
                <c:pt idx="468">
                  <c:v>0.85503885169516802</c:v>
                </c:pt>
                <c:pt idx="469">
                  <c:v>0.85730881645195101</c:v>
                </c:pt>
                <c:pt idx="470">
                  <c:v>0.85959546416033406</c:v>
                </c:pt>
                <c:pt idx="471">
                  <c:v>0.86189898588242397</c:v>
                </c:pt>
                <c:pt idx="472">
                  <c:v>0.86421957454312104</c:v>
                </c:pt>
                <c:pt idx="473">
                  <c:v>0.86655742495542998</c:v>
                </c:pt>
                <c:pt idx="474">
                  <c:v>0.86891273384616896</c:v>
                </c:pt>
                <c:pt idx="475">
                  <c:v>0.87128569988206805</c:v>
                </c:pt>
                <c:pt idx="476">
                  <c:v>0.87367652369626903</c:v>
                </c:pt>
                <c:pt idx="477">
                  <c:v>0.87608540791523604</c:v>
                </c:pt>
                <c:pt idx="478">
                  <c:v>0.87851255718607901</c:v>
                </c:pt>
                <c:pt idx="479">
                  <c:v>0.88095817820429401</c:v>
                </c:pt>
                <c:pt idx="480">
                  <c:v>0.883422479741936</c:v>
                </c:pt>
                <c:pt idx="481">
                  <c:v>0.885905672676226</c:v>
                </c:pt>
                <c:pt idx="482">
                  <c:v>0.88840797001858496</c:v>
                </c:pt>
                <c:pt idx="483">
                  <c:v>0.89092958694413904</c:v>
                </c:pt>
                <c:pt idx="484">
                  <c:v>0.89347074082165501</c:v>
                </c:pt>
                <c:pt idx="485">
                  <c:v>0.89603165124395101</c:v>
                </c:pt>
                <c:pt idx="486">
                  <c:v>0.898612540058776</c:v>
                </c:pt>
                <c:pt idx="487">
                  <c:v>0.90121363140015498</c:v>
                </c:pt>
                <c:pt idx="488">
                  <c:v>0.90383515172023299</c:v>
                </c:pt>
                <c:pt idx="489">
                  <c:v>0.90647732982159801</c:v>
                </c:pt>
                <c:pt idx="490">
                  <c:v>0.90914039689010595</c:v>
                </c:pt>
                <c:pt idx="491">
                  <c:v>0.91182458652822296</c:v>
                </c:pt>
                <c:pt idx="492">
                  <c:v>0.91453013478886303</c:v>
                </c:pt>
                <c:pt idx="493">
                  <c:v>0.91725728020977404</c:v>
                </c:pt>
                <c:pt idx="494">
                  <c:v>0.92000626384843098</c:v>
                </c:pt>
                <c:pt idx="495">
                  <c:v>0.92277732931749101</c:v>
                </c:pt>
                <c:pt idx="496">
                  <c:v>0.92557072282078401</c:v>
                </c:pt>
                <c:pt idx="497">
                  <c:v>0.928386693189868</c:v>
                </c:pt>
                <c:pt idx="498">
                  <c:v>0.93122549192114901</c:v>
                </c:pt>
                <c:pt idx="499">
                  <c:v>0.93408737321358204</c:v>
                </c:pt>
                <c:pt idx="500">
                  <c:v>0.93697259400694999</c:v>
                </c:pt>
                <c:pt idx="501">
                  <c:v>0.93988141402074699</c:v>
                </c:pt>
                <c:pt idx="502">
                  <c:v>0.94281409579366304</c:v>
                </c:pt>
                <c:pt idx="503">
                  <c:v>0.94577090472368297</c:v>
                </c:pt>
                <c:pt idx="504">
                  <c:v>0.94875210910881103</c:v>
                </c:pt>
                <c:pt idx="505">
                  <c:v>0.95175798018843705</c:v>
                </c:pt>
                <c:pt idx="506">
                  <c:v>0.95478879218534196</c:v>
                </c:pt>
                <c:pt idx="507">
                  <c:v>0.95784482234835899</c:v>
                </c:pt>
                <c:pt idx="508">
                  <c:v>0.960926350995712</c:v>
                </c:pt>
                <c:pt idx="509">
                  <c:v>0.96403366155902903</c:v>
                </c:pt>
                <c:pt idx="510">
                  <c:v>0.96716704062803605</c:v>
                </c:pt>
                <c:pt idx="511">
                  <c:v>0.970326777995971</c:v>
                </c:pt>
                <c:pt idx="512">
                  <c:v>0.97351316670569499</c:v>
                </c:pt>
                <c:pt idx="513">
                  <c:v>0.97672650309654196</c:v>
                </c:pt>
                <c:pt idx="514">
                  <c:v>0.97996708685189304</c:v>
                </c:pt>
                <c:pt idx="515">
                  <c:v>0.98323522104751704</c:v>
                </c:pt>
                <c:pt idx="516">
                  <c:v>0.98653121220065798</c:v>
                </c:pt>
                <c:pt idx="517">
                  <c:v>0.98985537031991</c:v>
                </c:pt>
                <c:pt idx="518">
                  <c:v>0.99320800895587702</c:v>
                </c:pt>
                <c:pt idx="519">
                  <c:v>0.99658944525263204</c:v>
                </c:pt>
                <c:pt idx="520">
                  <c:v>1</c:v>
                </c:pt>
                <c:pt idx="521">
                  <c:v>1.0034399473536999</c:v>
                </c:pt>
                <c:pt idx="522">
                  <c:v>1.00690936249816</c:v>
                </c:pt>
                <c:pt idx="523">
                  <c:v>1.0104082702233099</c:v>
                </c:pt>
                <c:pt idx="524">
                  <c:v>1.01393669487938</c:v>
                </c:pt>
                <c:pt idx="525">
                  <c:v>1.01749466034217</c:v>
                </c:pt>
                <c:pt idx="526">
                  <c:v>1.0210821899781</c:v>
                </c:pt>
                <c:pt idx="527">
                  <c:v>1.02469930660901</c:v>
                </c:pt>
                <c:pt idx="528">
                  <c:v>1.0283460324768301</c:v>
                </c:pt>
                <c:pt idx="529">
                  <c:v>1.0320223892079201</c:v>
                </c:pt>
                <c:pt idx="530">
                  <c:v>1.0357283977773</c:v>
                </c:pt>
                <c:pt idx="531">
                  <c:v>1.0394640784726099</c:v>
                </c:pt>
                <c:pt idx="532">
                  <c:v>1.0432294508577999</c:v>
                </c:pt>
                <c:pt idx="533">
                  <c:v>1.0470245337366899</c:v>
                </c:pt>
                <c:pt idx="534">
                  <c:v>1.0508493451162</c:v>
                </c:pt>
                <c:pt idx="535">
                  <c:v>1.05470390216943</c:v>
                </c:pt>
                <c:pt idx="536">
                  <c:v>1.0585882211985</c:v>
                </c:pt>
                <c:pt idx="537">
                  <c:v>1.06250231759705</c:v>
                </c:pt>
                <c:pt idx="538">
                  <c:v>1.06644620581266</c:v>
                </c:pt>
                <c:pt idx="539">
                  <c:v>1.07041989930893</c:v>
                </c:pt>
                <c:pt idx="540">
                  <c:v>1.07442341052734</c:v>
                </c:pt>
                <c:pt idx="541">
                  <c:v>1.07845675084891</c:v>
                </c:pt>
                <c:pt idx="542">
                  <c:v>1.08251993055554</c:v>
                </c:pt>
                <c:pt idx="543">
                  <c:v>1.0866129587912099</c:v>
                </c:pt>
                <c:pt idx="544">
                  <c:v>1.09073584352284</c:v>
                </c:pt>
                <c:pt idx="545">
                  <c:v>1.0948885915009701</c:v>
                </c:pt>
                <c:pt idx="546">
                  <c:v>1.0990712082201901</c:v>
                </c:pt>
                <c:pt idx="547">
                  <c:v>1.10328369787926</c:v>
                </c:pt>
                <c:pt idx="548">
                  <c:v>1.1075260633411199</c:v>
                </c:pt>
                <c:pt idx="549">
                  <c:v>1.1117983060925001</c:v>
                </c:pt>
                <c:pt idx="550">
                  <c:v>1.11610042620339</c:v>
                </c:pt>
                <c:pt idx="551">
                  <c:v>1.1204324222862301</c:v>
                </c:pt>
                <c:pt idx="552">
                  <c:v>1.1247942914548701</c:v>
                </c:pt>
                <c:pt idx="553">
                  <c:v>1.1291860292832601</c:v>
                </c:pt>
                <c:pt idx="554">
                  <c:v>1.1336076297639299</c:v>
                </c:pt>
                <c:pt idx="555">
                  <c:v>1.13805908526618</c:v>
                </c:pt>
                <c:pt idx="556">
                  <c:v>1.1425403864941299</c:v>
                </c:pt>
                <c:pt idx="557">
                  <c:v>1.14705152244436</c:v>
                </c:pt>
                <c:pt idx="558">
                  <c:v>1.15159248036353</c:v>
                </c:pt>
                <c:pt idx="559">
                  <c:v>1.15616324570553</c:v>
                </c:pt>
                <c:pt idx="560">
                  <c:v>1.16076380208859</c:v>
                </c:pt>
                <c:pt idx="561">
                  <c:v>1.1653941312520399</c:v>
                </c:pt>
                <c:pt idx="562">
                  <c:v>1.1700542130128799</c:v>
                </c:pt>
                <c:pt idx="563">
                  <c:v>1.17474402522212</c:v>
                </c:pt>
                <c:pt idx="564">
                  <c:v>1.17946354372088</c:v>
                </c:pt>
                <c:pt idx="565">
                  <c:v>1.1842127422962601</c:v>
                </c:pt>
                <c:pt idx="566">
                  <c:v>1.18899159263703</c:v>
                </c:pt>
                <c:pt idx="567">
                  <c:v>1.1938000642890101</c:v>
                </c:pt>
                <c:pt idx="568">
                  <c:v>1.1986381246103699</c:v>
                </c:pt>
                <c:pt idx="569">
                  <c:v>1.20350573872658</c:v>
                </c:pt>
                <c:pt idx="570">
                  <c:v>1.20840286948521</c:v>
                </c:pt>
                <c:pt idx="571">
                  <c:v>1.2133294774105601</c:v>
                </c:pt>
                <c:pt idx="572">
                  <c:v>1.2182855206580101</c:v>
                </c:pt>
                <c:pt idx="573">
                  <c:v>1.2232709549682299</c:v>
                </c:pt>
                <c:pt idx="574">
                  <c:v>1.2282857336211499</c:v>
                </c:pt>
                <c:pt idx="575">
                  <c:v>1.2333298073898</c:v>
                </c:pt>
                <c:pt idx="576">
                  <c:v>1.23840312449391</c:v>
                </c:pt>
                <c:pt idx="577">
                  <c:v>1.2435056305533301</c:v>
                </c:pt>
                <c:pt idx="578">
                  <c:v>1.2486372685413201</c:v>
                </c:pt>
                <c:pt idx="579">
                  <c:v>1.2537979787376199</c:v>
                </c:pt>
                <c:pt idx="580">
                  <c:v>1.25898769868136</c:v>
                </c:pt>
                <c:pt idx="581">
                  <c:v>1.26420636312386</c:v>
                </c:pt>
                <c:pt idx="582">
                  <c:v>1.2694539039812101</c:v>
                </c:pt>
                <c:pt idx="583">
                  <c:v>1.2747302502867299</c:v>
                </c:pt>
                <c:pt idx="584">
                  <c:v>1.2800353281433099</c:v>
                </c:pt>
                <c:pt idx="585">
                  <c:v>1.2853690606755399</c:v>
                </c:pt>
                <c:pt idx="586">
                  <c:v>1.29073136798183</c:v>
                </c:pt>
                <c:pt idx="587">
                  <c:v>1.2961221670862799</c:v>
                </c:pt>
                <c:pt idx="588">
                  <c:v>1.30154137189052</c:v>
                </c:pt>
                <c:pt idx="589">
                  <c:v>1.3069888931253999</c:v>
                </c:pt>
                <c:pt idx="590">
                  <c:v>1.31246463830261</c:v>
                </c:pt>
                <c:pt idx="591">
                  <c:v>1.3179685116662001</c:v>
                </c:pt>
                <c:pt idx="592">
                  <c:v>1.3235004141439399</c:v>
                </c:pt>
                <c:pt idx="593">
                  <c:v>1.3290602432987799</c:v>
                </c:pt>
                <c:pt idx="594">
                  <c:v>1.3346478932800001</c:v>
                </c:pt>
                <c:pt idx="595">
                  <c:v>1.3402632547745601</c:v>
                </c:pt>
                <c:pt idx="596">
                  <c:v>1.34590621495816</c:v>
                </c:pt>
                <c:pt idx="597">
                  <c:v>1.3515766574464301</c:v>
                </c:pt>
                <c:pt idx="598">
                  <c:v>1.35727446224601</c:v>
                </c:pt>
                <c:pt idx="599">
                  <c:v>1.3629995057056401</c:v>
                </c:pt>
                <c:pt idx="600">
                  <c:v>1.3687516604671599</c:v>
                </c:pt>
                <c:pt idx="601">
                  <c:v>1.3745307954166499</c:v>
                </c:pt>
                <c:pt idx="602">
                  <c:v>1.3803367756354299</c:v>
                </c:pt>
                <c:pt idx="603">
                  <c:v>1.38616946235117</c:v>
                </c:pt>
                <c:pt idx="604">
                  <c:v>1.3920287128890201</c:v>
                </c:pt>
                <c:pt idx="605">
                  <c:v>1.3979143806226999</c:v>
                </c:pt>
                <c:pt idx="606">
                  <c:v>1.4038263149257999</c:v>
                </c:pt>
                <c:pt idx="607">
                  <c:v>1.40976436112294</c:v>
                </c:pt>
                <c:pt idx="608">
                  <c:v>1.4157283604411901</c:v>
                </c:pt>
                <c:pt idx="609">
                  <c:v>1.4217181499614799</c:v>
                </c:pt>
                <c:pt idx="610">
                  <c:v>1.4277335625701</c:v>
                </c:pt>
                <c:pt idx="611">
                  <c:v>1.43377447393416</c:v>
                </c:pt>
                <c:pt idx="612">
                  <c:v>1.4398409451162899</c:v>
                </c:pt>
                <c:pt idx="613">
                  <c:v>1.4459330842631299</c:v>
                </c:pt>
                <c:pt idx="614">
                  <c:v>1.45205099997891</c:v>
                </c:pt>
                <c:pt idx="615">
                  <c:v>1.45819480132737</c:v>
                </c:pt>
                <c:pt idx="616">
                  <c:v>1.4643645978337201</c:v>
                </c:pt>
                <c:pt idx="617">
                  <c:v>1.47056049948659</c:v>
                </c:pt>
                <c:pt idx="618">
                  <c:v>1.47678261673996</c:v>
                </c:pt>
                <c:pt idx="619">
                  <c:v>1.48303106051518</c:v>
                </c:pt>
                <c:pt idx="620">
                  <c:v>1.4893059422029</c:v>
                </c:pt>
                <c:pt idx="621">
                  <c:v>1.4956073736651001</c:v>
                </c:pt>
                <c:pt idx="622">
                  <c:v>1.50193546723704</c:v>
                </c:pt>
                <c:pt idx="623">
                  <c:v>1.5082903357292901</c:v>
                </c:pt>
                <c:pt idx="624">
                  <c:v>1.5146720924297501</c:v>
                </c:pt>
                <c:pt idx="625">
                  <c:v>1.52108085110564</c:v>
                </c:pt>
                <c:pt idx="626">
                  <c:v>1.52751672600555</c:v>
                </c:pt>
                <c:pt idx="627">
                  <c:v>1.5339798318614499</c:v>
                </c:pt>
                <c:pt idx="628">
                  <c:v>1.54047028389078</c:v>
                </c:pt>
                <c:pt idx="629">
                  <c:v>1.5469881977984701</c:v>
                </c:pt>
                <c:pt idx="630">
                  <c:v>1.55353368977901</c:v>
                </c:pt>
                <c:pt idx="631">
                  <c:v>1.56010687651852</c:v>
                </c:pt>
                <c:pt idx="632">
                  <c:v>1.56670787519683</c:v>
                </c:pt>
                <c:pt idx="633">
                  <c:v>1.57333680348958</c:v>
                </c:pt>
                <c:pt idx="634">
                  <c:v>1.5799937795703201</c:v>
                </c:pt>
                <c:pt idx="635">
                  <c:v>1.5866789221125801</c:v>
                </c:pt>
                <c:pt idx="636">
                  <c:v>1.59339235029202</c:v>
                </c:pt>
                <c:pt idx="637">
                  <c:v>1.6001341837885701</c:v>
                </c:pt>
                <c:pt idx="638">
                  <c:v>1.60690454278852</c:v>
                </c:pt>
                <c:pt idx="639">
                  <c:v>1.6137035479866699</c:v>
                </c:pt>
                <c:pt idx="640">
                  <c:v>1.6205313205885099</c:v>
                </c:pt>
                <c:pt idx="641">
                  <c:v>1.62738798231238</c:v>
                </c:pt>
                <c:pt idx="642">
                  <c:v>1.6342736553916</c:v>
                </c:pt>
                <c:pt idx="643">
                  <c:v>1.6411884625766699</c:v>
                </c:pt>
                <c:pt idx="644">
                  <c:v>1.6481325271375</c:v>
                </c:pt>
                <c:pt idx="645">
                  <c:v>1.65510597286552</c:v>
                </c:pt>
                <c:pt idx="646">
                  <c:v>1.6621089240759701</c:v>
                </c:pt>
                <c:pt idx="647">
                  <c:v>1.66914150561008</c:v>
                </c:pt>
                <c:pt idx="648">
                  <c:v>1.6762038428372801</c:v>
                </c:pt>
                <c:pt idx="649">
                  <c:v>1.6832960616574699</c:v>
                </c:pt>
                <c:pt idx="650">
                  <c:v>1.6904182885032399</c:v>
                </c:pt>
                <c:pt idx="651">
                  <c:v>1.6975706503421299</c:v>
                </c:pt>
                <c:pt idx="652">
                  <c:v>1.7047532746789</c:v>
                </c:pt>
                <c:pt idx="653">
                  <c:v>1.7119662895578001</c:v>
                </c:pt>
                <c:pt idx="654">
                  <c:v>1.7192098235648501</c:v>
                </c:pt>
                <c:pt idx="655">
                  <c:v>1.7264840058301101</c:v>
                </c:pt>
                <c:pt idx="656">
                  <c:v>1.7337889660300501</c:v>
                </c:pt>
                <c:pt idx="657">
                  <c:v>1.7411248343897701</c:v>
                </c:pt>
                <c:pt idx="658">
                  <c:v>1.74849174168539</c:v>
                </c:pt>
                <c:pt idx="659">
                  <c:v>1.7558898192463701</c:v>
                </c:pt>
                <c:pt idx="660">
                  <c:v>1.7633191989578301</c:v>
                </c:pt>
                <c:pt idx="661">
                  <c:v>1.7707800132628999</c:v>
                </c:pt>
                <c:pt idx="662">
                  <c:v>1.7782723951651001</c:v>
                </c:pt>
                <c:pt idx="663">
                  <c:v>1.7857964782307101</c:v>
                </c:pt>
                <c:pt idx="664">
                  <c:v>1.79335239659115</c:v>
                </c:pt>
                <c:pt idx="665">
                  <c:v>1.80094028494535</c:v>
                </c:pt>
                <c:pt idx="666">
                  <c:v>1.8085602785621799</c:v>
                </c:pt>
                <c:pt idx="667">
                  <c:v>1.8162125132828399</c:v>
                </c:pt>
                <c:pt idx="668">
                  <c:v>1.8238971255233001</c:v>
                </c:pt>
                <c:pt idx="669">
                  <c:v>1.83161425227671</c:v>
                </c:pt>
                <c:pt idx="670">
                  <c:v>1.8393640311158601</c:v>
                </c:pt>
                <c:pt idx="671">
                  <c:v>1.84714660019563</c:v>
                </c:pt>
                <c:pt idx="672">
                  <c:v>1.85496209825544</c:v>
                </c:pt>
                <c:pt idx="673">
                  <c:v>1.8628106646217599</c:v>
                </c:pt>
                <c:pt idx="674">
                  <c:v>1.87069243921053</c:v>
                </c:pt>
                <c:pt idx="675">
                  <c:v>1.8786075625297201</c:v>
                </c:pt>
                <c:pt idx="676">
                  <c:v>1.8865561756817899</c:v>
                </c:pt>
                <c:pt idx="677">
                  <c:v>1.8945384203662201</c:v>
                </c:pt>
                <c:pt idx="678">
                  <c:v>1.9025544388820499</c:v>
                </c:pt>
                <c:pt idx="679">
                  <c:v>1.9106043741304</c:v>
                </c:pt>
                <c:pt idx="680">
                  <c:v>1.9186883696170101</c:v>
                </c:pt>
                <c:pt idx="681">
                  <c:v>1.92680656945483</c:v>
                </c:pt>
                <c:pt idx="682">
                  <c:v>1.93495911836656</c:v>
                </c:pt>
                <c:pt idx="683">
                  <c:v>1.9431461616872201</c:v>
                </c:pt>
                <c:pt idx="684">
                  <c:v>1.9513678453668</c:v>
                </c:pt>
                <c:pt idx="685">
                  <c:v>1.95962431597278</c:v>
                </c:pt>
                <c:pt idx="686">
                  <c:v>1.96791572069281</c:v>
                </c:pt>
                <c:pt idx="687">
                  <c:v>1.97624220733731</c:v>
                </c:pt>
                <c:pt idx="688">
                  <c:v>1.9846039243420901</c:v>
                </c:pt>
                <c:pt idx="689">
                  <c:v>1.99300102077101</c:v>
                </c:pt>
                <c:pt idx="690">
                  <c:v>2.0014336463186599</c:v>
                </c:pt>
                <c:pt idx="691">
                  <c:v>2.0099019513129699</c:v>
                </c:pt>
                <c:pt idx="692">
                  <c:v>2.0184060867179401</c:v>
                </c:pt>
                <c:pt idx="693">
                  <c:v>2.02694620413634</c:v>
                </c:pt>
                <c:pt idx="694">
                  <c:v>2.0355224558123601</c:v>
                </c:pt>
                <c:pt idx="695">
                  <c:v>2.0441349946343701</c:v>
                </c:pt>
                <c:pt idx="696">
                  <c:v>2.0527839741376099</c:v>
                </c:pt>
                <c:pt idx="697">
                  <c:v>2.0614695485069601</c:v>
                </c:pt>
                <c:pt idx="698">
                  <c:v>2.07019187257968</c:v>
                </c:pt>
                <c:pt idx="699">
                  <c:v>2.0789511018481601</c:v>
                </c:pt>
                <c:pt idx="700">
                  <c:v>2.0877473924626799</c:v>
                </c:pt>
              </c:numCache>
            </c:numRef>
          </c:yVal>
          <c:smooth val="0"/>
        </c:ser>
        <c:ser>
          <c:idx val="1"/>
          <c:order val="1"/>
          <c:tx>
            <c:strRef>
              <c:f>Microsoft_Excel_Worksheet1!$C$1</c:f>
              <c:strCache>
                <c:ptCount val="1"/>
                <c:pt idx="0">
                  <c:v>lower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Microsoft_Excel_Worksheet1!$C$2:$C$10002</c:f>
              <c:numCache>
                <c:formatCode>General</c:formatCode>
                <c:ptCount val="10001"/>
                <c:pt idx="0">
                  <c:v>0.277951551677251</c:v>
                </c:pt>
                <c:pt idx="1">
                  <c:v>0.27860262783009399</c:v>
                </c:pt>
                <c:pt idx="2">
                  <c:v>0.27925522742363801</c:v>
                </c:pt>
                <c:pt idx="3">
                  <c:v>0.27990935400806</c:v>
                </c:pt>
                <c:pt idx="4">
                  <c:v>0.28056501114166199</c:v>
                </c:pt>
                <c:pt idx="5">
                  <c:v>0.28122220239088502</c:v>
                </c:pt>
                <c:pt idx="6">
                  <c:v>0.28188093133032699</c:v>
                </c:pt>
                <c:pt idx="7">
                  <c:v>0.28254120154275703</c:v>
                </c:pt>
                <c:pt idx="8">
                  <c:v>0.28320301661913599</c:v>
                </c:pt>
                <c:pt idx="9">
                  <c:v>0.28386638015862897</c:v>
                </c:pt>
                <c:pt idx="10">
                  <c:v>0.28453129576862501</c:v>
                </c:pt>
                <c:pt idx="11">
                  <c:v>0.28519776706475303</c:v>
                </c:pt>
                <c:pt idx="12">
                  <c:v>0.28586579767089998</c:v>
                </c:pt>
                <c:pt idx="13">
                  <c:v>0.286535391219226</c:v>
                </c:pt>
                <c:pt idx="14">
                  <c:v>0.28720655135017897</c:v>
                </c:pt>
                <c:pt idx="15">
                  <c:v>0.28787928171251698</c:v>
                </c:pt>
                <c:pt idx="16">
                  <c:v>0.28855358596332098</c:v>
                </c:pt>
                <c:pt idx="17">
                  <c:v>0.289229467768014</c:v>
                </c:pt>
                <c:pt idx="18">
                  <c:v>0.289906930800373</c:v>
                </c:pt>
                <c:pt idx="19">
                  <c:v>0.29058597874255399</c:v>
                </c:pt>
                <c:pt idx="20">
                  <c:v>0.291266615285101</c:v>
                </c:pt>
                <c:pt idx="21">
                  <c:v>0.29194884412696798</c:v>
                </c:pt>
                <c:pt idx="22">
                  <c:v>0.29263266897553297</c:v>
                </c:pt>
                <c:pt idx="23">
                  <c:v>0.29331809354661598</c:v>
                </c:pt>
                <c:pt idx="24">
                  <c:v>0.29400512156449499</c:v>
                </c:pt>
                <c:pt idx="25">
                  <c:v>0.294693756761923</c:v>
                </c:pt>
                <c:pt idx="26">
                  <c:v>0.29538400288014699</c:v>
                </c:pt>
                <c:pt idx="27">
                  <c:v>0.29607586366892202</c:v>
                </c:pt>
                <c:pt idx="28">
                  <c:v>0.29676934288652701</c:v>
                </c:pt>
                <c:pt idx="29">
                  <c:v>0.29746444429978702</c:v>
                </c:pt>
                <c:pt idx="30">
                  <c:v>0.29816117168408302</c:v>
                </c:pt>
                <c:pt idx="31">
                  <c:v>0.29885952882337302</c:v>
                </c:pt>
                <c:pt idx="32">
                  <c:v>0.29955951951021098</c:v>
                </c:pt>
                <c:pt idx="33">
                  <c:v>0.300261147545755</c:v>
                </c:pt>
                <c:pt idx="34">
                  <c:v>0.30096441673979502</c:v>
                </c:pt>
                <c:pt idx="35">
                  <c:v>0.30166933091075998</c:v>
                </c:pt>
                <c:pt idx="36">
                  <c:v>0.30237589388574199</c:v>
                </c:pt>
                <c:pt idx="37">
                  <c:v>0.30308410950050702</c:v>
                </c:pt>
                <c:pt idx="38">
                  <c:v>0.30379398159951698</c:v>
                </c:pt>
                <c:pt idx="39">
                  <c:v>0.30450551403594101</c:v>
                </c:pt>
                <c:pt idx="40">
                  <c:v>0.305218710671677</c:v>
                </c:pt>
                <c:pt idx="41">
                  <c:v>0.30593357537736698</c:v>
                </c:pt>
                <c:pt idx="42">
                  <c:v>0.30665011203240999</c:v>
                </c:pt>
                <c:pt idx="43">
                  <c:v>0.30736832452498503</c:v>
                </c:pt>
                <c:pt idx="44">
                  <c:v>0.30808821675206199</c:v>
                </c:pt>
                <c:pt idx="45">
                  <c:v>0.30880979261942199</c:v>
                </c:pt>
                <c:pt idx="46">
                  <c:v>0.30953305604167197</c:v>
                </c:pt>
                <c:pt idx="47">
                  <c:v>0.31025801094226402</c:v>
                </c:pt>
                <c:pt idx="48">
                  <c:v>0.31098466125350599</c:v>
                </c:pt>
                <c:pt idx="49">
                  <c:v>0.31171301091658599</c:v>
                </c:pt>
                <c:pt idx="50">
                  <c:v>0.312443063881581</c:v>
                </c:pt>
                <c:pt idx="51">
                  <c:v>0.31317482410747999</c:v>
                </c:pt>
                <c:pt idx="52">
                  <c:v>0.31390829556219602</c:v>
                </c:pt>
                <c:pt idx="53">
                  <c:v>0.31464348222258498</c:v>
                </c:pt>
                <c:pt idx="54">
                  <c:v>0.31538038807445901</c:v>
                </c:pt>
                <c:pt idx="55">
                  <c:v>0.31611901711260698</c:v>
                </c:pt>
                <c:pt idx="56">
                  <c:v>0.31685937334080899</c:v>
                </c:pt>
                <c:pt idx="57">
                  <c:v>0.31760146077184997</c:v>
                </c:pt>
                <c:pt idx="58">
                  <c:v>0.31834528342754098</c:v>
                </c:pt>
                <c:pt idx="59">
                  <c:v>0.319090845338732</c:v>
                </c:pt>
                <c:pt idx="60">
                  <c:v>0.31983815054532799</c:v>
                </c:pt>
                <c:pt idx="61">
                  <c:v>0.32058720309630601</c:v>
                </c:pt>
                <c:pt idx="62">
                  <c:v>0.32133800704973398</c:v>
                </c:pt>
                <c:pt idx="63">
                  <c:v>0.322090566472781</c:v>
                </c:pt>
                <c:pt idx="64">
                  <c:v>0.32284488544173601</c:v>
                </c:pt>
                <c:pt idx="65">
                  <c:v>0.32360096804202798</c:v>
                </c:pt>
                <c:pt idx="66">
                  <c:v>0.32435881836823399</c:v>
                </c:pt>
                <c:pt idx="67">
                  <c:v>0.32511844052410099</c:v>
                </c:pt>
                <c:pt idx="68">
                  <c:v>0.32587983862255898</c:v>
                </c:pt>
                <c:pt idx="69">
                  <c:v>0.32664301678573998</c:v>
                </c:pt>
                <c:pt idx="70">
                  <c:v>0.32740797914498798</c:v>
                </c:pt>
                <c:pt idx="71">
                  <c:v>0.32817472984088097</c:v>
                </c:pt>
                <c:pt idx="72">
                  <c:v>0.328943273023241</c:v>
                </c:pt>
                <c:pt idx="73">
                  <c:v>0.32971361285115303</c:v>
                </c:pt>
                <c:pt idx="74">
                  <c:v>0.33048575349298198</c:v>
                </c:pt>
                <c:pt idx="75">
                  <c:v>0.33125969912638298</c:v>
                </c:pt>
                <c:pt idx="76">
                  <c:v>0.33203545393832101</c:v>
                </c:pt>
                <c:pt idx="77">
                  <c:v>0.33281302212508601</c:v>
                </c:pt>
                <c:pt idx="78">
                  <c:v>0.33359240789230499</c:v>
                </c:pt>
                <c:pt idx="79">
                  <c:v>0.33437361545496003</c:v>
                </c:pt>
                <c:pt idx="80">
                  <c:v>0.335156649037403</c:v>
                </c:pt>
                <c:pt idx="81">
                  <c:v>0.33594151287336899</c:v>
                </c:pt>
                <c:pt idx="82">
                  <c:v>0.336728211205995</c:v>
                </c:pt>
                <c:pt idx="83">
                  <c:v>0.33751674828783002</c:v>
                </c:pt>
                <c:pt idx="84">
                  <c:v>0.33830712838085197</c:v>
                </c:pt>
                <c:pt idx="85">
                  <c:v>0.33909935575648398</c:v>
                </c:pt>
                <c:pt idx="86">
                  <c:v>0.33989343469560701</c:v>
                </c:pt>
                <c:pt idx="87">
                  <c:v>0.34068936948857398</c:v>
                </c:pt>
                <c:pt idx="88">
                  <c:v>0.34148716443522698</c:v>
                </c:pt>
                <c:pt idx="89">
                  <c:v>0.34228682384490899</c:v>
                </c:pt>
                <c:pt idx="90">
                  <c:v>0.34308835203647903</c:v>
                </c:pt>
                <c:pt idx="91">
                  <c:v>0.343891753338326</c:v>
                </c:pt>
                <c:pt idx="92">
                  <c:v>0.34469703208838298</c:v>
                </c:pt>
                <c:pt idx="93">
                  <c:v>0.345504192634142</c:v>
                </c:pt>
                <c:pt idx="94">
                  <c:v>0.346313239332668</c:v>
                </c:pt>
                <c:pt idx="95">
                  <c:v>0.34712417655061001</c:v>
                </c:pt>
                <c:pt idx="96">
                  <c:v>0.34793700866421701</c:v>
                </c:pt>
                <c:pt idx="97">
                  <c:v>0.348751740059351</c:v>
                </c:pt>
                <c:pt idx="98">
                  <c:v>0.34956837513150102</c:v>
                </c:pt>
                <c:pt idx="99">
                  <c:v>0.35038691828579599</c:v>
                </c:pt>
                <c:pt idx="100">
                  <c:v>0.35120737393701701</c:v>
                </c:pt>
                <c:pt idx="101">
                  <c:v>0.352029746509611</c:v>
                </c:pt>
                <c:pt idx="102">
                  <c:v>0.35285404043770502</c:v>
                </c:pt>
                <c:pt idx="103">
                  <c:v>0.353680260165117</c:v>
                </c:pt>
                <c:pt idx="104">
                  <c:v>0.35450841014536699</c:v>
                </c:pt>
                <c:pt idx="105">
                  <c:v>0.355338494841696</c:v>
                </c:pt>
                <c:pt idx="106">
                  <c:v>0.35617051872707101</c:v>
                </c:pt>
                <c:pt idx="107">
                  <c:v>0.35700448628420201</c:v>
                </c:pt>
                <c:pt idx="108">
                  <c:v>0.35784040200555101</c:v>
                </c:pt>
                <c:pt idx="109">
                  <c:v>0.35867827039334599</c:v>
                </c:pt>
                <c:pt idx="110">
                  <c:v>0.359518095959592</c:v>
                </c:pt>
                <c:pt idx="111">
                  <c:v>0.36035988322608198</c:v>
                </c:pt>
                <c:pt idx="112">
                  <c:v>0.36120363672441103</c:v>
                </c:pt>
                <c:pt idx="113">
                  <c:v>0.36204936099598201</c:v>
                </c:pt>
                <c:pt idx="114">
                  <c:v>0.36289706059202298</c:v>
                </c:pt>
                <c:pt idx="115">
                  <c:v>0.36374674007359398</c:v>
                </c:pt>
                <c:pt idx="116">
                  <c:v>0.36459840401159799</c:v>
                </c:pt>
                <c:pt idx="117">
                  <c:v>0.365452056986794</c:v>
                </c:pt>
                <c:pt idx="118">
                  <c:v>0.36630770358980502</c:v>
                </c:pt>
                <c:pt idx="119">
                  <c:v>0.36716534842112802</c:v>
                </c:pt>
                <c:pt idx="120">
                  <c:v>0.36802499609114597</c:v>
                </c:pt>
                <c:pt idx="121">
                  <c:v>0.36888665122013298</c:v>
                </c:pt>
                <c:pt idx="122">
                  <c:v>0.369750318438272</c:v>
                </c:pt>
                <c:pt idx="123">
                  <c:v>0.37061600238565501</c:v>
                </c:pt>
                <c:pt idx="124">
                  <c:v>0.371483707712296</c:v>
                </c:pt>
                <c:pt idx="125">
                  <c:v>0.372353439078143</c:v>
                </c:pt>
                <c:pt idx="126">
                  <c:v>0.373225201153079</c:v>
                </c:pt>
                <c:pt idx="127">
                  <c:v>0.37409899861693902</c:v>
                </c:pt>
                <c:pt idx="128">
                  <c:v>0.37497483615950999</c:v>
                </c:pt>
                <c:pt idx="129">
                  <c:v>0.37585271848054502</c:v>
                </c:pt>
                <c:pt idx="130">
                  <c:v>0.37673265028976699</c:v>
                </c:pt>
                <c:pt idx="131">
                  <c:v>0.37761463630687597</c:v>
                </c:pt>
                <c:pt idx="132">
                  <c:v>0.37849868126156</c:v>
                </c:pt>
                <c:pt idx="133">
                  <c:v>0.379384789893497</c:v>
                </c:pt>
                <c:pt idx="134">
                  <c:v>0.38027296695236401</c:v>
                </c:pt>
                <c:pt idx="135">
                  <c:v>0.38116321719784202</c:v>
                </c:pt>
                <c:pt idx="136">
                  <c:v>0.382055545399623</c:v>
                </c:pt>
                <c:pt idx="137">
                  <c:v>0.38294995633741502</c:v>
                </c:pt>
                <c:pt idx="138">
                  <c:v>0.38384645480094598</c:v>
                </c:pt>
                <c:pt idx="139">
                  <c:v>0.38474504558997003</c:v>
                </c:pt>
                <c:pt idx="140">
                  <c:v>0.385645733514272</c:v>
                </c:pt>
                <c:pt idx="141">
                  <c:v>0.38654852339367202</c:v>
                </c:pt>
                <c:pt idx="142">
                  <c:v>0.38745342005802602</c:v>
                </c:pt>
                <c:pt idx="143">
                  <c:v>0.388360428347234</c:v>
                </c:pt>
                <c:pt idx="144">
                  <c:v>0.38926955311124101</c:v>
                </c:pt>
                <c:pt idx="145">
                  <c:v>0.39018079921003801</c:v>
                </c:pt>
                <c:pt idx="146">
                  <c:v>0.39109417151366799</c:v>
                </c:pt>
                <c:pt idx="147">
                  <c:v>0.39200967490222299</c:v>
                </c:pt>
                <c:pt idx="148">
                  <c:v>0.39292731426585198</c:v>
                </c:pt>
                <c:pt idx="149">
                  <c:v>0.39384709450475502</c:v>
                </c:pt>
                <c:pt idx="150">
                  <c:v>0.39476902052919</c:v>
                </c:pt>
                <c:pt idx="151">
                  <c:v>0.395693097259469</c:v>
                </c:pt>
                <c:pt idx="152">
                  <c:v>0.39661932962595903</c:v>
                </c:pt>
                <c:pt idx="153">
                  <c:v>0.397547722569082</c:v>
                </c:pt>
                <c:pt idx="154">
                  <c:v>0.39847828103931399</c:v>
                </c:pt>
                <c:pt idx="155">
                  <c:v>0.39941100999718199</c:v>
                </c:pt>
                <c:pt idx="156">
                  <c:v>0.400345914413263</c:v>
                </c:pt>
                <c:pt idx="157">
                  <c:v>0.40128299926818001</c:v>
                </c:pt>
                <c:pt idx="158">
                  <c:v>0.40222226955260199</c:v>
                </c:pt>
                <c:pt idx="159">
                  <c:v>0.40316373026723601</c:v>
                </c:pt>
                <c:pt idx="160">
                  <c:v>0.40410738642282701</c:v>
                </c:pt>
                <c:pt idx="161">
                  <c:v>0.405053243040149</c:v>
                </c:pt>
                <c:pt idx="162">
                  <c:v>0.40600130515000299</c:v>
                </c:pt>
                <c:pt idx="163">
                  <c:v>0.40695157779321101</c:v>
                </c:pt>
                <c:pt idx="164">
                  <c:v>0.40790406602060703</c:v>
                </c:pt>
                <c:pt idx="165">
                  <c:v>0.40885877489303202</c:v>
                </c:pt>
                <c:pt idx="166">
                  <c:v>0.40981570948132301</c:v>
                </c:pt>
                <c:pt idx="167">
                  <c:v>0.41077487486631098</c:v>
                </c:pt>
                <c:pt idx="168">
                  <c:v>0.41173627613880598</c:v>
                </c:pt>
                <c:pt idx="169">
                  <c:v>0.41269991839958697</c:v>
                </c:pt>
                <c:pt idx="170">
                  <c:v>0.41366580675939701</c:v>
                </c:pt>
                <c:pt idx="171">
                  <c:v>0.41463394633892697</c:v>
                </c:pt>
                <c:pt idx="172">
                  <c:v>0.41560434226880499</c:v>
                </c:pt>
                <c:pt idx="173">
                  <c:v>0.416576999689584</c:v>
                </c:pt>
                <c:pt idx="174">
                  <c:v>0.41755192375173</c:v>
                </c:pt>
                <c:pt idx="175">
                  <c:v>0.41852911961560302</c:v>
                </c:pt>
                <c:pt idx="176">
                  <c:v>0.419508592451448</c:v>
                </c:pt>
                <c:pt idx="177">
                  <c:v>0.42049034743937402</c:v>
                </c:pt>
                <c:pt idx="178">
                  <c:v>0.42147438976934198</c:v>
                </c:pt>
                <c:pt idx="179">
                  <c:v>0.42246072464114198</c:v>
                </c:pt>
                <c:pt idx="180">
                  <c:v>0.42344935726437999</c:v>
                </c:pt>
                <c:pt idx="181">
                  <c:v>0.42444029285845303</c:v>
                </c:pt>
                <c:pt idx="182">
                  <c:v>0.42543353665253397</c:v>
                </c:pt>
                <c:pt idx="183">
                  <c:v>0.42642909388554801</c:v>
                </c:pt>
                <c:pt idx="184">
                  <c:v>0.42742696980614903</c:v>
                </c:pt>
                <c:pt idx="185">
                  <c:v>0.42842716967269701</c:v>
                </c:pt>
                <c:pt idx="186">
                  <c:v>0.429429698753237</c:v>
                </c:pt>
                <c:pt idx="187">
                  <c:v>0.43043456232546701</c:v>
                </c:pt>
                <c:pt idx="188">
                  <c:v>0.43144176567671899</c:v>
                </c:pt>
                <c:pt idx="189">
                  <c:v>0.43245131410392501</c:v>
                </c:pt>
                <c:pt idx="190">
                  <c:v>0.43346321291359102</c:v>
                </c:pt>
                <c:pt idx="191">
                  <c:v>0.43447746742176901</c:v>
                </c:pt>
                <c:pt idx="192">
                  <c:v>0.43549408295401998</c:v>
                </c:pt>
                <c:pt idx="193">
                  <c:v>0.43651306484538799</c:v>
                </c:pt>
                <c:pt idx="194">
                  <c:v>0.437534418440363</c:v>
                </c:pt>
                <c:pt idx="195">
                  <c:v>0.43855814909284402</c:v>
                </c:pt>
                <c:pt idx="196">
                  <c:v>0.43958426216610702</c:v>
                </c:pt>
                <c:pt idx="197">
                  <c:v>0.44061276303276597</c:v>
                </c:pt>
                <c:pt idx="198">
                  <c:v>0.44164365707473002</c:v>
                </c:pt>
                <c:pt idx="199">
                  <c:v>0.44267694968316701</c:v>
                </c:pt>
                <c:pt idx="200">
                  <c:v>0.44371264625846002</c:v>
                </c:pt>
                <c:pt idx="201">
                  <c:v>0.44475075221016402</c:v>
                </c:pt>
                <c:pt idx="202">
                  <c:v>0.44579127295695797</c:v>
                </c:pt>
                <c:pt idx="203">
                  <c:v>0.446834213926602</c:v>
                </c:pt>
                <c:pt idx="204">
                  <c:v>0.447879580555887</c:v>
                </c:pt>
                <c:pt idx="205">
                  <c:v>0.44892737829058399</c:v>
                </c:pt>
                <c:pt idx="206">
                  <c:v>0.44997761258539098</c:v>
                </c:pt>
                <c:pt idx="207">
                  <c:v>0.45103028890388203</c:v>
                </c:pt>
                <c:pt idx="208">
                  <c:v>0.45208541271844999</c:v>
                </c:pt>
                <c:pt idx="209">
                  <c:v>0.45314298951024901</c:v>
                </c:pt>
                <c:pt idx="210">
                  <c:v>0.45420302476913599</c:v>
                </c:pt>
                <c:pt idx="211">
                  <c:v>0.45526552399360598</c:v>
                </c:pt>
                <c:pt idx="212">
                  <c:v>0.456330492690734</c:v>
                </c:pt>
                <c:pt idx="213">
                  <c:v>0.45739793637610299</c:v>
                </c:pt>
                <c:pt idx="214">
                  <c:v>0.458467860573741</c:v>
                </c:pt>
                <c:pt idx="215">
                  <c:v>0.45954027081604898</c:v>
                </c:pt>
                <c:pt idx="216">
                  <c:v>0.46061517264372798</c:v>
                </c:pt>
                <c:pt idx="217">
                  <c:v>0.46169257160570798</c:v>
                </c:pt>
                <c:pt idx="218">
                  <c:v>0.46277247325906301</c:v>
                </c:pt>
                <c:pt idx="219">
                  <c:v>0.46385488316894102</c:v>
                </c:pt>
                <c:pt idx="220">
                  <c:v>0.46493980690847297</c:v>
                </c:pt>
                <c:pt idx="221">
                  <c:v>0.466027250058694</c:v>
                </c:pt>
                <c:pt idx="222">
                  <c:v>0.46711721820845498</c:v>
                </c:pt>
                <c:pt idx="223">
                  <c:v>0.468209716954329</c:v>
                </c:pt>
                <c:pt idx="224">
                  <c:v>0.46930475190052001</c:v>
                </c:pt>
                <c:pt idx="225">
                  <c:v>0.47040232865876702</c:v>
                </c:pt>
                <c:pt idx="226">
                  <c:v>0.47150245284824599</c:v>
                </c:pt>
                <c:pt idx="227">
                  <c:v>0.47260513009546401</c:v>
                </c:pt>
                <c:pt idx="228">
                  <c:v>0.473710366034157</c:v>
                </c:pt>
                <c:pt idx="229">
                  <c:v>0.47481816630517998</c:v>
                </c:pt>
                <c:pt idx="230">
                  <c:v>0.475928536556394</c:v>
                </c:pt>
                <c:pt idx="231">
                  <c:v>0.47704148244255101</c:v>
                </c:pt>
                <c:pt idx="232">
                  <c:v>0.47815700962517499</c:v>
                </c:pt>
                <c:pt idx="233">
                  <c:v>0.47927512377243697</c:v>
                </c:pt>
                <c:pt idx="234">
                  <c:v>0.48039583055903201</c:v>
                </c:pt>
                <c:pt idx="235">
                  <c:v>0.48151913566604398</c:v>
                </c:pt>
                <c:pt idx="236">
                  <c:v>0.48264504478081499</c:v>
                </c:pt>
                <c:pt idx="237">
                  <c:v>0.48377356359680201</c:v>
                </c:pt>
                <c:pt idx="238">
                  <c:v>0.48490469781343598</c:v>
                </c:pt>
                <c:pt idx="239">
                  <c:v>0.48603845313597699</c:v>
                </c:pt>
                <c:pt idx="240">
                  <c:v>0.48717483527535599</c:v>
                </c:pt>
                <c:pt idx="241">
                  <c:v>0.48831384994802302</c:v>
                </c:pt>
                <c:pt idx="242">
                  <c:v>0.48945550287578299</c:v>
                </c:pt>
                <c:pt idx="243">
                  <c:v>0.49059979978562901</c:v>
                </c:pt>
                <c:pt idx="244">
                  <c:v>0.491746746409572</c:v>
                </c:pt>
                <c:pt idx="245">
                  <c:v>0.49289634848446201</c:v>
                </c:pt>
                <c:pt idx="246">
                  <c:v>0.49404861175180698</c:v>
                </c:pt>
                <c:pt idx="247">
                  <c:v>0.49520354195758598</c:v>
                </c:pt>
                <c:pt idx="248">
                  <c:v>0.49636114485205102</c:v>
                </c:pt>
                <c:pt idx="249">
                  <c:v>0.49752142618952999</c:v>
                </c:pt>
                <c:pt idx="250">
                  <c:v>0.49868439172822299</c:v>
                </c:pt>
                <c:pt idx="251">
                  <c:v>0.499850047229985</c:v>
                </c:pt>
                <c:pt idx="252">
                  <c:v>0.50101839846010998</c:v>
                </c:pt>
                <c:pt idx="253">
                  <c:v>0.50218945118710601</c:v>
                </c:pt>
                <c:pt idx="254">
                  <c:v>0.50336321118246097</c:v>
                </c:pt>
                <c:pt idx="255">
                  <c:v>0.50453968422040396</c:v>
                </c:pt>
                <c:pt idx="256">
                  <c:v>0.50571887607765798</c:v>
                </c:pt>
                <c:pt idx="257">
                  <c:v>0.50690079253318598</c:v>
                </c:pt>
                <c:pt idx="258">
                  <c:v>0.50808543936792505</c:v>
                </c:pt>
                <c:pt idx="259">
                  <c:v>0.50927282236452098</c:v>
                </c:pt>
                <c:pt idx="260">
                  <c:v>0.510462947307046</c:v>
                </c:pt>
                <c:pt idx="261">
                  <c:v>0.51165581998070797</c:v>
                </c:pt>
                <c:pt idx="262">
                  <c:v>0.51285144617156297</c:v>
                </c:pt>
                <c:pt idx="263">
                  <c:v>0.5140498316662</c:v>
                </c:pt>
                <c:pt idx="264">
                  <c:v>0.51525098225142796</c:v>
                </c:pt>
                <c:pt idx="265">
                  <c:v>0.51645490371395597</c:v>
                </c:pt>
                <c:pt idx="266">
                  <c:v>0.51766160184004995</c:v>
                </c:pt>
                <c:pt idx="267">
                  <c:v>0.51887108241519098</c:v>
                </c:pt>
                <c:pt idx="268">
                  <c:v>0.52008335122371696</c:v>
                </c:pt>
                <c:pt idx="269">
                  <c:v>0.521298414048458</c:v>
                </c:pt>
                <c:pt idx="270">
                  <c:v>0.52251627667035005</c:v>
                </c:pt>
                <c:pt idx="271">
                  <c:v>0.52373694486805</c:v>
                </c:pt>
                <c:pt idx="272">
                  <c:v>0.52496042441752599</c:v>
                </c:pt>
                <c:pt idx="273">
                  <c:v>0.52618672109164599</c:v>
                </c:pt>
                <c:pt idx="274">
                  <c:v>0.52741584065974301</c:v>
                </c:pt>
                <c:pt idx="275">
                  <c:v>0.52864778888717301</c:v>
                </c:pt>
                <c:pt idx="276">
                  <c:v>0.52988257153485696</c:v>
                </c:pt>
                <c:pt idx="277">
                  <c:v>0.53112019435880597</c:v>
                </c:pt>
                <c:pt idx="278">
                  <c:v>0.53236066310963803</c:v>
                </c:pt>
                <c:pt idx="279">
                  <c:v>0.53360398353206895</c:v>
                </c:pt>
                <c:pt idx="280">
                  <c:v>0.534850161364395</c:v>
                </c:pt>
                <c:pt idx="281">
                  <c:v>0.53609920233795705</c:v>
                </c:pt>
                <c:pt idx="282">
                  <c:v>0.53735111217658205</c:v>
                </c:pt>
                <c:pt idx="283">
                  <c:v>0.53860589659601499</c:v>
                </c:pt>
                <c:pt idx="284">
                  <c:v>0.53986356130332702</c:v>
                </c:pt>
                <c:pt idx="285">
                  <c:v>0.54112411199630295</c:v>
                </c:pt>
                <c:pt idx="286">
                  <c:v>0.54238755436281105</c:v>
                </c:pt>
                <c:pt idx="287">
                  <c:v>0.54365389408015297</c:v>
                </c:pt>
                <c:pt idx="288">
                  <c:v>0.54492313681439097</c:v>
                </c:pt>
                <c:pt idx="289">
                  <c:v>0.54619528821964902</c:v>
                </c:pt>
                <c:pt idx="290">
                  <c:v>0.54747035393740096</c:v>
                </c:pt>
                <c:pt idx="291">
                  <c:v>0.548748339595719</c:v>
                </c:pt>
                <c:pt idx="292">
                  <c:v>0.55002925080851395</c:v>
                </c:pt>
                <c:pt idx="293">
                  <c:v>0.55131309317473898</c:v>
                </c:pt>
                <c:pt idx="294">
                  <c:v>0.55259987227756702</c:v>
                </c:pt>
                <c:pt idx="295">
                  <c:v>0.55388959368354795</c:v>
                </c:pt>
                <c:pt idx="296">
                  <c:v>0.55518226294172801</c:v>
                </c:pt>
                <c:pt idx="297">
                  <c:v>0.55647788558274103</c:v>
                </c:pt>
                <c:pt idx="298">
                  <c:v>0.55777646711787598</c:v>
                </c:pt>
                <c:pt idx="299">
                  <c:v>0.55907801303810301</c:v>
                </c:pt>
                <c:pt idx="300">
                  <c:v>0.56038252881307105</c:v>
                </c:pt>
                <c:pt idx="301">
                  <c:v>0.56169001989006795</c:v>
                </c:pt>
                <c:pt idx="302">
                  <c:v>0.56300049169294597</c:v>
                </c:pt>
                <c:pt idx="303">
                  <c:v>0.56431394962101</c:v>
                </c:pt>
                <c:pt idx="304">
                  <c:v>0.56563039904786505</c:v>
                </c:pt>
                <c:pt idx="305">
                  <c:v>0.56694984532022596</c:v>
                </c:pt>
                <c:pt idx="306">
                  <c:v>0.56827229375667998</c:v>
                </c:pt>
                <c:pt idx="307">
                  <c:v>0.56959774964641197</c:v>
                </c:pt>
                <c:pt idx="308">
                  <c:v>0.57092621824787904</c:v>
                </c:pt>
                <c:pt idx="309">
                  <c:v>0.57225770478743698</c:v>
                </c:pt>
                <c:pt idx="310">
                  <c:v>0.57359221445792297</c:v>
                </c:pt>
                <c:pt idx="311">
                  <c:v>0.57492975241718203</c:v>
                </c:pt>
                <c:pt idx="312">
                  <c:v>0.57627032378654097</c:v>
                </c:pt>
                <c:pt idx="313">
                  <c:v>0.57761393364922897</c:v>
                </c:pt>
                <c:pt idx="314">
                  <c:v>0.57896058704873399</c:v>
                </c:pt>
                <c:pt idx="315">
                  <c:v>0.58031028898710701</c:v>
                </c:pt>
                <c:pt idx="316">
                  <c:v>0.58166304442320105</c:v>
                </c:pt>
                <c:pt idx="317">
                  <c:v>0.58301885827083799</c:v>
                </c:pt>
                <c:pt idx="318">
                  <c:v>0.58437773539691495</c:v>
                </c:pt>
                <c:pt idx="319">
                  <c:v>0.58573968061943904</c:v>
                </c:pt>
                <c:pt idx="320">
                  <c:v>0.58710469870548299</c:v>
                </c:pt>
                <c:pt idx="321">
                  <c:v>0.58847279436906696</c:v>
                </c:pt>
                <c:pt idx="322">
                  <c:v>0.58984397226896201</c:v>
                </c:pt>
                <c:pt idx="323">
                  <c:v>0.59121823700640097</c:v>
                </c:pt>
                <c:pt idx="324">
                  <c:v>0.59259559312271504</c:v>
                </c:pt>
                <c:pt idx="325">
                  <c:v>0.59397604509686597</c:v>
                </c:pt>
                <c:pt idx="326">
                  <c:v>0.59535959734289001</c:v>
                </c:pt>
                <c:pt idx="327">
                  <c:v>0.59674625420723804</c:v>
                </c:pt>
                <c:pt idx="328">
                  <c:v>0.59813601996601895</c:v>
                </c:pt>
                <c:pt idx="329">
                  <c:v>0.59952889882212601</c:v>
                </c:pt>
                <c:pt idx="330">
                  <c:v>0.60092489490225098</c:v>
                </c:pt>
                <c:pt idx="331">
                  <c:v>0.60232401225378696</c:v>
                </c:pt>
                <c:pt idx="332">
                  <c:v>0.60372625484159903</c:v>
                </c:pt>
                <c:pt idx="333">
                  <c:v>0.60513162654466901</c:v>
                </c:pt>
                <c:pt idx="334">
                  <c:v>0.60654013115260397</c:v>
                </c:pt>
                <c:pt idx="335">
                  <c:v>0.60795177236200404</c:v>
                </c:pt>
                <c:pt idx="336">
                  <c:v>0.60936655377268201</c:v>
                </c:pt>
                <c:pt idx="337">
                  <c:v>0.610784478883727</c:v>
                </c:pt>
                <c:pt idx="338">
                  <c:v>0.612205551089408</c:v>
                </c:pt>
                <c:pt idx="339">
                  <c:v>0.61362977367490201</c:v>
                </c:pt>
                <c:pt idx="340">
                  <c:v>0.61505714981185799</c:v>
                </c:pt>
                <c:pt idx="341">
                  <c:v>0.61648768255375697</c:v>
                </c:pt>
                <c:pt idx="342">
                  <c:v>0.61792137483109</c:v>
                </c:pt>
                <c:pt idx="343">
                  <c:v>0.61935822944633001</c:v>
                </c:pt>
                <c:pt idx="344">
                  <c:v>0.62079824906868697</c:v>
                </c:pt>
                <c:pt idx="345">
                  <c:v>0.62224143622864203</c:v>
                </c:pt>
                <c:pt idx="346">
                  <c:v>0.623687793312242</c:v>
                </c:pt>
                <c:pt idx="347">
                  <c:v>0.62513732255515497</c:v>
                </c:pt>
                <c:pt idx="348">
                  <c:v>0.62659002603646297</c:v>
                </c:pt>
                <c:pt idx="349">
                  <c:v>0.62804590567218499</c:v>
                </c:pt>
                <c:pt idx="350">
                  <c:v>0.62950496320851501</c:v>
                </c:pt>
                <c:pt idx="351">
                  <c:v>0.63096720900256698</c:v>
                </c:pt>
                <c:pt idx="352">
                  <c:v>0.63243268860156399</c:v>
                </c:pt>
                <c:pt idx="353">
                  <c:v>0.63390145676801701</c:v>
                </c:pt>
                <c:pt idx="354">
                  <c:v>0.63537356875208795</c:v>
                </c:pt>
                <c:pt idx="355">
                  <c:v>0.63684908029674403</c:v>
                </c:pt>
                <c:pt idx="356">
                  <c:v>0.63832804764304596</c:v>
                </c:pt>
                <c:pt idx="357">
                  <c:v>0.63981052753558898</c:v>
                </c:pt>
                <c:pt idx="358">
                  <c:v>0.64129657722809397</c:v>
                </c:pt>
                <c:pt idx="359">
                  <c:v>0.64278625448915305</c:v>
                </c:pt>
                <c:pt idx="360">
                  <c:v>0.64427961760814401</c:v>
                </c:pt>
                <c:pt idx="361">
                  <c:v>0.64577672540130004</c:v>
                </c:pt>
                <c:pt idx="362">
                  <c:v>0.64727763721796405</c:v>
                </c:pt>
                <c:pt idx="363">
                  <c:v>0.64878241294701</c:v>
                </c:pt>
                <c:pt idx="364">
                  <c:v>0.65029111302345599</c:v>
                </c:pt>
                <c:pt idx="365">
                  <c:v>0.65180379843525305</c:v>
                </c:pt>
                <c:pt idx="366">
                  <c:v>0.65332053073028296</c:v>
                </c:pt>
                <c:pt idx="367">
                  <c:v>0.65484137202354897</c:v>
                </c:pt>
                <c:pt idx="368">
                  <c:v>0.65636638500456801</c:v>
                </c:pt>
                <c:pt idx="369">
                  <c:v>0.65789563294498898</c:v>
                </c:pt>
                <c:pt idx="370">
                  <c:v>0.65942917970642101</c:v>
                </c:pt>
                <c:pt idx="371">
                  <c:v>0.66096708974848595</c:v>
                </c:pt>
                <c:pt idx="372">
                  <c:v>0.662509428137116</c:v>
                </c:pt>
                <c:pt idx="373">
                  <c:v>0.66405626055308198</c:v>
                </c:pt>
                <c:pt idx="374">
                  <c:v>0.66560765330077198</c:v>
                </c:pt>
                <c:pt idx="375">
                  <c:v>0.66716367331722903</c:v>
                </c:pt>
                <c:pt idx="376">
                  <c:v>0.66872438818144697</c:v>
                </c:pt>
                <c:pt idx="377">
                  <c:v>0.67028986612394503</c:v>
                </c:pt>
                <c:pt idx="378">
                  <c:v>0.67186017603661596</c:v>
                </c:pt>
                <c:pt idx="379">
                  <c:v>0.67343538748286702</c:v>
                </c:pt>
                <c:pt idx="380">
                  <c:v>0.67501557070805496</c:v>
                </c:pt>
                <c:pt idx="381">
                  <c:v>0.67660079665022999</c:v>
                </c:pt>
                <c:pt idx="382">
                  <c:v>0.67819113695119304</c:v>
                </c:pt>
                <c:pt idx="383">
                  <c:v>0.67978666396788101</c:v>
                </c:pt>
                <c:pt idx="384">
                  <c:v>0.68138745078408103</c:v>
                </c:pt>
                <c:pt idx="385">
                  <c:v>0.68299357122249604</c:v>
                </c:pt>
                <c:pt idx="386">
                  <c:v>0.68460509985715501</c:v>
                </c:pt>
                <c:pt idx="387">
                  <c:v>0.68622211202620098</c:v>
                </c:pt>
                <c:pt idx="388">
                  <c:v>0.68784468384504205</c:v>
                </c:pt>
                <c:pt idx="389">
                  <c:v>0.68947289221989105</c:v>
                </c:pt>
                <c:pt idx="390">
                  <c:v>0.69110681486171099</c:v>
                </c:pt>
                <c:pt idx="391">
                  <c:v>0.692746530300554</c:v>
                </c:pt>
                <c:pt idx="392">
                  <c:v>0.69439211790032895</c:v>
                </c:pt>
                <c:pt idx="393">
                  <c:v>0.69604365787399702</c:v>
                </c:pt>
                <c:pt idx="394">
                  <c:v>0.69770123129921202</c:v>
                </c:pt>
                <c:pt idx="395">
                  <c:v>0.69936492013440499</c:v>
                </c:pt>
                <c:pt idx="396">
                  <c:v>0.70103480723534894</c:v>
                </c:pt>
                <c:pt idx="397">
                  <c:v>0.70271097637218904</c:v>
                </c:pt>
                <c:pt idx="398">
                  <c:v>0.704393512246969</c:v>
                </c:pt>
                <c:pt idx="399">
                  <c:v>0.70608250051165899</c:v>
                </c:pt>
                <c:pt idx="400">
                  <c:v>0.70777802778669896</c:v>
                </c:pt>
                <c:pt idx="401">
                  <c:v>0.70948018168006199</c:v>
                </c:pt>
                <c:pt idx="402">
                  <c:v>0.71118905080686701</c:v>
                </c:pt>
                <c:pt idx="403">
                  <c:v>0.71290472480953504</c:v>
                </c:pt>
                <c:pt idx="404">
                  <c:v>0.71462729437851502</c:v>
                </c:pt>
                <c:pt idx="405">
                  <c:v>0.71635685127357995</c:v>
                </c:pt>
                <c:pt idx="406">
                  <c:v>0.71809348834571496</c:v>
                </c:pt>
                <c:pt idx="407">
                  <c:v>0.71983729955960596</c:v>
                </c:pt>
                <c:pt idx="408">
                  <c:v>0.72158838001673797</c:v>
                </c:pt>
                <c:pt idx="409">
                  <c:v>0.72334682597911903</c:v>
                </c:pt>
                <c:pt idx="410">
                  <c:v>0.72511273489363703</c:v>
                </c:pt>
                <c:pt idx="411">
                  <c:v>0.72688620541706495</c:v>
                </c:pt>
                <c:pt idx="412">
                  <c:v>0.72866733744171797</c:v>
                </c:pt>
                <c:pt idx="413">
                  <c:v>0.73045623212178701</c:v>
                </c:pt>
                <c:pt idx="414">
                  <c:v>0.73225299190033599</c:v>
                </c:pt>
                <c:pt idx="415">
                  <c:v>0.73405772053699303</c:v>
                </c:pt>
                <c:pt idx="416">
                  <c:v>0.73587052313633805</c:v>
                </c:pt>
                <c:pt idx="417">
                  <c:v>0.73769150617698098</c:v>
                </c:pt>
                <c:pt idx="418">
                  <c:v>0.73952077754136603</c:v>
                </c:pt>
                <c:pt idx="419">
                  <c:v>0.74135844654627703</c:v>
                </c:pt>
                <c:pt idx="420">
                  <c:v>0.74320462397406994</c:v>
                </c:pt>
                <c:pt idx="421">
                  <c:v>0.74505942210463705</c:v>
                </c:pt>
                <c:pt idx="422">
                  <c:v>0.74692295474809101</c:v>
                </c:pt>
                <c:pt idx="423">
                  <c:v>0.74879533727818504</c:v>
                </c:pt>
                <c:pt idx="424">
                  <c:v>0.75067668666647203</c:v>
                </c:pt>
                <c:pt idx="425">
                  <c:v>0.75256712151718597</c:v>
                </c:pt>
                <c:pt idx="426">
                  <c:v>0.754466762102869</c:v>
                </c:pt>
                <c:pt idx="427">
                  <c:v>0.75637573040071504</c:v>
                </c:pt>
                <c:pt idx="428">
                  <c:v>0.75829415012964996</c:v>
                </c:pt>
                <c:pt idx="429">
                  <c:v>0.76022214678812094</c:v>
                </c:pt>
                <c:pt idx="430">
                  <c:v>0.76215984769261302</c:v>
                </c:pt>
                <c:pt idx="431">
                  <c:v>0.76410738201685102</c:v>
                </c:pt>
                <c:pt idx="432">
                  <c:v>0.76606488083170998</c:v>
                </c:pt>
                <c:pt idx="433">
                  <c:v>0.76803247714579403</c:v>
                </c:pt>
                <c:pt idx="434">
                  <c:v>0.77001030594668896</c:v>
                </c:pt>
                <c:pt idx="435">
                  <c:v>0.77199850424285499</c:v>
                </c:pt>
                <c:pt idx="436">
                  <c:v>0.77399721110616004</c:v>
                </c:pt>
                <c:pt idx="437">
                  <c:v>0.77600656771500998</c:v>
                </c:pt>
                <c:pt idx="438">
                  <c:v>0.77802671739807605</c:v>
                </c:pt>
                <c:pt idx="439">
                  <c:v>0.78005780567857996</c:v>
                </c:pt>
                <c:pt idx="440">
                  <c:v>0.78209998031910999</c:v>
                </c:pt>
                <c:pt idx="441">
                  <c:v>0.78415339136694695</c:v>
                </c:pt>
                <c:pt idx="442">
                  <c:v>0.78621819119986303</c:v>
                </c:pt>
                <c:pt idx="443">
                  <c:v>0.78829453457236198</c:v>
                </c:pt>
                <c:pt idx="444">
                  <c:v>0.79038257866231898</c:v>
                </c:pt>
                <c:pt idx="445">
                  <c:v>0.79248248311799296</c:v>
                </c:pt>
                <c:pt idx="446">
                  <c:v>0.79459441010536702</c:v>
                </c:pt>
                <c:pt idx="447">
                  <c:v>0.79671852435576695</c:v>
                </c:pt>
                <c:pt idx="448">
                  <c:v>0.79885499321373099</c:v>
                </c:pt>
                <c:pt idx="449">
                  <c:v>0.801003986685072</c:v>
                </c:pt>
                <c:pt idx="450">
                  <c:v>0.80316567748509105</c:v>
                </c:pt>
                <c:pt idx="451">
                  <c:v>0.80534024108689195</c:v>
                </c:pt>
                <c:pt idx="452">
                  <c:v>0.80752785576975294</c:v>
                </c:pt>
                <c:pt idx="453">
                  <c:v>0.80972870266749297</c:v>
                </c:pt>
                <c:pt idx="454">
                  <c:v>0.81194296581679704</c:v>
                </c:pt>
                <c:pt idx="455">
                  <c:v>0.81417083220543496</c:v>
                </c:pt>
                <c:pt idx="456">
                  <c:v>0.81641249182032705</c:v>
                </c:pt>
                <c:pt idx="457">
                  <c:v>0.81866813769540603</c:v>
                </c:pt>
                <c:pt idx="458">
                  <c:v>0.82093796595921198</c:v>
                </c:pt>
                <c:pt idx="459">
                  <c:v>0.82322217588218805</c:v>
                </c:pt>
                <c:pt idx="460">
                  <c:v>0.82552096992359802</c:v>
                </c:pt>
                <c:pt idx="461">
                  <c:v>0.82783455377804305</c:v>
                </c:pt>
                <c:pt idx="462">
                  <c:v>0.83016313642150397</c:v>
                </c:pt>
                <c:pt idx="463">
                  <c:v>0.83250693015688304</c:v>
                </c:pt>
                <c:pt idx="464">
                  <c:v>0.83486615065897496</c:v>
                </c:pt>
                <c:pt idx="465">
                  <c:v>0.83724101701884901</c:v>
                </c:pt>
                <c:pt idx="466">
                  <c:v>0.83963175178758398</c:v>
                </c:pt>
                <c:pt idx="467">
                  <c:v>0.84203858101932105</c:v>
                </c:pt>
                <c:pt idx="468">
                  <c:v>0.84446173431360505</c:v>
                </c:pt>
                <c:pt idx="469">
                  <c:v>0.84690144485697705</c:v>
                </c:pt>
                <c:pt idx="470">
                  <c:v>0.84935794946379295</c:v>
                </c:pt>
                <c:pt idx="471">
                  <c:v>0.85183148861624403</c:v>
                </c:pt>
                <c:pt idx="472">
                  <c:v>0.854322306503566</c:v>
                </c:pt>
                <c:pt idx="473">
                  <c:v>0.85683065106040901</c:v>
                </c:pt>
                <c:pt idx="474">
                  <c:v>0.85935677400437804</c:v>
                </c:pt>
                <c:pt idx="475">
                  <c:v>0.86190093087271902</c:v>
                </c:pt>
                <c:pt idx="476">
                  <c:v>0.864463381058173</c:v>
                </c:pt>
                <c:pt idx="477">
                  <c:v>0.86704438784398596</c:v>
                </c:pt>
                <c:pt idx="478">
                  <c:v>0.86964421843809803</c:v>
                </c:pt>
                <c:pt idx="479">
                  <c:v>0.87226314400653004</c:v>
                </c:pt>
                <c:pt idx="480">
                  <c:v>0.87490143970598599</c:v>
                </c:pt>
                <c:pt idx="481">
                  <c:v>0.87755938471570205</c:v>
                </c:pt>
                <c:pt idx="482">
                  <c:v>0.88023726226858001</c:v>
                </c:pt>
                <c:pt idx="483">
                  <c:v>0.88293535968164705</c:v>
                </c:pt>
                <c:pt idx="484">
                  <c:v>0.88565396838588395</c:v>
                </c:pt>
                <c:pt idx="485">
                  <c:v>0.88839338395547496</c:v>
                </c:pt>
                <c:pt idx="486">
                  <c:v>0.89115390613654599</c:v>
                </c:pt>
                <c:pt idx="487">
                  <c:v>0.89393583887543004</c:v>
                </c:pt>
                <c:pt idx="488">
                  <c:v>0.89673949034656497</c:v>
                </c:pt>
                <c:pt idx="489">
                  <c:v>0.89956517298005201</c:v>
                </c:pt>
                <c:pt idx="490">
                  <c:v>0.90241320348899201</c:v>
                </c:pt>
                <c:pt idx="491">
                  <c:v>0.90528390289664595</c:v>
                </c:pt>
                <c:pt idx="492">
                  <c:v>0.90817759656353203</c:v>
                </c:pt>
                <c:pt idx="493">
                  <c:v>0.91109461421452798</c:v>
                </c:pt>
                <c:pt idx="494">
                  <c:v>0.91403528996607497</c:v>
                </c:pt>
                <c:pt idx="495">
                  <c:v>0.91699996235357795</c:v>
                </c:pt>
                <c:pt idx="496">
                  <c:v>0.91998897435910298</c:v>
                </c:pt>
                <c:pt idx="497">
                  <c:v>0.92300267343944697</c:v>
                </c:pt>
                <c:pt idx="498">
                  <c:v>0.92604141155471398</c:v>
                </c:pt>
                <c:pt idx="499">
                  <c:v>0.92910554519746003</c:v>
                </c:pt>
                <c:pt idx="500">
                  <c:v>0.93219543542253203</c:v>
                </c:pt>
                <c:pt idx="501">
                  <c:v>0.93531144787769405</c:v>
                </c:pt>
                <c:pt idx="502">
                  <c:v>0.938453952835132</c:v>
                </c:pt>
                <c:pt idx="503">
                  <c:v>0.94162332522395598</c:v>
                </c:pt>
                <c:pt idx="504">
                  <c:v>0.94481994466377395</c:v>
                </c:pt>
                <c:pt idx="505">
                  <c:v>0.94804419549945296</c:v>
                </c:pt>
                <c:pt idx="506">
                  <c:v>0.95129646683716196</c:v>
                </c:pt>
                <c:pt idx="507">
                  <c:v>0.954577152581772</c:v>
                </c:pt>
                <c:pt idx="508">
                  <c:v>0.95788665147573604</c:v>
                </c:pt>
                <c:pt idx="509">
                  <c:v>0.96122536713950202</c:v>
                </c:pt>
                <c:pt idx="510">
                  <c:v>0.96459370811358103</c:v>
                </c:pt>
                <c:pt idx="511">
                  <c:v>0.96799208790232305</c:v>
                </c:pt>
                <c:pt idx="512">
                  <c:v>0.97142092501950805</c:v>
                </c:pt>
                <c:pt idx="513">
                  <c:v>0.97488064303580801</c:v>
                </c:pt>
                <c:pt idx="514">
                  <c:v>0.97837167062820796</c:v>
                </c:pt>
                <c:pt idx="515">
                  <c:v>0.981894441631458</c:v>
                </c:pt>
                <c:pt idx="516">
                  <c:v>0.985449395091611</c:v>
                </c:pt>
                <c:pt idx="517">
                  <c:v>0.98903697532172796</c:v>
                </c:pt>
                <c:pt idx="518">
                  <c:v>0.99265763195980306</c:v>
                </c:pt>
                <c:pt idx="519">
                  <c:v>0.99631182002896101</c:v>
                </c:pt>
                <c:pt idx="520">
                  <c:v>1</c:v>
                </c:pt>
                <c:pt idx="521">
                  <c:v>1.0031573954836299</c:v>
                </c:pt>
                <c:pt idx="522">
                  <c:v>1.0063393178642099</c:v>
                </c:pt>
                <c:pt idx="523">
                  <c:v>1.0095457111058199</c:v>
                </c:pt>
                <c:pt idx="524">
                  <c:v>1.01277652107294</c:v>
                </c:pt>
                <c:pt idx="525">
                  <c:v>1.0160316954353299</c:v>
                </c:pt>
                <c:pt idx="526">
                  <c:v>1.01931118357411</c:v>
                </c:pt>
                <c:pt idx="527">
                  <c:v>1.02261493648901</c:v>
                </c:pt>
                <c:pt idx="528">
                  <c:v>1.02594290670701</c:v>
                </c:pt>
                <c:pt idx="529">
                  <c:v>1.02929504819231</c:v>
                </c:pt>
                <c:pt idx="530">
                  <c:v>1.03267131625782</c:v>
                </c:pt>
                <c:pt idx="531">
                  <c:v>1.0360716674780801</c:v>
                </c:pt>
                <c:pt idx="532">
                  <c:v>1.03949605960388</c:v>
                </c:pt>
                <c:pt idx="533">
                  <c:v>1.04294445147827</c:v>
                </c:pt>
                <c:pt idx="534">
                  <c:v>1.0464168029543</c:v>
                </c:pt>
                <c:pt idx="535">
                  <c:v>1.0499130748143299</c:v>
                </c:pt>
                <c:pt idx="536">
                  <c:v>1.05343322869093</c:v>
                </c:pt>
                <c:pt idx="537">
                  <c:v>1.05697722698938</c:v>
                </c:pt>
                <c:pt idx="538">
                  <c:v>1.06054503281177</c:v>
                </c:pt>
                <c:pt idx="539">
                  <c:v>1.0641366098827101</c:v>
                </c:pt>
                <c:pt idx="540">
                  <c:v>1.0677519224765699</c:v>
                </c:pt>
                <c:pt idx="541">
                  <c:v>1.0713909353462101</c:v>
                </c:pt>
                <c:pt idx="542">
                  <c:v>1.07505361365329</c:v>
                </c:pt>
                <c:pt idx="543">
                  <c:v>1.0787399229000301</c:v>
                </c:pt>
                <c:pt idx="544">
                  <c:v>1.0824498288623701</c:v>
                </c:pt>
                <c:pt idx="545">
                  <c:v>1.0861832975246299</c:v>
                </c:pt>
                <c:pt idx="546">
                  <c:v>1.08994029501545</c:v>
                </c:pt>
                <c:pt idx="547">
                  <c:v>1.0937207875451</c:v>
                </c:pt>
                <c:pt idx="548">
                  <c:v>1.09752474134413</c:v>
                </c:pt>
                <c:pt idx="549">
                  <c:v>1.1013521226032299</c:v>
                </c:pt>
                <c:pt idx="550">
                  <c:v>1.10520289741428</c:v>
                </c:pt>
                <c:pt idx="551">
                  <c:v>1.1090770317127101</c:v>
                </c:pt>
                <c:pt idx="552">
                  <c:v>1.1129744912208099</c:v>
                </c:pt>
                <c:pt idx="553">
                  <c:v>1.1168952413923401</c:v>
                </c:pt>
                <c:pt idx="554">
                  <c:v>1.12083924735804</c:v>
                </c:pt>
                <c:pt idx="555">
                  <c:v>1.1248064738722601</c:v>
                </c:pt>
                <c:pt idx="556">
                  <c:v>1.1287968852605801</c:v>
                </c:pt>
                <c:pt idx="557">
                  <c:v>1.1328104453682699</c:v>
                </c:pt>
                <c:pt idx="558">
                  <c:v>1.13684711750983</c:v>
                </c:pt>
                <c:pt idx="559">
                  <c:v>1.1409068644192399</c:v>
                </c:pt>
                <c:pt idx="560">
                  <c:v>1.1449896482011599</c:v>
                </c:pt>
                <c:pt idx="561">
                  <c:v>1.1490954302829299</c:v>
                </c:pt>
                <c:pt idx="562">
                  <c:v>1.15322417136726</c:v>
                </c:pt>
                <c:pt idx="563">
                  <c:v>1.15737583138577</c:v>
                </c:pt>
                <c:pt idx="564">
                  <c:v>1.1615503694531399</c:v>
                </c:pt>
                <c:pt idx="565">
                  <c:v>1.1657477438220301</c:v>
                </c:pt>
                <c:pt idx="566">
                  <c:v>1.1699679118385899</c:v>
                </c:pt>
                <c:pt idx="567">
                  <c:v>1.17421082989859</c:v>
                </c:pt>
                <c:pt idx="568">
                  <c:v>1.1784764534042</c:v>
                </c:pt>
                <c:pt idx="569">
                  <c:v>1.1827647367212499</c:v>
                </c:pt>
                <c:pt idx="570">
                  <c:v>1.1870756331371199</c:v>
                </c:pt>
                <c:pt idx="571">
                  <c:v>1.1914090948190901</c:v>
                </c:pt>
                <c:pt idx="572">
                  <c:v>1.1957650727731799</c:v>
                </c:pt>
                <c:pt idx="573">
                  <c:v>1.2001435168035199</c:v>
                </c:pt>
                <c:pt idx="574">
                  <c:v>1.2045443754720899</c:v>
                </c:pt>
                <c:pt idx="575">
                  <c:v>1.2089675960589401</c:v>
                </c:pt>
                <c:pt idx="576">
                  <c:v>1.2134131245227999</c:v>
                </c:pt>
                <c:pt idx="577">
                  <c:v>1.2178809054620601</c:v>
                </c:pt>
                <c:pt idx="578">
                  <c:v>1.2223708820761701</c:v>
                </c:pt>
                <c:pt idx="579">
                  <c:v>1.22688299612735</c:v>
                </c:pt>
                <c:pt idx="580">
                  <c:v>1.2314171879026099</c:v>
                </c:pt>
                <c:pt idx="581">
                  <c:v>1.2359733961761601</c:v>
                </c:pt>
                <c:pt idx="582">
                  <c:v>1.2405515581720701</c:v>
                </c:pt>
                <c:pt idx="583">
                  <c:v>1.2451516095272499</c:v>
                </c:pt>
                <c:pt idx="584">
                  <c:v>1.24977348425464</c:v>
                </c:pt>
                <c:pt idx="585">
                  <c:v>1.25441711470677</c:v>
                </c:pt>
                <c:pt idx="586">
                  <c:v>1.25908243153946</c:v>
                </c:pt>
                <c:pt idx="587">
                  <c:v>1.26376936367583</c:v>
                </c:pt>
                <c:pt idx="588">
                  <c:v>1.26847783827048</c:v>
                </c:pt>
                <c:pt idx="589">
                  <c:v>1.2732077806739399</c:v>
                </c:pt>
                <c:pt idx="590">
                  <c:v>1.2779591143972799</c:v>
                </c:pt>
                <c:pt idx="591">
                  <c:v>1.28273176107695</c:v>
                </c:pt>
                <c:pt idx="592">
                  <c:v>1.2875256404397299</c:v>
                </c:pt>
                <c:pt idx="593">
                  <c:v>1.2923406702679801</c:v>
                </c:pt>
                <c:pt idx="594">
                  <c:v>1.2971767663649401</c:v>
                </c:pt>
                <c:pt idx="595">
                  <c:v>1.30203384252024</c:v>
                </c:pt>
                <c:pt idx="596">
                  <c:v>1.3069118104755799</c:v>
                </c:pt>
                <c:pt idx="597">
                  <c:v>1.31181057989052</c:v>
                </c:pt>
                <c:pt idx="598">
                  <c:v>1.31673005830845</c:v>
                </c:pt>
                <c:pt idx="599">
                  <c:v>1.3216701511226301</c:v>
                </c:pt>
                <c:pt idx="600">
                  <c:v>1.32663076154243</c:v>
                </c:pt>
                <c:pt idx="601">
                  <c:v>1.3316117905596301</c:v>
                </c:pt>
                <c:pt idx="602">
                  <c:v>1.3366131369148899</c:v>
                </c:pt>
                <c:pt idx="603">
                  <c:v>1.34163469706431</c:v>
                </c:pt>
                <c:pt idx="604">
                  <c:v>1.34667636514609</c:v>
                </c:pt>
                <c:pt idx="605">
                  <c:v>1.3517380329472799</c:v>
                </c:pt>
                <c:pt idx="606">
                  <c:v>1.3568195898707101</c:v>
                </c:pt>
                <c:pt idx="607">
                  <c:v>1.36192092290191</c:v>
                </c:pt>
                <c:pt idx="608">
                  <c:v>1.36704191657621</c:v>
                </c:pt>
                <c:pt idx="609">
                  <c:v>1.3721824529458699</c:v>
                </c:pt>
                <c:pt idx="610">
                  <c:v>1.37734241154737</c:v>
                </c:pt>
                <c:pt idx="611">
                  <c:v>1.38252170281794</c:v>
                </c:pt>
                <c:pt idx="612">
                  <c:v>1.3877203693178</c:v>
                </c:pt>
                <c:pt idx="613">
                  <c:v>1.3929384869565999</c:v>
                </c:pt>
                <c:pt idx="614">
                  <c:v>1.3981761317789401</c:v>
                </c:pt>
                <c:pt idx="615">
                  <c:v>1.40343337997396</c:v>
                </c:pt>
                <c:pt idx="616">
                  <c:v>1.40871030788422</c:v>
                </c:pt>
                <c:pt idx="617">
                  <c:v>1.4140069920140801</c:v>
                </c:pt>
                <c:pt idx="618">
                  <c:v>1.41932350903754</c:v>
                </c:pt>
                <c:pt idx="619">
                  <c:v>1.42465993580566</c:v>
                </c:pt>
                <c:pt idx="620">
                  <c:v>1.4300163493534801</c:v>
                </c:pt>
                <c:pt idx="621">
                  <c:v>1.4353928269065801</c:v>
                </c:pt>
                <c:pt idx="622">
                  <c:v>1.4407894458872901</c:v>
                </c:pt>
                <c:pt idx="623">
                  <c:v>1.4462062839205301</c:v>
                </c:pt>
                <c:pt idx="624">
                  <c:v>1.4516434188393601</c:v>
                </c:pt>
                <c:pt idx="625">
                  <c:v>1.4571009286902099</c:v>
                </c:pt>
                <c:pt idx="626">
                  <c:v>1.4625788917379201</c:v>
                </c:pt>
                <c:pt idx="627">
                  <c:v>1.46807738647043</c:v>
                </c:pt>
                <c:pt idx="628">
                  <c:v>1.47359649160332</c:v>
                </c:pt>
                <c:pt idx="629">
                  <c:v>1.4791362860841499</c:v>
                </c:pt>
                <c:pt idx="630">
                  <c:v>1.48469684909651</c:v>
                </c:pt>
                <c:pt idx="631">
                  <c:v>1.4902782600639899</c:v>
                </c:pt>
                <c:pt idx="632">
                  <c:v>1.4958805986539401</c:v>
                </c:pt>
                <c:pt idx="633">
                  <c:v>1.5015039447810901</c:v>
                </c:pt>
                <c:pt idx="634">
                  <c:v>1.5071483786109701</c:v>
                </c:pt>
                <c:pt idx="635">
                  <c:v>1.5128139805632901</c:v>
                </c:pt>
                <c:pt idx="636">
                  <c:v>1.51850083131513</c:v>
                </c:pt>
                <c:pt idx="637">
                  <c:v>1.5242090118040099</c:v>
                </c:pt>
                <c:pt idx="638">
                  <c:v>1.5299386032308899</c:v>
                </c:pt>
                <c:pt idx="639">
                  <c:v>1.5356896870630301</c:v>
                </c:pt>
                <c:pt idx="640">
                  <c:v>1.5414623450368099</c:v>
                </c:pt>
                <c:pt idx="641">
                  <c:v>1.5472566591604</c:v>
                </c:pt>
                <c:pt idx="642">
                  <c:v>1.5530727117163601</c:v>
                </c:pt>
                <c:pt idx="643">
                  <c:v>1.55891058526424</c:v>
                </c:pt>
                <c:pt idx="644">
                  <c:v>1.5647703626429901</c:v>
                </c:pt>
                <c:pt idx="645">
                  <c:v>1.57065212697338</c:v>
                </c:pt>
                <c:pt idx="646">
                  <c:v>1.5765559616603699</c:v>
                </c:pt>
                <c:pt idx="647">
                  <c:v>1.58248195039534</c:v>
                </c:pt>
                <c:pt idx="648">
                  <c:v>1.58843017715837</c:v>
                </c:pt>
                <c:pt idx="649">
                  <c:v>1.5944007262203801</c:v>
                </c:pt>
                <c:pt idx="650">
                  <c:v>1.6003936821453</c:v>
                </c:pt>
                <c:pt idx="651">
                  <c:v>1.6064091297921099</c:v>
                </c:pt>
                <c:pt idx="652">
                  <c:v>1.6124471543169101</c:v>
                </c:pt>
                <c:pt idx="653">
                  <c:v>1.6185078411749501</c:v>
                </c:pt>
                <c:pt idx="654">
                  <c:v>1.6245912761225501</c:v>
                </c:pt>
                <c:pt idx="655">
                  <c:v>1.6306975452190899</c:v>
                </c:pt>
                <c:pt idx="656">
                  <c:v>1.6368267348288701</c:v>
                </c:pt>
                <c:pt idx="657">
                  <c:v>1.6429789316230099</c:v>
                </c:pt>
                <c:pt idx="658">
                  <c:v>1.6491542225813101</c:v>
                </c:pt>
                <c:pt idx="659">
                  <c:v>1.65535269499404</c:v>
                </c:pt>
                <c:pt idx="660">
                  <c:v>1.6615744364637599</c:v>
                </c:pt>
                <c:pt idx="661">
                  <c:v>1.6678195349071001</c:v>
                </c:pt>
                <c:pt idx="662">
                  <c:v>1.6740880785565</c:v>
                </c:pt>
                <c:pt idx="663">
                  <c:v>1.68038015596195</c:v>
                </c:pt>
                <c:pt idx="664">
                  <c:v>1.6866958559927301</c:v>
                </c:pt>
                <c:pt idx="665">
                  <c:v>1.6930352678390701</c:v>
                </c:pt>
                <c:pt idx="666">
                  <c:v>1.69939848101386</c:v>
                </c:pt>
                <c:pt idx="667">
                  <c:v>1.70578558535431</c:v>
                </c:pt>
                <c:pt idx="668">
                  <c:v>1.7121966710236101</c:v>
                </c:pt>
                <c:pt idx="669">
                  <c:v>1.7186318285126001</c:v>
                </c:pt>
                <c:pt idx="670">
                  <c:v>1.7250911486413301</c:v>
                </c:pt>
                <c:pt idx="671">
                  <c:v>1.7315747225607401</c:v>
                </c:pt>
                <c:pt idx="672">
                  <c:v>1.7380826417542701</c:v>
                </c:pt>
                <c:pt idx="673">
                  <c:v>1.7446149980394201</c:v>
                </c:pt>
                <c:pt idx="674">
                  <c:v>1.7511718835693799</c:v>
                </c:pt>
                <c:pt idx="675">
                  <c:v>1.7577533908345899</c:v>
                </c:pt>
                <c:pt idx="676">
                  <c:v>1.76435961266432</c:v>
                </c:pt>
                <c:pt idx="677">
                  <c:v>1.77099064222825</c:v>
                </c:pt>
                <c:pt idx="678">
                  <c:v>1.77764657303803</c:v>
                </c:pt>
                <c:pt idx="679">
                  <c:v>1.78432749894882</c:v>
                </c:pt>
                <c:pt idx="680">
                  <c:v>1.79103351416087</c:v>
                </c:pt>
                <c:pt idx="681">
                  <c:v>1.7977647132210599</c:v>
                </c:pt>
                <c:pt idx="682">
                  <c:v>1.8045211910243999</c:v>
                </c:pt>
                <c:pt idx="683">
                  <c:v>1.81130304281566</c:v>
                </c:pt>
                <c:pt idx="684">
                  <c:v>1.8181103641908101</c:v>
                </c:pt>
                <c:pt idx="685">
                  <c:v>1.8249432510986301</c:v>
                </c:pt>
                <c:pt idx="686">
                  <c:v>1.8318017998421701</c:v>
                </c:pt>
                <c:pt idx="687">
                  <c:v>1.83868610708036</c:v>
                </c:pt>
                <c:pt idx="688">
                  <c:v>1.8455962698294699</c:v>
                </c:pt>
                <c:pt idx="689">
                  <c:v>1.85253238546466</c:v>
                </c:pt>
                <c:pt idx="690">
                  <c:v>1.85949455172151</c:v>
                </c:pt>
                <c:pt idx="691">
                  <c:v>1.8664828666975499</c:v>
                </c:pt>
                <c:pt idx="692">
                  <c:v>1.87349742885375</c:v>
                </c:pt>
                <c:pt idx="693">
                  <c:v>1.88053833701608</c:v>
                </c:pt>
                <c:pt idx="694">
                  <c:v>1.88760569037702</c:v>
                </c:pt>
                <c:pt idx="695">
                  <c:v>1.8946995884970601</c:v>
                </c:pt>
                <c:pt idx="696">
                  <c:v>1.9018201313062599</c:v>
                </c:pt>
                <c:pt idx="697">
                  <c:v>1.90896741910576</c:v>
                </c:pt>
                <c:pt idx="698">
                  <c:v>1.9161415525693</c:v>
                </c:pt>
                <c:pt idx="699">
                  <c:v>1.92334263274474</c:v>
                </c:pt>
                <c:pt idx="700">
                  <c:v>1.93057076105561</c:v>
                </c:pt>
              </c:numCache>
            </c:numRef>
          </c:yVal>
          <c:smooth val="0"/>
        </c:ser>
        <c:ser>
          <c:idx val="2"/>
          <c:order val="2"/>
          <c:tx>
            <c:strRef>
              <c:f>Microsoft_Excel_Worksheet1!$D$1</c:f>
              <c:strCache>
                <c:ptCount val="1"/>
                <c:pt idx="0">
                  <c:v>upper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Microsoft_Excel_Worksheet1!$D$2:$D$10002</c:f>
              <c:numCache>
                <c:formatCode>General</c:formatCode>
                <c:ptCount val="10001"/>
                <c:pt idx="0">
                  <c:v>0.41191980001853301</c:v>
                </c:pt>
                <c:pt idx="1">
                  <c:v>0.41253814009959899</c:v>
                </c:pt>
                <c:pt idx="2">
                  <c:v>0.413157410816819</c:v>
                </c:pt>
                <c:pt idx="3">
                  <c:v>0.41377761359021298</c:v>
                </c:pt>
                <c:pt idx="4">
                  <c:v>0.41439874984215602</c:v>
                </c:pt>
                <c:pt idx="5">
                  <c:v>0.41502082099738302</c:v>
                </c:pt>
                <c:pt idx="6">
                  <c:v>0.41564382848299503</c:v>
                </c:pt>
                <c:pt idx="7">
                  <c:v>0.41626777372846802</c:v>
                </c:pt>
                <c:pt idx="8">
                  <c:v>0.41689265816565302</c:v>
                </c:pt>
                <c:pt idx="9">
                  <c:v>0.41751848322878898</c:v>
                </c:pt>
                <c:pt idx="10">
                  <c:v>0.41814525035450401</c:v>
                </c:pt>
                <c:pt idx="11">
                  <c:v>0.41877296098182398</c:v>
                </c:pt>
                <c:pt idx="12">
                  <c:v>0.419401616552179</c:v>
                </c:pt>
                <c:pt idx="13">
                  <c:v>0.420031218509411</c:v>
                </c:pt>
                <c:pt idx="14">
                  <c:v>0.42066176829977497</c:v>
                </c:pt>
                <c:pt idx="15">
                  <c:v>0.421293267371953</c:v>
                </c:pt>
                <c:pt idx="16">
                  <c:v>0.42192571717705302</c:v>
                </c:pt>
                <c:pt idx="17">
                  <c:v>0.42255911916862399</c:v>
                </c:pt>
                <c:pt idx="18">
                  <c:v>0.42319347480265301</c:v>
                </c:pt>
                <c:pt idx="19">
                  <c:v>0.42382878553758102</c:v>
                </c:pt>
                <c:pt idx="20">
                  <c:v>0.42446505283430203</c:v>
                </c:pt>
                <c:pt idx="21">
                  <c:v>0.42510227815617602</c:v>
                </c:pt>
                <c:pt idx="22">
                  <c:v>0.42574046296903101</c:v>
                </c:pt>
                <c:pt idx="23">
                  <c:v>0.42637960874117298</c:v>
                </c:pt>
                <c:pt idx="24">
                  <c:v>0.42701971694339302</c:v>
                </c:pt>
                <c:pt idx="25">
                  <c:v>0.42766078904897098</c:v>
                </c:pt>
                <c:pt idx="26">
                  <c:v>0.42830282653368701</c:v>
                </c:pt>
                <c:pt idx="27">
                  <c:v>0.428945830875825</c:v>
                </c:pt>
                <c:pt idx="28">
                  <c:v>0.42958980355618198</c:v>
                </c:pt>
                <c:pt idx="29">
                  <c:v>0.43023474605807399</c:v>
                </c:pt>
                <c:pt idx="30">
                  <c:v>0.43088065986734497</c:v>
                </c:pt>
                <c:pt idx="31">
                  <c:v>0.43152754647237201</c:v>
                </c:pt>
                <c:pt idx="32">
                  <c:v>0.432175407364076</c:v>
                </c:pt>
                <c:pt idx="33">
                  <c:v>0.43282424403592501</c:v>
                </c:pt>
                <c:pt idx="34">
                  <c:v>0.433474057983945</c:v>
                </c:pt>
                <c:pt idx="35">
                  <c:v>0.43412485070672602</c:v>
                </c:pt>
                <c:pt idx="36">
                  <c:v>0.43477662370543202</c:v>
                </c:pt>
                <c:pt idx="37">
                  <c:v>0.43542937848380397</c:v>
                </c:pt>
                <c:pt idx="38">
                  <c:v>0.436083116548173</c:v>
                </c:pt>
                <c:pt idx="39">
                  <c:v>0.43673783940746402</c:v>
                </c:pt>
                <c:pt idx="40">
                  <c:v>0.437393548573207</c:v>
                </c:pt>
                <c:pt idx="41">
                  <c:v>0.43805024555954297</c:v>
                </c:pt>
                <c:pt idx="42">
                  <c:v>0.43870793188323198</c:v>
                </c:pt>
                <c:pt idx="43">
                  <c:v>0.43936660906366398</c:v>
                </c:pt>
                <c:pt idx="44">
                  <c:v>0.44002627862286298</c:v>
                </c:pt>
                <c:pt idx="45">
                  <c:v>0.44068694208549802</c:v>
                </c:pt>
                <c:pt idx="46">
                  <c:v>0.441348600978892</c:v>
                </c:pt>
                <c:pt idx="47">
                  <c:v>0.442011256833028</c:v>
                </c:pt>
                <c:pt idx="48">
                  <c:v>0.44267491118055902</c:v>
                </c:pt>
                <c:pt idx="49">
                  <c:v>0.44333956555681697</c:v>
                </c:pt>
                <c:pt idx="50">
                  <c:v>0.44400522149982202</c:v>
                </c:pt>
                <c:pt idx="51">
                  <c:v>0.444671880550287</c:v>
                </c:pt>
                <c:pt idx="52">
                  <c:v>0.44533954425163402</c:v>
                </c:pt>
                <c:pt idx="53">
                  <c:v>0.44600821414999597</c:v>
                </c:pt>
                <c:pt idx="54">
                  <c:v>0.44667789179423001</c:v>
                </c:pt>
                <c:pt idx="55">
                  <c:v>0.44734857873592399</c:v>
                </c:pt>
                <c:pt idx="56">
                  <c:v>0.44802027652940901</c:v>
                </c:pt>
                <c:pt idx="57">
                  <c:v>0.448692986731764</c:v>
                </c:pt>
                <c:pt idx="58">
                  <c:v>0.44936671090283098</c:v>
                </c:pt>
                <c:pt idx="59">
                  <c:v>0.450041450605219</c:v>
                </c:pt>
                <c:pt idx="60">
                  <c:v>0.45071720740431798</c:v>
                </c:pt>
                <c:pt idx="61">
                  <c:v>0.45139398286830501</c:v>
                </c:pt>
                <c:pt idx="62">
                  <c:v>0.452071778568156</c:v>
                </c:pt>
                <c:pt idx="63">
                  <c:v>0.452750596077655</c:v>
                </c:pt>
                <c:pt idx="64">
                  <c:v>0.45343043697340701</c:v>
                </c:pt>
                <c:pt idx="65">
                  <c:v>0.45411130283484102</c:v>
                </c:pt>
                <c:pt idx="66">
                  <c:v>0.45479319524422901</c:v>
                </c:pt>
                <c:pt idx="67">
                  <c:v>0.45547611578668901</c:v>
                </c:pt>
                <c:pt idx="68">
                  <c:v>0.45616006605019899</c:v>
                </c:pt>
                <c:pt idx="69">
                  <c:v>0.45684504762560801</c:v>
                </c:pt>
                <c:pt idx="70">
                  <c:v>0.45753106210664501</c:v>
                </c:pt>
                <c:pt idx="71">
                  <c:v>0.45821811108992799</c:v>
                </c:pt>
                <c:pt idx="72">
                  <c:v>0.45890619617498102</c:v>
                </c:pt>
                <c:pt idx="73">
                  <c:v>0.459595318964237</c:v>
                </c:pt>
                <c:pt idx="74">
                  <c:v>0.460285481063056</c:v>
                </c:pt>
                <c:pt idx="75">
                  <c:v>0.46097668407973202</c:v>
                </c:pt>
                <c:pt idx="76">
                  <c:v>0.46166892962550599</c:v>
                </c:pt>
                <c:pt idx="77">
                  <c:v>0.46236221931457699</c:v>
                </c:pt>
                <c:pt idx="78">
                  <c:v>0.463056554764114</c:v>
                </c:pt>
                <c:pt idx="79">
                  <c:v>0.46375193759426703</c:v>
                </c:pt>
                <c:pt idx="80">
                  <c:v>0.46444836942817802</c:v>
                </c:pt>
                <c:pt idx="81">
                  <c:v>0.46514585189199598</c:v>
                </c:pt>
                <c:pt idx="82">
                  <c:v>0.46584438661488697</c:v>
                </c:pt>
                <c:pt idx="83">
                  <c:v>0.466543975229047</c:v>
                </c:pt>
                <c:pt idx="84">
                  <c:v>0.46724461936971101</c:v>
                </c:pt>
                <c:pt idx="85">
                  <c:v>0.467946320675172</c:v>
                </c:pt>
                <c:pt idx="86">
                  <c:v>0.46864908078678902</c:v>
                </c:pt>
                <c:pt idx="87">
                  <c:v>0.46935290134899899</c:v>
                </c:pt>
                <c:pt idx="88">
                  <c:v>0.47005778400933501</c:v>
                </c:pt>
                <c:pt idx="89">
                  <c:v>0.470763730418434</c:v>
                </c:pt>
                <c:pt idx="90">
                  <c:v>0.47147074223005397</c:v>
                </c:pt>
                <c:pt idx="91">
                  <c:v>0.472178821101083</c:v>
                </c:pt>
                <c:pt idx="92">
                  <c:v>0.47288796869155802</c:v>
                </c:pt>
                <c:pt idx="93">
                  <c:v>0.47359818666467501</c:v>
                </c:pt>
                <c:pt idx="94">
                  <c:v>0.47430947668680401</c:v>
                </c:pt>
                <c:pt idx="95">
                  <c:v>0.475021840427505</c:v>
                </c:pt>
                <c:pt idx="96">
                  <c:v>0.47573527955953798</c:v>
                </c:pt>
                <c:pt idx="97">
                  <c:v>0.47644979575888002</c:v>
                </c:pt>
                <c:pt idx="98">
                  <c:v>0.47716539070474301</c:v>
                </c:pt>
                <c:pt idx="99">
                  <c:v>0.47788206607958</c:v>
                </c:pt>
                <c:pt idx="100">
                  <c:v>0.47859982356911102</c:v>
                </c:pt>
                <c:pt idx="101">
                  <c:v>0.47931866486232799</c:v>
                </c:pt>
                <c:pt idx="102">
                  <c:v>0.48003859165151702</c:v>
                </c:pt>
                <c:pt idx="103">
                  <c:v>0.48075960563227299</c:v>
                </c:pt>
                <c:pt idx="104">
                  <c:v>0.48148170850351202</c:v>
                </c:pt>
                <c:pt idx="105">
                  <c:v>0.48220490196749</c:v>
                </c:pt>
                <c:pt idx="106">
                  <c:v>0.48292918772981902</c:v>
                </c:pt>
                <c:pt idx="107">
                  <c:v>0.48365456749948299</c:v>
                </c:pt>
                <c:pt idx="108">
                  <c:v>0.48438104298885498</c:v>
                </c:pt>
                <c:pt idx="109">
                  <c:v>0.48510861591371202</c:v>
                </c:pt>
                <c:pt idx="110">
                  <c:v>0.48583728799325399</c:v>
                </c:pt>
                <c:pt idx="111">
                  <c:v>0.48656706095012298</c:v>
                </c:pt>
                <c:pt idx="112">
                  <c:v>0.48729793651041498</c:v>
                </c:pt>
                <c:pt idx="113">
                  <c:v>0.48802991640370402</c:v>
                </c:pt>
                <c:pt idx="114">
                  <c:v>0.48876300236305598</c:v>
                </c:pt>
                <c:pt idx="115">
                  <c:v>0.489497196125048</c:v>
                </c:pt>
                <c:pt idx="116">
                  <c:v>0.49023249942978703</c:v>
                </c:pt>
                <c:pt idx="117">
                  <c:v>0.49096891402093101</c:v>
                </c:pt>
                <c:pt idx="118">
                  <c:v>0.49170644164570199</c:v>
                </c:pt>
                <c:pt idx="119">
                  <c:v>0.492445084054912</c:v>
                </c:pt>
                <c:pt idx="120">
                  <c:v>0.49318484300297899</c:v>
                </c:pt>
                <c:pt idx="121">
                  <c:v>0.49392572024794701</c:v>
                </c:pt>
                <c:pt idx="122">
                  <c:v>0.49466771755150701</c:v>
                </c:pt>
                <c:pt idx="123">
                  <c:v>0.49541083667901498</c:v>
                </c:pt>
                <c:pt idx="124">
                  <c:v>0.49615507939951897</c:v>
                </c:pt>
                <c:pt idx="125">
                  <c:v>0.496900447485773</c:v>
                </c:pt>
                <c:pt idx="126">
                  <c:v>0.49764694271425902</c:v>
                </c:pt>
                <c:pt idx="127">
                  <c:v>0.49839456686521599</c:v>
                </c:pt>
                <c:pt idx="128">
                  <c:v>0.49914332172265202</c:v>
                </c:pt>
                <c:pt idx="129">
                  <c:v>0.49989320907437401</c:v>
                </c:pt>
                <c:pt idx="130">
                  <c:v>0.50064423071200503</c:v>
                </c:pt>
                <c:pt idx="131">
                  <c:v>0.50139638843100998</c:v>
                </c:pt>
                <c:pt idx="132">
                  <c:v>0.50214968403072102</c:v>
                </c:pt>
                <c:pt idx="133">
                  <c:v>0.50290411931435597</c:v>
                </c:pt>
                <c:pt idx="134">
                  <c:v>0.50365969608904604</c:v>
                </c:pt>
                <c:pt idx="135">
                  <c:v>0.50441641616585797</c:v>
                </c:pt>
                <c:pt idx="136">
                  <c:v>0.50517428135982101</c:v>
                </c:pt>
                <c:pt idx="137">
                  <c:v>0.50593329348995197</c:v>
                </c:pt>
                <c:pt idx="138">
                  <c:v>0.50669345437927704</c:v>
                </c:pt>
                <c:pt idx="139">
                  <c:v>0.50745476585486304</c:v>
                </c:pt>
                <c:pt idx="140">
                  <c:v>0.50821722974783801</c:v>
                </c:pt>
                <c:pt idx="141">
                  <c:v>0.50898084789342302</c:v>
                </c:pt>
                <c:pt idx="142">
                  <c:v>0.50974562213095598</c:v>
                </c:pt>
                <c:pt idx="143">
                  <c:v>0.51051155430392303</c:v>
                </c:pt>
                <c:pt idx="144">
                  <c:v>0.51127864625997999</c:v>
                </c:pt>
                <c:pt idx="145">
                  <c:v>0.51204689985098595</c:v>
                </c:pt>
                <c:pt idx="146">
                  <c:v>0.51281631693303398</c:v>
                </c:pt>
                <c:pt idx="147">
                  <c:v>0.51358689936647195</c:v>
                </c:pt>
                <c:pt idx="148">
                  <c:v>0.51435864901594197</c:v>
                </c:pt>
                <c:pt idx="149">
                  <c:v>0.51513156775040603</c:v>
                </c:pt>
                <c:pt idx="150">
                  <c:v>0.51590565744317596</c:v>
                </c:pt>
                <c:pt idx="151">
                  <c:v>0.51668091997194698</c:v>
                </c:pt>
                <c:pt idx="152">
                  <c:v>0.51745735721882902</c:v>
                </c:pt>
                <c:pt idx="153">
                  <c:v>0.51823497107037897</c:v>
                </c:pt>
                <c:pt idx="154">
                  <c:v>0.51901376341763195</c:v>
                </c:pt>
                <c:pt idx="155">
                  <c:v>0.519793736156138</c:v>
                </c:pt>
                <c:pt idx="156">
                  <c:v>0.52057489118599498</c:v>
                </c:pt>
                <c:pt idx="157">
                  <c:v>0.52135723041187998</c:v>
                </c:pt>
                <c:pt idx="158">
                  <c:v>0.52214075574309005</c:v>
                </c:pt>
                <c:pt idx="159">
                  <c:v>0.52292546909357496</c:v>
                </c:pt>
                <c:pt idx="160">
                  <c:v>0.52371137238197196</c:v>
                </c:pt>
                <c:pt idx="161">
                  <c:v>0.52449846753164597</c:v>
                </c:pt>
                <c:pt idx="162">
                  <c:v>0.52528675647072698</c:v>
                </c:pt>
                <c:pt idx="163">
                  <c:v>0.52607624113214702</c:v>
                </c:pt>
                <c:pt idx="164">
                  <c:v>0.52686692345367803</c:v>
                </c:pt>
                <c:pt idx="165">
                  <c:v>0.52765880537797605</c:v>
                </c:pt>
                <c:pt idx="166">
                  <c:v>0.52845188885261696</c:v>
                </c:pt>
                <c:pt idx="167">
                  <c:v>0.529246175830141</c:v>
                </c:pt>
                <c:pt idx="168">
                  <c:v>0.53004166826809296</c:v>
                </c:pt>
                <c:pt idx="169">
                  <c:v>0.53083836812906504</c:v>
                </c:pt>
                <c:pt idx="170">
                  <c:v>0.53163627738073904</c:v>
                </c:pt>
                <c:pt idx="171">
                  <c:v>0.53243539799593498</c:v>
                </c:pt>
                <c:pt idx="172">
                  <c:v>0.53323573195265095</c:v>
                </c:pt>
                <c:pt idx="173">
                  <c:v>0.53403728123411198</c:v>
                </c:pt>
                <c:pt idx="174">
                  <c:v>0.534840047828816</c:v>
                </c:pt>
                <c:pt idx="175">
                  <c:v>0.53564403373057901</c:v>
                </c:pt>
                <c:pt idx="176">
                  <c:v>0.53644924093859003</c:v>
                </c:pt>
                <c:pt idx="177">
                  <c:v>0.53725567145745201</c:v>
                </c:pt>
                <c:pt idx="178">
                  <c:v>0.53806332729724005</c:v>
                </c:pt>
                <c:pt idx="179">
                  <c:v>0.53887221047354605</c:v>
                </c:pt>
                <c:pt idx="180">
                  <c:v>0.53968232300753505</c:v>
                </c:pt>
                <c:pt idx="181">
                  <c:v>0.54049366692599699</c:v>
                </c:pt>
                <c:pt idx="182">
                  <c:v>0.54130624426140095</c:v>
                </c:pt>
                <c:pt idx="183">
                  <c:v>0.54212005705194999</c:v>
                </c:pt>
                <c:pt idx="184">
                  <c:v>0.54293510734163997</c:v>
                </c:pt>
                <c:pt idx="185">
                  <c:v>0.54375139718031196</c:v>
                </c:pt>
                <c:pt idx="186">
                  <c:v>0.54456892862371598</c:v>
                </c:pt>
                <c:pt idx="187">
                  <c:v>0.54538770373356804</c:v>
                </c:pt>
                <c:pt idx="188">
                  <c:v>0.54620772457761002</c:v>
                </c:pt>
                <c:pt idx="189">
                  <c:v>0.54702899322967602</c:v>
                </c:pt>
                <c:pt idx="190">
                  <c:v>0.54785151176975</c:v>
                </c:pt>
                <c:pt idx="191">
                  <c:v>0.54867528228403395</c:v>
                </c:pt>
                <c:pt idx="192">
                  <c:v>0.54950030686501194</c:v>
                </c:pt>
                <c:pt idx="193">
                  <c:v>0.55032658761152098</c:v>
                </c:pt>
                <c:pt idx="194">
                  <c:v>0.55115412662881402</c:v>
                </c:pt>
                <c:pt idx="195">
                  <c:v>0.55198292602863197</c:v>
                </c:pt>
                <c:pt idx="196">
                  <c:v>0.55281298792927802</c:v>
                </c:pt>
                <c:pt idx="197">
                  <c:v>0.55364431445568696</c:v>
                </c:pt>
                <c:pt idx="198">
                  <c:v>0.55447690773949898</c:v>
                </c:pt>
                <c:pt idx="199">
                  <c:v>0.55531076991913997</c:v>
                </c:pt>
                <c:pt idx="200">
                  <c:v>0.55614590313989298</c:v>
                </c:pt>
                <c:pt idx="201">
                  <c:v>0.55698230955398198</c:v>
                </c:pt>
                <c:pt idx="202">
                  <c:v>0.55781999132064997</c:v>
                </c:pt>
                <c:pt idx="203">
                  <c:v>0.55865895060624304</c:v>
                </c:pt>
                <c:pt idx="204">
                  <c:v>0.55949918958429101</c:v>
                </c:pt>
                <c:pt idx="205">
                  <c:v>0.56034071043559996</c:v>
                </c:pt>
                <c:pt idx="206">
                  <c:v>0.561183515348333</c:v>
                </c:pt>
                <c:pt idx="207">
                  <c:v>0.56202760651810302</c:v>
                </c:pt>
                <c:pt idx="208">
                  <c:v>0.56287298614806303</c:v>
                </c:pt>
                <c:pt idx="209">
                  <c:v>0.56371965644900401</c:v>
                </c:pt>
                <c:pt idx="210">
                  <c:v>0.56456761963944302</c:v>
                </c:pt>
                <c:pt idx="211">
                  <c:v>0.56541687794572704</c:v>
                </c:pt>
                <c:pt idx="212">
                  <c:v>0.56626743360213105</c:v>
                </c:pt>
                <c:pt idx="213">
                  <c:v>0.56711928885095697</c:v>
                </c:pt>
                <c:pt idx="214">
                  <c:v>0.56797244594264196</c:v>
                </c:pt>
                <c:pt idx="215">
                  <c:v>0.56882690713586403</c:v>
                </c:pt>
                <c:pt idx="216">
                  <c:v>0.56968267469764899</c:v>
                </c:pt>
                <c:pt idx="217">
                  <c:v>0.57053975090348397</c:v>
                </c:pt>
                <c:pt idx="218">
                  <c:v>0.571398138037429</c:v>
                </c:pt>
                <c:pt idx="219">
                  <c:v>0.57225783839223798</c:v>
                </c:pt>
                <c:pt idx="220">
                  <c:v>0.57311885426947096</c:v>
                </c:pt>
                <c:pt idx="221">
                  <c:v>0.57398118797962305</c:v>
                </c:pt>
                <c:pt idx="222">
                  <c:v>0.57484484184224205</c:v>
                </c:pt>
                <c:pt idx="223">
                  <c:v>0.57570981818606304</c:v>
                </c:pt>
                <c:pt idx="224">
                  <c:v>0.576576119349132</c:v>
                </c:pt>
                <c:pt idx="225">
                  <c:v>0.57744374767894502</c:v>
                </c:pt>
                <c:pt idx="226">
                  <c:v>0.57831270553258196</c:v>
                </c:pt>
                <c:pt idx="227">
                  <c:v>0.57918299527684403</c:v>
                </c:pt>
                <c:pt idx="228">
                  <c:v>0.58005461928840396</c:v>
                </c:pt>
                <c:pt idx="229">
                  <c:v>0.58092757995394395</c:v>
                </c:pt>
                <c:pt idx="230">
                  <c:v>0.58180187967031205</c:v>
                </c:pt>
                <c:pt idx="231">
                  <c:v>0.58267752084467095</c:v>
                </c:pt>
                <c:pt idx="232">
                  <c:v>0.58355450589465996</c:v>
                </c:pt>
                <c:pt idx="233">
                  <c:v>0.58443283724855</c:v>
                </c:pt>
                <c:pt idx="234">
                  <c:v>0.58531251734541601</c:v>
                </c:pt>
                <c:pt idx="235">
                  <c:v>0.58619354863529904</c:v>
                </c:pt>
                <c:pt idx="236">
                  <c:v>0.58707593357938204</c:v>
                </c:pt>
                <c:pt idx="237">
                  <c:v>0.58795967465016796</c:v>
                </c:pt>
                <c:pt idx="238">
                  <c:v>0.58884477433166005</c:v>
                </c:pt>
                <c:pt idx="239">
                  <c:v>0.58973123511954695</c:v>
                </c:pt>
                <c:pt idx="240">
                  <c:v>0.59061905952139804</c:v>
                </c:pt>
                <c:pt idx="241">
                  <c:v>0.59150825005685304</c:v>
                </c:pt>
                <c:pt idx="242">
                  <c:v>0.59239880925782495</c:v>
                </c:pt>
                <c:pt idx="243">
                  <c:v>0.59329073966870705</c:v>
                </c:pt>
                <c:pt idx="244">
                  <c:v>0.59418404384658297</c:v>
                </c:pt>
                <c:pt idx="245">
                  <c:v>0.59507872436143905</c:v>
                </c:pt>
                <c:pt idx="246">
                  <c:v>0.59597478379639102</c:v>
                </c:pt>
                <c:pt idx="247">
                  <c:v>0.59687222474791002</c:v>
                </c:pt>
                <c:pt idx="248">
                  <c:v>0.597771049826051</c:v>
                </c:pt>
                <c:pt idx="249">
                  <c:v>0.59867126165469897</c:v>
                </c:pt>
                <c:pt idx="250">
                  <c:v>0.599572862871811</c:v>
                </c:pt>
                <c:pt idx="251">
                  <c:v>0.60047585612966503</c:v>
                </c:pt>
                <c:pt idx="252">
                  <c:v>0.60138024409512503</c:v>
                </c:pt>
                <c:pt idx="253">
                  <c:v>0.60228602944989995</c:v>
                </c:pt>
                <c:pt idx="254">
                  <c:v>0.60319321489081901</c:v>
                </c:pt>
                <c:pt idx="255">
                  <c:v>0.60410180313011197</c:v>
                </c:pt>
                <c:pt idx="256">
                  <c:v>0.60501179689569395</c:v>
                </c:pt>
                <c:pt idx="257">
                  <c:v>0.60592319893146096</c:v>
                </c:pt>
                <c:pt idx="258">
                  <c:v>0.60683601199759396</c:v>
                </c:pt>
                <c:pt idx="259">
                  <c:v>0.60775023887086599</c:v>
                </c:pt>
                <c:pt idx="260">
                  <c:v>0.60866588234496799</c:v>
                </c:pt>
                <c:pt idx="261">
                  <c:v>0.60958294523083101</c:v>
                </c:pt>
                <c:pt idx="262">
                  <c:v>0.61050143035696303</c:v>
                </c:pt>
                <c:pt idx="263">
                  <c:v>0.61142134056980302</c:v>
                </c:pt>
                <c:pt idx="264">
                  <c:v>0.612342678734069</c:v>
                </c:pt>
                <c:pt idx="265">
                  <c:v>0.61326544773312597</c:v>
                </c:pt>
                <c:pt idx="266">
                  <c:v>0.61418965046936602</c:v>
                </c:pt>
                <c:pt idx="267">
                  <c:v>0.61511528986459196</c:v>
                </c:pt>
                <c:pt idx="268">
                  <c:v>0.61604236886041397</c:v>
                </c:pt>
                <c:pt idx="269">
                  <c:v>0.61697089041866304</c:v>
                </c:pt>
                <c:pt idx="270">
                  <c:v>0.61790085752180701</c:v>
                </c:pt>
                <c:pt idx="271">
                  <c:v>0.61883227317339096</c:v>
                </c:pt>
                <c:pt idx="272">
                  <c:v>0.61976514039847197</c:v>
                </c:pt>
                <c:pt idx="273">
                  <c:v>0.62069946224408701</c:v>
                </c:pt>
                <c:pt idx="274">
                  <c:v>0.62163524177972196</c:v>
                </c:pt>
                <c:pt idx="275">
                  <c:v>0.62257248209779503</c:v>
                </c:pt>
                <c:pt idx="276">
                  <c:v>0.62351118631415803</c:v>
                </c:pt>
                <c:pt idx="277">
                  <c:v>0.62445135756861203</c:v>
                </c:pt>
                <c:pt idx="278">
                  <c:v>0.62539299902543599</c:v>
                </c:pt>
                <c:pt idx="279">
                  <c:v>0.62633611387393395</c:v>
                </c:pt>
                <c:pt idx="280">
                  <c:v>0.62728070532899605</c:v>
                </c:pt>
                <c:pt idx="281">
                  <c:v>0.62822677663167903</c:v>
                </c:pt>
                <c:pt idx="282">
                  <c:v>0.62917433104980003</c:v>
                </c:pt>
                <c:pt idx="283">
                  <c:v>0.63012337187855505</c:v>
                </c:pt>
                <c:pt idx="284">
                  <c:v>0.63107390244115003</c:v>
                </c:pt>
                <c:pt idx="285">
                  <c:v>0.63202592608945596</c:v>
                </c:pt>
                <c:pt idx="286">
                  <c:v>0.63297944620468105</c:v>
                </c:pt>
                <c:pt idx="287">
                  <c:v>0.63393446619806504</c:v>
                </c:pt>
                <c:pt idx="288">
                  <c:v>0.63489098951159495</c:v>
                </c:pt>
                <c:pt idx="289">
                  <c:v>0.63584901961874496</c:v>
                </c:pt>
                <c:pt idx="290">
                  <c:v>0.636808560025235</c:v>
                </c:pt>
                <c:pt idx="291">
                  <c:v>0.63776961426982204</c:v>
                </c:pt>
                <c:pt idx="292">
                  <c:v>0.63873218592510395</c:v>
                </c:pt>
                <c:pt idx="293">
                  <c:v>0.63969627859836198</c:v>
                </c:pt>
                <c:pt idx="294">
                  <c:v>0.64066189593242096</c:v>
                </c:pt>
                <c:pt idx="295">
                  <c:v>0.64162904160654299</c:v>
                </c:pt>
                <c:pt idx="296">
                  <c:v>0.64259771933734899</c:v>
                </c:pt>
                <c:pt idx="297">
                  <c:v>0.64356793287976399</c:v>
                </c:pt>
                <c:pt idx="298">
                  <c:v>0.64453968602800504</c:v>
                </c:pt>
                <c:pt idx="299">
                  <c:v>0.64551298261659396</c:v>
                </c:pt>
                <c:pt idx="300">
                  <c:v>0.64648782652140302</c:v>
                </c:pt>
                <c:pt idx="301">
                  <c:v>0.64746422166074102</c:v>
                </c:pt>
                <c:pt idx="302">
                  <c:v>0.64844217199646803</c:v>
                </c:pt>
                <c:pt idx="303">
                  <c:v>0.649421681535157</c:v>
                </c:pt>
                <c:pt idx="304">
                  <c:v>0.65040275432928796</c:v>
                </c:pt>
                <c:pt idx="305">
                  <c:v>0.65138539447848398</c:v>
                </c:pt>
                <c:pt idx="306">
                  <c:v>0.65236960613078998</c:v>
                </c:pt>
                <c:pt idx="307">
                  <c:v>0.65335539348399796</c:v>
                </c:pt>
                <c:pt idx="308">
                  <c:v>0.65434276078701403</c:v>
                </c:pt>
                <c:pt idx="309">
                  <c:v>0.65533171234127396</c:v>
                </c:pt>
                <c:pt idx="310">
                  <c:v>0.65632225250221299</c:v>
                </c:pt>
                <c:pt idx="311">
                  <c:v>0.65731438568077705</c:v>
                </c:pt>
                <c:pt idx="312">
                  <c:v>0.65830811634500097</c:v>
                </c:pt>
                <c:pt idx="313">
                  <c:v>0.65930344902162796</c:v>
                </c:pt>
                <c:pt idx="314">
                  <c:v>0.66030038829779902</c:v>
                </c:pt>
                <c:pt idx="315">
                  <c:v>0.661298938822798</c:v>
                </c:pt>
                <c:pt idx="316">
                  <c:v>0.66229910530985703</c:v>
                </c:pt>
                <c:pt idx="317">
                  <c:v>0.66330089253803204</c:v>
                </c:pt>
                <c:pt idx="318">
                  <c:v>0.66430430535414797</c:v>
                </c:pt>
                <c:pt idx="319">
                  <c:v>0.66530934867480496</c:v>
                </c:pt>
                <c:pt idx="320">
                  <c:v>0.66631602748847196</c:v>
                </c:pt>
                <c:pt idx="321">
                  <c:v>0.66732434685764797</c:v>
                </c:pt>
                <c:pt idx="322">
                  <c:v>0.66833431192111303</c:v>
                </c:pt>
                <c:pt idx="323">
                  <c:v>0.66934592789624903</c:v>
                </c:pt>
                <c:pt idx="324">
                  <c:v>0.67035920008146699</c:v>
                </c:pt>
                <c:pt idx="325">
                  <c:v>0.67137413385870803</c:v>
                </c:pt>
                <c:pt idx="326">
                  <c:v>0.67239073469605304</c:v>
                </c:pt>
                <c:pt idx="327">
                  <c:v>0.67340900815042704</c:v>
                </c:pt>
                <c:pt idx="328">
                  <c:v>0.67442895987040297</c:v>
                </c:pt>
                <c:pt idx="329">
                  <c:v>0.67545059559912501</c:v>
                </c:pt>
                <c:pt idx="330">
                  <c:v>0.67647392117733596</c:v>
                </c:pt>
                <c:pt idx="331">
                  <c:v>0.67749894254652698</c:v>
                </c:pt>
                <c:pt idx="332">
                  <c:v>0.67852566575221296</c:v>
                </c:pt>
                <c:pt idx="333">
                  <c:v>0.67955409694733504</c:v>
                </c:pt>
                <c:pt idx="334">
                  <c:v>0.68058424239579796</c:v>
                </c:pt>
                <c:pt idx="335">
                  <c:v>0.68161610847615295</c:v>
                </c:pt>
                <c:pt idx="336">
                  <c:v>0.68264970168542205</c:v>
                </c:pt>
                <c:pt idx="337">
                  <c:v>0.683685028643088</c:v>
                </c:pt>
                <c:pt idx="338">
                  <c:v>0.68472209609523604</c:v>
                </c:pt>
                <c:pt idx="339">
                  <c:v>0.68576091091886604</c:v>
                </c:pt>
                <c:pt idx="340">
                  <c:v>0.68680148012639597</c:v>
                </c:pt>
                <c:pt idx="341">
                  <c:v>0.68784381087032997</c:v>
                </c:pt>
                <c:pt idx="342">
                  <c:v>0.68888791044813802</c:v>
                </c:pt>
                <c:pt idx="343">
                  <c:v>0.68993378630733504</c:v>
                </c:pt>
                <c:pt idx="344">
                  <c:v>0.69098144605076905</c:v>
                </c:pt>
                <c:pt idx="345">
                  <c:v>0.69203089744214097</c:v>
                </c:pt>
                <c:pt idx="346">
                  <c:v>0.69308214841175197</c:v>
                </c:pt>
                <c:pt idx="347">
                  <c:v>0.69413520706250398</c:v>
                </c:pt>
                <c:pt idx="348">
                  <c:v>0.69519008167615204</c:v>
                </c:pt>
                <c:pt idx="349">
                  <c:v>0.69624678071983404</c:v>
                </c:pt>
                <c:pt idx="350">
                  <c:v>0.697305312852879</c:v>
                </c:pt>
                <c:pt idx="351">
                  <c:v>0.69836570145916699</c:v>
                </c:pt>
                <c:pt idx="352">
                  <c:v>0.69942802834086204</c:v>
                </c:pt>
                <c:pt idx="353">
                  <c:v>0.70049239034025301</c:v>
                </c:pt>
                <c:pt idx="354">
                  <c:v>0.70155888484252704</c:v>
                </c:pt>
                <c:pt idx="355">
                  <c:v>0.70262760977581096</c:v>
                </c:pt>
                <c:pt idx="356">
                  <c:v>0.70369866361125899</c:v>
                </c:pt>
                <c:pt idx="357">
                  <c:v>0.704772145363181</c:v>
                </c:pt>
                <c:pt idx="358">
                  <c:v>0.70584815458921402</c:v>
                </c:pt>
                <c:pt idx="359">
                  <c:v>0.70692679139052195</c:v>
                </c:pt>
                <c:pt idx="360">
                  <c:v>0.70800815641204096</c:v>
                </c:pt>
                <c:pt idx="361">
                  <c:v>0.70909235084274103</c:v>
                </c:pt>
                <c:pt idx="362">
                  <c:v>0.71017947641592905</c:v>
                </c:pt>
                <c:pt idx="363">
                  <c:v>0.711269635409566</c:v>
                </c:pt>
                <c:pt idx="364">
                  <c:v>0.71236293064661105</c:v>
                </c:pt>
                <c:pt idx="365">
                  <c:v>0.71345946549538197</c:v>
                </c:pt>
                <c:pt idx="366">
                  <c:v>0.71455934386992703</c:v>
                </c:pt>
                <c:pt idx="367">
                  <c:v>0.71566267023041197</c:v>
                </c:pt>
                <c:pt idx="368">
                  <c:v>0.71676954958350603</c:v>
                </c:pt>
                <c:pt idx="369">
                  <c:v>0.71788008748278198</c:v>
                </c:pt>
                <c:pt idx="370">
                  <c:v>0.71899439002909704</c:v>
                </c:pt>
                <c:pt idx="371">
                  <c:v>0.72011256387098299</c:v>
                </c:pt>
                <c:pt idx="372">
                  <c:v>0.721234716205016</c:v>
                </c:pt>
                <c:pt idx="373">
                  <c:v>0.72236095477617202</c:v>
                </c:pt>
                <c:pt idx="374">
                  <c:v>0.72349138787816403</c:v>
                </c:pt>
                <c:pt idx="375">
                  <c:v>0.72462612435374796</c:v>
                </c:pt>
                <c:pt idx="376">
                  <c:v>0.72576527359500198</c:v>
                </c:pt>
                <c:pt idx="377">
                  <c:v>0.726908945543562</c:v>
                </c:pt>
                <c:pt idx="378">
                  <c:v>0.72805725069082405</c:v>
                </c:pt>
                <c:pt idx="379">
                  <c:v>0.72921030007808796</c:v>
                </c:pt>
                <c:pt idx="380">
                  <c:v>0.73036820529665103</c:v>
                </c:pt>
                <c:pt idx="381">
                  <c:v>0.73153107848783905</c:v>
                </c:pt>
                <c:pt idx="382">
                  <c:v>0.73269903234297196</c:v>
                </c:pt>
                <c:pt idx="383">
                  <c:v>0.73387218010325095</c:v>
                </c:pt>
                <c:pt idx="384">
                  <c:v>0.73505063555956796</c:v>
                </c:pt>
                <c:pt idx="385">
                  <c:v>0.73623451305222198</c:v>
                </c:pt>
                <c:pt idx="386">
                  <c:v>0.73742392747054897</c:v>
                </c:pt>
                <c:pt idx="387">
                  <c:v>0.73861899425243704</c:v>
                </c:pt>
                <c:pt idx="388">
                  <c:v>0.73981982938374302</c:v>
                </c:pt>
                <c:pt idx="389">
                  <c:v>0.74102654939757995</c:v>
                </c:pt>
                <c:pt idx="390">
                  <c:v>0.742239271373485</c:v>
                </c:pt>
                <c:pt idx="391">
                  <c:v>0.74345811293645403</c:v>
                </c:pt>
                <c:pt idx="392">
                  <c:v>0.74468319225582902</c:v>
                </c:pt>
                <c:pt idx="393">
                  <c:v>0.74591462804404196</c:v>
                </c:pt>
                <c:pt idx="394">
                  <c:v>0.74715253955518901</c:v>
                </c:pt>
                <c:pt idx="395">
                  <c:v>0.74839704658344897</c:v>
                </c:pt>
                <c:pt idx="396">
                  <c:v>0.74964826946132102</c:v>
                </c:pt>
                <c:pt idx="397">
                  <c:v>0.75090632905767496</c:v>
                </c:pt>
                <c:pt idx="398">
                  <c:v>0.75217134677561004</c:v>
                </c:pt>
                <c:pt idx="399">
                  <c:v>0.75344344455011403</c:v>
                </c:pt>
                <c:pt idx="400">
                  <c:v>0.75472274484550905</c:v>
                </c:pt>
                <c:pt idx="401">
                  <c:v>0.75600937065267904</c:v>
                </c:pt>
                <c:pt idx="402">
                  <c:v>0.75730344548606598</c:v>
                </c:pt>
                <c:pt idx="403">
                  <c:v>0.75860509338043203</c:v>
                </c:pt>
                <c:pt idx="404">
                  <c:v>0.75991443888737498</c:v>
                </c:pt>
                <c:pt idx="405">
                  <c:v>0.76123160707159099</c:v>
                </c:pt>
                <c:pt idx="406">
                  <c:v>0.76255672350687398</c:v>
                </c:pt>
                <c:pt idx="407">
                  <c:v>0.76388991427184605</c:v>
                </c:pt>
                <c:pt idx="408">
                  <c:v>0.76523130594540401</c:v>
                </c:pt>
                <c:pt idx="409">
                  <c:v>0.76658102560189201</c:v>
                </c:pt>
                <c:pt idx="410">
                  <c:v>0.767939200805972</c:v>
                </c:pt>
                <c:pt idx="411">
                  <c:v>0.76930595960719605</c:v>
                </c:pt>
                <c:pt idx="412">
                  <c:v>0.77068143053427696</c:v>
                </c:pt>
                <c:pt idx="413">
                  <c:v>0.77206574258904603</c:v>
                </c:pt>
                <c:pt idx="414">
                  <c:v>0.77345902524008803</c:v>
                </c:pt>
                <c:pt idx="415">
                  <c:v>0.77486140841606599</c:v>
                </c:pt>
                <c:pt idx="416">
                  <c:v>0.77627302249871</c:v>
                </c:pt>
                <c:pt idx="417">
                  <c:v>0.77769399831548502</c:v>
                </c:pt>
                <c:pt idx="418">
                  <c:v>0.77912446713191896</c:v>
                </c:pt>
                <c:pt idx="419">
                  <c:v>0.78056456064361002</c:v>
                </c:pt>
                <c:pt idx="420">
                  <c:v>0.78201441096788904</c:v>
                </c:pt>
                <c:pt idx="421">
                  <c:v>0.78347415063515602</c:v>
                </c:pt>
                <c:pt idx="422">
                  <c:v>0.78494391257988305</c:v>
                </c:pt>
                <c:pt idx="423">
                  <c:v>0.78642383013128903</c:v>
                </c:pt>
                <c:pt idx="424">
                  <c:v>0.787914037003691</c:v>
                </c:pt>
                <c:pt idx="425">
                  <c:v>0.78941466728653298</c:v>
                </c:pt>
                <c:pt idx="426">
                  <c:v>0.79092585543410698</c:v>
                </c:pt>
                <c:pt idx="427">
                  <c:v>0.79244773625496701</c:v>
                </c:pt>
                <c:pt idx="428">
                  <c:v>0.79398044490104802</c:v>
                </c:pt>
                <c:pt idx="429">
                  <c:v>0.79552411685650104</c:v>
                </c:pt>
                <c:pt idx="430">
                  <c:v>0.79707888792627002</c:v>
                </c:pt>
                <c:pt idx="431">
                  <c:v>0.798644894224393</c:v>
                </c:pt>
                <c:pt idx="432">
                  <c:v>0.80022227216209096</c:v>
                </c:pt>
                <c:pt idx="433">
                  <c:v>0.80181115843561401</c:v>
                </c:pt>
                <c:pt idx="434">
                  <c:v>0.80341169001391199</c:v>
                </c:pt>
                <c:pt idx="435">
                  <c:v>0.80502400412611497</c:v>
                </c:pt>
                <c:pt idx="436">
                  <c:v>0.806648238248871</c:v>
                </c:pt>
                <c:pt idx="437">
                  <c:v>0.80828453009356405</c:v>
                </c:pt>
                <c:pt idx="438">
                  <c:v>0.80993301759343606</c:v>
                </c:pt>
                <c:pt idx="439">
                  <c:v>0.81159383889065095</c:v>
                </c:pt>
                <c:pt idx="440">
                  <c:v>0.81326713232333303</c:v>
                </c:pt>
                <c:pt idx="441">
                  <c:v>0.81495303641261496</c:v>
                </c:pt>
                <c:pt idx="442">
                  <c:v>0.81665168984973902</c:v>
                </c:pt>
                <c:pt idx="443">
                  <c:v>0.81836323148323797</c:v>
                </c:pt>
                <c:pt idx="444">
                  <c:v>0.82008780030626804</c:v>
                </c:pt>
                <c:pt idx="445">
                  <c:v>0.82182553544410197</c:v>
                </c:pt>
                <c:pt idx="446">
                  <c:v>0.82357657614186297</c:v>
                </c:pt>
                <c:pt idx="447">
                  <c:v>0.82534106175252797</c:v>
                </c:pt>
                <c:pt idx="448">
                  <c:v>0.82711913172526197</c:v>
                </c:pt>
                <c:pt idx="449">
                  <c:v>0.82891092559413404</c:v>
                </c:pt>
                <c:pt idx="450">
                  <c:v>0.83071658296727102</c:v>
                </c:pt>
                <c:pt idx="451">
                  <c:v>0.83253624351650302</c:v>
                </c:pt>
                <c:pt idx="452">
                  <c:v>0.834370046967566</c:v>
                </c:pt>
                <c:pt idx="453">
                  <c:v>0.83621813309091098</c:v>
                </c:pt>
                <c:pt idx="454">
                  <c:v>0.83808064169319196</c:v>
                </c:pt>
                <c:pt idx="455">
                  <c:v>0.83995771260948304</c:v>
                </c:pt>
                <c:pt idx="456">
                  <c:v>0.84184948569629603</c:v>
                </c:pt>
                <c:pt idx="457">
                  <c:v>0.84375610082545305</c:v>
                </c:pt>
                <c:pt idx="458">
                  <c:v>0.84567769787888802</c:v>
                </c:pt>
                <c:pt idx="459">
                  <c:v>0.84761441674442295</c:v>
                </c:pt>
                <c:pt idx="460">
                  <c:v>0.84956639731260097</c:v>
                </c:pt>
                <c:pt idx="461">
                  <c:v>0.85153377947461795</c:v>
                </c:pt>
                <c:pt idx="462">
                  <c:v>0.85351670312142602</c:v>
                </c:pt>
                <c:pt idx="463">
                  <c:v>0.85551530814406596</c:v>
                </c:pt>
                <c:pt idx="464">
                  <c:v>0.85752973443527702</c:v>
                </c:pt>
                <c:pt idx="465">
                  <c:v>0.85956012189245201</c:v>
                </c:pt>
                <c:pt idx="466">
                  <c:v>0.86160661042198095</c:v>
                </c:pt>
                <c:pt idx="467">
                  <c:v>0.86366933994503603</c:v>
                </c:pt>
                <c:pt idx="468">
                  <c:v>0.86574845040484505</c:v>
                </c:pt>
                <c:pt idx="469">
                  <c:v>0.86784408177549599</c:v>
                </c:pt>
                <c:pt idx="470">
                  <c:v>0.86995637407231696</c:v>
                </c:pt>
                <c:pt idx="471">
                  <c:v>0.87208546736386205</c:v>
                </c:pt>
                <c:pt idx="472">
                  <c:v>0.87423150178553299</c:v>
                </c:pt>
                <c:pt idx="473">
                  <c:v>0.87639461755487902</c:v>
                </c:pt>
                <c:pt idx="474">
                  <c:v>0.87857495498857496</c:v>
                </c:pt>
                <c:pt idx="475">
                  <c:v>0.88077265452111497</c:v>
                </c:pt>
                <c:pt idx="476">
                  <c:v>0.88298785672522395</c:v>
                </c:pt>
                <c:pt idx="477">
                  <c:v>0.88522070233399996</c:v>
                </c:pt>
                <c:pt idx="478">
                  <c:v>0.88747133226478203</c:v>
                </c:pt>
                <c:pt idx="479">
                  <c:v>0.88973988764475198</c:v>
                </c:pt>
                <c:pt idx="480">
                  <c:v>0.89202650983825205</c:v>
                </c:pt>
                <c:pt idx="481">
                  <c:v>0.89433134047580498</c:v>
                </c:pt>
                <c:pt idx="482">
                  <c:v>0.89665452148482305</c:v>
                </c:pt>
                <c:pt idx="483">
                  <c:v>0.89899619512197704</c:v>
                </c:pt>
                <c:pt idx="484">
                  <c:v>0.90135650400719303</c:v>
                </c:pt>
                <c:pt idx="485">
                  <c:v>0.90373559115924296</c:v>
                </c:pt>
                <c:pt idx="486">
                  <c:v>0.906133600032895</c:v>
                </c:pt>
                <c:pt idx="487">
                  <c:v>0.908550674557564</c:v>
                </c:pt>
                <c:pt idx="488">
                  <c:v>0.910986959177432</c:v>
                </c:pt>
                <c:pt idx="489">
                  <c:v>0.91344259889295898</c:v>
                </c:pt>
                <c:pt idx="490">
                  <c:v>0.91591773930375897</c:v>
                </c:pt>
                <c:pt idx="491">
                  <c:v>0.91841252665274198</c:v>
                </c:pt>
                <c:pt idx="492">
                  <c:v>0.92092710787149301</c:v>
                </c:pt>
                <c:pt idx="493">
                  <c:v>0.92346163062678699</c:v>
                </c:pt>
                <c:pt idx="494">
                  <c:v>0.92601624336820099</c:v>
                </c:pt>
                <c:pt idx="495">
                  <c:v>0.92859109537672102</c:v>
                </c:pt>
                <c:pt idx="496">
                  <c:v>0.93118633681428997</c:v>
                </c:pt>
                <c:pt idx="497">
                  <c:v>0.93380211877421204</c:v>
                </c:pt>
                <c:pt idx="498">
                  <c:v>0.93643859333233503</c:v>
                </c:pt>
                <c:pt idx="499">
                  <c:v>0.93909591359893996</c:v>
                </c:pt>
                <c:pt idx="500">
                  <c:v>0.94177423377125002</c:v>
                </c:pt>
                <c:pt idx="501">
                  <c:v>0.94447370918649798</c:v>
                </c:pt>
                <c:pt idx="502">
                  <c:v>0.94719449637544895</c:v>
                </c:pt>
                <c:pt idx="503">
                  <c:v>0.94993675311633596</c:v>
                </c:pt>
                <c:pt idx="504">
                  <c:v>0.95270063848910402</c:v>
                </c:pt>
                <c:pt idx="505">
                  <c:v>0.95548631292990904</c:v>
                </c:pt>
                <c:pt idx="506">
                  <c:v>0.95829393828579201</c:v>
                </c:pt>
                <c:pt idx="507">
                  <c:v>0.96112367786946895</c:v>
                </c:pt>
                <c:pt idx="508">
                  <c:v>0.96397569651415604</c:v>
                </c:pt>
                <c:pt idx="509">
                  <c:v>0.96685016062838702</c:v>
                </c:pt>
                <c:pt idx="510">
                  <c:v>0.96974723825074804</c:v>
                </c:pt>
                <c:pt idx="511">
                  <c:v>0.97266709910448002</c:v>
                </c:pt>
                <c:pt idx="512">
                  <c:v>0.97560991465189895</c:v>
                </c:pt>
                <c:pt idx="513">
                  <c:v>0.97857585814857295</c:v>
                </c:pt>
                <c:pt idx="514">
                  <c:v>0.98156510469723501</c:v>
                </c:pt>
                <c:pt idx="515">
                  <c:v>0.98457783130135801</c:v>
                </c:pt>
                <c:pt idx="516">
                  <c:v>0.98761421691838702</c:v>
                </c:pt>
                <c:pt idx="517">
                  <c:v>0.99067444251256498</c:v>
                </c:pt>
                <c:pt idx="518">
                  <c:v>0.99375869110735204</c:v>
                </c:pt>
                <c:pt idx="519">
                  <c:v>0.99686714783739006</c:v>
                </c:pt>
                <c:pt idx="520">
                  <c:v>1</c:v>
                </c:pt>
                <c:pt idx="521">
                  <c:v>1.0037225788080599</c:v>
                </c:pt>
                <c:pt idx="522">
                  <c:v>1.0074797300360201</c:v>
                </c:pt>
                <c:pt idx="523">
                  <c:v>1.0112715663140901</c:v>
                </c:pt>
                <c:pt idx="524">
                  <c:v>1.0150981977087901</c:v>
                </c:pt>
                <c:pt idx="525">
                  <c:v>1.0189597317446399</c:v>
                </c:pt>
                <c:pt idx="526">
                  <c:v>1.02285627342445</c:v>
                </c:pt>
                <c:pt idx="527">
                  <c:v>1.02678792524784</c:v>
                </c:pt>
                <c:pt idx="528">
                  <c:v>1.0307547872279701</c:v>
                </c:pt>
                <c:pt idx="529">
                  <c:v>1.03475695690651</c:v>
                </c:pt>
                <c:pt idx="530">
                  <c:v>1.0387945293665199</c:v>
                </c:pt>
                <c:pt idx="531">
                  <c:v>1.04286759724348</c:v>
                </c:pt>
                <c:pt idx="532">
                  <c:v>1.04697625073423</c:v>
                </c:pt>
                <c:pt idx="533">
                  <c:v>1.0511205776038099</c:v>
                </c:pt>
                <c:pt idx="534">
                  <c:v>1.0553006631902899</c:v>
                </c:pt>
                <c:pt idx="535">
                  <c:v>1.0595165904074</c:v>
                </c:pt>
                <c:pt idx="536">
                  <c:v>1.0637684397450999</c:v>
                </c:pt>
                <c:pt idx="537">
                  <c:v>1.0680562892680401</c:v>
                </c:pt>
                <c:pt idx="538">
                  <c:v>1.07238021461185</c:v>
                </c:pt>
                <c:pt idx="539">
                  <c:v>1.07674028897739</c:v>
                </c:pt>
                <c:pt idx="540">
                  <c:v>1.0811365831228801</c:v>
                </c:pt>
                <c:pt idx="541">
                  <c:v>1.0855691653539601</c:v>
                </c:pt>
                <c:pt idx="542">
                  <c:v>1.09003810151175</c:v>
                </c:pt>
                <c:pt idx="543">
                  <c:v>1.09454345495881</c:v>
                </c:pt>
                <c:pt idx="544">
                  <c:v>1.0990852865631999</c:v>
                </c:pt>
                <c:pt idx="545">
                  <c:v>1.1036636546805301</c:v>
                </c:pt>
                <c:pt idx="546">
                  <c:v>1.10827861513411</c:v>
                </c:pt>
                <c:pt idx="547">
                  <c:v>1.11293022119318</c:v>
                </c:pt>
                <c:pt idx="548">
                  <c:v>1.1176185235493299</c:v>
                </c:pt>
                <c:pt idx="549">
                  <c:v>1.12234357029108</c:v>
                </c:pt>
                <c:pt idx="550">
                  <c:v>1.1271054068766599</c:v>
                </c:pt>
                <c:pt idx="551">
                  <c:v>1.13190407610513</c:v>
                </c:pt>
                <c:pt idx="552">
                  <c:v>1.1367396180856999</c:v>
                </c:pt>
                <c:pt idx="553">
                  <c:v>1.14161207020543</c:v>
                </c:pt>
                <c:pt idx="554">
                  <c:v>1.1465214670953501</c:v>
                </c:pt>
                <c:pt idx="555">
                  <c:v>1.1514678405949399</c:v>
                </c:pt>
                <c:pt idx="556">
                  <c:v>1.15645121971505</c:v>
                </c:pt>
                <c:pt idx="557">
                  <c:v>1.1614716305994099</c:v>
                </c:pt>
                <c:pt idx="558">
                  <c:v>1.16652909648457</c:v>
                </c:pt>
                <c:pt idx="559">
                  <c:v>1.1716236376584299</c:v>
                </c:pt>
                <c:pt idx="560">
                  <c:v>1.1767552714174701</c:v>
                </c:pt>
                <c:pt idx="561">
                  <c:v>1.1819240120224701</c:v>
                </c:pt>
                <c:pt idx="562">
                  <c:v>1.18712987065305</c:v>
                </c:pt>
                <c:pt idx="563">
                  <c:v>1.1923728553608399</c:v>
                </c:pt>
                <c:pt idx="564">
                  <c:v>1.1976529710214501</c:v>
                </c:pt>
                <c:pt idx="565">
                  <c:v>1.2029702192852201</c:v>
                </c:pt>
                <c:pt idx="566">
                  <c:v>1.2083245985267399</c:v>
                </c:pt>
                <c:pt idx="567">
                  <c:v>1.2137161037933299</c:v>
                </c:pt>
                <c:pt idx="568">
                  <c:v>1.2191447267522999</c:v>
                </c:pt>
                <c:pt idx="569">
                  <c:v>1.22461045563719</c:v>
                </c:pt>
                <c:pt idx="570">
                  <c:v>1.23011327519299</c:v>
                </c:pt>
                <c:pt idx="571">
                  <c:v>1.2356531666202699</c:v>
                </c:pt>
                <c:pt idx="572">
                  <c:v>1.24123010751837</c:v>
                </c:pt>
                <c:pt idx="573">
                  <c:v>1.2468440718276701</c:v>
                </c:pt>
                <c:pt idx="574">
                  <c:v>1.2524950297708599</c:v>
                </c:pt>
                <c:pt idx="575">
                  <c:v>1.2581829477934201</c:v>
                </c:pt>
                <c:pt idx="576">
                  <c:v>1.26390778850313</c:v>
                </c:pt>
                <c:pt idx="577">
                  <c:v>1.26966951060883</c:v>
                </c:pt>
                <c:pt idx="578">
                  <c:v>1.27546806885832</c:v>
                </c:pt>
                <c:pt idx="579">
                  <c:v>1.2813034139755599</c:v>
                </c:pt>
                <c:pt idx="580">
                  <c:v>1.28717549259702</c:v>
                </c:pt>
                <c:pt idx="581">
                  <c:v>1.29308424720742</c:v>
                </c:pt>
                <c:pt idx="582">
                  <c:v>1.2990296160746899</c:v>
                </c:pt>
                <c:pt idx="583">
                  <c:v>1.30501153318431</c:v>
                </c:pt>
                <c:pt idx="584">
                  <c:v>1.31102992817304</c:v>
                </c:pt>
                <c:pt idx="585">
                  <c:v>1.31708472626199</c:v>
                </c:pt>
                <c:pt idx="586">
                  <c:v>1.32317584818912</c:v>
                </c:pt>
                <c:pt idx="587">
                  <c:v>1.3293032101412501</c:v>
                </c:pt>
                <c:pt idx="588">
                  <c:v>1.3354667236854301</c:v>
                </c:pt>
                <c:pt idx="589">
                  <c:v>1.3416662956999501</c:v>
                </c:pt>
                <c:pt idx="590">
                  <c:v>1.3479018283047499</c:v>
                </c:pt>
                <c:pt idx="591">
                  <c:v>1.3541732187914599</c:v>
                </c:pt>
                <c:pt idx="592">
                  <c:v>1.3604803595530299</c:v>
                </c:pt>
                <c:pt idx="593">
                  <c:v>1.3668231380129101</c:v>
                </c:pt>
                <c:pt idx="594">
                  <c:v>1.37320143655396</c:v>
                </c:pt>
                <c:pt idx="595">
                  <c:v>1.3796151324468899</c:v>
                </c:pt>
                <c:pt idx="596">
                  <c:v>1.3860640977785701</c:v>
                </c:pt>
                <c:pt idx="597">
                  <c:v>1.39254819937991</c:v>
                </c:pt>
                <c:pt idx="598">
                  <c:v>1.39906729875355</c:v>
                </c:pt>
                <c:pt idx="599">
                  <c:v>1.40562125200135</c:v>
                </c:pt>
                <c:pt idx="600">
                  <c:v>1.4122099097516601</c:v>
                </c:pt>
                <c:pt idx="601">
                  <c:v>1.4188331170863999</c:v>
                </c:pt>
                <c:pt idx="602">
                  <c:v>1.4254907134680701</c:v>
                </c:pt>
                <c:pt idx="603">
                  <c:v>1.43218253266658</c:v>
                </c:pt>
                <c:pt idx="604">
                  <c:v>1.4389084026860699</c:v>
                </c:pt>
                <c:pt idx="605">
                  <c:v>1.44566814569163</c:v>
                </c:pt>
                <c:pt idx="606">
                  <c:v>1.4524615779360399</c:v>
                </c:pt>
                <c:pt idx="607">
                  <c:v>1.4592885096864801</c:v>
                </c:pt>
                <c:pt idx="608">
                  <c:v>1.46614874515135</c:v>
                </c:pt>
                <c:pt idx="609">
                  <c:v>1.47304208240712</c:v>
                </c:pt>
                <c:pt idx="610">
                  <c:v>1.4799683133252799</c:v>
                </c:pt>
                <c:pt idx="611">
                  <c:v>1.48692728505825</c:v>
                </c:pt>
                <c:pt idx="612">
                  <c:v>1.49391908706544</c:v>
                </c:pt>
                <c:pt idx="613">
                  <c:v>1.5009438706332701</c:v>
                </c:pt>
                <c:pt idx="614">
                  <c:v>1.50800178791287</c:v>
                </c:pt>
                <c:pt idx="615">
                  <c:v>1.51509299191503</c:v>
                </c:pt>
                <c:pt idx="616">
                  <c:v>1.5222176365057001</c:v>
                </c:pt>
                <c:pt idx="617">
                  <c:v>1.5293758764021199</c:v>
                </c:pt>
                <c:pt idx="618">
                  <c:v>1.53656786716949</c:v>
                </c:pt>
                <c:pt idx="619">
                  <c:v>1.54379376521808</c:v>
                </c:pt>
                <c:pt idx="620">
                  <c:v>1.55105372780085</c:v>
                </c:pt>
                <c:pt idx="621">
                  <c:v>1.55834791301141</c:v>
                </c:pt>
                <c:pt idx="622">
                  <c:v>1.5656764797824601</c:v>
                </c:pt>
                <c:pt idx="623">
                  <c:v>1.57303958788454</c:v>
                </c:pt>
                <c:pt idx="624">
                  <c:v>1.5804373979250801</c:v>
                </c:pt>
                <c:pt idx="625">
                  <c:v>1.5878700713478</c:v>
                </c:pt>
                <c:pt idx="626">
                  <c:v>1.5953377704324401</c:v>
                </c:pt>
                <c:pt idx="627">
                  <c:v>1.60284065829461</c:v>
                </c:pt>
                <c:pt idx="628">
                  <c:v>1.6103788988860801</c:v>
                </c:pt>
                <c:pt idx="629">
                  <c:v>1.6179526569951299</c:v>
                </c:pt>
                <c:pt idx="630">
                  <c:v>1.6255620982472401</c:v>
                </c:pt>
                <c:pt idx="631">
                  <c:v>1.63320738910588</c:v>
                </c:pt>
                <c:pt idx="632">
                  <c:v>1.6408886968735901</c:v>
                </c:pt>
                <c:pt idx="633">
                  <c:v>1.6486061896931701</c:v>
                </c:pt>
                <c:pt idx="634">
                  <c:v>1.6563600365490401</c:v>
                </c:pt>
                <c:pt idx="635">
                  <c:v>1.66415040726879</c:v>
                </c:pt>
                <c:pt idx="636">
                  <c:v>1.67197747252484</c:v>
                </c:pt>
                <c:pt idx="637">
                  <c:v>1.6798414038362499</c:v>
                </c:pt>
                <c:pt idx="638">
                  <c:v>1.68774237357072</c:v>
                </c:pt>
                <c:pt idx="639">
                  <c:v>1.6956805549465599</c:v>
                </c:pt>
                <c:pt idx="640">
                  <c:v>1.70365612203497</c:v>
                </c:pt>
                <c:pt idx="641">
                  <c:v>1.7116692497622701</c:v>
                </c:pt>
                <c:pt idx="642">
                  <c:v>1.7197201139123399</c:v>
                </c:pt>
                <c:pt idx="643">
                  <c:v>1.7278088911290701</c:v>
                </c:pt>
                <c:pt idx="644">
                  <c:v>1.7359357589190101</c:v>
                </c:pt>
                <c:pt idx="645">
                  <c:v>1.7441008956539901</c:v>
                </c:pt>
                <c:pt idx="646">
                  <c:v>1.7523044805739201</c:v>
                </c:pt>
                <c:pt idx="647">
                  <c:v>1.7605466937896299</c:v>
                </c:pt>
                <c:pt idx="648">
                  <c:v>1.7688277162857899</c:v>
                </c:pt>
                <c:pt idx="649">
                  <c:v>1.77714772992388</c:v>
                </c:pt>
                <c:pt idx="650">
                  <c:v>1.78550691744531</c:v>
                </c:pt>
                <c:pt idx="651">
                  <c:v>1.7939054624745201</c:v>
                </c:pt>
                <c:pt idx="652">
                  <c:v>1.80234354952216</c:v>
                </c:pt>
                <c:pt idx="653">
                  <c:v>1.8108213639883799</c:v>
                </c:pt>
                <c:pt idx="654">
                  <c:v>1.8193390921661601</c:v>
                </c:pt>
                <c:pt idx="655">
                  <c:v>1.8278969212446601</c:v>
                </c:pt>
                <c:pt idx="656">
                  <c:v>1.83649503931265</c:v>
                </c:pt>
                <c:pt idx="657">
                  <c:v>1.84513363536203</c:v>
                </c:pt>
                <c:pt idx="658">
                  <c:v>1.8538128992913501</c:v>
                </c:pt>
                <c:pt idx="659">
                  <c:v>1.8625330219093701</c:v>
                </c:pt>
                <c:pt idx="660">
                  <c:v>1.87129419493877</c:v>
                </c:pt>
                <c:pt idx="661">
                  <c:v>1.8800966110197299</c:v>
                </c:pt>
                <c:pt idx="662">
                  <c:v>1.8889404637137801</c:v>
                </c:pt>
                <c:pt idx="663">
                  <c:v>1.8978259475074499</c:v>
                </c:pt>
                <c:pt idx="664">
                  <c:v>1.9067532578162001</c:v>
                </c:pt>
                <c:pt idx="665">
                  <c:v>1.9157225909881901</c:v>
                </c:pt>
                <c:pt idx="666">
                  <c:v>1.92473414430824</c:v>
                </c:pt>
                <c:pt idx="667">
                  <c:v>1.9337881160017101</c:v>
                </c:pt>
                <c:pt idx="668">
                  <c:v>1.9428847052385601</c:v>
                </c:pt>
                <c:pt idx="669">
                  <c:v>1.9520241121372699</c:v>
                </c:pt>
                <c:pt idx="670">
                  <c:v>1.96120653776898</c:v>
                </c:pt>
                <c:pt idx="671">
                  <c:v>1.97043218416153</c:v>
                </c:pt>
                <c:pt idx="672">
                  <c:v>1.9797012543036001</c:v>
                </c:pt>
                <c:pt idx="673">
                  <c:v>1.9890139521488599</c:v>
                </c:pt>
                <c:pt idx="674">
                  <c:v>1.99837048262019</c:v>
                </c:pt>
                <c:pt idx="675">
                  <c:v>2.0077710516138998</c:v>
                </c:pt>
                <c:pt idx="676">
                  <c:v>2.0172158660039798</c:v>
                </c:pt>
                <c:pt idx="677">
                  <c:v>2.0267051336463999</c:v>
                </c:pt>
                <c:pt idx="678">
                  <c:v>2.0362390633834702</c:v>
                </c:pt>
                <c:pt idx="679">
                  <c:v>2.04581786504817</c:v>
                </c:pt>
                <c:pt idx="680">
                  <c:v>2.05544174946853</c:v>
                </c:pt>
                <c:pt idx="681">
                  <c:v>2.0651109284720901</c:v>
                </c:pt>
                <c:pt idx="682">
                  <c:v>2.0748256148903499</c:v>
                </c:pt>
                <c:pt idx="683">
                  <c:v>2.0845860225632298</c:v>
                </c:pt>
                <c:pt idx="684">
                  <c:v>2.0943923663436101</c:v>
                </c:pt>
                <c:pt idx="685">
                  <c:v>2.1042448621018699</c:v>
                </c:pt>
                <c:pt idx="686">
                  <c:v>2.1141437267304699</c:v>
                </c:pt>
                <c:pt idx="687">
                  <c:v>2.1240891781485298</c:v>
                </c:pt>
                <c:pt idx="688">
                  <c:v>2.1340814353065101</c:v>
                </c:pt>
                <c:pt idx="689">
                  <c:v>2.1441207181908601</c:v>
                </c:pt>
                <c:pt idx="690">
                  <c:v>2.1542072478286598</c:v>
                </c:pt>
                <c:pt idx="691">
                  <c:v>2.1643412462924401</c:v>
                </c:pt>
                <c:pt idx="692">
                  <c:v>2.1745229367048502</c:v>
                </c:pt>
                <c:pt idx="693">
                  <c:v>2.1847525432434698</c:v>
                </c:pt>
                <c:pt idx="694">
                  <c:v>2.1950302911456201</c:v>
                </c:pt>
                <c:pt idx="695">
                  <c:v>2.2053564067132001</c:v>
                </c:pt>
                <c:pt idx="696">
                  <c:v>2.2157311173175298</c:v>
                </c:pt>
                <c:pt idx="697">
                  <c:v>2.2261546514042698</c:v>
                </c:pt>
                <c:pt idx="698">
                  <c:v>2.2366272384983299</c:v>
                </c:pt>
                <c:pt idx="699">
                  <c:v>2.2471491092088098</c:v>
                </c:pt>
                <c:pt idx="700">
                  <c:v>2.2577204952339902</c:v>
                </c:pt>
              </c:numCache>
            </c:numRef>
          </c:yVal>
          <c:smooth val="1"/>
        </c:ser>
        <c:dLbls>
          <c:showLegendKey val="0"/>
          <c:showVal val="0"/>
          <c:showCatName val="0"/>
          <c:showSerName val="0"/>
          <c:showPercent val="0"/>
          <c:showBubbleSize val="0"/>
        </c:dLbls>
        <c:axId val="496392896"/>
        <c:axId val="496393288"/>
      </c:scatterChart>
      <c:valAx>
        <c:axId val="496392896"/>
        <c:scaling>
          <c:orientation val="minMax"/>
          <c:max val="70"/>
          <c:min val="20"/>
        </c:scaling>
        <c:delete val="0"/>
        <c:axPos val="b"/>
        <c:title>
          <c:tx>
            <c:rich>
              <a:bodyPr/>
              <a:lstStyle/>
              <a:p>
                <a:pPr>
                  <a:defRPr sz="1700"/>
                </a:pPr>
                <a:r>
                  <a:rPr lang="en-US" sz="1700" dirty="0" smtClean="0"/>
                  <a:t>Recipient Age</a:t>
                </a:r>
                <a:endParaRPr lang="en-US" sz="1700" dirty="0"/>
              </a:p>
            </c:rich>
          </c:tx>
          <c:layout>
            <c:manualLayout>
              <c:xMode val="edge"/>
              <c:yMode val="edge"/>
              <c:x val="0.44931415929203533"/>
              <c:y val="0.88582020997375333"/>
            </c:manualLayout>
          </c:layout>
          <c:overlay val="0"/>
        </c:title>
        <c:numFmt formatCode="#,##0" sourceLinked="0"/>
        <c:majorTickMark val="out"/>
        <c:minorTickMark val="none"/>
        <c:tickLblPos val="nextTo"/>
        <c:txPr>
          <a:bodyPr rot="0"/>
          <a:lstStyle/>
          <a:p>
            <a:pPr>
              <a:defRPr sz="1500" b="1"/>
            </a:pPr>
            <a:endParaRPr lang="en-US"/>
          </a:p>
        </c:txPr>
        <c:crossAx val="496393288"/>
        <c:crosses val="autoZero"/>
        <c:crossBetween val="midCat"/>
        <c:majorUnit val="10"/>
      </c:valAx>
      <c:valAx>
        <c:axId val="496393288"/>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20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496392896"/>
        <c:crossesAt val="2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FF00"/>
              </a:solidFill>
            </a:ln>
          </c:spPr>
          <c:marker>
            <c:symbol val="none"/>
          </c:marker>
          <c:xVal>
            <c:numRef>
              <c:f>Microsoft_Excel_Worksheet2!$A$2:$A$10002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Microsoft_Excel_Worksheet2!$B$2:$B$10002</c:f>
              <c:numCache>
                <c:formatCode>General</c:formatCode>
                <c:ptCount val="10001"/>
                <c:pt idx="0">
                  <c:v>0.92994709496957495</c:v>
                </c:pt>
                <c:pt idx="1">
                  <c:v>0.93417896360376196</c:v>
                </c:pt>
                <c:pt idx="2">
                  <c:v>0.938430090013186</c:v>
                </c:pt>
                <c:pt idx="3">
                  <c:v>0.94270056183334305</c:v>
                </c:pt>
                <c:pt idx="4">
                  <c:v>0.94699046709852797</c:v>
                </c:pt>
                <c:pt idx="5">
                  <c:v>0.95129989424364902</c:v>
                </c:pt>
                <c:pt idx="6">
                  <c:v>0.95562893210605304</c:v>
                </c:pt>
                <c:pt idx="7">
                  <c:v>0.95997766992735201</c:v>
                </c:pt>
                <c:pt idx="8">
                  <c:v>0.96434619735526805</c:v>
                </c:pt>
                <c:pt idx="9">
                  <c:v>0.96873460444547899</c:v>
                </c:pt>
                <c:pt idx="10">
                  <c:v>0.97314298166347402</c:v>
                </c:pt>
                <c:pt idx="11">
                  <c:v>0.97757141988642005</c:v>
                </c:pt>
                <c:pt idx="12">
                  <c:v>0.98202001040503595</c:v>
                </c:pt>
                <c:pt idx="13">
                  <c:v>0.98648884492546995</c:v>
                </c:pt>
                <c:pt idx="14">
                  <c:v>0.99097801557119602</c:v>
                </c:pt>
                <c:pt idx="15">
                  <c:v>0.995487614884909</c:v>
                </c:pt>
                <c:pt idx="16">
                  <c:v>1.0000177358304401</c:v>
                </c:pt>
                <c:pt idx="17">
                  <c:v>1.0045684717946499</c:v>
                </c:pt>
                <c:pt idx="18">
                  <c:v>1.00913991658939</c:v>
                </c:pt>
                <c:pt idx="19">
                  <c:v>1.0137321644534001</c:v>
                </c:pt>
                <c:pt idx="20">
                  <c:v>1.0183453100542901</c:v>
                </c:pt>
                <c:pt idx="21">
                  <c:v>1.02297944849045</c:v>
                </c:pt>
                <c:pt idx="22">
                  <c:v>1.0276346752930301</c:v>
                </c:pt>
                <c:pt idx="23">
                  <c:v>1.0323110864279199</c:v>
                </c:pt>
                <c:pt idx="24">
                  <c:v>1.03700877829771</c:v>
                </c:pt>
                <c:pt idx="25">
                  <c:v>1.0417278477437</c:v>
                </c:pt>
                <c:pt idx="26">
                  <c:v>1.0464683920478599</c:v>
                </c:pt>
                <c:pt idx="27">
                  <c:v>1.0512305089348599</c:v>
                </c:pt>
                <c:pt idx="28">
                  <c:v>1.0560142965741</c:v>
                </c:pt>
                <c:pt idx="29">
                  <c:v>1.0608198535816999</c:v>
                </c:pt>
                <c:pt idx="30">
                  <c:v>1.06564727902254</c:v>
                </c:pt>
                <c:pt idx="31">
                  <c:v>1.0704966724123399</c:v>
                </c:pt>
                <c:pt idx="32">
                  <c:v>1.0753681337196399</c:v>
                </c:pt>
                <c:pt idx="33">
                  <c:v>1.0802617633679401</c:v>
                </c:pt>
                <c:pt idx="34">
                  <c:v>1.0851776622377101</c:v>
                </c:pt>
                <c:pt idx="35">
                  <c:v>1.0901159316685001</c:v>
                </c:pt>
                <c:pt idx="36">
                  <c:v>1.09507667346103</c:v>
                </c:pt>
                <c:pt idx="37">
                  <c:v>1.10005998987927</c:v>
                </c:pt>
                <c:pt idx="38">
                  <c:v>1.1050659836525401</c:v>
                </c:pt>
                <c:pt idx="39">
                  <c:v>1.1100947579776901</c:v>
                </c:pt>
                <c:pt idx="40">
                  <c:v>1.11514641652114</c:v>
                </c:pt>
                <c:pt idx="41">
                  <c:v>1.1202210634210901</c:v>
                </c:pt>
                <c:pt idx="42">
                  <c:v>1.12531880328961</c:v>
                </c:pt>
                <c:pt idx="43">
                  <c:v>1.1304397412148599</c:v>
                </c:pt>
                <c:pt idx="44">
                  <c:v>1.1355839827631899</c:v>
                </c:pt>
                <c:pt idx="45">
                  <c:v>1.1407516339813399</c:v>
                </c:pt>
                <c:pt idx="46">
                  <c:v>1.1459428013986701</c:v>
                </c:pt>
                <c:pt idx="47">
                  <c:v>1.15115759202928</c:v>
                </c:pt>
                <c:pt idx="48">
                  <c:v>1.1563961133742799</c:v>
                </c:pt>
                <c:pt idx="49">
                  <c:v>1.1616584734239599</c:v>
                </c:pt>
                <c:pt idx="50">
                  <c:v>1.1669447806600499</c:v>
                </c:pt>
              </c:numCache>
            </c:numRef>
          </c:yVal>
          <c:smooth val="0"/>
        </c:ser>
        <c:ser>
          <c:idx val="1"/>
          <c:order val="1"/>
          <c:tx>
            <c:strRef>
              <c:f>Microsoft_Excel_Worksheet2!$C$1</c:f>
              <c:strCache>
                <c:ptCount val="1"/>
                <c:pt idx="0">
                  <c:v>lower</c:v>
                </c:pt>
              </c:strCache>
            </c:strRef>
          </c:tx>
          <c:spPr>
            <a:ln w="41275">
              <a:solidFill>
                <a:srgbClr val="00FF00"/>
              </a:solidFill>
              <a:prstDash val="sysDash"/>
            </a:ln>
          </c:spPr>
          <c:marker>
            <c:symbol val="none"/>
          </c:marker>
          <c:xVal>
            <c:numRef>
              <c:f>Microsoft_Excel_Worksheet2!$A$2:$A$10002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Microsoft_Excel_Worksheet2!$C$2:$C$10002</c:f>
              <c:numCache>
                <c:formatCode>General</c:formatCode>
                <c:ptCount val="10001"/>
                <c:pt idx="0">
                  <c:v>0.889248537859746</c:v>
                </c:pt>
                <c:pt idx="1">
                  <c:v>0.89579779752630795</c:v>
                </c:pt>
                <c:pt idx="2">
                  <c:v>0.90239529207924096</c:v>
                </c:pt>
                <c:pt idx="3">
                  <c:v>0.90904137676545704</c:v>
                </c:pt>
                <c:pt idx="4">
                  <c:v>0.91573640944823798</c:v>
                </c:pt>
                <c:pt idx="5">
                  <c:v>0.92248075062650503</c:v>
                </c:pt>
                <c:pt idx="6">
                  <c:v>0.92927476345423299</c:v>
                </c:pt>
                <c:pt idx="7">
                  <c:v>0.93611881376000305</c:v>
                </c:pt>
                <c:pt idx="8">
                  <c:v>0.94301327006669999</c:v>
                </c:pt>
                <c:pt idx="9">
                  <c:v>0.94995850361135703</c:v>
                </c:pt>
                <c:pt idx="10">
                  <c:v>0.95695488836514397</c:v>
                </c:pt>
                <c:pt idx="11">
                  <c:v>0.964002801053505</c:v>
                </c:pt>
                <c:pt idx="12">
                  <c:v>0.97110262117644597</c:v>
                </c:pt>
                <c:pt idx="13">
                  <c:v>0.97825473102896399</c:v>
                </c:pt>
                <c:pt idx="14">
                  <c:v>0.98545951572163404</c:v>
                </c:pt>
                <c:pt idx="15">
                  <c:v>0.99271736320134796</c:v>
                </c:pt>
                <c:pt idx="16">
                  <c:v>1.0000068075080999</c:v>
                </c:pt>
                <c:pt idx="17">
                  <c:v>1.00175105493522</c:v>
                </c:pt>
                <c:pt idx="18">
                  <c:v>1.00349834474072</c:v>
                </c:pt>
                <c:pt idx="19">
                  <c:v>1.0052486822312201</c:v>
                </c:pt>
                <c:pt idx="20">
                  <c:v>1.0070020727225999</c:v>
                </c:pt>
                <c:pt idx="21">
                  <c:v>1.0087585215400099</c:v>
                </c:pt>
                <c:pt idx="22">
                  <c:v>1.0105180340179001</c:v>
                </c:pt>
                <c:pt idx="23">
                  <c:v>1.0122806155000099</c:v>
                </c:pt>
                <c:pt idx="24">
                  <c:v>1.0140462713394001</c:v>
                </c:pt>
                <c:pt idx="25">
                  <c:v>1.0158150068984899</c:v>
                </c:pt>
                <c:pt idx="26">
                  <c:v>1.0175868275490201</c:v>
                </c:pt>
                <c:pt idx="27">
                  <c:v>1.0193617386721201</c:v>
                </c:pt>
                <c:pt idx="28">
                  <c:v>1.02113974565831</c:v>
                </c:pt>
                <c:pt idx="29">
                  <c:v>1.0229208539075001</c:v>
                </c:pt>
                <c:pt idx="30">
                  <c:v>1.02470506882902</c:v>
                </c:pt>
                <c:pt idx="31">
                  <c:v>1.0264923958416401</c:v>
                </c:pt>
                <c:pt idx="32">
                  <c:v>1.02828284037358</c:v>
                </c:pt>
                <c:pt idx="33">
                  <c:v>1.03007640786253</c:v>
                </c:pt>
                <c:pt idx="34">
                  <c:v>1.0318731037556601</c:v>
                </c:pt>
                <c:pt idx="35">
                  <c:v>1.0336729335096499</c:v>
                </c:pt>
                <c:pt idx="36">
                  <c:v>1.0354759025906899</c:v>
                </c:pt>
                <c:pt idx="37">
                  <c:v>1.03728201647449</c:v>
                </c:pt>
                <c:pt idx="38">
                  <c:v>1.0390912806463499</c:v>
                </c:pt>
                <c:pt idx="39">
                  <c:v>1.0409037006010999</c:v>
                </c:pt>
                <c:pt idx="40">
                  <c:v>1.0427192818431701</c:v>
                </c:pt>
                <c:pt idx="41">
                  <c:v>1.0445380298865901</c:v>
                </c:pt>
                <c:pt idx="42">
                  <c:v>1.0463599502550101</c:v>
                </c:pt>
                <c:pt idx="43">
                  <c:v>1.0481850484817199</c:v>
                </c:pt>
                <c:pt idx="44">
                  <c:v>1.0500133301096399</c:v>
                </c:pt>
                <c:pt idx="45">
                  <c:v>1.0518448006913801</c:v>
                </c:pt>
                <c:pt idx="46">
                  <c:v>1.0536794657892199</c:v>
                </c:pt>
                <c:pt idx="47">
                  <c:v>1.05551733097515</c:v>
                </c:pt>
                <c:pt idx="48">
                  <c:v>1.0573584018308799</c:v>
                </c:pt>
                <c:pt idx="49">
                  <c:v>1.0592026839478601</c:v>
                </c:pt>
                <c:pt idx="50">
                  <c:v>1.06105018292727</c:v>
                </c:pt>
              </c:numCache>
            </c:numRef>
          </c:yVal>
          <c:smooth val="0"/>
        </c:ser>
        <c:ser>
          <c:idx val="2"/>
          <c:order val="2"/>
          <c:tx>
            <c:strRef>
              <c:f>Microsoft_Excel_Worksheet2!$D$1</c:f>
              <c:strCache>
                <c:ptCount val="1"/>
                <c:pt idx="0">
                  <c:v>upper</c:v>
                </c:pt>
              </c:strCache>
            </c:strRef>
          </c:tx>
          <c:spPr>
            <a:ln w="41275">
              <a:solidFill>
                <a:srgbClr val="00FF00"/>
              </a:solidFill>
              <a:prstDash val="sysDash"/>
            </a:ln>
          </c:spPr>
          <c:marker>
            <c:symbol val="none"/>
          </c:marker>
          <c:xVal>
            <c:numRef>
              <c:f>Microsoft_Excel_Worksheet2!$A$2:$A$10002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Microsoft_Excel_Worksheet2!$D$2:$D$10002</c:f>
              <c:numCache>
                <c:formatCode>General</c:formatCode>
                <c:ptCount val="10001"/>
                <c:pt idx="0">
                  <c:v>0.972508317555142</c:v>
                </c:pt>
                <c:pt idx="1">
                  <c:v>0.97420460113842799</c:v>
                </c:pt>
                <c:pt idx="2">
                  <c:v>0.97590384343984904</c:v>
                </c:pt>
                <c:pt idx="3">
                  <c:v>0.977606049620105</c:v>
                </c:pt>
                <c:pt idx="4">
                  <c:v>0.97931122484889999</c:v>
                </c:pt>
                <c:pt idx="5">
                  <c:v>0.98101937430495401</c:v>
                </c:pt>
                <c:pt idx="6">
                  <c:v>0.98273050317601895</c:v>
                </c:pt>
                <c:pt idx="7">
                  <c:v>0.98444461665889604</c:v>
                </c:pt>
                <c:pt idx="8">
                  <c:v>0.98616171995945401</c:v>
                </c:pt>
                <c:pt idx="9">
                  <c:v>0.98788181829263599</c:v>
                </c:pt>
                <c:pt idx="10">
                  <c:v>0.98960491688248597</c:v>
                </c:pt>
                <c:pt idx="11">
                  <c:v>0.99133102096215897</c:v>
                </c:pt>
                <c:pt idx="12">
                  <c:v>0.99306013577393504</c:v>
                </c:pt>
                <c:pt idx="13">
                  <c:v>0.99479226656924202</c:v>
                </c:pt>
                <c:pt idx="14">
                  <c:v>0.99652741860866501</c:v>
                </c:pt>
                <c:pt idx="15">
                  <c:v>0.99826559716196595</c:v>
                </c:pt>
                <c:pt idx="16">
                  <c:v>1.0000286642722001</c:v>
                </c:pt>
                <c:pt idx="17">
                  <c:v>1.00739381261654</c:v>
                </c:pt>
                <c:pt idx="18">
                  <c:v>1.01481320481615</c:v>
                </c:pt>
                <c:pt idx="19">
                  <c:v>1.0222872403736301</c:v>
                </c:pt>
                <c:pt idx="20">
                  <c:v>1.0298163217338701</c:v>
                </c:pt>
                <c:pt idx="21">
                  <c:v>1.03740085430575</c:v>
                </c:pt>
                <c:pt idx="22">
                  <c:v>1.04504124648398</c:v>
                </c:pt>
                <c:pt idx="23">
                  <c:v>1.0527379096710401</c:v>
                </c:pt>
                <c:pt idx="24">
                  <c:v>1.06049125829938</c:v>
                </c:pt>
                <c:pt idx="25">
                  <c:v>1.06830170985372</c:v>
                </c:pt>
                <c:pt idx="26">
                  <c:v>1.0761696848935201</c:v>
                </c:pt>
                <c:pt idx="27">
                  <c:v>1.08409560707565</c:v>
                </c:pt>
                <c:pt idx="28">
                  <c:v>1.09207990317718</c:v>
                </c:pt>
                <c:pt idx="29">
                  <c:v>1.10012300311834</c:v>
                </c:pt>
                <c:pt idx="30">
                  <c:v>1.10822533998574</c:v>
                </c:pt>
                <c:pt idx="31">
                  <c:v>1.1163873500556101</c:v>
                </c:pt>
                <c:pt idx="32">
                  <c:v>1.1246094728173499</c:v>
                </c:pt>
                <c:pt idx="33">
                  <c:v>1.1328921509971599</c:v>
                </c:pt>
                <c:pt idx="34">
                  <c:v>1.1412358305818799</c:v>
                </c:pt>
                <c:pt idx="35">
                  <c:v>1.14964096084305</c:v>
                </c:pt>
                <c:pt idx="36">
                  <c:v>1.1581079943610399</c:v>
                </c:pt>
                <c:pt idx="37">
                  <c:v>1.16663738704944</c:v>
                </c:pt>
                <c:pt idx="38">
                  <c:v>1.1752295981796299</c:v>
                </c:pt>
                <c:pt idx="39">
                  <c:v>1.1838850904054901</c:v>
                </c:pt>
                <c:pt idx="40">
                  <c:v>1.19260432978833</c:v>
                </c:pt>
                <c:pt idx="41">
                  <c:v>1.2013877858219499</c:v>
                </c:pt>
                <c:pt idx="42">
                  <c:v>1.2102359314579501</c:v>
                </c:pt>
                <c:pt idx="43">
                  <c:v>1.2191492431311901</c:v>
                </c:pt>
                <c:pt idx="44">
                  <c:v>1.2281282007854599</c:v>
                </c:pt>
                <c:pt idx="45">
                  <c:v>1.2371732878992701</c:v>
                </c:pt>
                <c:pt idx="46">
                  <c:v>1.24628499151195</c:v>
                </c:pt>
                <c:pt idx="47">
                  <c:v>1.2554638022498299</c:v>
                </c:pt>
                <c:pt idx="48">
                  <c:v>1.2647102143526701</c:v>
                </c:pt>
                <c:pt idx="49">
                  <c:v>1.2740247257002899</c:v>
                </c:pt>
                <c:pt idx="50">
                  <c:v>1.2834078378393501</c:v>
                </c:pt>
              </c:numCache>
            </c:numRef>
          </c:yVal>
          <c:smooth val="1"/>
        </c:ser>
        <c:dLbls>
          <c:showLegendKey val="0"/>
          <c:showVal val="0"/>
          <c:showCatName val="0"/>
          <c:showSerName val="0"/>
          <c:showPercent val="0"/>
          <c:showBubbleSize val="0"/>
        </c:dLbls>
        <c:axId val="732577160"/>
        <c:axId val="732577552"/>
      </c:scatterChart>
      <c:valAx>
        <c:axId val="732577160"/>
        <c:scaling>
          <c:orientation val="minMax"/>
          <c:max val="6"/>
          <c:min val="1"/>
        </c:scaling>
        <c:delete val="0"/>
        <c:axPos val="b"/>
        <c:title>
          <c:tx>
            <c:rich>
              <a:bodyPr/>
              <a:lstStyle/>
              <a:p>
                <a:pPr>
                  <a:defRPr sz="1700"/>
                </a:pPr>
                <a:r>
                  <a:rPr lang="en-US" sz="1700" dirty="0" smtClean="0"/>
                  <a:t>Ischemia time (hours)</a:t>
                </a:r>
                <a:endParaRPr lang="en-US" sz="1700" dirty="0"/>
              </a:p>
            </c:rich>
          </c:tx>
          <c:layout>
            <c:manualLayout>
              <c:xMode val="edge"/>
              <c:yMode val="edge"/>
              <c:x val="0.40286135693215336"/>
              <c:y val="0.88582020997375333"/>
            </c:manualLayout>
          </c:layout>
          <c:overlay val="0"/>
        </c:title>
        <c:numFmt formatCode="#,##0" sourceLinked="0"/>
        <c:majorTickMark val="out"/>
        <c:minorTickMark val="none"/>
        <c:tickLblPos val="nextTo"/>
        <c:txPr>
          <a:bodyPr rot="0"/>
          <a:lstStyle/>
          <a:p>
            <a:pPr>
              <a:defRPr sz="1500" b="1"/>
            </a:pPr>
            <a:endParaRPr lang="en-US"/>
          </a:p>
        </c:txPr>
        <c:crossAx val="732577552"/>
        <c:crosses val="autoZero"/>
        <c:crossBetween val="midCat"/>
        <c:majorUnit val="1"/>
      </c:valAx>
      <c:valAx>
        <c:axId val="732577552"/>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20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732577160"/>
        <c:crossesAt val="1"/>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Microsoft_Excel_Worksheet3!$B$1</c:f>
              <c:strCache>
                <c:ptCount val="1"/>
                <c:pt idx="0">
                  <c:v>yhat</c:v>
                </c:pt>
              </c:strCache>
            </c:strRef>
          </c:tx>
          <c:spPr>
            <a:ln w="38100">
              <a:solidFill>
                <a:srgbClr val="00FF00"/>
              </a:solidFill>
            </a:ln>
          </c:spPr>
          <c:marker>
            <c:symbol val="none"/>
          </c:marker>
          <c:xVal>
            <c:numRef>
              <c:f>Microsoft_Excel_Worksheet3!$A$2:$A$10002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Microsoft_Excel_Worksheet3!$B$2:$B$10002</c:f>
              <c:numCache>
                <c:formatCode>General</c:formatCode>
                <c:ptCount val="10001"/>
                <c:pt idx="0">
                  <c:v>1.1495355372256699</c:v>
                </c:pt>
                <c:pt idx="1">
                  <c:v>1.14251622123722</c:v>
                </c:pt>
                <c:pt idx="2">
                  <c:v>1.1355397667309399</c:v>
                </c:pt>
                <c:pt idx="3">
                  <c:v>1.1286059119852501</c:v>
                </c:pt>
                <c:pt idx="4">
                  <c:v>1.1217143968766501</c:v>
                </c:pt>
                <c:pt idx="5">
                  <c:v>1.11486496287004</c:v>
                </c:pt>
                <c:pt idx="6">
                  <c:v>1.1080573530089901</c:v>
                </c:pt>
                <c:pt idx="7">
                  <c:v>1.1012913119061101</c:v>
                </c:pt>
                <c:pt idx="8">
                  <c:v>1.0945665857334199</c:v>
                </c:pt>
                <c:pt idx="9">
                  <c:v>1.08788292221293</c:v>
                </c:pt>
                <c:pt idx="10">
                  <c:v>1.0812437043506899</c:v>
                </c:pt>
                <c:pt idx="11">
                  <c:v>1.0746666744906499</c:v>
                </c:pt>
                <c:pt idx="12">
                  <c:v>1.0681727286296401</c:v>
                </c:pt>
                <c:pt idx="13">
                  <c:v>1.06178225235699</c:v>
                </c:pt>
                <c:pt idx="14">
                  <c:v>1.0555151392722399</c:v>
                </c:pt>
                <c:pt idx="15">
                  <c:v>1.0493908131937</c:v>
                </c:pt>
                <c:pt idx="16">
                  <c:v>1.04342825399987</c:v>
                </c:pt>
                <c:pt idx="17">
                  <c:v>1.03764602695868</c:v>
                </c:pt>
                <c:pt idx="18">
                  <c:v>1.0320623154147299</c:v>
                </c:pt>
                <c:pt idx="19">
                  <c:v>1.0266949567210799</c:v>
                </c:pt>
                <c:pt idx="20">
                  <c:v>1.02156148132058</c:v>
                </c:pt>
                <c:pt idx="21">
                  <c:v>1.01667915490174</c:v>
                </c:pt>
                <c:pt idx="22">
                  <c:v>1.0120650235752799</c:v>
                </c:pt>
                <c:pt idx="23">
                  <c:v>1.0077359620409401</c:v>
                </c:pt>
                <c:pt idx="24">
                  <c:v>1.0037087247380501</c:v>
                </c:pt>
                <c:pt idx="25">
                  <c:v>1</c:v>
                </c:pt>
                <c:pt idx="26">
                  <c:v>0.99662181082206103</c:v>
                </c:pt>
                <c:pt idx="27">
                  <c:v>0.993567719429299</c:v>
                </c:pt>
                <c:pt idx="28">
                  <c:v>0.99082701584270805</c:v>
                </c:pt>
                <c:pt idx="29">
                  <c:v>0.98838937781622604</c:v>
                </c:pt>
                <c:pt idx="30">
                  <c:v>0.98624484273175705</c:v>
                </c:pt>
                <c:pt idx="31">
                  <c:v>0.98438378090249801</c:v>
                </c:pt>
                <c:pt idx="32">
                  <c:v>0.98279687019300399</c:v>
                </c:pt>
                <c:pt idx="33">
                  <c:v>0.98147507187162297</c:v>
                </c:pt>
                <c:pt idx="34">
                  <c:v>0.98040960761763996</c:v>
                </c:pt>
                <c:pt idx="35">
                  <c:v>0.97959193761172203</c:v>
                </c:pt>
                <c:pt idx="36">
                  <c:v>0.97901373964410698</c:v>
                </c:pt>
                <c:pt idx="37">
                  <c:v>0.97866688918043199</c:v>
                </c:pt>
                <c:pt idx="38">
                  <c:v>0.97854344033024898</c:v>
                </c:pt>
                <c:pt idx="39">
                  <c:v>0.97863560766802604</c:v>
                </c:pt>
                <c:pt idx="40">
                  <c:v>0.97893574886099899</c:v>
                </c:pt>
                <c:pt idx="41">
                  <c:v>0.97943634806243196</c:v>
                </c:pt>
                <c:pt idx="42">
                  <c:v>0.98013000003285899</c:v>
                </c:pt>
                <c:pt idx="43">
                  <c:v>0.98100939495564399</c:v>
                </c:pt>
                <c:pt idx="44">
                  <c:v>0.98206730391672903</c:v>
                </c:pt>
                <c:pt idx="45">
                  <c:v>0.98329656502180496</c:v>
                </c:pt>
                <c:pt idx="46">
                  <c:v>0.98469007012732102</c:v>
                </c:pt>
                <c:pt idx="47">
                  <c:v>0.98624075216471496</c:v>
                </c:pt>
                <c:pt idx="48">
                  <c:v>0.98794157304014196</c:v>
                </c:pt>
                <c:pt idx="49">
                  <c:v>0.98978551209460996</c:v>
                </c:pt>
                <c:pt idx="50">
                  <c:v>0.99176555511202802</c:v>
                </c:pt>
                <c:pt idx="51">
                  <c:v>0.99387468386508104</c:v>
                </c:pt>
                <c:pt idx="52">
                  <c:v>0.99610586619110197</c:v>
                </c:pt>
                <c:pt idx="53">
                  <c:v>0.99845204659234499</c:v>
                </c:pt>
                <c:pt idx="54">
                  <c:v>1.00090613735703</c:v>
                </c:pt>
                <c:pt idx="55">
                  <c:v>1.00346101019955</c:v>
                </c:pt>
                <c:pt idx="56">
                  <c:v>1.0061094884199899</c:v>
                </c:pt>
                <c:pt idx="57">
                  <c:v>1.0088443395848301</c:v>
                </c:pt>
                <c:pt idx="58">
                  <c:v>1.0116582687323801</c:v>
                </c:pt>
                <c:pt idx="59">
                  <c:v>1.0145439121078601</c:v>
                </c:pt>
                <c:pt idx="60">
                  <c:v>1.0174938314345501</c:v>
                </c:pt>
                <c:pt idx="61">
                  <c:v>1.0205005087286301</c:v>
                </c:pt>
                <c:pt idx="62">
                  <c:v>1.0235563416665201</c:v>
                </c:pt>
                <c:pt idx="63">
                  <c:v>1.02665363951461</c:v>
                </c:pt>
                <c:pt idx="64">
                  <c:v>1.0297846196321301</c:v>
                </c:pt>
                <c:pt idx="65">
                  <c:v>1.0329414045588601</c:v>
                </c:pt>
                <c:pt idx="66">
                  <c:v>1.03611601969982</c:v>
                </c:pt>
                <c:pt idx="67">
                  <c:v>1.0393017546610701</c:v>
                </c:pt>
                <c:pt idx="68">
                  <c:v>1.0424972847678899</c:v>
                </c:pt>
                <c:pt idx="69">
                  <c:v>1.04570264013731</c:v>
                </c:pt>
                <c:pt idx="70">
                  <c:v>1.0489178509789701</c:v>
                </c:pt>
              </c:numCache>
            </c:numRef>
          </c:yVal>
          <c:smooth val="0"/>
        </c:ser>
        <c:ser>
          <c:idx val="1"/>
          <c:order val="1"/>
          <c:tx>
            <c:strRef>
              <c:f>Microsoft_Excel_Worksheet3!$C$1</c:f>
              <c:strCache>
                <c:ptCount val="1"/>
                <c:pt idx="0">
                  <c:v>lower</c:v>
                </c:pt>
              </c:strCache>
            </c:strRef>
          </c:tx>
          <c:spPr>
            <a:ln w="41275">
              <a:solidFill>
                <a:srgbClr val="00FF00"/>
              </a:solidFill>
              <a:prstDash val="sysDash"/>
            </a:ln>
          </c:spPr>
          <c:marker>
            <c:symbol val="none"/>
          </c:marker>
          <c:xVal>
            <c:numRef>
              <c:f>Microsoft_Excel_Worksheet3!$A$2:$A$10002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Microsoft_Excel_Worksheet3!$C$2:$C$10002</c:f>
              <c:numCache>
                <c:formatCode>General</c:formatCode>
                <c:ptCount val="10001"/>
                <c:pt idx="0">
                  <c:v>1.0909130956092199</c:v>
                </c:pt>
                <c:pt idx="1">
                  <c:v>1.0867109571697</c:v>
                </c:pt>
                <c:pt idx="2">
                  <c:v>1.08252492968104</c:v>
                </c:pt>
                <c:pt idx="3">
                  <c:v>1.07835494044933</c:v>
                </c:pt>
                <c:pt idx="4">
                  <c:v>1.07420091484802</c:v>
                </c:pt>
                <c:pt idx="5">
                  <c:v>1.07006277571729</c:v>
                </c:pt>
                <c:pt idx="6">
                  <c:v>1.0659404425532599</c:v>
                </c:pt>
                <c:pt idx="7">
                  <c:v>1.06183383039568</c:v>
                </c:pt>
                <c:pt idx="8">
                  <c:v>1.0577428482747899</c:v>
                </c:pt>
                <c:pt idx="9">
                  <c:v>1.0536673969986401</c:v>
                </c:pt>
                <c:pt idx="10">
                  <c:v>1.0496097993940701</c:v>
                </c:pt>
                <c:pt idx="11">
                  <c:v>1.0455820319966</c:v>
                </c:pt>
                <c:pt idx="12">
                  <c:v>1.0415983131902999</c:v>
                </c:pt>
                <c:pt idx="13">
                  <c:v>1.0376726624429999</c:v>
                </c:pt>
                <c:pt idx="14">
                  <c:v>1.0338189120511201</c:v>
                </c:pt>
                <c:pt idx="15">
                  <c:v>1.03005072140869</c:v>
                </c:pt>
                <c:pt idx="16">
                  <c:v>1.0263815939577501</c:v>
                </c:pt>
                <c:pt idx="17">
                  <c:v>1.0228248970321001</c:v>
                </c:pt>
                <c:pt idx="18">
                  <c:v>1.0193938848788</c:v>
                </c:pt>
                <c:pt idx="19">
                  <c:v>1.0161017252362701</c:v>
                </c:pt>
                <c:pt idx="20">
                  <c:v>1.0129615299733099</c:v>
                </c:pt>
                <c:pt idx="21">
                  <c:v>1.0099863904598301</c:v>
                </c:pt>
                <c:pt idx="22">
                  <c:v>1.00718941856297</c:v>
                </c:pt>
                <c:pt idx="23">
                  <c:v>1.0045837944639999</c:v>
                </c:pt>
                <c:pt idx="24">
                  <c:v>1.00218282290039</c:v>
                </c:pt>
                <c:pt idx="25">
                  <c:v>1</c:v>
                </c:pt>
                <c:pt idx="26">
                  <c:v>0.99519986078710798</c:v>
                </c:pt>
                <c:pt idx="27">
                  <c:v>0.99082525379512798</c:v>
                </c:pt>
                <c:pt idx="28">
                  <c:v>0.98685948723540995</c:v>
                </c:pt>
                <c:pt idx="29">
                  <c:v>0.98328648350705194</c:v>
                </c:pt>
                <c:pt idx="30">
                  <c:v>0.98009071941552095</c:v>
                </c:pt>
                <c:pt idx="31">
                  <c:v>0.97725716927978601</c:v>
                </c:pt>
                <c:pt idx="32">
                  <c:v>0.97477125085530003</c:v>
                </c:pt>
                <c:pt idx="33">
                  <c:v>0.97261877407131803</c:v>
                </c:pt>
                <c:pt idx="34">
                  <c:v>0.97078589266052695</c:v>
                </c:pt>
                <c:pt idx="35">
                  <c:v>0.969259058846761</c:v>
                </c:pt>
                <c:pt idx="36">
                  <c:v>0.96802498135160298</c:v>
                </c:pt>
                <c:pt idx="37">
                  <c:v>0.96707058708015703</c:v>
                </c:pt>
                <c:pt idx="38">
                  <c:v>0.96638298694547498</c:v>
                </c:pt>
                <c:pt idx="39">
                  <c:v>0.96594944638259095</c:v>
                </c:pt>
                <c:pt idx="40">
                  <c:v>0.96575736117641797</c:v>
                </c:pt>
                <c:pt idx="41">
                  <c:v>0.96579423926928198</c:v>
                </c:pt>
                <c:pt idx="42">
                  <c:v>0.96604768920765705</c:v>
                </c:pt>
                <c:pt idx="43">
                  <c:v>0.96650541581612104</c:v>
                </c:pt>
                <c:pt idx="44">
                  <c:v>0.96715522353363603</c:v>
                </c:pt>
                <c:pt idx="45">
                  <c:v>0.96798502760113903</c:v>
                </c:pt>
                <c:pt idx="46">
                  <c:v>0.96898287294742602</c:v>
                </c:pt>
                <c:pt idx="47">
                  <c:v>0.97013696019292694</c:v>
                </c:pt>
                <c:pt idx="48">
                  <c:v>0.97143567770545503</c:v>
                </c:pt>
                <c:pt idx="49">
                  <c:v>0.97286763814326704</c:v>
                </c:pt>
                <c:pt idx="50">
                  <c:v>0.97442171746829997</c:v>
                </c:pt>
                <c:pt idx="51">
                  <c:v>0.97608709407273098</c:v>
                </c:pt>
                <c:pt idx="52">
                  <c:v>0.97785328549719996</c:v>
                </c:pt>
                <c:pt idx="53">
                  <c:v>0.97971018027323398</c:v>
                </c:pt>
                <c:pt idx="54">
                  <c:v>0.98164806271017802</c:v>
                </c:pt>
                <c:pt idx="55">
                  <c:v>0.98365762894678599</c:v>
                </c:pt>
                <c:pt idx="56">
                  <c:v>0.98572999324328103</c:v>
                </c:pt>
                <c:pt idx="57">
                  <c:v>0.98785668422029704</c:v>
                </c:pt>
                <c:pt idx="58">
                  <c:v>0.99002963146602097</c:v>
                </c:pt>
                <c:pt idx="59">
                  <c:v>0.99224114354989601</c:v>
                </c:pt>
                <c:pt idx="60">
                  <c:v>0.99448387893981405</c:v>
                </c:pt>
                <c:pt idx="61">
                  <c:v>0.99675081158995005</c:v>
                </c:pt>
                <c:pt idx="62">
                  <c:v>0.99903519304857502</c:v>
                </c:pt>
                <c:pt idx="63">
                  <c:v>1.0013305128548</c:v>
                </c:pt>
                <c:pt idx="64">
                  <c:v>1.0036304587912399</c:v>
                </c:pt>
                <c:pt idx="65">
                  <c:v>1.0059288782826801</c:v>
                </c:pt>
                <c:pt idx="66">
                  <c:v>1.0082197419226</c:v>
                </c:pt>
                <c:pt idx="67">
                  <c:v>1.0104983414380799</c:v>
                </c:pt>
                <c:pt idx="68">
                  <c:v>1.01276489520373</c:v>
                </c:pt>
                <c:pt idx="69">
                  <c:v>1.0150207391633499</c:v>
                </c:pt>
                <c:pt idx="70">
                  <c:v>1.0172670888161801</c:v>
                </c:pt>
              </c:numCache>
            </c:numRef>
          </c:yVal>
          <c:smooth val="0"/>
        </c:ser>
        <c:ser>
          <c:idx val="2"/>
          <c:order val="2"/>
          <c:tx>
            <c:strRef>
              <c:f>Microsoft_Excel_Worksheet3!$D$1</c:f>
              <c:strCache>
                <c:ptCount val="1"/>
                <c:pt idx="0">
                  <c:v>upper</c:v>
                </c:pt>
              </c:strCache>
            </c:strRef>
          </c:tx>
          <c:spPr>
            <a:ln w="41275">
              <a:solidFill>
                <a:srgbClr val="00FF00"/>
              </a:solidFill>
              <a:prstDash val="sysDash"/>
            </a:ln>
          </c:spPr>
          <c:marker>
            <c:symbol val="none"/>
          </c:marker>
          <c:xVal>
            <c:numRef>
              <c:f>Microsoft_Excel_Worksheet3!$A$2:$A$10002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Microsoft_Excel_Worksheet3!$D$2:$D$10002</c:f>
              <c:numCache>
                <c:formatCode>General</c:formatCode>
                <c:ptCount val="10001"/>
                <c:pt idx="0">
                  <c:v>1.21130817538381</c:v>
                </c:pt>
                <c:pt idx="1">
                  <c:v>1.2011872220280999</c:v>
                </c:pt>
                <c:pt idx="2">
                  <c:v>1.1911509162262801</c:v>
                </c:pt>
                <c:pt idx="3">
                  <c:v>1.18119856161395</c:v>
                </c:pt>
                <c:pt idx="4">
                  <c:v>1.1713294699049399</c:v>
                </c:pt>
                <c:pt idx="5">
                  <c:v>1.1615429614417201</c:v>
                </c:pt>
                <c:pt idx="6">
                  <c:v>1.1518383659563201</c:v>
                </c:pt>
                <c:pt idx="7">
                  <c:v>1.1422150236331401</c:v>
                </c:pt>
                <c:pt idx="8">
                  <c:v>1.13267228661316</c:v>
                </c:pt>
                <c:pt idx="9">
                  <c:v>1.1232095211579101</c:v>
                </c:pt>
                <c:pt idx="10">
                  <c:v>1.1138310149856601</c:v>
                </c:pt>
                <c:pt idx="11">
                  <c:v>1.1045603557813899</c:v>
                </c:pt>
                <c:pt idx="12">
                  <c:v>1.09542514013234</c:v>
                </c:pt>
                <c:pt idx="13">
                  <c:v>1.0864520115294101</c:v>
                </c:pt>
                <c:pt idx="14">
                  <c:v>1.0776666940852</c:v>
                </c:pt>
                <c:pt idx="15">
                  <c:v>1.0690940319029301</c:v>
                </c:pt>
                <c:pt idx="16">
                  <c:v>1.0607580335175399</c:v>
                </c:pt>
                <c:pt idx="17">
                  <c:v>1.05268192081302</c:v>
                </c:pt>
                <c:pt idx="18">
                  <c:v>1.0448881817903499</c:v>
                </c:pt>
                <c:pt idx="19">
                  <c:v>1.0373986265119199</c:v>
                </c:pt>
                <c:pt idx="20">
                  <c:v>1.0302344454733601</c:v>
                </c:pt>
                <c:pt idx="21">
                  <c:v>1.02341626954114</c:v>
                </c:pt>
                <c:pt idx="22">
                  <c:v>1.01696423042832</c:v>
                </c:pt>
                <c:pt idx="23">
                  <c:v>1.01089802044081</c:v>
                </c:pt>
                <c:pt idx="24">
                  <c:v>1.0052369498807601</c:v>
                </c:pt>
                <c:pt idx="25">
                  <c:v>1</c:v>
                </c:pt>
                <c:pt idx="26">
                  <c:v>0.99804579255133297</c:v>
                </c:pt>
                <c:pt idx="27">
                  <c:v>0.99631777582452996</c:v>
                </c:pt>
                <c:pt idx="28">
                  <c:v>0.99481049533607702</c:v>
                </c:pt>
                <c:pt idx="29">
                  <c:v>0.99351875426541403</c:v>
                </c:pt>
                <c:pt idx="30">
                  <c:v>0.99243760862774599</c:v>
                </c:pt>
                <c:pt idx="31">
                  <c:v>0.99156236307586598</c:v>
                </c:pt>
                <c:pt idx="32">
                  <c:v>0.99088856715219797</c:v>
                </c:pt>
                <c:pt idx="33">
                  <c:v>0.99041201176194105</c:v>
                </c:pt>
                <c:pt idx="34">
                  <c:v>0.99012872557790299</c:v>
                </c:pt>
                <c:pt idx="35">
                  <c:v>0.99003497101758997</c:v>
                </c:pt>
                <c:pt idx="36">
                  <c:v>0.99012723935458802</c:v>
                </c:pt>
                <c:pt idx="37">
                  <c:v>0.99040224444207603</c:v>
                </c:pt>
                <c:pt idx="38">
                  <c:v>0.99085691444129897</c:v>
                </c:pt>
                <c:pt idx="39">
                  <c:v>0.991488380869605</c:v>
                </c:pt>
                <c:pt idx="40">
                  <c:v>0.99229396422171001</c:v>
                </c:pt>
                <c:pt idx="41">
                  <c:v>0.99327115538779198</c:v>
                </c:pt>
                <c:pt idx="42">
                  <c:v>0.99441759210907199</c:v>
                </c:pt>
                <c:pt idx="43">
                  <c:v>0.99573102979314598</c:v>
                </c:pt>
                <c:pt idx="44">
                  <c:v>0.99720930617372705</c:v>
                </c:pt>
                <c:pt idx="45">
                  <c:v>0.99885029955451399</c:v>
                </c:pt>
                <c:pt idx="46">
                  <c:v>1.00065188072726</c:v>
                </c:pt>
                <c:pt idx="47">
                  <c:v>1.0026118590894499</c:v>
                </c:pt>
                <c:pt idx="48">
                  <c:v>1.0047279239799201</c:v>
                </c:pt>
                <c:pt idx="49">
                  <c:v>1.0069975827566</c:v>
                </c:pt>
                <c:pt idx="50">
                  <c:v>1.00941809759969</c:v>
                </c:pt>
                <c:pt idx="51">
                  <c:v>1.0119864233696301</c:v>
                </c:pt>
                <c:pt idx="52">
                  <c:v>1.0146991490199</c:v>
                </c:pt>
                <c:pt idx="53">
                  <c:v>1.01755244501635</c:v>
                </c:pt>
                <c:pt idx="54">
                  <c:v>1.02054201893204</c:v>
                </c:pt>
                <c:pt idx="55">
                  <c:v>1.0236630808921201</c:v>
                </c:pt>
                <c:pt idx="56">
                  <c:v>1.0269103198921401</c:v>
                </c:pt>
                <c:pt idx="57">
                  <c:v>1.03027789128709</c:v>
                </c:pt>
                <c:pt idx="58">
                  <c:v>1.0337594150379901</c:v>
                </c:pt>
                <c:pt idx="59">
                  <c:v>1.03734798368937</c:v>
                </c:pt>
                <c:pt idx="60">
                  <c:v>1.0410361785965401</c:v>
                </c:pt>
                <c:pt idx="61">
                  <c:v>1.04481609265429</c:v>
                </c:pt>
                <c:pt idx="62">
                  <c:v>1.0486793576998801</c:v>
                </c:pt>
                <c:pt idx="63">
                  <c:v>1.05261717484628</c:v>
                </c:pt>
                <c:pt idx="64">
                  <c:v>1.05662034620602</c:v>
                </c:pt>
                <c:pt idx="65">
                  <c:v>1.0606793067453799</c:v>
                </c:pt>
                <c:pt idx="66">
                  <c:v>1.0647841553186099</c:v>
                </c:pt>
                <c:pt idx="67">
                  <c:v>1.0689261851774801</c:v>
                </c:pt>
                <c:pt idx="68">
                  <c:v>1.0731025471906801</c:v>
                </c:pt>
                <c:pt idx="69">
                  <c:v>1.07731198920278</c:v>
                </c:pt>
                <c:pt idx="70">
                  <c:v>1.0815533798333199</c:v>
                </c:pt>
              </c:numCache>
            </c:numRef>
          </c:yVal>
          <c:smooth val="1"/>
        </c:ser>
        <c:dLbls>
          <c:showLegendKey val="0"/>
          <c:showVal val="0"/>
          <c:showCatName val="0"/>
          <c:showSerName val="0"/>
          <c:showPercent val="0"/>
          <c:showBubbleSize val="0"/>
        </c:dLbls>
        <c:axId val="732578336"/>
        <c:axId val="732578728"/>
      </c:scatterChart>
      <c:valAx>
        <c:axId val="732578336"/>
        <c:scaling>
          <c:orientation val="minMax"/>
          <c:max val="70"/>
          <c:min val="5"/>
        </c:scaling>
        <c:delete val="0"/>
        <c:axPos val="b"/>
        <c:title>
          <c:tx>
            <c:rich>
              <a:bodyPr/>
              <a:lstStyle/>
              <a:p>
                <a:pPr>
                  <a:defRPr sz="1700"/>
                </a:pPr>
                <a:r>
                  <a:rPr lang="en-US" sz="1700" dirty="0" smtClean="0"/>
                  <a:t>Transplant center volume</a:t>
                </a:r>
                <a:endParaRPr lang="en-US" sz="1700" dirty="0"/>
              </a:p>
            </c:rich>
          </c:tx>
          <c:layout>
            <c:manualLayout>
              <c:xMode val="edge"/>
              <c:yMode val="edge"/>
              <c:x val="0.38056047197640119"/>
              <c:y val="0.88582020997375333"/>
            </c:manualLayout>
          </c:layout>
          <c:overlay val="0"/>
        </c:title>
        <c:numFmt formatCode="#,##0" sourceLinked="0"/>
        <c:majorTickMark val="out"/>
        <c:minorTickMark val="none"/>
        <c:tickLblPos val="nextTo"/>
        <c:txPr>
          <a:bodyPr rot="0"/>
          <a:lstStyle/>
          <a:p>
            <a:pPr>
              <a:defRPr sz="1500" b="1"/>
            </a:pPr>
            <a:endParaRPr lang="en-US"/>
          </a:p>
        </c:txPr>
        <c:crossAx val="732578728"/>
        <c:crosses val="autoZero"/>
        <c:crossBetween val="midCat"/>
        <c:majorUnit val="5"/>
      </c:valAx>
      <c:valAx>
        <c:axId val="732578728"/>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20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732578336"/>
        <c:crossesAt val="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Microsoft_Excel_Worksheet4!$B$1</c:f>
              <c:strCache>
                <c:ptCount val="1"/>
                <c:pt idx="0">
                  <c:v>yhat</c:v>
                </c:pt>
              </c:strCache>
            </c:strRef>
          </c:tx>
          <c:spPr>
            <a:ln w="38100">
              <a:solidFill>
                <a:srgbClr val="00FF00"/>
              </a:solidFill>
            </a:ln>
          </c:spPr>
          <c:marker>
            <c:symbol val="none"/>
          </c:marker>
          <c:xVal>
            <c:numRef>
              <c:f>Microsoft_Excel_Worksheet4!$A$2:$A$10002</c:f>
              <c:numCache>
                <c:formatCode>General</c:formatCode>
                <c:ptCount val="10001"/>
                <c:pt idx="0">
                  <c:v>-50</c:v>
                </c:pt>
                <c:pt idx="1">
                  <c:v>-49</c:v>
                </c:pt>
                <c:pt idx="2">
                  <c:v>-48</c:v>
                </c:pt>
                <c:pt idx="3">
                  <c:v>-47</c:v>
                </c:pt>
                <c:pt idx="4">
                  <c:v>-46</c:v>
                </c:pt>
                <c:pt idx="5">
                  <c:v>-45</c:v>
                </c:pt>
                <c:pt idx="6">
                  <c:v>-44</c:v>
                </c:pt>
                <c:pt idx="7">
                  <c:v>-43</c:v>
                </c:pt>
                <c:pt idx="8">
                  <c:v>-42</c:v>
                </c:pt>
                <c:pt idx="9">
                  <c:v>-41</c:v>
                </c:pt>
                <c:pt idx="10">
                  <c:v>-40</c:v>
                </c:pt>
                <c:pt idx="11">
                  <c:v>-39</c:v>
                </c:pt>
                <c:pt idx="12">
                  <c:v>-38</c:v>
                </c:pt>
                <c:pt idx="13">
                  <c:v>-37</c:v>
                </c:pt>
                <c:pt idx="14">
                  <c:v>-36</c:v>
                </c:pt>
                <c:pt idx="15">
                  <c:v>-35</c:v>
                </c:pt>
                <c:pt idx="16">
                  <c:v>-34</c:v>
                </c:pt>
                <c:pt idx="17">
                  <c:v>-33</c:v>
                </c:pt>
                <c:pt idx="18">
                  <c:v>-32</c:v>
                </c:pt>
                <c:pt idx="19">
                  <c:v>-31</c:v>
                </c:pt>
                <c:pt idx="20">
                  <c:v>-30</c:v>
                </c:pt>
                <c:pt idx="21">
                  <c:v>-29</c:v>
                </c:pt>
                <c:pt idx="22">
                  <c:v>-28</c:v>
                </c:pt>
                <c:pt idx="23">
                  <c:v>-27</c:v>
                </c:pt>
                <c:pt idx="24">
                  <c:v>-26</c:v>
                </c:pt>
                <c:pt idx="25">
                  <c:v>-25</c:v>
                </c:pt>
                <c:pt idx="26">
                  <c:v>-24</c:v>
                </c:pt>
                <c:pt idx="27">
                  <c:v>-23</c:v>
                </c:pt>
                <c:pt idx="28">
                  <c:v>-22</c:v>
                </c:pt>
                <c:pt idx="29">
                  <c:v>-21</c:v>
                </c:pt>
                <c:pt idx="30">
                  <c:v>-20</c:v>
                </c:pt>
                <c:pt idx="31">
                  <c:v>-19</c:v>
                </c:pt>
                <c:pt idx="32">
                  <c:v>-18</c:v>
                </c:pt>
                <c:pt idx="33">
                  <c:v>-17</c:v>
                </c:pt>
                <c:pt idx="34">
                  <c:v>-16</c:v>
                </c:pt>
                <c:pt idx="35">
                  <c:v>-15</c:v>
                </c:pt>
                <c:pt idx="36">
                  <c:v>-14</c:v>
                </c:pt>
                <c:pt idx="37">
                  <c:v>-13</c:v>
                </c:pt>
                <c:pt idx="38">
                  <c:v>-12</c:v>
                </c:pt>
                <c:pt idx="39">
                  <c:v>-11</c:v>
                </c:pt>
                <c:pt idx="40">
                  <c:v>-10</c:v>
                </c:pt>
                <c:pt idx="41">
                  <c:v>-9</c:v>
                </c:pt>
                <c:pt idx="42">
                  <c:v>-8</c:v>
                </c:pt>
                <c:pt idx="43">
                  <c:v>-7</c:v>
                </c:pt>
                <c:pt idx="44">
                  <c:v>-6</c:v>
                </c:pt>
                <c:pt idx="45">
                  <c:v>-5</c:v>
                </c:pt>
                <c:pt idx="46">
                  <c:v>-4</c:v>
                </c:pt>
                <c:pt idx="47">
                  <c:v>-3</c:v>
                </c:pt>
                <c:pt idx="48">
                  <c:v>-2</c:v>
                </c:pt>
                <c:pt idx="49">
                  <c:v>-1</c:v>
                </c:pt>
                <c:pt idx="50">
                  <c:v>0</c:v>
                </c:pt>
                <c:pt idx="51">
                  <c:v>1</c:v>
                </c:pt>
                <c:pt idx="52">
                  <c:v>2</c:v>
                </c:pt>
                <c:pt idx="53">
                  <c:v>3</c:v>
                </c:pt>
                <c:pt idx="54">
                  <c:v>4</c:v>
                </c:pt>
                <c:pt idx="55">
                  <c:v>5</c:v>
                </c:pt>
                <c:pt idx="56">
                  <c:v>6</c:v>
                </c:pt>
                <c:pt idx="57">
                  <c:v>7</c:v>
                </c:pt>
                <c:pt idx="58">
                  <c:v>8</c:v>
                </c:pt>
                <c:pt idx="59">
                  <c:v>9</c:v>
                </c:pt>
                <c:pt idx="60">
                  <c:v>10</c:v>
                </c:pt>
                <c:pt idx="61">
                  <c:v>11</c:v>
                </c:pt>
                <c:pt idx="62">
                  <c:v>12</c:v>
                </c:pt>
                <c:pt idx="63">
                  <c:v>13</c:v>
                </c:pt>
                <c:pt idx="64">
                  <c:v>14</c:v>
                </c:pt>
                <c:pt idx="65">
                  <c:v>15</c:v>
                </c:pt>
                <c:pt idx="66">
                  <c:v>16</c:v>
                </c:pt>
                <c:pt idx="67">
                  <c:v>17</c:v>
                </c:pt>
                <c:pt idx="68">
                  <c:v>18</c:v>
                </c:pt>
                <c:pt idx="69">
                  <c:v>19</c:v>
                </c:pt>
                <c:pt idx="70">
                  <c:v>20</c:v>
                </c:pt>
                <c:pt idx="71">
                  <c:v>21</c:v>
                </c:pt>
                <c:pt idx="72">
                  <c:v>22</c:v>
                </c:pt>
                <c:pt idx="73">
                  <c:v>23</c:v>
                </c:pt>
                <c:pt idx="74">
                  <c:v>24</c:v>
                </c:pt>
                <c:pt idx="75">
                  <c:v>25</c:v>
                </c:pt>
                <c:pt idx="76">
                  <c:v>26</c:v>
                </c:pt>
                <c:pt idx="77">
                  <c:v>27</c:v>
                </c:pt>
                <c:pt idx="78">
                  <c:v>28</c:v>
                </c:pt>
                <c:pt idx="79">
                  <c:v>29</c:v>
                </c:pt>
                <c:pt idx="80">
                  <c:v>30</c:v>
                </c:pt>
              </c:numCache>
            </c:numRef>
          </c:xVal>
          <c:yVal>
            <c:numRef>
              <c:f>Microsoft_Excel_Worksheet4!$B$2:$B$10002</c:f>
              <c:numCache>
                <c:formatCode>General</c:formatCode>
                <c:ptCount val="10001"/>
                <c:pt idx="0">
                  <c:v>0.813914389928315</c:v>
                </c:pt>
                <c:pt idx="1">
                  <c:v>0.81914575857540795</c:v>
                </c:pt>
                <c:pt idx="2">
                  <c:v>0.82441075141966502</c:v>
                </c:pt>
                <c:pt idx="3">
                  <c:v>0.82970958457788302</c:v>
                </c:pt>
                <c:pt idx="4">
                  <c:v>0.83504247555593303</c:v>
                </c:pt>
                <c:pt idx="5">
                  <c:v>0.84040964325768497</c:v>
                </c:pt>
                <c:pt idx="6">
                  <c:v>0.84581130799399695</c:v>
                </c:pt>
                <c:pt idx="7">
                  <c:v>0.85124769149175805</c:v>
                </c:pt>
                <c:pt idx="8">
                  <c:v>0.85671901690298802</c:v>
                </c:pt>
                <c:pt idx="9">
                  <c:v>0.86222550881399795</c:v>
                </c:pt>
                <c:pt idx="10">
                  <c:v>0.86776739325460905</c:v>
                </c:pt>
                <c:pt idx="11">
                  <c:v>0.87334489770743196</c:v>
                </c:pt>
                <c:pt idx="12">
                  <c:v>0.87896128066648804</c:v>
                </c:pt>
                <c:pt idx="13">
                  <c:v>0.88463207636617802</c:v>
                </c:pt>
                <c:pt idx="14">
                  <c:v>0.89037628437389504</c:v>
                </c:pt>
                <c:pt idx="15">
                  <c:v>0.89621339202116601</c:v>
                </c:pt>
                <c:pt idx="16">
                  <c:v>0.90216339198301199</c:v>
                </c:pt>
                <c:pt idx="17">
                  <c:v>0.90824680422611703</c:v>
                </c:pt>
                <c:pt idx="18">
                  <c:v>0.91448470252506597</c:v>
                </c:pt>
                <c:pt idx="19">
                  <c:v>0.92089874576044795</c:v>
                </c:pt>
                <c:pt idx="20">
                  <c:v>0.92751121423014504</c:v>
                </c:pt>
                <c:pt idx="21">
                  <c:v>0.93434505122582001</c:v>
                </c:pt>
                <c:pt idx="22">
                  <c:v>0.94142391015074101</c:v>
                </c:pt>
                <c:pt idx="23">
                  <c:v>0.94877220748281699</c:v>
                </c:pt>
                <c:pt idx="24">
                  <c:v>0.956415181918434</c:v>
                </c:pt>
                <c:pt idx="25">
                  <c:v>0.96437896006864299</c:v>
                </c:pt>
                <c:pt idx="26">
                  <c:v>0.97269062911984305</c:v>
                </c:pt>
                <c:pt idx="27">
                  <c:v>0.98137831691673405</c:v>
                </c:pt>
                <c:pt idx="28">
                  <c:v>0.99047127997645301</c:v>
                </c:pt>
                <c:pt idx="29">
                  <c:v>1</c:v>
                </c:pt>
                <c:pt idx="30">
                  <c:v>1.00998982444837</c:v>
                </c:pt>
                <c:pt idx="31">
                  <c:v>1.02044115044999</c:v>
                </c:pt>
                <c:pt idx="32">
                  <c:v>1.0313479217670001</c:v>
                </c:pt>
                <c:pt idx="33">
                  <c:v>1.04270391030365</c:v>
                </c:pt>
                <c:pt idx="34">
                  <c:v>1.05450265768263</c:v>
                </c:pt>
                <c:pt idx="35">
                  <c:v>1.0667374169513599</c:v>
                </c:pt>
                <c:pt idx="36">
                  <c:v>1.0794010943800301</c:v>
                </c:pt>
                <c:pt idx="37">
                  <c:v>1.0924861913345401</c:v>
                </c:pt>
                <c:pt idx="38">
                  <c:v>1.10598474622929</c:v>
                </c:pt>
                <c:pt idx="39">
                  <c:v>1.1198882765868701</c:v>
                </c:pt>
                <c:pt idx="40">
                  <c:v>1.1341877212537299</c:v>
                </c:pt>
                <c:pt idx="41">
                  <c:v>1.14887338284357</c:v>
                </c:pt>
                <c:pt idx="42">
                  <c:v>1.16393487050294</c:v>
                </c:pt>
                <c:pt idx="43">
                  <c:v>1.1793610431168</c:v>
                </c:pt>
                <c:pt idx="44">
                  <c:v>1.1951399530950499</c:v>
                </c:pt>
                <c:pt idx="45">
                  <c:v>1.2112587909048</c:v>
                </c:pt>
                <c:pt idx="46">
                  <c:v>1.2277038305369301</c:v>
                </c:pt>
                <c:pt idx="47">
                  <c:v>1.2444603761195201</c:v>
                </c:pt>
                <c:pt idx="48">
                  <c:v>1.2615127099143999</c:v>
                </c:pt>
                <c:pt idx="49">
                  <c:v>1.2788440419572</c:v>
                </c:pt>
                <c:pt idx="50">
                  <c:v>1.2964364616245201</c:v>
                </c:pt>
                <c:pt idx="51">
                  <c:v>1.3142747742596099</c:v>
                </c:pt>
                <c:pt idx="52">
                  <c:v>1.3323585330905501</c:v>
                </c:pt>
                <c:pt idx="53">
                  <c:v>1.3506911153333601</c:v>
                </c:pt>
                <c:pt idx="54">
                  <c:v>1.36927594467283</c:v>
                </c:pt>
                <c:pt idx="55">
                  <c:v>1.38811649190195</c:v>
                </c:pt>
                <c:pt idx="56">
                  <c:v>1.4072162755700599</c:v>
                </c:pt>
                <c:pt idx="57">
                  <c:v>1.42657886263997</c:v>
                </c:pt>
                <c:pt idx="58">
                  <c:v>1.4462078691541</c:v>
                </c:pt>
                <c:pt idx="59">
                  <c:v>1.4661069609098001</c:v>
                </c:pt>
                <c:pt idx="60">
                  <c:v>1.4862798541439399</c:v>
                </c:pt>
                <c:pt idx="61">
                  <c:v>1.5067303162269301</c:v>
                </c:pt>
                <c:pt idx="62">
                  <c:v>1.5274621663663099</c:v>
                </c:pt>
                <c:pt idx="63">
                  <c:v>1.5484792763199899</c:v>
                </c:pt>
                <c:pt idx="64">
                  <c:v>1.5697855711193101</c:v>
                </c:pt>
                <c:pt idx="65">
                  <c:v>1.59138502980207</c:v>
                </c:pt>
                <c:pt idx="66">
                  <c:v>1.6132816861556301</c:v>
                </c:pt>
                <c:pt idx="67">
                  <c:v>1.6354796294702301</c:v>
                </c:pt>
                <c:pt idx="68">
                  <c:v>1.6579830053026701</c:v>
                </c:pt>
                <c:pt idx="69">
                  <c:v>1.68079601625054</c:v>
                </c:pt>
                <c:pt idx="70">
                  <c:v>1.70392292273705</c:v>
                </c:pt>
                <c:pt idx="71">
                  <c:v>1.7273680438067001</c:v>
                </c:pt>
                <c:pt idx="72">
                  <c:v>1.7511357579318301</c:v>
                </c:pt>
                <c:pt idx="73">
                  <c:v>1.7752305038303999</c:v>
                </c:pt>
                <c:pt idx="74">
                  <c:v>1.7996567812948601</c:v>
                </c:pt>
                <c:pt idx="75">
                  <c:v>1.8244191520325399</c:v>
                </c:pt>
                <c:pt idx="76">
                  <c:v>1.8495222405175999</c:v>
                </c:pt>
                <c:pt idx="77">
                  <c:v>1.8749707348545801</c:v>
                </c:pt>
                <c:pt idx="78">
                  <c:v>1.9007693876540199</c:v>
                </c:pt>
                <c:pt idx="79">
                  <c:v>1.92692301691997</c:v>
                </c:pt>
                <c:pt idx="80">
                  <c:v>1.9534365069497901</c:v>
                </c:pt>
              </c:numCache>
            </c:numRef>
          </c:yVal>
          <c:smooth val="0"/>
        </c:ser>
        <c:ser>
          <c:idx val="1"/>
          <c:order val="1"/>
          <c:tx>
            <c:strRef>
              <c:f>Microsoft_Excel_Worksheet4!$C$1</c:f>
              <c:strCache>
                <c:ptCount val="1"/>
                <c:pt idx="0">
                  <c:v>lower</c:v>
                </c:pt>
              </c:strCache>
            </c:strRef>
          </c:tx>
          <c:spPr>
            <a:ln w="41275">
              <a:solidFill>
                <a:srgbClr val="00FF00"/>
              </a:solidFill>
              <a:prstDash val="sysDash"/>
            </a:ln>
          </c:spPr>
          <c:marker>
            <c:symbol val="none"/>
          </c:marker>
          <c:xVal>
            <c:numRef>
              <c:f>Microsoft_Excel_Worksheet4!$A$2:$A$10002</c:f>
              <c:numCache>
                <c:formatCode>General</c:formatCode>
                <c:ptCount val="10001"/>
                <c:pt idx="0">
                  <c:v>-50</c:v>
                </c:pt>
                <c:pt idx="1">
                  <c:v>-49</c:v>
                </c:pt>
                <c:pt idx="2">
                  <c:v>-48</c:v>
                </c:pt>
                <c:pt idx="3">
                  <c:v>-47</c:v>
                </c:pt>
                <c:pt idx="4">
                  <c:v>-46</c:v>
                </c:pt>
                <c:pt idx="5">
                  <c:v>-45</c:v>
                </c:pt>
                <c:pt idx="6">
                  <c:v>-44</c:v>
                </c:pt>
                <c:pt idx="7">
                  <c:v>-43</c:v>
                </c:pt>
                <c:pt idx="8">
                  <c:v>-42</c:v>
                </c:pt>
                <c:pt idx="9">
                  <c:v>-41</c:v>
                </c:pt>
                <c:pt idx="10">
                  <c:v>-40</c:v>
                </c:pt>
                <c:pt idx="11">
                  <c:v>-39</c:v>
                </c:pt>
                <c:pt idx="12">
                  <c:v>-38</c:v>
                </c:pt>
                <c:pt idx="13">
                  <c:v>-37</c:v>
                </c:pt>
                <c:pt idx="14">
                  <c:v>-36</c:v>
                </c:pt>
                <c:pt idx="15">
                  <c:v>-35</c:v>
                </c:pt>
                <c:pt idx="16">
                  <c:v>-34</c:v>
                </c:pt>
                <c:pt idx="17">
                  <c:v>-33</c:v>
                </c:pt>
                <c:pt idx="18">
                  <c:v>-32</c:v>
                </c:pt>
                <c:pt idx="19">
                  <c:v>-31</c:v>
                </c:pt>
                <c:pt idx="20">
                  <c:v>-30</c:v>
                </c:pt>
                <c:pt idx="21">
                  <c:v>-29</c:v>
                </c:pt>
                <c:pt idx="22">
                  <c:v>-28</c:v>
                </c:pt>
                <c:pt idx="23">
                  <c:v>-27</c:v>
                </c:pt>
                <c:pt idx="24">
                  <c:v>-26</c:v>
                </c:pt>
                <c:pt idx="25">
                  <c:v>-25</c:v>
                </c:pt>
                <c:pt idx="26">
                  <c:v>-24</c:v>
                </c:pt>
                <c:pt idx="27">
                  <c:v>-23</c:v>
                </c:pt>
                <c:pt idx="28">
                  <c:v>-22</c:v>
                </c:pt>
                <c:pt idx="29">
                  <c:v>-21</c:v>
                </c:pt>
                <c:pt idx="30">
                  <c:v>-20</c:v>
                </c:pt>
                <c:pt idx="31">
                  <c:v>-19</c:v>
                </c:pt>
                <c:pt idx="32">
                  <c:v>-18</c:v>
                </c:pt>
                <c:pt idx="33">
                  <c:v>-17</c:v>
                </c:pt>
                <c:pt idx="34">
                  <c:v>-16</c:v>
                </c:pt>
                <c:pt idx="35">
                  <c:v>-15</c:v>
                </c:pt>
                <c:pt idx="36">
                  <c:v>-14</c:v>
                </c:pt>
                <c:pt idx="37">
                  <c:v>-13</c:v>
                </c:pt>
                <c:pt idx="38">
                  <c:v>-12</c:v>
                </c:pt>
                <c:pt idx="39">
                  <c:v>-11</c:v>
                </c:pt>
                <c:pt idx="40">
                  <c:v>-10</c:v>
                </c:pt>
                <c:pt idx="41">
                  <c:v>-9</c:v>
                </c:pt>
                <c:pt idx="42">
                  <c:v>-8</c:v>
                </c:pt>
                <c:pt idx="43">
                  <c:v>-7</c:v>
                </c:pt>
                <c:pt idx="44">
                  <c:v>-6</c:v>
                </c:pt>
                <c:pt idx="45">
                  <c:v>-5</c:v>
                </c:pt>
                <c:pt idx="46">
                  <c:v>-4</c:v>
                </c:pt>
                <c:pt idx="47">
                  <c:v>-3</c:v>
                </c:pt>
                <c:pt idx="48">
                  <c:v>-2</c:v>
                </c:pt>
                <c:pt idx="49">
                  <c:v>-1</c:v>
                </c:pt>
                <c:pt idx="50">
                  <c:v>0</c:v>
                </c:pt>
                <c:pt idx="51">
                  <c:v>1</c:v>
                </c:pt>
                <c:pt idx="52">
                  <c:v>2</c:v>
                </c:pt>
                <c:pt idx="53">
                  <c:v>3</c:v>
                </c:pt>
                <c:pt idx="54">
                  <c:v>4</c:v>
                </c:pt>
                <c:pt idx="55">
                  <c:v>5</c:v>
                </c:pt>
                <c:pt idx="56">
                  <c:v>6</c:v>
                </c:pt>
                <c:pt idx="57">
                  <c:v>7</c:v>
                </c:pt>
                <c:pt idx="58">
                  <c:v>8</c:v>
                </c:pt>
                <c:pt idx="59">
                  <c:v>9</c:v>
                </c:pt>
                <c:pt idx="60">
                  <c:v>10</c:v>
                </c:pt>
                <c:pt idx="61">
                  <c:v>11</c:v>
                </c:pt>
                <c:pt idx="62">
                  <c:v>12</c:v>
                </c:pt>
                <c:pt idx="63">
                  <c:v>13</c:v>
                </c:pt>
                <c:pt idx="64">
                  <c:v>14</c:v>
                </c:pt>
                <c:pt idx="65">
                  <c:v>15</c:v>
                </c:pt>
                <c:pt idx="66">
                  <c:v>16</c:v>
                </c:pt>
                <c:pt idx="67">
                  <c:v>17</c:v>
                </c:pt>
                <c:pt idx="68">
                  <c:v>18</c:v>
                </c:pt>
                <c:pt idx="69">
                  <c:v>19</c:v>
                </c:pt>
                <c:pt idx="70">
                  <c:v>20</c:v>
                </c:pt>
                <c:pt idx="71">
                  <c:v>21</c:v>
                </c:pt>
                <c:pt idx="72">
                  <c:v>22</c:v>
                </c:pt>
                <c:pt idx="73">
                  <c:v>23</c:v>
                </c:pt>
                <c:pt idx="74">
                  <c:v>24</c:v>
                </c:pt>
                <c:pt idx="75">
                  <c:v>25</c:v>
                </c:pt>
                <c:pt idx="76">
                  <c:v>26</c:v>
                </c:pt>
                <c:pt idx="77">
                  <c:v>27</c:v>
                </c:pt>
                <c:pt idx="78">
                  <c:v>28</c:v>
                </c:pt>
                <c:pt idx="79">
                  <c:v>29</c:v>
                </c:pt>
                <c:pt idx="80">
                  <c:v>30</c:v>
                </c:pt>
              </c:numCache>
            </c:numRef>
          </c:xVal>
          <c:yVal>
            <c:numRef>
              <c:f>Microsoft_Excel_Worksheet4!$C$2:$C$10002</c:f>
              <c:numCache>
                <c:formatCode>General</c:formatCode>
                <c:ptCount val="10001"/>
                <c:pt idx="0">
                  <c:v>0.75511294392603501</c:v>
                </c:pt>
                <c:pt idx="1">
                  <c:v>0.76225053769747098</c:v>
                </c:pt>
                <c:pt idx="2">
                  <c:v>0.76945438981469105</c:v>
                </c:pt>
                <c:pt idx="3">
                  <c:v>0.77672493734831105</c:v>
                </c:pt>
                <c:pt idx="4">
                  <c:v>0.78406258460715705</c:v>
                </c:pt>
                <c:pt idx="5">
                  <c:v>0.79146769356620394</c:v>
                </c:pt>
                <c:pt idx="6">
                  <c:v>0.79894057129596396</c:v>
                </c:pt>
                <c:pt idx="7">
                  <c:v>0.80648145325062004</c:v>
                </c:pt>
                <c:pt idx="8">
                  <c:v>0.81409048074948098</c:v>
                </c:pt>
                <c:pt idx="9">
                  <c:v>0.82176767018054397</c:v>
                </c:pt>
                <c:pt idx="10">
                  <c:v>0.82951287018648701</c:v>
                </c:pt>
                <c:pt idx="11">
                  <c:v>0.83732570105039505</c:v>
                </c:pt>
                <c:pt idx="12">
                  <c:v>0.84520677429100699</c:v>
                </c:pt>
                <c:pt idx="13">
                  <c:v>0.853161792385558</c:v>
                </c:pt>
                <c:pt idx="14">
                  <c:v>0.86119811286070302</c:v>
                </c:pt>
                <c:pt idx="15">
                  <c:v>0.869323596045948</c:v>
                </c:pt>
                <c:pt idx="16">
                  <c:v>0.87754671854660804</c:v>
                </c:pt>
                <c:pt idx="17">
                  <c:v>0.88587671732982898</c:v>
                </c:pt>
                <c:pt idx="18">
                  <c:v>0.89432377418413</c:v>
                </c:pt>
                <c:pt idx="19">
                  <c:v>0.90289925306708596</c:v>
                </c:pt>
                <c:pt idx="20">
                  <c:v>0.91161600604228998</c:v>
                </c:pt>
                <c:pt idx="21">
                  <c:v>0.92048876680477798</c:v>
                </c:pt>
                <c:pt idx="22">
                  <c:v>0.92953465343104802</c:v>
                </c:pt>
                <c:pt idx="23">
                  <c:v>0.93877380243174402</c:v>
                </c:pt>
                <c:pt idx="24">
                  <c:v>0.94823015178459402</c:v>
                </c:pt>
                <c:pt idx="25">
                  <c:v>0.95793237744958104</c:v>
                </c:pt>
                <c:pt idx="26">
                  <c:v>0.96791496124352705</c:v>
                </c:pt>
                <c:pt idx="27">
                  <c:v>0.97821932462261096</c:v>
                </c:pt>
                <c:pt idx="28">
                  <c:v>0.98889490563492699</c:v>
                </c:pt>
                <c:pt idx="29">
                  <c:v>1</c:v>
                </c:pt>
                <c:pt idx="30">
                  <c:v>1.0083868690083999</c:v>
                </c:pt>
                <c:pt idx="31">
                  <c:v>1.0171736126636299</c:v>
                </c:pt>
                <c:pt idx="32">
                  <c:v>1.0263205559472599</c:v>
                </c:pt>
                <c:pt idx="33">
                  <c:v>1.0357929296461299</c:v>
                </c:pt>
                <c:pt idx="34">
                  <c:v>1.0455609491085101</c:v>
                </c:pt>
                <c:pt idx="35">
                  <c:v>1.0555995188595899</c:v>
                </c:pt>
                <c:pt idx="36">
                  <c:v>1.06588770717319</c:v>
                </c:pt>
                <c:pt idx="37">
                  <c:v>1.0764081208502601</c:v>
                </c:pt>
                <c:pt idx="38">
                  <c:v>1.0871462744929099</c:v>
                </c:pt>
                <c:pt idx="39">
                  <c:v>1.0980900103706801</c:v>
                </c:pt>
                <c:pt idx="40">
                  <c:v>1.1092289947138601</c:v>
                </c:pt>
                <c:pt idx="41">
                  <c:v>1.1205542963659001</c:v>
                </c:pt>
                <c:pt idx="42">
                  <c:v>1.13205804263337</c:v>
                </c:pt>
                <c:pt idx="43">
                  <c:v>1.14373314218683</c:v>
                </c:pt>
                <c:pt idx="44">
                  <c:v>1.1555730635421699</c:v>
                </c:pt>
                <c:pt idx="45">
                  <c:v>1.1675716582377</c:v>
                </c:pt>
                <c:pt idx="46">
                  <c:v>1.17972301922428</c:v>
                </c:pt>
                <c:pt idx="47">
                  <c:v>1.19202136659734</c:v>
                </c:pt>
                <c:pt idx="48">
                  <c:v>1.20446095432145</c:v>
                </c:pt>
                <c:pt idx="49">
                  <c:v>1.21703599290841</c:v>
                </c:pt>
                <c:pt idx="50">
                  <c:v>1.2297405840799001</c:v>
                </c:pt>
                <c:pt idx="51">
                  <c:v>1.2425701506295199</c:v>
                </c:pt>
                <c:pt idx="52">
                  <c:v>1.2555258329304699</c:v>
                </c:pt>
                <c:pt idx="53">
                  <c:v>1.2686100166008301</c:v>
                </c:pt>
                <c:pt idx="54">
                  <c:v>1.2818249013363801</c:v>
                </c:pt>
                <c:pt idx="55">
                  <c:v>1.29517254805341</c:v>
                </c:pt>
                <c:pt idx="56">
                  <c:v>1.30865491345205</c:v>
                </c:pt>
                <c:pt idx="57">
                  <c:v>1.3222738757438299</c:v>
                </c:pt>
                <c:pt idx="58">
                  <c:v>1.33603125407149</c:v>
                </c:pt>
                <c:pt idx="59">
                  <c:v>1.3499288233584601</c:v>
                </c:pt>
                <c:pt idx="60">
                  <c:v>1.36396832580105</c:v>
                </c:pt>
                <c:pt idx="61">
                  <c:v>1.37815147986339</c:v>
                </c:pt>
                <c:pt idx="62">
                  <c:v>1.3924799873931999</c:v>
                </c:pt>
                <c:pt idx="63">
                  <c:v>1.40695553930798</c:v>
                </c:pt>
                <c:pt idx="64">
                  <c:v>1.4215798201830101</c:v>
                </c:pt>
                <c:pt idx="65">
                  <c:v>1.4363545119877601</c:v>
                </c:pt>
                <c:pt idx="66">
                  <c:v>1.45128129715631</c:v>
                </c:pt>
                <c:pt idx="67">
                  <c:v>1.4663618611325799</c:v>
                </c:pt>
                <c:pt idx="68">
                  <c:v>1.4815978944985799</c:v>
                </c:pt>
                <c:pt idx="69">
                  <c:v>1.4969910947690099</c:v>
                </c:pt>
                <c:pt idx="70">
                  <c:v>1.5125431679172501</c:v>
                </c:pt>
                <c:pt idx="71">
                  <c:v>1.52825582968386</c:v>
                </c:pt>
                <c:pt idx="72">
                  <c:v>1.5441308067078501</c:v>
                </c:pt>
                <c:pt idx="73">
                  <c:v>1.5601698375128901</c:v>
                </c:pt>
                <c:pt idx="74">
                  <c:v>1.57637467337406</c:v>
                </c:pt>
                <c:pt idx="75">
                  <c:v>1.5927470790860001</c:v>
                </c:pt>
                <c:pt idx="76">
                  <c:v>1.6092888336490401</c:v>
                </c:pt>
                <c:pt idx="77">
                  <c:v>1.62600173088712</c:v>
                </c:pt>
                <c:pt idx="78">
                  <c:v>1.64288758000868</c:v>
                </c:pt>
                <c:pt idx="79">
                  <c:v>1.65994820611958</c:v>
                </c:pt>
                <c:pt idx="80">
                  <c:v>1.6771854506957899</c:v>
                </c:pt>
              </c:numCache>
            </c:numRef>
          </c:yVal>
          <c:smooth val="0"/>
        </c:ser>
        <c:ser>
          <c:idx val="2"/>
          <c:order val="2"/>
          <c:tx>
            <c:strRef>
              <c:f>Microsoft_Excel_Worksheet4!$D$1</c:f>
              <c:strCache>
                <c:ptCount val="1"/>
                <c:pt idx="0">
                  <c:v>upper</c:v>
                </c:pt>
              </c:strCache>
            </c:strRef>
          </c:tx>
          <c:spPr>
            <a:ln w="41275">
              <a:solidFill>
                <a:srgbClr val="00FF00"/>
              </a:solidFill>
              <a:prstDash val="sysDash"/>
            </a:ln>
          </c:spPr>
          <c:marker>
            <c:symbol val="none"/>
          </c:marker>
          <c:xVal>
            <c:numRef>
              <c:f>Microsoft_Excel_Worksheet4!$A$2:$A$10002</c:f>
              <c:numCache>
                <c:formatCode>General</c:formatCode>
                <c:ptCount val="10001"/>
                <c:pt idx="0">
                  <c:v>-50</c:v>
                </c:pt>
                <c:pt idx="1">
                  <c:v>-49</c:v>
                </c:pt>
                <c:pt idx="2">
                  <c:v>-48</c:v>
                </c:pt>
                <c:pt idx="3">
                  <c:v>-47</c:v>
                </c:pt>
                <c:pt idx="4">
                  <c:v>-46</c:v>
                </c:pt>
                <c:pt idx="5">
                  <c:v>-45</c:v>
                </c:pt>
                <c:pt idx="6">
                  <c:v>-44</c:v>
                </c:pt>
                <c:pt idx="7">
                  <c:v>-43</c:v>
                </c:pt>
                <c:pt idx="8">
                  <c:v>-42</c:v>
                </c:pt>
                <c:pt idx="9">
                  <c:v>-41</c:v>
                </c:pt>
                <c:pt idx="10">
                  <c:v>-40</c:v>
                </c:pt>
                <c:pt idx="11">
                  <c:v>-39</c:v>
                </c:pt>
                <c:pt idx="12">
                  <c:v>-38</c:v>
                </c:pt>
                <c:pt idx="13">
                  <c:v>-37</c:v>
                </c:pt>
                <c:pt idx="14">
                  <c:v>-36</c:v>
                </c:pt>
                <c:pt idx="15">
                  <c:v>-35</c:v>
                </c:pt>
                <c:pt idx="16">
                  <c:v>-34</c:v>
                </c:pt>
                <c:pt idx="17">
                  <c:v>-33</c:v>
                </c:pt>
                <c:pt idx="18">
                  <c:v>-32</c:v>
                </c:pt>
                <c:pt idx="19">
                  <c:v>-31</c:v>
                </c:pt>
                <c:pt idx="20">
                  <c:v>-30</c:v>
                </c:pt>
                <c:pt idx="21">
                  <c:v>-29</c:v>
                </c:pt>
                <c:pt idx="22">
                  <c:v>-28</c:v>
                </c:pt>
                <c:pt idx="23">
                  <c:v>-27</c:v>
                </c:pt>
                <c:pt idx="24">
                  <c:v>-26</c:v>
                </c:pt>
                <c:pt idx="25">
                  <c:v>-25</c:v>
                </c:pt>
                <c:pt idx="26">
                  <c:v>-24</c:v>
                </c:pt>
                <c:pt idx="27">
                  <c:v>-23</c:v>
                </c:pt>
                <c:pt idx="28">
                  <c:v>-22</c:v>
                </c:pt>
                <c:pt idx="29">
                  <c:v>-21</c:v>
                </c:pt>
                <c:pt idx="30">
                  <c:v>-20</c:v>
                </c:pt>
                <c:pt idx="31">
                  <c:v>-19</c:v>
                </c:pt>
                <c:pt idx="32">
                  <c:v>-18</c:v>
                </c:pt>
                <c:pt idx="33">
                  <c:v>-17</c:v>
                </c:pt>
                <c:pt idx="34">
                  <c:v>-16</c:v>
                </c:pt>
                <c:pt idx="35">
                  <c:v>-15</c:v>
                </c:pt>
                <c:pt idx="36">
                  <c:v>-14</c:v>
                </c:pt>
                <c:pt idx="37">
                  <c:v>-13</c:v>
                </c:pt>
                <c:pt idx="38">
                  <c:v>-12</c:v>
                </c:pt>
                <c:pt idx="39">
                  <c:v>-11</c:v>
                </c:pt>
                <c:pt idx="40">
                  <c:v>-10</c:v>
                </c:pt>
                <c:pt idx="41">
                  <c:v>-9</c:v>
                </c:pt>
                <c:pt idx="42">
                  <c:v>-8</c:v>
                </c:pt>
                <c:pt idx="43">
                  <c:v>-7</c:v>
                </c:pt>
                <c:pt idx="44">
                  <c:v>-6</c:v>
                </c:pt>
                <c:pt idx="45">
                  <c:v>-5</c:v>
                </c:pt>
                <c:pt idx="46">
                  <c:v>-4</c:v>
                </c:pt>
                <c:pt idx="47">
                  <c:v>-3</c:v>
                </c:pt>
                <c:pt idx="48">
                  <c:v>-2</c:v>
                </c:pt>
                <c:pt idx="49">
                  <c:v>-1</c:v>
                </c:pt>
                <c:pt idx="50">
                  <c:v>0</c:v>
                </c:pt>
                <c:pt idx="51">
                  <c:v>1</c:v>
                </c:pt>
                <c:pt idx="52">
                  <c:v>2</c:v>
                </c:pt>
                <c:pt idx="53">
                  <c:v>3</c:v>
                </c:pt>
                <c:pt idx="54">
                  <c:v>4</c:v>
                </c:pt>
                <c:pt idx="55">
                  <c:v>5</c:v>
                </c:pt>
                <c:pt idx="56">
                  <c:v>6</c:v>
                </c:pt>
                <c:pt idx="57">
                  <c:v>7</c:v>
                </c:pt>
                <c:pt idx="58">
                  <c:v>8</c:v>
                </c:pt>
                <c:pt idx="59">
                  <c:v>9</c:v>
                </c:pt>
                <c:pt idx="60">
                  <c:v>10</c:v>
                </c:pt>
                <c:pt idx="61">
                  <c:v>11</c:v>
                </c:pt>
                <c:pt idx="62">
                  <c:v>12</c:v>
                </c:pt>
                <c:pt idx="63">
                  <c:v>13</c:v>
                </c:pt>
                <c:pt idx="64">
                  <c:v>14</c:v>
                </c:pt>
                <c:pt idx="65">
                  <c:v>15</c:v>
                </c:pt>
                <c:pt idx="66">
                  <c:v>16</c:v>
                </c:pt>
                <c:pt idx="67">
                  <c:v>17</c:v>
                </c:pt>
                <c:pt idx="68">
                  <c:v>18</c:v>
                </c:pt>
                <c:pt idx="69">
                  <c:v>19</c:v>
                </c:pt>
                <c:pt idx="70">
                  <c:v>20</c:v>
                </c:pt>
                <c:pt idx="71">
                  <c:v>21</c:v>
                </c:pt>
                <c:pt idx="72">
                  <c:v>22</c:v>
                </c:pt>
                <c:pt idx="73">
                  <c:v>23</c:v>
                </c:pt>
                <c:pt idx="74">
                  <c:v>24</c:v>
                </c:pt>
                <c:pt idx="75">
                  <c:v>25</c:v>
                </c:pt>
                <c:pt idx="76">
                  <c:v>26</c:v>
                </c:pt>
                <c:pt idx="77">
                  <c:v>27</c:v>
                </c:pt>
                <c:pt idx="78">
                  <c:v>28</c:v>
                </c:pt>
                <c:pt idx="79">
                  <c:v>29</c:v>
                </c:pt>
                <c:pt idx="80">
                  <c:v>30</c:v>
                </c:pt>
              </c:numCache>
            </c:numRef>
          </c:xVal>
          <c:yVal>
            <c:numRef>
              <c:f>Microsoft_Excel_Worksheet4!$D$2:$D$10002</c:f>
              <c:numCache>
                <c:formatCode>General</c:formatCode>
                <c:ptCount val="10001"/>
                <c:pt idx="0">
                  <c:v>0.87729476691008701</c:v>
                </c:pt>
                <c:pt idx="1">
                  <c:v>0.88028770149374802</c:v>
                </c:pt>
                <c:pt idx="2">
                  <c:v>0.88329223415051095</c:v>
                </c:pt>
                <c:pt idx="3">
                  <c:v>0.88630860377757203</c:v>
                </c:pt>
                <c:pt idx="4">
                  <c:v>0.88933708822740398</c:v>
                </c:pt>
                <c:pt idx="5">
                  <c:v>0.89237801393776095</c:v>
                </c:pt>
                <c:pt idx="6">
                  <c:v>0.89543176856079398</c:v>
                </c:pt>
                <c:pt idx="7">
                  <c:v>0.89849881773395901</c:v>
                </c:pt>
                <c:pt idx="8">
                  <c:v>0.90157972765816596</c:v>
                </c:pt>
                <c:pt idx="9">
                  <c:v>0.90467519595437895</c:v>
                </c:pt>
                <c:pt idx="10">
                  <c:v>0.90778609453836301</c:v>
                </c:pt>
                <c:pt idx="11">
                  <c:v>0.91091353029625799</c:v>
                </c:pt>
                <c:pt idx="12">
                  <c:v>0.914063820133171</c:v>
                </c:pt>
                <c:pt idx="13">
                  <c:v>0.91726319382839605</c:v>
                </c:pt>
                <c:pt idx="14">
                  <c:v>0.92054303874640797</c:v>
                </c:pt>
                <c:pt idx="15">
                  <c:v>0.92393493940734195</c:v>
                </c:pt>
                <c:pt idx="16">
                  <c:v>0.92747060484970301</c:v>
                </c:pt>
                <c:pt idx="17">
                  <c:v>0.93118177873933605</c:v>
                </c:pt>
                <c:pt idx="18">
                  <c:v>0.93510012290043099</c:v>
                </c:pt>
                <c:pt idx="19">
                  <c:v>0.93925706224962002</c:v>
                </c:pt>
                <c:pt idx="20">
                  <c:v>0.94368357600203201</c:v>
                </c:pt>
                <c:pt idx="21">
                  <c:v>0.94840991681034903</c:v>
                </c:pt>
                <c:pt idx="22">
                  <c:v>0.95346523696790098</c:v>
                </c:pt>
                <c:pt idx="23">
                  <c:v>0.9588771004901</c:v>
                </c:pt>
                <c:pt idx="24">
                  <c:v>0.96467086443362404</c:v>
                </c:pt>
                <c:pt idx="25">
                  <c:v>0.97086892615447495</c:v>
                </c:pt>
                <c:pt idx="26">
                  <c:v>0.97748986002036997</c:v>
                </c:pt>
                <c:pt idx="27">
                  <c:v>0.98454751063712498</c:v>
                </c:pt>
                <c:pt idx="28">
                  <c:v>0.99205016717961003</c:v>
                </c:pt>
                <c:pt idx="29">
                  <c:v>1</c:v>
                </c:pt>
                <c:pt idx="30">
                  <c:v>1.01159532798393</c:v>
                </c:pt>
                <c:pt idx="31">
                  <c:v>1.0237191847760301</c:v>
                </c:pt>
                <c:pt idx="32">
                  <c:v>1.03639991381774</c:v>
                </c:pt>
                <c:pt idx="33">
                  <c:v>1.04966100215993</c:v>
                </c:pt>
                <c:pt idx="34">
                  <c:v>1.06352083635855</c:v>
                </c:pt>
                <c:pt idx="35">
                  <c:v>1.0779928338290701</c:v>
                </c:pt>
                <c:pt idx="36">
                  <c:v>1.09308580510676</c:v>
                </c:pt>
                <c:pt idx="37">
                  <c:v>1.1088044164084201</c:v>
                </c:pt>
                <c:pt idx="38">
                  <c:v>1.12514965795419</c:v>
                </c:pt>
                <c:pt idx="39">
                  <c:v>1.142119261802</c:v>
                </c:pt>
                <c:pt idx="40">
                  <c:v>1.1597080433103599</c:v>
                </c:pt>
                <c:pt idx="41">
                  <c:v>1.17790816035159</c:v>
                </c:pt>
                <c:pt idx="42">
                  <c:v>1.1967092955952301</c:v>
                </c:pt>
                <c:pt idx="43">
                  <c:v>1.21609877227318</c:v>
                </c:pt>
                <c:pt idx="44">
                  <c:v>1.23606161526966</c:v>
                </c:pt>
                <c:pt idx="45">
                  <c:v>1.25658056890369</c:v>
                </c:pt>
                <c:pt idx="46">
                  <c:v>1.2776360814813399</c:v>
                </c:pt>
                <c:pt idx="47">
                  <c:v>1.2992062651966401</c:v>
                </c:pt>
                <c:pt idx="48">
                  <c:v>1.3212668385519399</c:v>
                </c:pt>
                <c:pt idx="49">
                  <c:v>1.34379105727279</c:v>
                </c:pt>
                <c:pt idx="50">
                  <c:v>1.3667496387354201</c:v>
                </c:pt>
                <c:pt idx="51">
                  <c:v>1.3901172351355999</c:v>
                </c:pt>
                <c:pt idx="52">
                  <c:v>1.41389305909846</c:v>
                </c:pt>
                <c:pt idx="53">
                  <c:v>1.4380829925407299</c:v>
                </c:pt>
                <c:pt idx="54">
                  <c:v>1.46269323579606</c:v>
                </c:pt>
                <c:pt idx="55">
                  <c:v>1.4877302626481499</c:v>
                </c:pt>
                <c:pt idx="56">
                  <c:v>1.51320078797978</c:v>
                </c:pt>
                <c:pt idx="57">
                  <c:v>1.5391117442944999</c:v>
                </c:pt>
                <c:pt idx="58">
                  <c:v>1.5654702645835901</c:v>
                </c:pt>
                <c:pt idx="59">
                  <c:v>1.5922836698016001</c:v>
                </c:pt>
                <c:pt idx="60">
                  <c:v>1.6195594597380301</c:v>
                </c:pt>
                <c:pt idx="61">
                  <c:v>1.64730530642564</c:v>
                </c:pt>
                <c:pt idx="62">
                  <c:v>1.67552904946823</c:v>
                </c:pt>
                <c:pt idx="63">
                  <c:v>1.7042386928387601</c:v>
                </c:pt>
                <c:pt idx="64">
                  <c:v>1.73344240281713</c:v>
                </c:pt>
                <c:pt idx="65">
                  <c:v>1.7631485068219099</c:v>
                </c:pt>
                <c:pt idx="66">
                  <c:v>1.79336549295091</c:v>
                </c:pt>
                <c:pt idx="67">
                  <c:v>1.8241020100905601</c:v>
                </c:pt>
                <c:pt idx="68">
                  <c:v>1.8553668684867901</c:v>
                </c:pt>
                <c:pt idx="69">
                  <c:v>1.88716904069466</c:v>
                </c:pt>
                <c:pt idx="70">
                  <c:v>1.91951766284241</c:v>
                </c:pt>
                <c:pt idx="71">
                  <c:v>1.9524220361598801</c:v>
                </c:pt>
                <c:pt idx="72">
                  <c:v>1.9858916287314601</c:v>
                </c:pt>
                <c:pt idx="73">
                  <c:v>2.0199360774425301</c:v>
                </c:pt>
                <c:pt idx="74">
                  <c:v>2.0545651900942601</c:v>
                </c:pt>
                <c:pt idx="75">
                  <c:v>2.0897889476671998</c:v>
                </c:pt>
                <c:pt idx="76">
                  <c:v>2.1256175067174099</c:v>
                </c:pt>
                <c:pt idx="77">
                  <c:v>2.1620612018925098</c:v>
                </c:pt>
                <c:pt idx="78">
                  <c:v>2.1991305485574002</c:v>
                </c:pt>
                <c:pt idx="79">
                  <c:v>2.2368362455210802</c:v>
                </c:pt>
                <c:pt idx="80">
                  <c:v>2.2751891778581501</c:v>
                </c:pt>
              </c:numCache>
            </c:numRef>
          </c:yVal>
          <c:smooth val="1"/>
        </c:ser>
        <c:dLbls>
          <c:showLegendKey val="0"/>
          <c:showVal val="0"/>
          <c:showCatName val="0"/>
          <c:showSerName val="0"/>
          <c:showPercent val="0"/>
          <c:showBubbleSize val="0"/>
        </c:dLbls>
        <c:axId val="732579512"/>
        <c:axId val="732579904"/>
      </c:scatterChart>
      <c:valAx>
        <c:axId val="732579512"/>
        <c:scaling>
          <c:orientation val="minMax"/>
          <c:max val="20"/>
          <c:min val="-50"/>
        </c:scaling>
        <c:delete val="0"/>
        <c:axPos val="b"/>
        <c:title>
          <c:tx>
            <c:rich>
              <a:bodyPr/>
              <a:lstStyle/>
              <a:p>
                <a:pPr>
                  <a:defRPr sz="1700"/>
                </a:pPr>
                <a:r>
                  <a:rPr lang="en-US" sz="1700" dirty="0" smtClean="0"/>
                  <a:t>Donor age - recipient age</a:t>
                </a:r>
                <a:endParaRPr lang="en-US" sz="1700" dirty="0"/>
              </a:p>
            </c:rich>
          </c:tx>
          <c:layout>
            <c:manualLayout>
              <c:xMode val="edge"/>
              <c:yMode val="edge"/>
              <c:x val="0.38196531019905705"/>
              <c:y val="0.88582020997375333"/>
            </c:manualLayout>
          </c:layout>
          <c:overlay val="0"/>
        </c:title>
        <c:numFmt formatCode="#,##0" sourceLinked="0"/>
        <c:majorTickMark val="out"/>
        <c:minorTickMark val="none"/>
        <c:tickLblPos val="nextTo"/>
        <c:txPr>
          <a:bodyPr rot="0"/>
          <a:lstStyle/>
          <a:p>
            <a:pPr>
              <a:defRPr sz="1500" b="1"/>
            </a:pPr>
            <a:endParaRPr lang="en-US"/>
          </a:p>
        </c:txPr>
        <c:crossAx val="732579904"/>
        <c:crosses val="autoZero"/>
        <c:crossBetween val="midCat"/>
        <c:majorUnit val="10"/>
      </c:valAx>
      <c:valAx>
        <c:axId val="732579904"/>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20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732579512"/>
        <c:crossesAt val="-5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FF00"/>
              </a:solidFill>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Microsoft_Excel_Worksheet1!$B$2:$B$10002</c:f>
              <c:numCache>
                <c:formatCode>General</c:formatCode>
                <c:ptCount val="10001"/>
                <c:pt idx="0">
                  <c:v>0.47181750605976402</c:v>
                </c:pt>
                <c:pt idx="1">
                  <c:v>0.47308496204975597</c:v>
                </c:pt>
                <c:pt idx="2">
                  <c:v>0.474355822840685</c:v>
                </c:pt>
                <c:pt idx="3">
                  <c:v>0.47563009757895802</c:v>
                </c:pt>
                <c:pt idx="4">
                  <c:v>0.476907795435554</c:v>
                </c:pt>
                <c:pt idx="5">
                  <c:v>0.478188925606087</c:v>
                </c:pt>
                <c:pt idx="6">
                  <c:v>0.47947349731087302</c:v>
                </c:pt>
                <c:pt idx="7">
                  <c:v>0.48076151979499898</c:v>
                </c:pt>
                <c:pt idx="8">
                  <c:v>0.48205300232838499</c:v>
                </c:pt>
                <c:pt idx="9">
                  <c:v>0.48334795420585402</c:v>
                </c:pt>
                <c:pt idx="10">
                  <c:v>0.48464638474719701</c:v>
                </c:pt>
                <c:pt idx="11">
                  <c:v>0.48594830329724398</c:v>
                </c:pt>
                <c:pt idx="12">
                  <c:v>0.48725371922592398</c:v>
                </c:pt>
                <c:pt idx="13">
                  <c:v>0.48856264192833998</c:v>
                </c:pt>
                <c:pt idx="14">
                  <c:v>0.489875080824831</c:v>
                </c:pt>
                <c:pt idx="15">
                  <c:v>0.49119104536104502</c:v>
                </c:pt>
                <c:pt idx="16">
                  <c:v>0.49251054500800001</c:v>
                </c:pt>
                <c:pt idx="17">
                  <c:v>0.49383358926216098</c:v>
                </c:pt>
                <c:pt idx="18">
                  <c:v>0.49516018764549902</c:v>
                </c:pt>
                <c:pt idx="19">
                  <c:v>0.49649034970556699</c:v>
                </c:pt>
                <c:pt idx="20">
                  <c:v>0.49782408501556602</c:v>
                </c:pt>
                <c:pt idx="21">
                  <c:v>0.49916140317441299</c:v>
                </c:pt>
                <c:pt idx="22">
                  <c:v>0.50050231380680898</c:v>
                </c:pt>
                <c:pt idx="23">
                  <c:v>0.50184682656331303</c:v>
                </c:pt>
                <c:pt idx="24">
                  <c:v>0.50319495112040802</c:v>
                </c:pt>
                <c:pt idx="25">
                  <c:v>0.50454669718056899</c:v>
                </c:pt>
                <c:pt idx="26">
                  <c:v>0.50590207447233704</c:v>
                </c:pt>
                <c:pt idx="27">
                  <c:v>0.507261092750388</c:v>
                </c:pt>
                <c:pt idx="28">
                  <c:v>0.50862376179559898</c:v>
                </c:pt>
                <c:pt idx="29">
                  <c:v>0.50999009141512497</c:v>
                </c:pt>
                <c:pt idx="30">
                  <c:v>0.51136009144246297</c:v>
                </c:pt>
                <c:pt idx="31">
                  <c:v>0.51273377173752999</c:v>
                </c:pt>
                <c:pt idx="32">
                  <c:v>0.51411114218672505</c:v>
                </c:pt>
                <c:pt idx="33">
                  <c:v>0.51549221270301004</c:v>
                </c:pt>
                <c:pt idx="34">
                  <c:v>0.51687699322597402</c:v>
                </c:pt>
                <c:pt idx="35">
                  <c:v>0.518265493721906</c:v>
                </c:pt>
                <c:pt idx="36">
                  <c:v>0.51965772418386902</c:v>
                </c:pt>
                <c:pt idx="37">
                  <c:v>0.52105369463177198</c:v>
                </c:pt>
                <c:pt idx="38">
                  <c:v>0.52245341511243804</c:v>
                </c:pt>
                <c:pt idx="39">
                  <c:v>0.52385689569967997</c:v>
                </c:pt>
                <c:pt idx="40">
                  <c:v>0.52526414649437403</c:v>
                </c:pt>
                <c:pt idx="41">
                  <c:v>0.52667517762452898</c:v>
                </c:pt>
                <c:pt idx="42">
                  <c:v>0.52808999924536104</c:v>
                </c:pt>
                <c:pt idx="43">
                  <c:v>0.52950862153936695</c:v>
                </c:pt>
                <c:pt idx="44">
                  <c:v>0.53093105471639601</c:v>
                </c:pt>
                <c:pt idx="45">
                  <c:v>0.53235730901372502</c:v>
                </c:pt>
                <c:pt idx="46">
                  <c:v>0.53378739469613301</c:v>
                </c:pt>
                <c:pt idx="47">
                  <c:v>0.53522132205597195</c:v>
                </c:pt>
                <c:pt idx="48">
                  <c:v>0.53665910141324202</c:v>
                </c:pt>
                <c:pt idx="49">
                  <c:v>0.53810074311566702</c:v>
                </c:pt>
                <c:pt idx="50">
                  <c:v>0.53954625753876795</c:v>
                </c:pt>
                <c:pt idx="51">
                  <c:v>0.54099565508593905</c:v>
                </c:pt>
                <c:pt idx="52">
                  <c:v>0.54244894618852002</c:v>
                </c:pt>
                <c:pt idx="53">
                  <c:v>0.543906141305872</c:v>
                </c:pt>
                <c:pt idx="54">
                  <c:v>0.54536725092545502</c:v>
                </c:pt>
                <c:pt idx="55">
                  <c:v>0.54683228556290098</c:v>
                </c:pt>
                <c:pt idx="56">
                  <c:v>0.54830125576209099</c:v>
                </c:pt>
                <c:pt idx="57">
                  <c:v>0.54977417209522905</c:v>
                </c:pt>
                <c:pt idx="58">
                  <c:v>0.55125104516292001</c:v>
                </c:pt>
                <c:pt idx="59">
                  <c:v>0.55273188559424702</c:v>
                </c:pt>
                <c:pt idx="60">
                  <c:v>0.55421670404684498</c:v>
                </c:pt>
                <c:pt idx="61">
                  <c:v>0.55570551120697798</c:v>
                </c:pt>
                <c:pt idx="62">
                  <c:v>0.55719831778961804</c:v>
                </c:pt>
                <c:pt idx="63">
                  <c:v>0.55869513453852104</c:v>
                </c:pt>
                <c:pt idx="64">
                  <c:v>0.56019597222630402</c:v>
                </c:pt>
                <c:pt idx="65">
                  <c:v>0.56170084165452205</c:v>
                </c:pt>
                <c:pt idx="66">
                  <c:v>0.56320975365374903</c:v>
                </c:pt>
                <c:pt idx="67">
                  <c:v>0.56472271908365002</c:v>
                </c:pt>
                <c:pt idx="68">
                  <c:v>0.56623974883306405</c:v>
                </c:pt>
                <c:pt idx="69">
                  <c:v>0.56776085382008201</c:v>
                </c:pt>
                <c:pt idx="70">
                  <c:v>0.56928604499212498</c:v>
                </c:pt>
                <c:pt idx="71">
                  <c:v>0.57081533332601897</c:v>
                </c:pt>
                <c:pt idx="72">
                  <c:v>0.57234872982808005</c:v>
                </c:pt>
                <c:pt idx="73">
                  <c:v>0.57388624553419099</c:v>
                </c:pt>
                <c:pt idx="74">
                  <c:v>0.57542789150987905</c:v>
                </c:pt>
                <c:pt idx="75">
                  <c:v>0.57697367885039896</c:v>
                </c:pt>
                <c:pt idx="76">
                  <c:v>0.57852361868080904</c:v>
                </c:pt>
                <c:pt idx="77">
                  <c:v>0.58007772215605402</c:v>
                </c:pt>
                <c:pt idx="78">
                  <c:v>0.58163600046104402</c:v>
                </c:pt>
                <c:pt idx="79">
                  <c:v>0.58319846481073701</c:v>
                </c:pt>
                <c:pt idx="80">
                  <c:v>0.58476512645021606</c:v>
                </c:pt>
                <c:pt idx="81">
                  <c:v>0.58633599665477398</c:v>
                </c:pt>
                <c:pt idx="82">
                  <c:v>0.58791108672999004</c:v>
                </c:pt>
                <c:pt idx="83">
                  <c:v>0.58949040801181696</c:v>
                </c:pt>
                <c:pt idx="84">
                  <c:v>0.591073971866658</c:v>
                </c:pt>
                <c:pt idx="85">
                  <c:v>0.59266178969145</c:v>
                </c:pt>
                <c:pt idx="86">
                  <c:v>0.59425387291374798</c:v>
                </c:pt>
                <c:pt idx="87">
                  <c:v>0.59585023299180095</c:v>
                </c:pt>
                <c:pt idx="88">
                  <c:v>0.59745088141464298</c:v>
                </c:pt>
                <c:pt idx="89">
                  <c:v>0.59905582970216797</c:v>
                </c:pt>
                <c:pt idx="90">
                  <c:v>0.60066508940521801</c:v>
                </c:pt>
                <c:pt idx="91">
                  <c:v>0.60227867210566499</c:v>
                </c:pt>
                <c:pt idx="92">
                  <c:v>0.60389658941649105</c:v>
                </c:pt>
                <c:pt idx="93">
                  <c:v>0.60551885298187602</c:v>
                </c:pt>
                <c:pt idx="94">
                  <c:v>0.60714547447728096</c:v>
                </c:pt>
                <c:pt idx="95">
                  <c:v>0.60877646560952803</c:v>
                </c:pt>
                <c:pt idx="96">
                  <c:v>0.61041183811689204</c:v>
                </c:pt>
                <c:pt idx="97">
                  <c:v>0.612051603769177</c:v>
                </c:pt>
                <c:pt idx="98">
                  <c:v>0.61369577436780498</c:v>
                </c:pt>
                <c:pt idx="99">
                  <c:v>0.61534436174590201</c:v>
                </c:pt>
                <c:pt idx="100">
                  <c:v>0.61699737776838004</c:v>
                </c:pt>
                <c:pt idx="101">
                  <c:v>0.61865483433202595</c:v>
                </c:pt>
                <c:pt idx="102">
                  <c:v>0.62031674336558495</c:v>
                </c:pt>
                <c:pt idx="103">
                  <c:v>0.62198311682984397</c:v>
                </c:pt>
                <c:pt idx="104">
                  <c:v>0.62365396671772499</c:v>
                </c:pt>
                <c:pt idx="105">
                  <c:v>0.62532930505436202</c:v>
                </c:pt>
                <c:pt idx="106">
                  <c:v>0.62700914389719697</c:v>
                </c:pt>
                <c:pt idx="107">
                  <c:v>0.62869349533606</c:v>
                </c:pt>
                <c:pt idx="108">
                  <c:v>0.63038237149325704</c:v>
                </c:pt>
                <c:pt idx="109">
                  <c:v>0.63207578452366198</c:v>
                </c:pt>
                <c:pt idx="110">
                  <c:v>0.63377374661479702</c:v>
                </c:pt>
                <c:pt idx="111">
                  <c:v>0.63547626998692697</c:v>
                </c:pt>
                <c:pt idx="112">
                  <c:v>0.63718336689314203</c:v>
                </c:pt>
                <c:pt idx="113">
                  <c:v>0.63889504961944998</c:v>
                </c:pt>
                <c:pt idx="114">
                  <c:v>0.64061133048486096</c:v>
                </c:pt>
                <c:pt idx="115">
                  <c:v>0.64233222184147998</c:v>
                </c:pt>
                <c:pt idx="116">
                  <c:v>0.64405773607459305</c:v>
                </c:pt>
                <c:pt idx="117">
                  <c:v>0.64578788560275602</c:v>
                </c:pt>
                <c:pt idx="118">
                  <c:v>0.64752268287788695</c:v>
                </c:pt>
                <c:pt idx="119">
                  <c:v>0.64926214038535301</c:v>
                </c:pt>
                <c:pt idx="120">
                  <c:v>0.65100627064406003</c:v>
                </c:pt>
                <c:pt idx="121">
                  <c:v>0.65275508620654499</c:v>
                </c:pt>
                <c:pt idx="122">
                  <c:v>0.65450859965906505</c:v>
                </c:pt>
                <c:pt idx="123">
                  <c:v>0.65626682362168798</c:v>
                </c:pt>
                <c:pt idx="124">
                  <c:v>0.65802977074838298</c:v>
                </c:pt>
                <c:pt idx="125">
                  <c:v>0.65979745372711196</c:v>
                </c:pt>
                <c:pt idx="126">
                  <c:v>0.66156988527992</c:v>
                </c:pt>
                <c:pt idx="127">
                  <c:v>0.66334707816303096</c:v>
                </c:pt>
                <c:pt idx="128">
                  <c:v>0.66512904516693205</c:v>
                </c:pt>
                <c:pt idx="129">
                  <c:v>0.66691579911647303</c:v>
                </c:pt>
                <c:pt idx="130">
                  <c:v>0.66870735287095195</c:v>
                </c:pt>
                <c:pt idx="131">
                  <c:v>0.67050371932421504</c:v>
                </c:pt>
                <c:pt idx="132">
                  <c:v>0.67230491140474302</c:v>
                </c:pt>
                <c:pt idx="133">
                  <c:v>0.67411094207574895</c:v>
                </c:pt>
                <c:pt idx="134">
                  <c:v>0.67592182433526504</c:v>
                </c:pt>
                <c:pt idx="135">
                  <c:v>0.677737571216246</c:v>
                </c:pt>
                <c:pt idx="136">
                  <c:v>0.679558195786653</c:v>
                </c:pt>
                <c:pt idx="137">
                  <c:v>0.68138371114955498</c:v>
                </c:pt>
                <c:pt idx="138">
                  <c:v>0.68321413044321799</c:v>
                </c:pt>
                <c:pt idx="139">
                  <c:v>0.68504946684120205</c:v>
                </c:pt>
                <c:pt idx="140">
                  <c:v>0.68688973355245597</c:v>
                </c:pt>
                <c:pt idx="141">
                  <c:v>0.68873494382141298</c:v>
                </c:pt>
                <c:pt idx="142">
                  <c:v>0.69058511092808395</c:v>
                </c:pt>
                <c:pt idx="143">
                  <c:v>0.69244024818815497</c:v>
                </c:pt>
                <c:pt idx="144">
                  <c:v>0.694300368953081</c:v>
                </c:pt>
                <c:pt idx="145">
                  <c:v>0.69616548661018596</c:v>
                </c:pt>
                <c:pt idx="146">
                  <c:v>0.69803561458275498</c:v>
                </c:pt>
                <c:pt idx="147">
                  <c:v>0.69991076633013105</c:v>
                </c:pt>
                <c:pt idx="148">
                  <c:v>0.70179095534781599</c:v>
                </c:pt>
                <c:pt idx="149">
                  <c:v>0.70367619516756397</c:v>
                </c:pt>
                <c:pt idx="150">
                  <c:v>0.70556649935747795</c:v>
                </c:pt>
                <c:pt idx="151">
                  <c:v>0.70746188152211398</c:v>
                </c:pt>
                <c:pt idx="152">
                  <c:v>0.70936235530256897</c:v>
                </c:pt>
                <c:pt idx="153">
                  <c:v>0.71126793437658697</c:v>
                </c:pt>
                <c:pt idx="154">
                  <c:v>0.71317863245865598</c:v>
                </c:pt>
                <c:pt idx="155">
                  <c:v>0.71509446330010396</c:v>
                </c:pt>
                <c:pt idx="156">
                  <c:v>0.71701544068919798</c:v>
                </c:pt>
                <c:pt idx="157">
                  <c:v>0.71894157845124895</c:v>
                </c:pt>
                <c:pt idx="158">
                  <c:v>0.72087289044870395</c:v>
                </c:pt>
                <c:pt idx="159">
                  <c:v>0.72280939058125004</c:v>
                </c:pt>
                <c:pt idx="160">
                  <c:v>0.72475109278591199</c:v>
                </c:pt>
                <c:pt idx="161">
                  <c:v>0.72669801103715803</c:v>
                </c:pt>
                <c:pt idx="162">
                  <c:v>0.72865015934699096</c:v>
                </c:pt>
                <c:pt idx="163">
                  <c:v>0.73060755176505898</c:v>
                </c:pt>
                <c:pt idx="164">
                  <c:v>0.73257020237874904</c:v>
                </c:pt>
                <c:pt idx="165">
                  <c:v>0.73453812531329399</c:v>
                </c:pt>
                <c:pt idx="166">
                  <c:v>0.73651133473187003</c:v>
                </c:pt>
                <c:pt idx="167">
                  <c:v>0.73848984483569902</c:v>
                </c:pt>
                <c:pt idx="168">
                  <c:v>0.74047366986415597</c:v>
                </c:pt>
                <c:pt idx="169">
                  <c:v>0.74246282409486397</c:v>
                </c:pt>
                <c:pt idx="170">
                  <c:v>0.74445732184380098</c:v>
                </c:pt>
                <c:pt idx="171">
                  <c:v>0.74645717746540396</c:v>
                </c:pt>
                <c:pt idx="172">
                  <c:v>0.74846240535266995</c:v>
                </c:pt>
                <c:pt idx="173">
                  <c:v>0.75047301993725901</c:v>
                </c:pt>
                <c:pt idx="174">
                  <c:v>0.75248903568960002</c:v>
                </c:pt>
                <c:pt idx="175">
                  <c:v>0.75451046711899505</c:v>
                </c:pt>
                <c:pt idx="176">
                  <c:v>0.75653732877372304</c:v>
                </c:pt>
                <c:pt idx="177">
                  <c:v>0.75856963524114196</c:v>
                </c:pt>
                <c:pt idx="178">
                  <c:v>0.76060740114779901</c:v>
                </c:pt>
                <c:pt idx="179">
                  <c:v>0.76265064115953196</c:v>
                </c:pt>
                <c:pt idx="180">
                  <c:v>0.76469936998157395</c:v>
                </c:pt>
                <c:pt idx="181">
                  <c:v>0.76675360235866497</c:v>
                </c:pt>
                <c:pt idx="182">
                  <c:v>0.76881335307515197</c:v>
                </c:pt>
                <c:pt idx="183">
                  <c:v>0.77087863695509695</c:v>
                </c:pt>
                <c:pt idx="184">
                  <c:v>0.77294946886238503</c:v>
                </c:pt>
                <c:pt idx="185">
                  <c:v>0.77502586370083004</c:v>
                </c:pt>
                <c:pt idx="186">
                  <c:v>0.77710783641428505</c:v>
                </c:pt>
                <c:pt idx="187">
                  <c:v>0.77919540198674198</c:v>
                </c:pt>
                <c:pt idx="188">
                  <c:v>0.78128857544244901</c:v>
                </c:pt>
                <c:pt idx="189">
                  <c:v>0.78338737184601404</c:v>
                </c:pt>
                <c:pt idx="190">
                  <c:v>0.78549180630251003</c:v>
                </c:pt>
                <c:pt idx="191">
                  <c:v>0.78760189395759095</c:v>
                </c:pt>
                <c:pt idx="192">
                  <c:v>0.78971764999759597</c:v>
                </c:pt>
                <c:pt idx="193">
                  <c:v>0.79183908964965699</c:v>
                </c:pt>
                <c:pt idx="194">
                  <c:v>0.79396622818181495</c:v>
                </c:pt>
                <c:pt idx="195">
                  <c:v>0.79609908090312298</c:v>
                </c:pt>
                <c:pt idx="196">
                  <c:v>0.79823766316376099</c:v>
                </c:pt>
                <c:pt idx="197">
                  <c:v>0.80038199035514401</c:v>
                </c:pt>
                <c:pt idx="198">
                  <c:v>0.802532077910032</c:v>
                </c:pt>
                <c:pt idx="199">
                  <c:v>0.80468794130264398</c:v>
                </c:pt>
                <c:pt idx="200">
                  <c:v>0.80684959604876805</c:v>
                </c:pt>
                <c:pt idx="201">
                  <c:v>0.80901705770587096</c:v>
                </c:pt>
                <c:pt idx="202">
                  <c:v>0.81119034187321404</c:v>
                </c:pt>
                <c:pt idx="203">
                  <c:v>0.81336946419196299</c:v>
                </c:pt>
                <c:pt idx="204">
                  <c:v>0.815554440345298</c:v>
                </c:pt>
                <c:pt idx="205">
                  <c:v>0.81774528605853303</c:v>
                </c:pt>
                <c:pt idx="206">
                  <c:v>0.81994201709922399</c:v>
                </c:pt>
                <c:pt idx="207">
                  <c:v>0.82214464927728204</c:v>
                </c:pt>
                <c:pt idx="208">
                  <c:v>0.82435319844509203</c:v>
                </c:pt>
                <c:pt idx="209">
                  <c:v>0.82656768049762097</c:v>
                </c:pt>
                <c:pt idx="210">
                  <c:v>0.82878811137253605</c:v>
                </c:pt>
                <c:pt idx="211">
                  <c:v>0.83101450705031799</c:v>
                </c:pt>
                <c:pt idx="212">
                  <c:v>0.83324688355437704</c:v>
                </c:pt>
                <c:pt idx="213">
                  <c:v>0.83548525695116505</c:v>
                </c:pt>
                <c:pt idx="214">
                  <c:v>0.83772964335029698</c:v>
                </c:pt>
                <c:pt idx="215">
                  <c:v>0.83998005890466099</c:v>
                </c:pt>
                <c:pt idx="216">
                  <c:v>0.84223651981053904</c:v>
                </c:pt>
                <c:pt idx="217">
                  <c:v>0.84449904230771999</c:v>
                </c:pt>
                <c:pt idx="218">
                  <c:v>0.84676764267961901</c:v>
                </c:pt>
                <c:pt idx="219">
                  <c:v>0.84904233725339295</c:v>
                </c:pt>
                <c:pt idx="220">
                  <c:v>0.85132314240006002</c:v>
                </c:pt>
                <c:pt idx="221">
                  <c:v>0.85361007453461502</c:v>
                </c:pt>
                <c:pt idx="222">
                  <c:v>0.85590315011615004</c:v>
                </c:pt>
                <c:pt idx="223">
                  <c:v>0.85820238564797102</c:v>
                </c:pt>
                <c:pt idx="224">
                  <c:v>0.86050779767771801</c:v>
                </c:pt>
                <c:pt idx="225">
                  <c:v>0.86281940279748104</c:v>
                </c:pt>
                <c:pt idx="226">
                  <c:v>0.86513721764392404</c:v>
                </c:pt>
                <c:pt idx="227">
                  <c:v>0.86746125889840198</c:v>
                </c:pt>
                <c:pt idx="228">
                  <c:v>0.86979154328708197</c:v>
                </c:pt>
                <c:pt idx="229">
                  <c:v>0.87212808758106097</c:v>
                </c:pt>
                <c:pt idx="230">
                  <c:v>0.87447090859649201</c:v>
                </c:pt>
                <c:pt idx="231">
                  <c:v>0.87682002319469898</c:v>
                </c:pt>
                <c:pt idx="232">
                  <c:v>0.87917544828230099</c:v>
                </c:pt>
                <c:pt idx="233">
                  <c:v>0.88153720081133502</c:v>
                </c:pt>
                <c:pt idx="234">
                  <c:v>0.88390529777937699</c:v>
                </c:pt>
                <c:pt idx="235">
                  <c:v>0.88627975622966304</c:v>
                </c:pt>
                <c:pt idx="236">
                  <c:v>0.88866059325121205</c:v>
                </c:pt>
                <c:pt idx="237">
                  <c:v>0.89104782597895105</c:v>
                </c:pt>
                <c:pt idx="238">
                  <c:v>0.89344147159383702</c:v>
                </c:pt>
                <c:pt idx="239">
                  <c:v>0.89584154732298005</c:v>
                </c:pt>
                <c:pt idx="240">
                  <c:v>0.89824807043976895</c:v>
                </c:pt>
                <c:pt idx="241">
                  <c:v>0.90066105826399201</c:v>
                </c:pt>
                <c:pt idx="242">
                  <c:v>0.90308052816196804</c:v>
                </c:pt>
                <c:pt idx="243">
                  <c:v>0.90550649754666201</c:v>
                </c:pt>
                <c:pt idx="244">
                  <c:v>0.90793898387782201</c:v>
                </c:pt>
                <c:pt idx="245">
                  <c:v>0.91037800466209395</c:v>
                </c:pt>
                <c:pt idx="246">
                  <c:v>0.91282357745315501</c:v>
                </c:pt>
                <c:pt idx="247">
                  <c:v>0.91527571985183598</c:v>
                </c:pt>
                <c:pt idx="248">
                  <c:v>0.91773444950625005</c:v>
                </c:pt>
                <c:pt idx="249">
                  <c:v>0.92019978411191705</c:v>
                </c:pt>
                <c:pt idx="250">
                  <c:v>0.92267174141189501</c:v>
                </c:pt>
                <c:pt idx="251">
                  <c:v>0.92515033919690604</c:v>
                </c:pt>
                <c:pt idx="252">
                  <c:v>0.92763559530546102</c:v>
                </c:pt>
                <c:pt idx="253">
                  <c:v>0.93012752762399398</c:v>
                </c:pt>
                <c:pt idx="254">
                  <c:v>0.93262615408698502</c:v>
                </c:pt>
                <c:pt idx="255">
                  <c:v>0.93513149267709506</c:v>
                </c:pt>
                <c:pt idx="256">
                  <c:v>0.93764356142529004</c:v>
                </c:pt>
                <c:pt idx="257">
                  <c:v>0.94016237841097305</c:v>
                </c:pt>
                <c:pt idx="258">
                  <c:v>0.942687961762116</c:v>
                </c:pt>
                <c:pt idx="259">
                  <c:v>0.94522032965538605</c:v>
                </c:pt>
                <c:pt idx="260">
                  <c:v>0.94775950031628198</c:v>
                </c:pt>
                <c:pt idx="261">
                  <c:v>0.95030549201925996</c:v>
                </c:pt>
                <c:pt idx="262">
                  <c:v>0.952858323087867</c:v>
                </c:pt>
                <c:pt idx="263">
                  <c:v>0.95541801189487496</c:v>
                </c:pt>
                <c:pt idx="264">
                  <c:v>0.95798457686240901</c:v>
                </c:pt>
                <c:pt idx="265">
                  <c:v>0.96055803646208504</c:v>
                </c:pt>
                <c:pt idx="266">
                  <c:v>0.96313840921513505</c:v>
                </c:pt>
                <c:pt idx="267">
                  <c:v>0.96572571369255</c:v>
                </c:pt>
                <c:pt idx="268">
                  <c:v>0.96831996851520596</c:v>
                </c:pt>
                <c:pt idx="269">
                  <c:v>0.97092119235400098</c:v>
                </c:pt>
                <c:pt idx="270">
                  <c:v>0.97352940392998999</c:v>
                </c:pt>
                <c:pt idx="271">
                  <c:v>0.97614462201451901</c:v>
                </c:pt>
                <c:pt idx="272">
                  <c:v>0.97876686542935698</c:v>
                </c:pt>
                <c:pt idx="273">
                  <c:v>0.98139615304683903</c:v>
                </c:pt>
                <c:pt idx="274">
                  <c:v>0.98403250378999496</c:v>
                </c:pt>
                <c:pt idx="275">
                  <c:v>0.98667593663268705</c:v>
                </c:pt>
                <c:pt idx="276">
                  <c:v>0.98932647059974999</c:v>
                </c:pt>
                <c:pt idx="277">
                  <c:v>0.99198412476712305</c:v>
                </c:pt>
                <c:pt idx="278">
                  <c:v>0.99464891826199098</c:v>
                </c:pt>
                <c:pt idx="279">
                  <c:v>0.99732087026292204</c:v>
                </c:pt>
                <c:pt idx="280">
                  <c:v>1</c:v>
                </c:pt>
                <c:pt idx="281">
                  <c:v>1.0026863267549699</c:v>
                </c:pt>
                <c:pt idx="282">
                  <c:v>1.0053798698613801</c:v>
                </c:pt>
                <c:pt idx="283">
                  <c:v>1.0080806487046901</c:v>
                </c:pt>
                <c:pt idx="284">
                  <c:v>1.0107886827224799</c:v>
                </c:pt>
                <c:pt idx="285">
                  <c:v>1.0135039914045001</c:v>
                </c:pt>
                <c:pt idx="286">
                  <c:v>1.0162265942928801</c:v>
                </c:pt>
                <c:pt idx="287">
                  <c:v>1.01895651098224</c:v>
                </c:pt>
                <c:pt idx="288">
                  <c:v>1.02169376111984</c:v>
                </c:pt>
                <c:pt idx="289">
                  <c:v>1.02443836440573</c:v>
                </c:pt>
                <c:pt idx="290">
                  <c:v>1.02719034059285</c:v>
                </c:pt>
                <c:pt idx="291">
                  <c:v>1.0299497094872301</c:v>
                </c:pt>
                <c:pt idx="292">
                  <c:v>1.0327164909480999</c:v>
                </c:pt>
                <c:pt idx="293">
                  <c:v>1.03549070488804</c:v>
                </c:pt>
                <c:pt idx="294">
                  <c:v>1.0382723712730999</c:v>
                </c:pt>
                <c:pt idx="295">
                  <c:v>1.0410615101230001</c:v>
                </c:pt>
                <c:pt idx="296">
                  <c:v>1.04385814151121</c:v>
                </c:pt>
                <c:pt idx="297">
                  <c:v>1.04666228556515</c:v>
                </c:pt>
                <c:pt idx="298">
                  <c:v>1.0494739624662801</c:v>
                </c:pt>
                <c:pt idx="299">
                  <c:v>1.0522931924503001</c:v>
                </c:pt>
                <c:pt idx="300">
                  <c:v>1.0551199958072499</c:v>
                </c:pt>
                <c:pt idx="301">
                  <c:v>1.0579543928816999</c:v>
                </c:pt>
                <c:pt idx="302">
                  <c:v>1.0607964040728299</c:v>
                </c:pt>
                <c:pt idx="303">
                  <c:v>1.06364604983467</c:v>
                </c:pt>
                <c:pt idx="304">
                  <c:v>1.0665033506761601</c:v>
                </c:pt>
                <c:pt idx="305">
                  <c:v>1.0693683271613501</c:v>
                </c:pt>
                <c:pt idx="306">
                  <c:v>1.0722409999095199</c:v>
                </c:pt>
                <c:pt idx="307">
                  <c:v>1.07512138959535</c:v>
                </c:pt>
                <c:pt idx="308">
                  <c:v>1.07800951694907</c:v>
                </c:pt>
                <c:pt idx="309">
                  <c:v>1.0809054027565601</c:v>
                </c:pt>
                <c:pt idx="310">
                  <c:v>1.08380906785958</c:v>
                </c:pt>
                <c:pt idx="311">
                  <c:v>1.08672053315585</c:v>
                </c:pt>
                <c:pt idx="312">
                  <c:v>1.0896398195992401</c:v>
                </c:pt>
                <c:pt idx="313">
                  <c:v>1.0925669481999101</c:v>
                </c:pt>
                <c:pt idx="314">
                  <c:v>1.0955019400244601</c:v>
                </c:pt>
                <c:pt idx="315">
                  <c:v>1.09844481619607</c:v>
                </c:pt>
                <c:pt idx="316">
                  <c:v>1.1013955978946799</c:v>
                </c:pt>
                <c:pt idx="317">
                  <c:v>1.10435430635711</c:v>
                </c:pt>
                <c:pt idx="318">
                  <c:v>1.10732096287724</c:v>
                </c:pt>
                <c:pt idx="319">
                  <c:v>1.1102955888061601</c:v>
                </c:pt>
                <c:pt idx="320">
                  <c:v>1.1132782055523001</c:v>
                </c:pt>
                <c:pt idx="321">
                  <c:v>1.1162688345816001</c:v>
                </c:pt>
                <c:pt idx="322">
                  <c:v>1.1192674974176799</c:v>
                </c:pt>
                <c:pt idx="323">
                  <c:v>1.1222742156419601</c:v>
                </c:pt>
                <c:pt idx="324">
                  <c:v>1.12528901089385</c:v>
                </c:pt>
                <c:pt idx="325">
                  <c:v>1.1283119048708901</c:v>
                </c:pt>
                <c:pt idx="326">
                  <c:v>1.1313429193289</c:v>
                </c:pt>
                <c:pt idx="327">
                  <c:v>1.1343820760821399</c:v>
                </c:pt>
                <c:pt idx="328">
                  <c:v>1.1374293970034799</c:v>
                </c:pt>
                <c:pt idx="329">
                  <c:v>1.1404849040245399</c:v>
                </c:pt>
                <c:pt idx="330">
                  <c:v>1.1435486191358599</c:v>
                </c:pt>
                <c:pt idx="331">
                  <c:v>1.1466205643870599</c:v>
                </c:pt>
                <c:pt idx="332">
                  <c:v>1.1497007618869699</c:v>
                </c:pt>
                <c:pt idx="333">
                  <c:v>1.1527892338038399</c:v>
                </c:pt>
                <c:pt idx="334">
                  <c:v>1.15588600236545</c:v>
                </c:pt>
                <c:pt idx="335">
                  <c:v>1.1589910898593001</c:v>
                </c:pt>
                <c:pt idx="336">
                  <c:v>1.1621045186327601</c:v>
                </c:pt>
                <c:pt idx="337">
                  <c:v>1.1652263110932399</c:v>
                </c:pt>
                <c:pt idx="338">
                  <c:v>1.1683564897083201</c:v>
                </c:pt>
                <c:pt idx="339">
                  <c:v>1.17149507700597</c:v>
                </c:pt>
                <c:pt idx="340">
                  <c:v>1.1746420955746499</c:v>
                </c:pt>
                <c:pt idx="341">
                  <c:v>1.1777975680635</c:v>
                </c:pt>
                <c:pt idx="342">
                  <c:v>1.1809615171825301</c:v>
                </c:pt>
                <c:pt idx="343">
                  <c:v>1.1841339657027301</c:v>
                </c:pt>
                <c:pt idx="344">
                  <c:v>1.1873149364562701</c:v>
                </c:pt>
                <c:pt idx="345">
                  <c:v>1.1905044523366499</c:v>
                </c:pt>
                <c:pt idx="346">
                  <c:v>1.19370253629887</c:v>
                </c:pt>
                <c:pt idx="347">
                  <c:v>1.19690921135961</c:v>
                </c:pt>
                <c:pt idx="348">
                  <c:v>1.20012450059736</c:v>
                </c:pt>
                <c:pt idx="349">
                  <c:v>1.20334842715261</c:v>
                </c:pt>
                <c:pt idx="350">
                  <c:v>1.20658101422802</c:v>
                </c:pt>
                <c:pt idx="351">
                  <c:v>1.20982228508858</c:v>
                </c:pt>
                <c:pt idx="352">
                  <c:v>1.2130722630617701</c:v>
                </c:pt>
                <c:pt idx="353">
                  <c:v>1.2163309715377499</c:v>
                </c:pt>
                <c:pt idx="354">
                  <c:v>1.2195984339694901</c:v>
                </c:pt>
                <c:pt idx="355">
                  <c:v>1.2228746738729901</c:v>
                </c:pt>
                <c:pt idx="356">
                  <c:v>1.2261597148273899</c:v>
                </c:pt>
                <c:pt idx="357">
                  <c:v>1.2294535804752</c:v>
                </c:pt>
                <c:pt idx="358">
                  <c:v>1.23275629452242</c:v>
                </c:pt>
                <c:pt idx="359">
                  <c:v>1.2360678807387599</c:v>
                </c:pt>
                <c:pt idx="360">
                  <c:v>1.23938836295774</c:v>
                </c:pt>
                <c:pt idx="361">
                  <c:v>1.2427177650769601</c:v>
                </c:pt>
                <c:pt idx="362">
                  <c:v>1.2460561110581601</c:v>
                </c:pt>
                <c:pt idx="363">
                  <c:v>1.2494034249274899</c:v>
                </c:pt>
                <c:pt idx="364">
                  <c:v>1.25275973077563</c:v>
                </c:pt>
                <c:pt idx="365">
                  <c:v>1.2561250527579599</c:v>
                </c:pt>
                <c:pt idx="366">
                  <c:v>1.25949941509477</c:v>
                </c:pt>
                <c:pt idx="367">
                  <c:v>1.26288284207141</c:v>
                </c:pt>
                <c:pt idx="368">
                  <c:v>1.26627535803846</c:v>
                </c:pt>
                <c:pt idx="369">
                  <c:v>1.26967698741192</c:v>
                </c:pt>
                <c:pt idx="370">
                  <c:v>1.2730877546733801</c:v>
                </c:pt>
                <c:pt idx="371">
                  <c:v>1.2765076843701799</c:v>
                </c:pt>
                <c:pt idx="372">
                  <c:v>1.27993680111563</c:v>
                </c:pt>
                <c:pt idx="373">
                  <c:v>1.28337512958914</c:v>
                </c:pt>
                <c:pt idx="374">
                  <c:v>1.2868226945364201</c:v>
                </c:pt>
                <c:pt idx="375">
                  <c:v>1.29027952076966</c:v>
                </c:pt>
                <c:pt idx="376">
                  <c:v>1.2937456331677</c:v>
                </c:pt>
                <c:pt idx="377">
                  <c:v>1.2972210566761999</c:v>
                </c:pt>
                <c:pt idx="378">
                  <c:v>1.30070581630786</c:v>
                </c:pt>
                <c:pt idx="379">
                  <c:v>1.3041999371425601</c:v>
                </c:pt>
                <c:pt idx="380">
                  <c:v>1.3077034443275299</c:v>
                </c:pt>
                <c:pt idx="381">
                  <c:v>1.3112163630775999</c:v>
                </c:pt>
                <c:pt idx="382">
                  <c:v>1.3147387186752899</c:v>
                </c:pt>
                <c:pt idx="383">
                  <c:v>1.3182705364710601</c:v>
                </c:pt>
                <c:pt idx="384">
                  <c:v>1.3218118418834801</c:v>
                </c:pt>
                <c:pt idx="385">
                  <c:v>1.32536266039937</c:v>
                </c:pt>
                <c:pt idx="386">
                  <c:v>1.3289230175740401</c:v>
                </c:pt>
                <c:pt idx="387">
                  <c:v>1.3324929390314399</c:v>
                </c:pt>
                <c:pt idx="388">
                  <c:v>1.33607245046437</c:v>
                </c:pt>
                <c:pt idx="389">
                  <c:v>1.3396615776346401</c:v>
                </c:pt>
                <c:pt idx="390">
                  <c:v>1.34326034637324</c:v>
                </c:pt>
                <c:pt idx="391">
                  <c:v>1.3468687825806001</c:v>
                </c:pt>
                <c:pt idx="392">
                  <c:v>1.35048691222668</c:v>
                </c:pt>
                <c:pt idx="393">
                  <c:v>1.3541147613512301</c:v>
                </c:pt>
                <c:pt idx="394">
                  <c:v>1.35775235606395</c:v>
                </c:pt>
                <c:pt idx="395">
                  <c:v>1.3613997225446699</c:v>
                </c:pt>
                <c:pt idx="396">
                  <c:v>1.36505688704355</c:v>
                </c:pt>
                <c:pt idx="397">
                  <c:v>1.3687238758812701</c:v>
                </c:pt>
                <c:pt idx="398">
                  <c:v>1.3724007154492199</c:v>
                </c:pt>
                <c:pt idx="399">
                  <c:v>1.3760874322096699</c:v>
                </c:pt>
                <c:pt idx="400">
                  <c:v>1.3797840526959999</c:v>
                </c:pt>
                <c:pt idx="401">
                  <c:v>1.38349060351284</c:v>
                </c:pt>
                <c:pt idx="402">
                  <c:v>1.38720711133631</c:v>
                </c:pt>
                <c:pt idx="403">
                  <c:v>1.3909336029141799</c:v>
                </c:pt>
                <c:pt idx="404">
                  <c:v>1.3946701050660699</c:v>
                </c:pt>
                <c:pt idx="405">
                  <c:v>1.3984166446836701</c:v>
                </c:pt>
                <c:pt idx="406">
                  <c:v>1.40217324873088</c:v>
                </c:pt>
                <c:pt idx="407">
                  <c:v>1.4059399442440501</c:v>
                </c:pt>
                <c:pt idx="408">
                  <c:v>1.4097167583321599</c:v>
                </c:pt>
                <c:pt idx="409">
                  <c:v>1.4135037181769901</c:v>
                </c:pt>
                <c:pt idx="410">
                  <c:v>1.41730085103338</c:v>
                </c:pt>
                <c:pt idx="411">
                  <c:v>1.42110818422936</c:v>
                </c:pt>
                <c:pt idx="412">
                  <c:v>1.4249257451663599</c:v>
                </c:pt>
                <c:pt idx="413">
                  <c:v>1.42875356131945</c:v>
                </c:pt>
                <c:pt idx="414">
                  <c:v>1.43259166023748</c:v>
                </c:pt>
                <c:pt idx="415">
                  <c:v>1.4364400695433299</c:v>
                </c:pt>
                <c:pt idx="416">
                  <c:v>1.44029881693405</c:v>
                </c:pt>
                <c:pt idx="417">
                  <c:v>1.4441679301811401</c:v>
                </c:pt>
                <c:pt idx="418">
                  <c:v>1.44804743713065</c:v>
                </c:pt>
                <c:pt idx="419">
                  <c:v>1.45193736570349</c:v>
                </c:pt>
                <c:pt idx="420">
                  <c:v>1.4558377438955199</c:v>
                </c:pt>
                <c:pt idx="421">
                  <c:v>1.4597485997778401</c:v>
                </c:pt>
                <c:pt idx="422">
                  <c:v>1.4636699614969599</c:v>
                </c:pt>
                <c:pt idx="423">
                  <c:v>1.4676018572749701</c:v>
                </c:pt>
                <c:pt idx="424">
                  <c:v>1.47154431540982</c:v>
                </c:pt>
                <c:pt idx="425">
                  <c:v>1.4754973642754301</c:v>
                </c:pt>
                <c:pt idx="426">
                  <c:v>1.4794610323219699</c:v>
                </c:pt>
                <c:pt idx="427">
                  <c:v>1.4834353480760301</c:v>
                </c:pt>
                <c:pt idx="428">
                  <c:v>1.4874203401408399</c:v>
                </c:pt>
                <c:pt idx="429">
                  <c:v>1.49141603719645</c:v>
                </c:pt>
                <c:pt idx="430">
                  <c:v>1.4954224679999599</c:v>
                </c:pt>
                <c:pt idx="431">
                  <c:v>1.4994396613857299</c:v>
                </c:pt>
                <c:pt idx="432">
                  <c:v>1.50346764626558</c:v>
                </c:pt>
                <c:pt idx="433">
                  <c:v>1.50750645162898</c:v>
                </c:pt>
                <c:pt idx="434">
                  <c:v>1.5115561065432801</c:v>
                </c:pt>
                <c:pt idx="435">
                  <c:v>1.5156166401539299</c:v>
                </c:pt>
                <c:pt idx="436">
                  <c:v>1.5196880816846501</c:v>
                </c:pt>
                <c:pt idx="437">
                  <c:v>1.52377046043769</c:v>
                </c:pt>
                <c:pt idx="438">
                  <c:v>1.5278638057939999</c:v>
                </c:pt>
                <c:pt idx="439">
                  <c:v>1.5319681472134601</c:v>
                </c:pt>
                <c:pt idx="440">
                  <c:v>1.5360835142350799</c:v>
                </c:pt>
                <c:pt idx="441">
                  <c:v>1.5402099364772399</c:v>
                </c:pt>
                <c:pt idx="442">
                  <c:v>1.5443474436378699</c:v>
                </c:pt>
                <c:pt idx="443">
                  <c:v>1.54849606549469</c:v>
                </c:pt>
                <c:pt idx="444">
                  <c:v>1.55265583190539</c:v>
                </c:pt>
                <c:pt idx="445">
                  <c:v>1.5568267728078999</c:v>
                </c:pt>
                <c:pt idx="446">
                  <c:v>1.56100891822055</c:v>
                </c:pt>
                <c:pt idx="447">
                  <c:v>1.5652022982423099</c:v>
                </c:pt>
                <c:pt idx="448">
                  <c:v>1.56940694305303</c:v>
                </c:pt>
                <c:pt idx="449">
                  <c:v>1.5736228829135901</c:v>
                </c:pt>
                <c:pt idx="450">
                  <c:v>1.57785014816619</c:v>
                </c:pt>
                <c:pt idx="451">
                  <c:v>1.58208876923455</c:v>
                </c:pt>
                <c:pt idx="452">
                  <c:v>1.58633877662408</c:v>
                </c:pt>
                <c:pt idx="453">
                  <c:v>1.59060020092217</c:v>
                </c:pt>
                <c:pt idx="454">
                  <c:v>1.59487307279837</c:v>
                </c:pt>
                <c:pt idx="455">
                  <c:v>1.5991574230046099</c:v>
                </c:pt>
                <c:pt idx="456">
                  <c:v>1.6034532823754399</c:v>
                </c:pt>
                <c:pt idx="457">
                  <c:v>1.60776068182823</c:v>
                </c:pt>
                <c:pt idx="458">
                  <c:v>1.61207965236342</c:v>
                </c:pt>
                <c:pt idx="459">
                  <c:v>1.6164102250647101</c:v>
                </c:pt>
                <c:pt idx="460">
                  <c:v>1.62075243109931</c:v>
                </c:pt>
                <c:pt idx="461">
                  <c:v>1.62510630171815</c:v>
                </c:pt>
                <c:pt idx="462">
                  <c:v>1.62947186825613</c:v>
                </c:pt>
                <c:pt idx="463">
                  <c:v>1.6338491621322999</c:v>
                </c:pt>
                <c:pt idx="464">
                  <c:v>1.63823821485012</c:v>
                </c:pt>
                <c:pt idx="465">
                  <c:v>1.6426390579976899</c:v>
                </c:pt>
                <c:pt idx="466">
                  <c:v>1.64705172324795</c:v>
                </c:pt>
                <c:pt idx="467">
                  <c:v>1.65147624235893</c:v>
                </c:pt>
                <c:pt idx="468">
                  <c:v>1.65591264717398</c:v>
                </c:pt>
                <c:pt idx="469">
                  <c:v>1.6603609696219801</c:v>
                </c:pt>
                <c:pt idx="470">
                  <c:v>1.6648212417175901</c:v>
                </c:pt>
                <c:pt idx="471">
                  <c:v>1.66929349556146</c:v>
                </c:pt>
                <c:pt idx="472">
                  <c:v>1.67377776334048</c:v>
                </c:pt>
                <c:pt idx="473">
                  <c:v>1.67827407732802</c:v>
                </c:pt>
                <c:pt idx="474">
                  <c:v>1.6827824698841201</c:v>
                </c:pt>
                <c:pt idx="475">
                  <c:v>1.6873029734557701</c:v>
                </c:pt>
                <c:pt idx="476">
                  <c:v>1.6918356205770999</c:v>
                </c:pt>
                <c:pt idx="477">
                  <c:v>1.6963804438696699</c:v>
                </c:pt>
                <c:pt idx="478">
                  <c:v>1.7009374760426501</c:v>
                </c:pt>
                <c:pt idx="479">
                  <c:v>1.70550674989308</c:v>
                </c:pt>
                <c:pt idx="480">
                  <c:v>1.7100882983061001</c:v>
                </c:pt>
                <c:pt idx="481">
                  <c:v>1.7146821542552</c:v>
                </c:pt>
                <c:pt idx="482">
                  <c:v>1.7192883508024499</c:v>
                </c:pt>
                <c:pt idx="483">
                  <c:v>1.7239069210987199</c:v>
                </c:pt>
                <c:pt idx="484">
                  <c:v>1.7285378983839501</c:v>
                </c:pt>
                <c:pt idx="485">
                  <c:v>1.7331813159873499</c:v>
                </c:pt>
                <c:pt idx="486">
                  <c:v>1.73783720732771</c:v>
                </c:pt>
                <c:pt idx="487">
                  <c:v>1.74250560591354</c:v>
                </c:pt>
                <c:pt idx="488">
                  <c:v>1.7471865453433899</c:v>
                </c:pt>
                <c:pt idx="489">
                  <c:v>1.7518800593060699</c:v>
                </c:pt>
                <c:pt idx="490">
                  <c:v>1.7565861815808801</c:v>
                </c:pt>
                <c:pt idx="491">
                  <c:v>1.76130494603788</c:v>
                </c:pt>
                <c:pt idx="492">
                  <c:v>1.7660363866380799</c:v>
                </c:pt>
                <c:pt idx="493">
                  <c:v>1.77078053743376</c:v>
                </c:pt>
                <c:pt idx="494">
                  <c:v>1.7755374325686499</c:v>
                </c:pt>
                <c:pt idx="495">
                  <c:v>1.7803071062782101</c:v>
                </c:pt>
                <c:pt idx="496">
                  <c:v>1.78508959288987</c:v>
                </c:pt>
                <c:pt idx="497">
                  <c:v>1.7898849268232699</c:v>
                </c:pt>
                <c:pt idx="498">
                  <c:v>1.7946931425905199</c:v>
                </c:pt>
                <c:pt idx="499">
                  <c:v>1.7995142747964199</c:v>
                </c:pt>
                <c:pt idx="500">
                  <c:v>1.80434835813876</c:v>
                </c:pt>
                <c:pt idx="501">
                  <c:v>1.80919542740852</c:v>
                </c:pt>
                <c:pt idx="502">
                  <c:v>1.81405551749014</c:v>
                </c:pt>
                <c:pt idx="503">
                  <c:v>1.8189286633617701</c:v>
                </c:pt>
                <c:pt idx="504">
                  <c:v>1.8238149000955499</c:v>
                </c:pt>
                <c:pt idx="505">
                  <c:v>1.8287142628577899</c:v>
                </c:pt>
                <c:pt idx="506">
                  <c:v>1.8336267869092999</c:v>
                </c:pt>
                <c:pt idx="507">
                  <c:v>1.83855250760561</c:v>
                </c:pt>
                <c:pt idx="508">
                  <c:v>1.8434914603972099</c:v>
                </c:pt>
                <c:pt idx="509">
                  <c:v>1.8484436808298299</c:v>
                </c:pt>
                <c:pt idx="510">
                  <c:v>1.8534092045446999</c:v>
                </c:pt>
                <c:pt idx="511">
                  <c:v>1.85838806727878</c:v>
                </c:pt>
                <c:pt idx="512">
                  <c:v>1.8633803048650299</c:v>
                </c:pt>
                <c:pt idx="513">
                  <c:v>1.8683859532326801</c:v>
                </c:pt>
                <c:pt idx="514">
                  <c:v>1.87340504840746</c:v>
                </c:pt>
                <c:pt idx="515">
                  <c:v>1.8784376265118901</c:v>
                </c:pt>
                <c:pt idx="516">
                  <c:v>1.88348372376554</c:v>
                </c:pt>
                <c:pt idx="517">
                  <c:v>1.88854337648524</c:v>
                </c:pt>
                <c:pt idx="518">
                  <c:v>1.8936166210854199</c:v>
                </c:pt>
                <c:pt idx="519">
                  <c:v>1.8987034940782901</c:v>
                </c:pt>
                <c:pt idx="520">
                  <c:v>1.90380403207419</c:v>
                </c:pt>
                <c:pt idx="521">
                  <c:v>1.9089182717817801</c:v>
                </c:pt>
                <c:pt idx="522">
                  <c:v>1.91404625000832</c:v>
                </c:pt>
                <c:pt idx="523">
                  <c:v>1.91918800365997</c:v>
                </c:pt>
                <c:pt idx="524">
                  <c:v>1.9243435697420199</c:v>
                </c:pt>
                <c:pt idx="525">
                  <c:v>1.9295129853591699</c:v>
                </c:pt>
                <c:pt idx="526">
                  <c:v>1.93469628771581</c:v>
                </c:pt>
                <c:pt idx="527">
                  <c:v>1.9398935141162399</c:v>
                </c:pt>
                <c:pt idx="528">
                  <c:v>1.9451047019650101</c:v>
                </c:pt>
                <c:pt idx="529">
                  <c:v>1.9503298887671201</c:v>
                </c:pt>
                <c:pt idx="530">
                  <c:v>1.9555691121283301</c:v>
                </c:pt>
                <c:pt idx="531">
                  <c:v>1.9608224097554401</c:v>
                </c:pt>
                <c:pt idx="532">
                  <c:v>1.96608981945651</c:v>
                </c:pt>
                <c:pt idx="533">
                  <c:v>1.97137137914119</c:v>
                </c:pt>
                <c:pt idx="534">
                  <c:v>1.9766671268209599</c:v>
                </c:pt>
                <c:pt idx="535">
                  <c:v>1.98197710060941</c:v>
                </c:pt>
                <c:pt idx="536">
                  <c:v>1.98730133872252</c:v>
                </c:pt>
                <c:pt idx="537">
                  <c:v>1.99263987947892</c:v>
                </c:pt>
                <c:pt idx="538">
                  <c:v>1.99799276130019</c:v>
                </c:pt>
                <c:pt idx="539">
                  <c:v>2.0033600227111101</c:v>
                </c:pt>
                <c:pt idx="540">
                  <c:v>2.0087417023399601</c:v>
                </c:pt>
                <c:pt idx="541">
                  <c:v>2.0141378389187801</c:v>
                </c:pt>
                <c:pt idx="542">
                  <c:v>2.0195484712836702</c:v>
                </c:pt>
                <c:pt idx="543">
                  <c:v>2.0249736383750401</c:v>
                </c:pt>
                <c:pt idx="544">
                  <c:v>2.0304133792379102</c:v>
                </c:pt>
                <c:pt idx="545">
                  <c:v>2.0358677330222101</c:v>
                </c:pt>
                <c:pt idx="546">
                  <c:v>2.0413367389830102</c:v>
                </c:pt>
                <c:pt idx="547">
                  <c:v>2.04682043648085</c:v>
                </c:pt>
                <c:pt idx="548">
                  <c:v>2.0523188649819901</c:v>
                </c:pt>
                <c:pt idx="549">
                  <c:v>2.05783206405872</c:v>
                </c:pt>
                <c:pt idx="550">
                  <c:v>2.06336007338964</c:v>
                </c:pt>
                <c:pt idx="551">
                  <c:v>2.06890293275992</c:v>
                </c:pt>
                <c:pt idx="552">
                  <c:v>2.0744606820616398</c:v>
                </c:pt>
                <c:pt idx="553">
                  <c:v>2.0800333612939901</c:v>
                </c:pt>
                <c:pt idx="554">
                  <c:v>2.0856210105636701</c:v>
                </c:pt>
                <c:pt idx="555">
                  <c:v>2.0912236700850801</c:v>
                </c:pt>
                <c:pt idx="556">
                  <c:v>2.09684138018065</c:v>
                </c:pt>
                <c:pt idx="557">
                  <c:v>2.10247418128117</c:v>
                </c:pt>
                <c:pt idx="558">
                  <c:v>2.10812211392598</c:v>
                </c:pt>
                <c:pt idx="559">
                  <c:v>2.1137852187633599</c:v>
                </c:pt>
                <c:pt idx="560">
                  <c:v>2.1194635365507901</c:v>
                </c:pt>
                <c:pt idx="561">
                  <c:v>2.1251571081552099</c:v>
                </c:pt>
                <c:pt idx="562">
                  <c:v>2.13086597455337</c:v>
                </c:pt>
                <c:pt idx="563">
                  <c:v>2.1365901768320699</c:v>
                </c:pt>
                <c:pt idx="564">
                  <c:v>2.1423297561885</c:v>
                </c:pt>
                <c:pt idx="565">
                  <c:v>2.1480847539305201</c:v>
                </c:pt>
                <c:pt idx="566">
                  <c:v>2.1538552114769498</c:v>
                </c:pt>
                <c:pt idx="567">
                  <c:v>2.1596411703578702</c:v>
                </c:pt>
                <c:pt idx="568">
                  <c:v>2.1654426722149398</c:v>
                </c:pt>
                <c:pt idx="569">
                  <c:v>2.17125975880167</c:v>
                </c:pt>
                <c:pt idx="570">
                  <c:v>2.1770924719837299</c:v>
                </c:pt>
                <c:pt idx="571">
                  <c:v>2.1829408537392698</c:v>
                </c:pt>
                <c:pt idx="572">
                  <c:v>2.1888049461591801</c:v>
                </c:pt>
                <c:pt idx="573">
                  <c:v>2.1946847914474601</c:v>
                </c:pt>
                <c:pt idx="574">
                  <c:v>2.2005804319214599</c:v>
                </c:pt>
                <c:pt idx="575">
                  <c:v>2.2064919100122</c:v>
                </c:pt>
                <c:pt idx="576">
                  <c:v>2.2124192682646902</c:v>
                </c:pt>
                <c:pt idx="577">
                  <c:v>2.2183625493382402</c:v>
                </c:pt>
                <c:pt idx="578">
                  <c:v>2.2243217960067501</c:v>
                </c:pt>
                <c:pt idx="579">
                  <c:v>2.2302970511590301</c:v>
                </c:pt>
                <c:pt idx="580">
                  <c:v>2.23628835779909</c:v>
                </c:pt>
                <c:pt idx="581">
                  <c:v>2.2422957590464798</c:v>
                </c:pt>
                <c:pt idx="582">
                  <c:v>2.2483192981365701</c:v>
                </c:pt>
                <c:pt idx="583">
                  <c:v>2.2543590184208702</c:v>
                </c:pt>
                <c:pt idx="584">
                  <c:v>2.26041496336736</c:v>
                </c:pt>
                <c:pt idx="585">
                  <c:v>2.2664871765607901</c:v>
                </c:pt>
                <c:pt idx="586">
                  <c:v>2.2725757017029902</c:v>
                </c:pt>
                <c:pt idx="587">
                  <c:v>2.2786805826131702</c:v>
                </c:pt>
                <c:pt idx="588">
                  <c:v>2.2848018632282798</c:v>
                </c:pt>
                <c:pt idx="589">
                  <c:v>2.2909395876032699</c:v>
                </c:pt>
                <c:pt idx="590">
                  <c:v>2.2970937999114698</c:v>
                </c:pt>
                <c:pt idx="591">
                  <c:v>2.3032645444448598</c:v>
                </c:pt>
                <c:pt idx="592">
                  <c:v>2.3094518656143701</c:v>
                </c:pt>
                <c:pt idx="593">
                  <c:v>2.3156558079502898</c:v>
                </c:pt>
                <c:pt idx="594">
                  <c:v>2.3218764161024898</c:v>
                </c:pt>
                <c:pt idx="595">
                  <c:v>2.3281137348408101</c:v>
                </c:pt>
                <c:pt idx="596">
                  <c:v>2.3343678090553199</c:v>
                </c:pt>
                <c:pt idx="597">
                  <c:v>2.3406386837567301</c:v>
                </c:pt>
                <c:pt idx="598">
                  <c:v>2.3469264040766298</c:v>
                </c:pt>
                <c:pt idx="599">
                  <c:v>2.3532310152678502</c:v>
                </c:pt>
                <c:pt idx="600">
                  <c:v>2.3595525627047902</c:v>
                </c:pt>
                <c:pt idx="601">
                  <c:v>2.3658910918837499</c:v>
                </c:pt>
                <c:pt idx="602">
                  <c:v>2.3722466484232201</c:v>
                </c:pt>
                <c:pt idx="603">
                  <c:v>2.3786192780642699</c:v>
                </c:pt>
                <c:pt idx="604">
                  <c:v>2.3850090266708199</c:v>
                </c:pt>
                <c:pt idx="605">
                  <c:v>2.3914159402300199</c:v>
                </c:pt>
                <c:pt idx="606">
                  <c:v>2.3978400648525202</c:v>
                </c:pt>
                <c:pt idx="607">
                  <c:v>2.4042814467728801</c:v>
                </c:pt>
                <c:pt idx="608">
                  <c:v>2.4107401323498201</c:v>
                </c:pt>
                <c:pt idx="609">
                  <c:v>2.41721616806664</c:v>
                </c:pt>
                <c:pt idx="610">
                  <c:v>2.4237096005314598</c:v>
                </c:pt>
                <c:pt idx="611">
                  <c:v>2.43022047647765</c:v>
                </c:pt>
                <c:pt idx="612">
                  <c:v>2.4367488427640902</c:v>
                </c:pt>
                <c:pt idx="613">
                  <c:v>2.4432947463755501</c:v>
                </c:pt>
                <c:pt idx="614">
                  <c:v>2.44985823442302</c:v>
                </c:pt>
                <c:pt idx="615">
                  <c:v>2.4564393541440399</c:v>
                </c:pt>
                <c:pt idx="616">
                  <c:v>2.4630381529030401</c:v>
                </c:pt>
                <c:pt idx="617">
                  <c:v>2.4696546781916999</c:v>
                </c:pt>
                <c:pt idx="618">
                  <c:v>2.47628897762926</c:v>
                </c:pt>
                <c:pt idx="619">
                  <c:v>2.4829410989629102</c:v>
                </c:pt>
                <c:pt idx="620">
                  <c:v>2.4896110900680699</c:v>
                </c:pt>
                <c:pt idx="621">
                  <c:v>2.4962989989487898</c:v>
                </c:pt>
                <c:pt idx="622">
                  <c:v>2.5030048737380799</c:v>
                </c:pt>
                <c:pt idx="623">
                  <c:v>2.5097287626982201</c:v>
                </c:pt>
                <c:pt idx="624">
                  <c:v>2.51647071422118</c:v>
                </c:pt>
                <c:pt idx="625">
                  <c:v>2.52323077682889</c:v>
                </c:pt>
                <c:pt idx="626">
                  <c:v>2.5300089991736598</c:v>
                </c:pt>
                <c:pt idx="627">
                  <c:v>2.5368054300384499</c:v>
                </c:pt>
                <c:pt idx="628">
                  <c:v>2.5436201183373202</c:v>
                </c:pt>
                <c:pt idx="629">
                  <c:v>2.5504531131156898</c:v>
                </c:pt>
                <c:pt idx="630">
                  <c:v>2.5573044635507598</c:v>
                </c:pt>
                <c:pt idx="631">
                  <c:v>2.5641742189518002</c:v>
                </c:pt>
                <c:pt idx="632">
                  <c:v>2.5710624287605799</c:v>
                </c:pt>
                <c:pt idx="633">
                  <c:v>2.5779691425516602</c:v>
                </c:pt>
                <c:pt idx="634">
                  <c:v>2.58489441003278</c:v>
                </c:pt>
                <c:pt idx="635">
                  <c:v>2.5918382810452298</c:v>
                </c:pt>
                <c:pt idx="636">
                  <c:v>2.59880080556416</c:v>
                </c:pt>
                <c:pt idx="637">
                  <c:v>2.6057820336989899</c:v>
                </c:pt>
                <c:pt idx="638">
                  <c:v>2.6127820156937398</c:v>
                </c:pt>
                <c:pt idx="639">
                  <c:v>2.6198008019274002</c:v>
                </c:pt>
                <c:pt idx="640">
                  <c:v>2.6268384429143099</c:v>
                </c:pt>
                <c:pt idx="641">
                  <c:v>2.6338949893044998</c:v>
                </c:pt>
                <c:pt idx="642">
                  <c:v>2.64097049188406</c:v>
                </c:pt>
                <c:pt idx="643">
                  <c:v>2.6480650015754899</c:v>
                </c:pt>
                <c:pt idx="644">
                  <c:v>2.6551785694381298</c:v>
                </c:pt>
                <c:pt idx="645">
                  <c:v>2.66231124666843</c:v>
                </c:pt>
                <c:pt idx="646">
                  <c:v>2.6694630846004199</c:v>
                </c:pt>
                <c:pt idx="647">
                  <c:v>2.6766341347059899</c:v>
                </c:pt>
                <c:pt idx="648">
                  <c:v>2.68382444859532</c:v>
                </c:pt>
                <c:pt idx="649">
                  <c:v>2.6910340780172302</c:v>
                </c:pt>
                <c:pt idx="650">
                  <c:v>2.6982630748595402</c:v>
                </c:pt>
                <c:pt idx="651">
                  <c:v>2.70551149114949</c:v>
                </c:pt>
                <c:pt idx="652">
                  <c:v>2.7127793790540502</c:v>
                </c:pt>
                <c:pt idx="653">
                  <c:v>2.7200667908803302</c:v>
                </c:pt>
                <c:pt idx="654">
                  <c:v>2.7273737790759802</c:v>
                </c:pt>
                <c:pt idx="655">
                  <c:v>2.73470039622952</c:v>
                </c:pt>
                <c:pt idx="656">
                  <c:v>2.7420466950707398</c:v>
                </c:pt>
                <c:pt idx="657">
                  <c:v>2.7494127284710901</c:v>
                </c:pt>
                <c:pt idx="658">
                  <c:v>2.7567985494440399</c:v>
                </c:pt>
                <c:pt idx="659">
                  <c:v>2.7642042111454801</c:v>
                </c:pt>
                <c:pt idx="660">
                  <c:v>2.7716297668740801</c:v>
                </c:pt>
                <c:pt idx="661">
                  <c:v>2.7790752700717101</c:v>
                </c:pt>
                <c:pt idx="662">
                  <c:v>2.7865407743237798</c:v>
                </c:pt>
                <c:pt idx="663">
                  <c:v>2.7940263333596702</c:v>
                </c:pt>
                <c:pt idx="664">
                  <c:v>2.80153200105307</c:v>
                </c:pt>
                <c:pt idx="665">
                  <c:v>2.8090578314224</c:v>
                </c:pt>
                <c:pt idx="666">
                  <c:v>2.8166038786312102</c:v>
                </c:pt>
                <c:pt idx="667">
                  <c:v>2.8241701969885402</c:v>
                </c:pt>
                <c:pt idx="668">
                  <c:v>2.8317568409492999</c:v>
                </c:pt>
                <c:pt idx="669">
                  <c:v>2.8393638651147102</c:v>
                </c:pt>
                <c:pt idx="670">
                  <c:v>2.8469913242326701</c:v>
                </c:pt>
                <c:pt idx="671">
                  <c:v>2.85463927319813</c:v>
                </c:pt>
                <c:pt idx="672">
                  <c:v>2.86230776705351</c:v>
                </c:pt>
                <c:pt idx="673">
                  <c:v>2.8699968609891102</c:v>
                </c:pt>
                <c:pt idx="674">
                  <c:v>2.8777066103434601</c:v>
                </c:pt>
                <c:pt idx="675">
                  <c:v>2.88543707060379</c:v>
                </c:pt>
                <c:pt idx="676">
                  <c:v>2.8931882974063399</c:v>
                </c:pt>
                <c:pt idx="677">
                  <c:v>2.9009603465368299</c:v>
                </c:pt>
                <c:pt idx="678">
                  <c:v>2.9087532739308402</c:v>
                </c:pt>
                <c:pt idx="679">
                  <c:v>2.9165671356742102</c:v>
                </c:pt>
                <c:pt idx="680">
                  <c:v>2.92440198800344</c:v>
                </c:pt>
                <c:pt idx="681">
                  <c:v>2.9322578873061098</c:v>
                </c:pt>
                <c:pt idx="682">
                  <c:v>2.9401348901212501</c:v>
                </c:pt>
                <c:pt idx="683">
                  <c:v>2.94803305313981</c:v>
                </c:pt>
                <c:pt idx="684">
                  <c:v>2.9559524332049998</c:v>
                </c:pt>
                <c:pt idx="685">
                  <c:v>2.9638930873127398</c:v>
                </c:pt>
                <c:pt idx="686">
                  <c:v>2.9718550726120601</c:v>
                </c:pt>
                <c:pt idx="687">
                  <c:v>2.9798384464055099</c:v>
                </c:pt>
                <c:pt idx="688">
                  <c:v>2.98784326614958</c:v>
                </c:pt>
                <c:pt idx="689">
                  <c:v>2.9958695894551002</c:v>
                </c:pt>
                <c:pt idx="690">
                  <c:v>3.0039174740876602</c:v>
                </c:pt>
                <c:pt idx="691">
                  <c:v>3.0119869779680299</c:v>
                </c:pt>
                <c:pt idx="692">
                  <c:v>3.0200781591725701</c:v>
                </c:pt>
                <c:pt idx="693">
                  <c:v>3.0281910759336599</c:v>
                </c:pt>
                <c:pt idx="694">
                  <c:v>3.0363257866400999</c:v>
                </c:pt>
                <c:pt idx="695">
                  <c:v>3.0444823498375602</c:v>
                </c:pt>
                <c:pt idx="696">
                  <c:v>3.0526608242289699</c:v>
                </c:pt>
                <c:pt idx="697">
                  <c:v>3.0608612686749499</c:v>
                </c:pt>
                <c:pt idx="698">
                  <c:v>3.0690837421942398</c:v>
                </c:pt>
                <c:pt idx="699">
                  <c:v>3.0773283039641499</c:v>
                </c:pt>
                <c:pt idx="700">
                  <c:v>3.0855950133209098</c:v>
                </c:pt>
              </c:numCache>
            </c:numRef>
          </c:yVal>
          <c:smooth val="0"/>
        </c:ser>
        <c:ser>
          <c:idx val="1"/>
          <c:order val="1"/>
          <c:tx>
            <c:strRef>
              <c:f>Microsoft_Excel_Worksheet1!$C$1</c:f>
              <c:strCache>
                <c:ptCount val="1"/>
                <c:pt idx="0">
                  <c:v>lower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Microsoft_Excel_Worksheet1!$C$2:$C$10002</c:f>
              <c:numCache>
                <c:formatCode>General</c:formatCode>
                <c:ptCount val="10001"/>
                <c:pt idx="0">
                  <c:v>0.420036553733933</c:v>
                </c:pt>
                <c:pt idx="1">
                  <c:v>0.42133980491435502</c:v>
                </c:pt>
                <c:pt idx="2">
                  <c:v>0.42264709970389602</c:v>
                </c:pt>
                <c:pt idx="3">
                  <c:v>0.42395845064869803</c:v>
                </c:pt>
                <c:pt idx="4">
                  <c:v>0.42527387033383302</c:v>
                </c:pt>
                <c:pt idx="5">
                  <c:v>0.42659337138341502</c:v>
                </c:pt>
                <c:pt idx="6">
                  <c:v>0.42791696646073202</c:v>
                </c:pt>
                <c:pt idx="7">
                  <c:v>0.429244668268359</c:v>
                </c:pt>
                <c:pt idx="8">
                  <c:v>0.43057648954828698</c:v>
                </c:pt>
                <c:pt idx="9">
                  <c:v>0.43191244308203802</c:v>
                </c:pt>
                <c:pt idx="10">
                  <c:v>0.43325254169079402</c:v>
                </c:pt>
                <c:pt idx="11">
                  <c:v>0.434596798235515</c:v>
                </c:pt>
                <c:pt idx="12">
                  <c:v>0.435945225617067</c:v>
                </c:pt>
                <c:pt idx="13">
                  <c:v>0.43729783677634398</c:v>
                </c:pt>
                <c:pt idx="14">
                  <c:v>0.43865464469438897</c:v>
                </c:pt>
                <c:pt idx="15">
                  <c:v>0.44001566239252299</c:v>
                </c:pt>
                <c:pt idx="16">
                  <c:v>0.44138090293247001</c:v>
                </c:pt>
                <c:pt idx="17">
                  <c:v>0.44275037941647699</c:v>
                </c:pt>
                <c:pt idx="18">
                  <c:v>0.44412410498744698</c:v>
                </c:pt>
                <c:pt idx="19">
                  <c:v>0.44550209282906</c:v>
                </c:pt>
                <c:pt idx="20">
                  <c:v>0.446884356165902</c:v>
                </c:pt>
                <c:pt idx="21">
                  <c:v>0.44827090826358901</c:v>
                </c:pt>
                <c:pt idx="22">
                  <c:v>0.44966176242889799</c:v>
                </c:pt>
                <c:pt idx="23">
                  <c:v>0.451056932009894</c:v>
                </c:pt>
                <c:pt idx="24">
                  <c:v>0.45245643039605399</c:v>
                </c:pt>
                <c:pt idx="25">
                  <c:v>0.45386027101840298</c:v>
                </c:pt>
                <c:pt idx="26">
                  <c:v>0.455268467349634</c:v>
                </c:pt>
                <c:pt idx="27">
                  <c:v>0.456681032904245</c:v>
                </c:pt>
                <c:pt idx="28">
                  <c:v>0.45809798123866402</c:v>
                </c:pt>
                <c:pt idx="29">
                  <c:v>0.45951932595138201</c:v>
                </c:pt>
                <c:pt idx="30">
                  <c:v>0.46094508068307999</c:v>
                </c:pt>
                <c:pt idx="31">
                  <c:v>0.46237525911676502</c:v>
                </c:pt>
                <c:pt idx="32">
                  <c:v>0.463809874977896</c:v>
                </c:pt>
                <c:pt idx="33">
                  <c:v>0.46524894203452</c:v>
                </c:pt>
                <c:pt idx="34">
                  <c:v>0.466692474097399</c:v>
                </c:pt>
                <c:pt idx="35">
                  <c:v>0.46814048502014899</c:v>
                </c:pt>
                <c:pt idx="36">
                  <c:v>0.46959298869937</c:v>
                </c:pt>
                <c:pt idx="37">
                  <c:v>0.47104999907477502</c:v>
                </c:pt>
                <c:pt idx="38">
                  <c:v>0.472511530129333</c:v>
                </c:pt>
                <c:pt idx="39">
                  <c:v>0.47397759588939498</c:v>
                </c:pt>
                <c:pt idx="40">
                  <c:v>0.47544821042483298</c:v>
                </c:pt>
                <c:pt idx="41">
                  <c:v>0.47692338784917099</c:v>
                </c:pt>
                <c:pt idx="42">
                  <c:v>0.47840314231972803</c:v>
                </c:pt>
                <c:pt idx="43">
                  <c:v>0.479887488037745</c:v>
                </c:pt>
                <c:pt idx="44">
                  <c:v>0.48137643924852602</c:v>
                </c:pt>
                <c:pt idx="45">
                  <c:v>0.482870010241576</c:v>
                </c:pt>
                <c:pt idx="46">
                  <c:v>0.48436821535073399</c:v>
                </c:pt>
                <c:pt idx="47">
                  <c:v>0.48587106895431398</c:v>
                </c:pt>
                <c:pt idx="48">
                  <c:v>0.48737858547524199</c:v>
                </c:pt>
                <c:pt idx="49">
                  <c:v>0.48889077938119202</c:v>
                </c:pt>
                <c:pt idx="50">
                  <c:v>0.490407665184729</c:v>
                </c:pt>
                <c:pt idx="51">
                  <c:v>0.49192925744344601</c:v>
                </c:pt>
                <c:pt idx="52">
                  <c:v>0.49345557076010299</c:v>
                </c:pt>
                <c:pt idx="53">
                  <c:v>0.49498661978276998</c:v>
                </c:pt>
                <c:pt idx="54">
                  <c:v>0.49652241920496298</c:v>
                </c:pt>
                <c:pt idx="55">
                  <c:v>0.49806298376579</c:v>
                </c:pt>
                <c:pt idx="56">
                  <c:v>0.49960832825008999</c:v>
                </c:pt>
                <c:pt idx="57">
                  <c:v>0.50115846748857296</c:v>
                </c:pt>
                <c:pt idx="58">
                  <c:v>0.50271341635796696</c:v>
                </c:pt>
                <c:pt idx="59">
                  <c:v>0.50427318978115598</c:v>
                </c:pt>
                <c:pt idx="60">
                  <c:v>0.50583780272732703</c:v>
                </c:pt>
                <c:pt idx="61">
                  <c:v>0.50740727021211096</c:v>
                </c:pt>
                <c:pt idx="62">
                  <c:v>0.50898160729772801</c:v>
                </c:pt>
                <c:pt idx="63">
                  <c:v>0.51056082909313305</c:v>
                </c:pt>
                <c:pt idx="64">
                  <c:v>0.512144950754159</c:v>
                </c:pt>
                <c:pt idx="65">
                  <c:v>0.51373398748366195</c:v>
                </c:pt>
                <c:pt idx="66">
                  <c:v>0.51532795453167002</c:v>
                </c:pt>
                <c:pt idx="67">
                  <c:v>0.51692686719552605</c:v>
                </c:pt>
                <c:pt idx="68">
                  <c:v>0.51853074082003603</c:v>
                </c:pt>
                <c:pt idx="69">
                  <c:v>0.52013959079761796</c:v>
                </c:pt>
                <c:pt idx="70">
                  <c:v>0.52175343256844697</c:v>
                </c:pt>
                <c:pt idx="71">
                  <c:v>0.52337228162060501</c:v>
                </c:pt>
                <c:pt idx="72">
                  <c:v>0.52499615349022799</c:v>
                </c:pt>
                <c:pt idx="73">
                  <c:v>0.52662506376165596</c:v>
                </c:pt>
                <c:pt idx="74">
                  <c:v>0.52825902806758596</c:v>
                </c:pt>
                <c:pt idx="75">
                  <c:v>0.52989806208921397</c:v>
                </c:pt>
                <c:pt idx="76">
                  <c:v>0.53154218155639299</c:v>
                </c:pt>
                <c:pt idx="77">
                  <c:v>0.53319140224778006</c:v>
                </c:pt>
                <c:pt idx="78">
                  <c:v>0.53484573999099005</c:v>
                </c:pt>
                <c:pt idx="79">
                  <c:v>0.53650521066274603</c:v>
                </c:pt>
                <c:pt idx="80">
                  <c:v>0.53816983018902897</c:v>
                </c:pt>
                <c:pt idx="81">
                  <c:v>0.53983961454523899</c:v>
                </c:pt>
                <c:pt idx="82">
                  <c:v>0.54151457975633799</c:v>
                </c:pt>
                <c:pt idx="83">
                  <c:v>0.543194741897011</c:v>
                </c:pt>
                <c:pt idx="84">
                  <c:v>0.54488011709182005</c:v>
                </c:pt>
                <c:pt idx="85">
                  <c:v>0.54657072151535202</c:v>
                </c:pt>
                <c:pt idx="86">
                  <c:v>0.54826657139238399</c:v>
                </c:pt>
                <c:pt idx="87">
                  <c:v>0.549967682998031</c:v>
                </c:pt>
                <c:pt idx="88">
                  <c:v>0.55167407265790502</c:v>
                </c:pt>
                <c:pt idx="89">
                  <c:v>0.55338575674827295</c:v>
                </c:pt>
                <c:pt idx="90">
                  <c:v>0.55510275169621104</c:v>
                </c:pt>
                <c:pt idx="91">
                  <c:v>0.556825073979765</c:v>
                </c:pt>
                <c:pt idx="92">
                  <c:v>0.55855274012810696</c:v>
                </c:pt>
                <c:pt idx="93">
                  <c:v>0.56028576672169395</c:v>
                </c:pt>
                <c:pt idx="94">
                  <c:v>0.56202417039242802</c:v>
                </c:pt>
                <c:pt idx="95">
                  <c:v>0.563767967823813</c:v>
                </c:pt>
                <c:pt idx="96">
                  <c:v>0.56551717575112004</c:v>
                </c:pt>
                <c:pt idx="97">
                  <c:v>0.567271810961543</c:v>
                </c:pt>
                <c:pt idx="98">
                  <c:v>0.56903189029436096</c:v>
                </c:pt>
                <c:pt idx="99">
                  <c:v>0.570797430641103</c:v>
                </c:pt>
                <c:pt idx="100">
                  <c:v>0.57256844894570402</c:v>
                </c:pt>
                <c:pt idx="101">
                  <c:v>0.57434496220467401</c:v>
                </c:pt>
                <c:pt idx="102">
                  <c:v>0.57612698746725799</c:v>
                </c:pt>
                <c:pt idx="103">
                  <c:v>0.57791454183559698</c:v>
                </c:pt>
                <c:pt idx="104">
                  <c:v>0.57970764246489803</c:v>
                </c:pt>
                <c:pt idx="105">
                  <c:v>0.58150630656359503</c:v>
                </c:pt>
                <c:pt idx="106">
                  <c:v>0.58331055139351395</c:v>
                </c:pt>
                <c:pt idx="107">
                  <c:v>0.58512039427004003</c:v>
                </c:pt>
                <c:pt idx="108">
                  <c:v>0.58693585256228198</c:v>
                </c:pt>
                <c:pt idx="109">
                  <c:v>0.58875694369324105</c:v>
                </c:pt>
                <c:pt idx="110">
                  <c:v>0.59058368513997594</c:v>
                </c:pt>
                <c:pt idx="111">
                  <c:v>0.59241609443377197</c:v>
                </c:pt>
                <c:pt idx="112">
                  <c:v>0.59425418916031003</c:v>
                </c:pt>
                <c:pt idx="113">
                  <c:v>0.59609798695983196</c:v>
                </c:pt>
                <c:pt idx="114">
                  <c:v>0.59794750552731402</c:v>
                </c:pt>
                <c:pt idx="115">
                  <c:v>0.59980276261263499</c:v>
                </c:pt>
                <c:pt idx="116">
                  <c:v>0.60166377602074395</c:v>
                </c:pt>
                <c:pt idx="117">
                  <c:v>0.60353056361183699</c:v>
                </c:pt>
                <c:pt idx="118">
                  <c:v>0.60540314330152201</c:v>
                </c:pt>
                <c:pt idx="119">
                  <c:v>0.60728153306099597</c:v>
                </c:pt>
                <c:pt idx="120">
                  <c:v>0.60916575091721403</c:v>
                </c:pt>
                <c:pt idx="121">
                  <c:v>0.61105581495306405</c:v>
                </c:pt>
                <c:pt idx="122">
                  <c:v>0.61295174330754099</c:v>
                </c:pt>
                <c:pt idx="123">
                  <c:v>0.61485355417591803</c:v>
                </c:pt>
                <c:pt idx="124">
                  <c:v>0.61676126580992396</c:v>
                </c:pt>
                <c:pt idx="125">
                  <c:v>0.61867489651791796</c:v>
                </c:pt>
                <c:pt idx="126">
                  <c:v>0.62059446466506196</c:v>
                </c:pt>
                <c:pt idx="127">
                  <c:v>0.622519988673503</c:v>
                </c:pt>
                <c:pt idx="128">
                  <c:v>0.62445148702254605</c:v>
                </c:pt>
                <c:pt idx="129">
                  <c:v>0.62638897824883</c:v>
                </c:pt>
                <c:pt idx="130">
                  <c:v>0.62833248094650895</c:v>
                </c:pt>
                <c:pt idx="131">
                  <c:v>0.63028201376742898</c:v>
                </c:pt>
                <c:pt idx="132">
                  <c:v>0.63223759542130797</c:v>
                </c:pt>
                <c:pt idx="133">
                  <c:v>0.63419924467591504</c:v>
                </c:pt>
                <c:pt idx="134">
                  <c:v>0.63616698035724695</c:v>
                </c:pt>
                <c:pt idx="135">
                  <c:v>0.63814082134971695</c:v>
                </c:pt>
                <c:pt idx="136">
                  <c:v>0.64012078659632698</c:v>
                </c:pt>
                <c:pt idx="137">
                  <c:v>0.64210689509885599</c:v>
                </c:pt>
                <c:pt idx="138">
                  <c:v>0.64409916591803895</c:v>
                </c:pt>
                <c:pt idx="139">
                  <c:v>0.646097618173751</c:v>
                </c:pt>
                <c:pt idx="140">
                  <c:v>0.64810227104519003</c:v>
                </c:pt>
                <c:pt idx="141">
                  <c:v>0.65011314377106399</c:v>
                </c:pt>
                <c:pt idx="142">
                  <c:v>0.65213025564976901</c:v>
                </c:pt>
                <c:pt idx="143">
                  <c:v>0.65415362603958105</c:v>
                </c:pt>
                <c:pt idx="144">
                  <c:v>0.65618327435883905</c:v>
                </c:pt>
                <c:pt idx="145">
                  <c:v>0.65821922008612999</c:v>
                </c:pt>
                <c:pt idx="146">
                  <c:v>0.66026148276048002</c:v>
                </c:pt>
                <c:pt idx="147">
                  <c:v>0.66231008198153596</c:v>
                </c:pt>
                <c:pt idx="148">
                  <c:v>0.66436503740975805</c:v>
                </c:pt>
                <c:pt idx="149">
                  <c:v>0.66642636876660799</c:v>
                </c:pt>
                <c:pt idx="150">
                  <c:v>0.66849409583473596</c:v>
                </c:pt>
                <c:pt idx="151">
                  <c:v>0.67056823845817404</c:v>
                </c:pt>
                <c:pt idx="152">
                  <c:v>0.67264881654252096</c:v>
                </c:pt>
                <c:pt idx="153">
                  <c:v>0.67473585005514103</c:v>
                </c:pt>
                <c:pt idx="154">
                  <c:v>0.67682935902534802</c:v>
                </c:pt>
                <c:pt idx="155">
                  <c:v>0.67892936354460298</c:v>
                </c:pt>
                <c:pt idx="156">
                  <c:v>0.68103588376670499</c:v>
                </c:pt>
                <c:pt idx="157">
                  <c:v>0.68314893990798098</c:v>
                </c:pt>
                <c:pt idx="158">
                  <c:v>0.68526855224748895</c:v>
                </c:pt>
                <c:pt idx="159">
                  <c:v>0.687394741127202</c:v>
                </c:pt>
                <c:pt idx="160">
                  <c:v>0.68952752695221098</c:v>
                </c:pt>
                <c:pt idx="161">
                  <c:v>0.69166693019091796</c:v>
                </c:pt>
                <c:pt idx="162">
                  <c:v>0.69381297137523001</c:v>
                </c:pt>
                <c:pt idx="163">
                  <c:v>0.69596567110076202</c:v>
                </c:pt>
                <c:pt idx="164">
                  <c:v>0.69812505002702896</c:v>
                </c:pt>
                <c:pt idx="165">
                  <c:v>0.700291128877647</c:v>
                </c:pt>
                <c:pt idx="166">
                  <c:v>0.70246392844053096</c:v>
                </c:pt>
                <c:pt idx="167">
                  <c:v>0.70464346956809498</c:v>
                </c:pt>
                <c:pt idx="168">
                  <c:v>0.70682977317745299</c:v>
                </c:pt>
                <c:pt idx="169">
                  <c:v>0.709022860250618</c:v>
                </c:pt>
                <c:pt idx="170">
                  <c:v>0.71122275183470296</c:v>
                </c:pt>
                <c:pt idx="171">
                  <c:v>0.71342946904212501</c:v>
                </c:pt>
                <c:pt idx="172">
                  <c:v>0.71564303305080801</c:v>
                </c:pt>
                <c:pt idx="173">
                  <c:v>0.71786346510438204</c:v>
                </c:pt>
                <c:pt idx="174">
                  <c:v>0.720090786512393</c:v>
                </c:pt>
                <c:pt idx="175">
                  <c:v>0.72232501865050103</c:v>
                </c:pt>
                <c:pt idx="176">
                  <c:v>0.72456618296069297</c:v>
                </c:pt>
                <c:pt idx="177">
                  <c:v>0.72681430095147803</c:v>
                </c:pt>
                <c:pt idx="178">
                  <c:v>0.72906939419810601</c:v>
                </c:pt>
                <c:pt idx="179">
                  <c:v>0.73133148434276396</c:v>
                </c:pt>
                <c:pt idx="180">
                  <c:v>0.73360059309479098</c:v>
                </c:pt>
                <c:pt idx="181">
                  <c:v>0.73587674223088295</c:v>
                </c:pt>
                <c:pt idx="182">
                  <c:v>0.73815995359530295</c:v>
                </c:pt>
                <c:pt idx="183">
                  <c:v>0.74045024910008905</c:v>
                </c:pt>
                <c:pt idx="184">
                  <c:v>0.74274765072526805</c:v>
                </c:pt>
                <c:pt idx="185">
                  <c:v>0.74505218051906397</c:v>
                </c:pt>
                <c:pt idx="186">
                  <c:v>0.747363860598107</c:v>
                </c:pt>
                <c:pt idx="187">
                  <c:v>0.749682713147654</c:v>
                </c:pt>
                <c:pt idx="188">
                  <c:v>0.75200876042179199</c:v>
                </c:pt>
                <c:pt idx="189">
                  <c:v>0.75434202474365797</c:v>
                </c:pt>
                <c:pt idx="190">
                  <c:v>0.75668252850564999</c:v>
                </c:pt>
                <c:pt idx="191">
                  <c:v>0.75903029416964496</c:v>
                </c:pt>
                <c:pt idx="192">
                  <c:v>0.76138534426721005</c:v>
                </c:pt>
                <c:pt idx="193">
                  <c:v>0.76374770139982395</c:v>
                </c:pt>
                <c:pt idx="194">
                  <c:v>0.76611738823908904</c:v>
                </c:pt>
                <c:pt idx="195">
                  <c:v>0.76849442752695096</c:v>
                </c:pt>
                <c:pt idx="196">
                  <c:v>0.77087884207591895</c:v>
                </c:pt>
                <c:pt idx="197">
                  <c:v>0.77327065476928203</c:v>
                </c:pt>
                <c:pt idx="198">
                  <c:v>0.77566988856132901</c:v>
                </c:pt>
                <c:pt idx="199">
                  <c:v>0.77807656647756795</c:v>
                </c:pt>
                <c:pt idx="200">
                  <c:v>0.78049071161495198</c:v>
                </c:pt>
                <c:pt idx="201">
                  <c:v>0.78291234714209301</c:v>
                </c:pt>
                <c:pt idx="202">
                  <c:v>0.78534149629949201</c:v>
                </c:pt>
                <c:pt idx="203">
                  <c:v>0.78777818239975494</c:v>
                </c:pt>
                <c:pt idx="204">
                  <c:v>0.79022242882782501</c:v>
                </c:pt>
                <c:pt idx="205">
                  <c:v>0.79267425904119604</c:v>
                </c:pt>
                <c:pt idx="206">
                  <c:v>0.79513369657014799</c:v>
                </c:pt>
                <c:pt idx="207">
                  <c:v>0.79760076501796795</c:v>
                </c:pt>
                <c:pt idx="208">
                  <c:v>0.80007548806117501</c:v>
                </c:pt>
                <c:pt idx="209">
                  <c:v>0.80255788944975104</c:v>
                </c:pt>
                <c:pt idx="210">
                  <c:v>0.80504799300736696</c:v>
                </c:pt>
                <c:pt idx="211">
                  <c:v>0.80754582263161301</c:v>
                </c:pt>
                <c:pt idx="212">
                  <c:v>0.81005140229422401</c:v>
                </c:pt>
                <c:pt idx="213">
                  <c:v>0.81256475604131395</c:v>
                </c:pt>
                <c:pt idx="214">
                  <c:v>0.81508590799360403</c:v>
                </c:pt>
                <c:pt idx="215">
                  <c:v>0.81761488234665602</c:v>
                </c:pt>
                <c:pt idx="216">
                  <c:v>0.82015170337110299</c:v>
                </c:pt>
                <c:pt idx="217">
                  <c:v>0.82269639541288198</c:v>
                </c:pt>
                <c:pt idx="218">
                  <c:v>0.82524898289346904</c:v>
                </c:pt>
                <c:pt idx="219">
                  <c:v>0.82780949031011297</c:v>
                </c:pt>
                <c:pt idx="220">
                  <c:v>0.83037794223607098</c:v>
                </c:pt>
                <c:pt idx="221">
                  <c:v>0.83295436332084305</c:v>
                </c:pt>
                <c:pt idx="222">
                  <c:v>0.83553877829040901</c:v>
                </c:pt>
                <c:pt idx="223">
                  <c:v>0.83813121194746798</c:v>
                </c:pt>
                <c:pt idx="224">
                  <c:v>0.84073168917167196</c:v>
                </c:pt>
                <c:pt idx="225">
                  <c:v>0.84334023491987098</c:v>
                </c:pt>
                <c:pt idx="226">
                  <c:v>0.84595687422634502</c:v>
                </c:pt>
                <c:pt idx="227">
                  <c:v>0.84858163220305005</c:v>
                </c:pt>
                <c:pt idx="228">
                  <c:v>0.85121453403985803</c:v>
                </c:pt>
                <c:pt idx="229">
                  <c:v>0.85385560500479596</c:v>
                </c:pt>
                <c:pt idx="230">
                  <c:v>0.85650487044429102</c:v>
                </c:pt>
                <c:pt idx="231">
                  <c:v>0.85916235578341205</c:v>
                </c:pt>
                <c:pt idx="232">
                  <c:v>0.86182808652611698</c:v>
                </c:pt>
                <c:pt idx="233">
                  <c:v>0.86450208825549302</c:v>
                </c:pt>
                <c:pt idx="234">
                  <c:v>0.86718438663400299</c:v>
                </c:pt>
                <c:pt idx="235">
                  <c:v>0.86987500740373602</c:v>
                </c:pt>
                <c:pt idx="236">
                  <c:v>0.87257397638665002</c:v>
                </c:pt>
                <c:pt idx="237">
                  <c:v>0.87528131948482102</c:v>
                </c:pt>
                <c:pt idx="238">
                  <c:v>0.87799706268069</c:v>
                </c:pt>
                <c:pt idx="239">
                  <c:v>0.880721232037317</c:v>
                </c:pt>
                <c:pt idx="240">
                  <c:v>0.88345385369862495</c:v>
                </c:pt>
                <c:pt idx="241">
                  <c:v>0.88619495388965697</c:v>
                </c:pt>
                <c:pt idx="242">
                  <c:v>0.888944558916823</c:v>
                </c:pt>
                <c:pt idx="243">
                  <c:v>0.89170269516815304</c:v>
                </c:pt>
                <c:pt idx="244">
                  <c:v>0.894469389113554</c:v>
                </c:pt>
                <c:pt idx="245">
                  <c:v>0.89724466730506003</c:v>
                </c:pt>
                <c:pt idx="246">
                  <c:v>0.90002855637708701</c:v>
                </c:pt>
                <c:pt idx="247">
                  <c:v>0.90282108304669295</c:v>
                </c:pt>
                <c:pt idx="248">
                  <c:v>0.90562227411382901</c:v>
                </c:pt>
                <c:pt idx="249">
                  <c:v>0.90843215646159803</c:v>
                </c:pt>
                <c:pt idx="250">
                  <c:v>0.91125075705651404</c:v>
                </c:pt>
                <c:pt idx="251">
                  <c:v>0.91407810294876302</c:v>
                </c:pt>
                <c:pt idx="252">
                  <c:v>0.91691422127245503</c:v>
                </c:pt>
                <c:pt idx="253">
                  <c:v>0.91975913924589203</c:v>
                </c:pt>
                <c:pt idx="254">
                  <c:v>0.92261288417182796</c:v>
                </c:pt>
                <c:pt idx="255">
                  <c:v>0.92547548343772501</c:v>
                </c:pt>
                <c:pt idx="256">
                  <c:v>0.92834696451602505</c:v>
                </c:pt>
                <c:pt idx="257">
                  <c:v>0.93122735496440601</c:v>
                </c:pt>
                <c:pt idx="258">
                  <c:v>0.93411668242604995</c:v>
                </c:pt>
                <c:pt idx="259">
                  <c:v>0.93701497462990901</c:v>
                </c:pt>
                <c:pt idx="260">
                  <c:v>0.93992225939096996</c:v>
                </c:pt>
                <c:pt idx="261">
                  <c:v>0.94283856461051896</c:v>
                </c:pt>
                <c:pt idx="262">
                  <c:v>0.94576391827641304</c:v>
                </c:pt>
                <c:pt idx="263">
                  <c:v>0.94869834846334999</c:v>
                </c:pt>
                <c:pt idx="264">
                  <c:v>0.95164188333313104</c:v>
                </c:pt>
                <c:pt idx="265">
                  <c:v>0.95459455113493796</c:v>
                </c:pt>
                <c:pt idx="266">
                  <c:v>0.95755638020560196</c:v>
                </c:pt>
                <c:pt idx="267">
                  <c:v>0.96052739896987205</c:v>
                </c:pt>
                <c:pt idx="268">
                  <c:v>0.963507635940694</c:v>
                </c:pt>
                <c:pt idx="269">
                  <c:v>0.96649711971948005</c:v>
                </c:pt>
                <c:pt idx="270">
                  <c:v>0.96949587899638301</c:v>
                </c:pt>
                <c:pt idx="271">
                  <c:v>0.97250394255057604</c:v>
                </c:pt>
                <c:pt idx="272">
                  <c:v>0.97552133925052198</c:v>
                </c:pt>
                <c:pt idx="273">
                  <c:v>0.97854809805425602</c:v>
                </c:pt>
                <c:pt idx="274">
                  <c:v>0.98158424800966204</c:v>
                </c:pt>
                <c:pt idx="275">
                  <c:v>0.98462981825475104</c:v>
                </c:pt>
                <c:pt idx="276">
                  <c:v>0.98768483801793905</c:v>
                </c:pt>
                <c:pt idx="277">
                  <c:v>0.99074933661833098</c:v>
                </c:pt>
                <c:pt idx="278">
                  <c:v>0.99382334346599999</c:v>
                </c:pt>
                <c:pt idx="279">
                  <c:v>0.99690688806227001</c:v>
                </c:pt>
                <c:pt idx="280">
                  <c:v>1</c:v>
                </c:pt>
                <c:pt idx="281">
                  <c:v>1.0022701173839601</c:v>
                </c:pt>
                <c:pt idx="282">
                  <c:v>1.0045453882008499</c:v>
                </c:pt>
                <c:pt idx="283">
                  <c:v>1.00682582414957</c:v>
                </c:pt>
                <c:pt idx="284">
                  <c:v>1.00911143695559</c:v>
                </c:pt>
                <c:pt idx="285">
                  <c:v>1.01140223837097</c:v>
                </c:pt>
                <c:pt idx="286">
                  <c:v>1.0136982401744701</c:v>
                </c:pt>
                <c:pt idx="287">
                  <c:v>1.01599945417157</c:v>
                </c:pt>
                <c:pt idx="288">
                  <c:v>1.01830589219458</c:v>
                </c:pt>
                <c:pt idx="289">
                  <c:v>1.02061756610263</c:v>
                </c:pt>
                <c:pt idx="290">
                  <c:v>1.0229344877818101</c:v>
                </c:pt>
                <c:pt idx="291">
                  <c:v>1.0252566691451701</c:v>
                </c:pt>
                <c:pt idx="292">
                  <c:v>1.0275841221328199</c:v>
                </c:pt>
                <c:pt idx="293">
                  <c:v>1.02991685871195</c:v>
                </c:pt>
                <c:pt idx="294">
                  <c:v>1.03225489087694</c:v>
                </c:pt>
                <c:pt idx="295">
                  <c:v>1.0345982306493899</c:v>
                </c:pt>
                <c:pt idx="296">
                  <c:v>1.0369468900782</c:v>
                </c:pt>
                <c:pt idx="297">
                  <c:v>1.0393008812396001</c:v>
                </c:pt>
                <c:pt idx="298">
                  <c:v>1.0416602162372599</c:v>
                </c:pt>
                <c:pt idx="299">
                  <c:v>1.04402490720232</c:v>
                </c:pt>
                <c:pt idx="300">
                  <c:v>1.04639496629344</c:v>
                </c:pt>
                <c:pt idx="301">
                  <c:v>1.04877040569691</c:v>
                </c:pt>
                <c:pt idx="302">
                  <c:v>1.0511512376266601</c:v>
                </c:pt>
                <c:pt idx="303">
                  <c:v>1.05353747432436</c:v>
                </c:pt>
                <c:pt idx="304">
                  <c:v>1.05592912805947</c:v>
                </c:pt>
                <c:pt idx="305">
                  <c:v>1.0583262111292999</c:v>
                </c:pt>
                <c:pt idx="306">
                  <c:v>1.06072873585908</c:v>
                </c:pt>
                <c:pt idx="307">
                  <c:v>1.0631367146020201</c:v>
                </c:pt>
                <c:pt idx="308">
                  <c:v>1.06555015973936</c:v>
                </c:pt>
                <c:pt idx="309">
                  <c:v>1.0679690836804601</c:v>
                </c:pt>
                <c:pt idx="310">
                  <c:v>1.0703934988628501</c:v>
                </c:pt>
                <c:pt idx="311">
                  <c:v>1.07282341775229</c:v>
                </c:pt>
                <c:pt idx="312">
                  <c:v>1.07525885284284</c:v>
                </c:pt>
                <c:pt idx="313">
                  <c:v>1.07769981665693</c:v>
                </c:pt>
                <c:pt idx="314">
                  <c:v>1.0801463217454099</c:v>
                </c:pt>
                <c:pt idx="315">
                  <c:v>1.08259838068762</c:v>
                </c:pt>
                <c:pt idx="316">
                  <c:v>1.08505600609146</c:v>
                </c:pt>
                <c:pt idx="317">
                  <c:v>1.0875192105934599</c:v>
                </c:pt>
                <c:pt idx="318">
                  <c:v>1.0899880068588099</c:v>
                </c:pt>
                <c:pt idx="319">
                  <c:v>1.0924624075814799</c:v>
                </c:pt>
                <c:pt idx="320">
                  <c:v>1.0949424254842499</c:v>
                </c:pt>
                <c:pt idx="321">
                  <c:v>1.09742807331877</c:v>
                </c:pt>
                <c:pt idx="322">
                  <c:v>1.0999193638656499</c:v>
                </c:pt>
                <c:pt idx="323">
                  <c:v>1.1024163099345099</c:v>
                </c:pt>
                <c:pt idx="324">
                  <c:v>1.10491892436405</c:v>
                </c:pt>
                <c:pt idx="325">
                  <c:v>1.10742722002211</c:v>
                </c:pt>
                <c:pt idx="326">
                  <c:v>1.10994120980575</c:v>
                </c:pt>
                <c:pt idx="327">
                  <c:v>1.1124609066413</c:v>
                </c:pt>
                <c:pt idx="328">
                  <c:v>1.1149863234844399</c:v>
                </c:pt>
                <c:pt idx="329">
                  <c:v>1.11751747332025</c:v>
                </c:pt>
                <c:pt idx="330">
                  <c:v>1.12005436916331</c:v>
                </c:pt>
                <c:pt idx="331">
                  <c:v>1.1225970240577201</c:v>
                </c:pt>
                <c:pt idx="332">
                  <c:v>1.1251454510772101</c:v>
                </c:pt>
                <c:pt idx="333">
                  <c:v>1.1276996633251799</c:v>
                </c:pt>
                <c:pt idx="334">
                  <c:v>1.1302596739347699</c:v>
                </c:pt>
                <c:pt idx="335">
                  <c:v>1.1328254960689601</c:v>
                </c:pt>
                <c:pt idx="336">
                  <c:v>1.13539714292057</c:v>
                </c:pt>
                <c:pt idx="337">
                  <c:v>1.1379746277124101</c:v>
                </c:pt>
                <c:pt idx="338">
                  <c:v>1.14055796369728</c:v>
                </c:pt>
                <c:pt idx="339">
                  <c:v>1.1431471641580799</c:v>
                </c:pt>
                <c:pt idx="340">
                  <c:v>1.1457422424078501</c:v>
                </c:pt>
                <c:pt idx="341">
                  <c:v>1.14834321178987</c:v>
                </c:pt>
                <c:pt idx="342">
                  <c:v>1.1509500856777</c:v>
                </c:pt>
                <c:pt idx="343">
                  <c:v>1.15356287747526</c:v>
                </c:pt>
                <c:pt idx="344">
                  <c:v>1.1561816006169101</c:v>
                </c:pt>
                <c:pt idx="345">
                  <c:v>1.15880626856748</c:v>
                </c:pt>
                <c:pt idx="346">
                  <c:v>1.1614368948223901</c:v>
                </c:pt>
                <c:pt idx="347">
                  <c:v>1.1640734929076899</c:v>
                </c:pt>
                <c:pt idx="348">
                  <c:v>1.1667160763801401</c:v>
                </c:pt>
                <c:pt idx="349">
                  <c:v>1.1693646588272699</c:v>
                </c:pt>
                <c:pt idx="350">
                  <c:v>1.1720192538674601</c:v>
                </c:pt>
                <c:pt idx="351">
                  <c:v>1.1746798751499901</c:v>
                </c:pt>
                <c:pt idx="352">
                  <c:v>1.1773465363551501</c:v>
                </c:pt>
                <c:pt idx="353">
                  <c:v>1.18001925119427</c:v>
                </c:pt>
                <c:pt idx="354">
                  <c:v>1.1826980334098101</c:v>
                </c:pt>
                <c:pt idx="355">
                  <c:v>1.1853828967754301</c:v>
                </c:pt>
                <c:pt idx="356">
                  <c:v>1.1880738550960399</c:v>
                </c:pt>
                <c:pt idx="357">
                  <c:v>1.1907709222079199</c:v>
                </c:pt>
                <c:pt idx="358">
                  <c:v>1.19347411197873</c:v>
                </c:pt>
                <c:pt idx="359">
                  <c:v>1.19618343830763</c:v>
                </c:pt>
                <c:pt idx="360">
                  <c:v>1.19889891512533</c:v>
                </c:pt>
                <c:pt idx="361">
                  <c:v>1.20162055639416</c:v>
                </c:pt>
                <c:pt idx="362">
                  <c:v>1.2043483761081499</c:v>
                </c:pt>
                <c:pt idx="363">
                  <c:v>1.2070823882930899</c:v>
                </c:pt>
                <c:pt idx="364">
                  <c:v>1.20982260700662</c:v>
                </c:pt>
                <c:pt idx="365">
                  <c:v>1.2125690463382901</c:v>
                </c:pt>
                <c:pt idx="366">
                  <c:v>1.21532172040963</c:v>
                </c:pt>
                <c:pt idx="367">
                  <c:v>1.2180806433742299</c:v>
                </c:pt>
                <c:pt idx="368">
                  <c:v>1.2208458294178099</c:v>
                </c:pt>
                <c:pt idx="369">
                  <c:v>1.2236172927583</c:v>
                </c:pt>
                <c:pt idx="370">
                  <c:v>1.2263950476459</c:v>
                </c:pt>
                <c:pt idx="371">
                  <c:v>1.22917910836316</c:v>
                </c:pt>
                <c:pt idx="372">
                  <c:v>1.2319694892250499</c:v>
                </c:pt>
                <c:pt idx="373">
                  <c:v>1.23476620457904</c:v>
                </c:pt>
                <c:pt idx="374">
                  <c:v>1.23756926880518</c:v>
                </c:pt>
                <c:pt idx="375">
                  <c:v>1.2403786963161401</c:v>
                </c:pt>
                <c:pt idx="376">
                  <c:v>1.24319450155734</c:v>
                </c:pt>
                <c:pt idx="377">
                  <c:v>1.2460166990069601</c:v>
                </c:pt>
                <c:pt idx="378">
                  <c:v>1.24884530317607</c:v>
                </c:pt>
                <c:pt idx="379">
                  <c:v>1.2516803286086899</c:v>
                </c:pt>
                <c:pt idx="380">
                  <c:v>1.25452178988181</c:v>
                </c:pt>
                <c:pt idx="381">
                  <c:v>1.25736970160558</c:v>
                </c:pt>
                <c:pt idx="382">
                  <c:v>1.2602240784232499</c:v>
                </c:pt>
                <c:pt idx="383">
                  <c:v>1.26308493501136</c:v>
                </c:pt>
                <c:pt idx="384">
                  <c:v>1.2659522860797401</c:v>
                </c:pt>
                <c:pt idx="385">
                  <c:v>1.2688261463716299</c:v>
                </c:pt>
                <c:pt idx="386">
                  <c:v>1.2717065306637201</c:v>
                </c:pt>
                <c:pt idx="387">
                  <c:v>1.27459345376627</c:v>
                </c:pt>
                <c:pt idx="388">
                  <c:v>1.27748693052314</c:v>
                </c:pt>
                <c:pt idx="389">
                  <c:v>1.2803869758119</c:v>
                </c:pt>
                <c:pt idx="390">
                  <c:v>1.2832936045438801</c:v>
                </c:pt>
                <c:pt idx="391">
                  <c:v>1.2862068316642701</c:v>
                </c:pt>
                <c:pt idx="392">
                  <c:v>1.2891266721521899</c:v>
                </c:pt>
                <c:pt idx="393">
                  <c:v>1.2920531410207701</c:v>
                </c:pt>
                <c:pt idx="394">
                  <c:v>1.2949862533171901</c:v>
                </c:pt>
                <c:pt idx="395">
                  <c:v>1.2979260241228301</c:v>
                </c:pt>
                <c:pt idx="396">
                  <c:v>1.30087246855328</c:v>
                </c:pt>
                <c:pt idx="397">
                  <c:v>1.30382560175845</c:v>
                </c:pt>
                <c:pt idx="398">
                  <c:v>1.3067854389226501</c:v>
                </c:pt>
                <c:pt idx="399">
                  <c:v>1.3097519952646499</c:v>
                </c:pt>
                <c:pt idx="400">
                  <c:v>1.3127252860377701</c:v>
                </c:pt>
                <c:pt idx="401">
                  <c:v>1.3157053265299601</c:v>
                </c:pt>
                <c:pt idx="402">
                  <c:v>1.31869213206388</c:v>
                </c:pt>
                <c:pt idx="403">
                  <c:v>1.3216857179969601</c:v>
                </c:pt>
                <c:pt idx="404">
                  <c:v>1.32468609972151</c:v>
                </c:pt>
                <c:pt idx="405">
                  <c:v>1.32769329266477</c:v>
                </c:pt>
                <c:pt idx="406">
                  <c:v>1.3307073122890101</c:v>
                </c:pt>
                <c:pt idx="407">
                  <c:v>1.3337281740916</c:v>
                </c:pt>
                <c:pt idx="408">
                  <c:v>1.3367558936050701</c:v>
                </c:pt>
                <c:pt idx="409">
                  <c:v>1.3397904863972501</c:v>
                </c:pt>
                <c:pt idx="410">
                  <c:v>1.3428319680712799</c:v>
                </c:pt>
                <c:pt idx="411">
                  <c:v>1.3458803542657301</c:v>
                </c:pt>
                <c:pt idx="412">
                  <c:v>1.3489356606546701</c:v>
                </c:pt>
                <c:pt idx="413">
                  <c:v>1.35199790294776</c:v>
                </c:pt>
                <c:pt idx="414">
                  <c:v>1.35506709689031</c:v>
                </c:pt>
                <c:pt idx="415">
                  <c:v>1.3581432582633901</c:v>
                </c:pt>
                <c:pt idx="416">
                  <c:v>1.3612264028838701</c:v>
                </c:pt>
                <c:pt idx="417">
                  <c:v>1.3643165466045599</c:v>
                </c:pt>
                <c:pt idx="418">
                  <c:v>1.3674137053142199</c:v>
                </c:pt>
                <c:pt idx="419">
                  <c:v>1.3705178949377199</c:v>
                </c:pt>
                <c:pt idx="420">
                  <c:v>1.37362913143604</c:v>
                </c:pt>
                <c:pt idx="421">
                  <c:v>1.37674743080642</c:v>
                </c:pt>
                <c:pt idx="422">
                  <c:v>1.3798728090824099</c:v>
                </c:pt>
                <c:pt idx="423">
                  <c:v>1.38300528233395</c:v>
                </c:pt>
                <c:pt idx="424">
                  <c:v>1.38614486666748</c:v>
                </c:pt>
                <c:pt idx="425">
                  <c:v>1.38929157822598</c:v>
                </c:pt>
                <c:pt idx="426">
                  <c:v>1.3924454331891001</c:v>
                </c:pt>
                <c:pt idx="427">
                  <c:v>1.39560644777319</c:v>
                </c:pt>
                <c:pt idx="428">
                  <c:v>1.3987746382314401</c:v>
                </c:pt>
                <c:pt idx="429">
                  <c:v>1.40195002085392</c:v>
                </c:pt>
                <c:pt idx="430">
                  <c:v>1.4051326119676999</c:v>
                </c:pt>
                <c:pt idx="431">
                  <c:v>1.40832242793689</c:v>
                </c:pt>
                <c:pt idx="432">
                  <c:v>1.4115194851627599</c:v>
                </c:pt>
                <c:pt idx="433">
                  <c:v>1.41472380008382</c:v>
                </c:pt>
                <c:pt idx="434">
                  <c:v>1.4179353891758899</c:v>
                </c:pt>
                <c:pt idx="435">
                  <c:v>1.4211542689521801</c:v>
                </c:pt>
                <c:pt idx="436">
                  <c:v>1.4243804559634099</c:v>
                </c:pt>
                <c:pt idx="437">
                  <c:v>1.42761396679786</c:v>
                </c:pt>
                <c:pt idx="438">
                  <c:v>1.43085481808147</c:v>
                </c:pt>
                <c:pt idx="439">
                  <c:v>1.43410302647791</c:v>
                </c:pt>
                <c:pt idx="440">
                  <c:v>1.4373586086887</c:v>
                </c:pt>
                <c:pt idx="441">
                  <c:v>1.4406215814532599</c:v>
                </c:pt>
                <c:pt idx="442">
                  <c:v>1.44389196154902</c:v>
                </c:pt>
                <c:pt idx="443">
                  <c:v>1.4471697657914899</c:v>
                </c:pt>
                <c:pt idx="444">
                  <c:v>1.4504550110343399</c:v>
                </c:pt>
                <c:pt idx="445">
                  <c:v>1.4537477141695401</c:v>
                </c:pt>
                <c:pt idx="446">
                  <c:v>1.45704789212736</c:v>
                </c:pt>
                <c:pt idx="447">
                  <c:v>1.46035556187653</c:v>
                </c:pt>
                <c:pt idx="448">
                  <c:v>1.4636707404242999</c:v>
                </c:pt>
                <c:pt idx="449">
                  <c:v>1.46699344481653</c:v>
                </c:pt>
                <c:pt idx="450">
                  <c:v>1.47032369213775</c:v>
                </c:pt>
                <c:pt idx="451">
                  <c:v>1.47366149951132</c:v>
                </c:pt>
                <c:pt idx="452">
                  <c:v>1.4770068840994199</c:v>
                </c:pt>
                <c:pt idx="453">
                  <c:v>1.48035986310324</c:v>
                </c:pt>
                <c:pt idx="454">
                  <c:v>1.48372045376298</c:v>
                </c:pt>
                <c:pt idx="455">
                  <c:v>1.487088673358</c:v>
                </c:pt>
                <c:pt idx="456">
                  <c:v>1.4904645392068701</c:v>
                </c:pt>
                <c:pt idx="457">
                  <c:v>1.49384806866749</c:v>
                </c:pt>
                <c:pt idx="458">
                  <c:v>1.49723927913716</c:v>
                </c:pt>
                <c:pt idx="459">
                  <c:v>1.50063818805267</c:v>
                </c:pt>
                <c:pt idx="460">
                  <c:v>1.5040448128904</c:v>
                </c:pt>
                <c:pt idx="461">
                  <c:v>1.5074591711663901</c:v>
                </c:pt>
                <c:pt idx="462">
                  <c:v>1.51088128043646</c:v>
                </c:pt>
                <c:pt idx="463">
                  <c:v>1.5143111582962701</c:v>
                </c:pt>
                <c:pt idx="464">
                  <c:v>1.5177488223814299</c:v>
                </c:pt>
                <c:pt idx="465">
                  <c:v>1.5211942903675999</c:v>
                </c:pt>
                <c:pt idx="466">
                  <c:v>1.5246475799705399</c:v>
                </c:pt>
                <c:pt idx="467">
                  <c:v>1.52810870894623</c:v>
                </c:pt>
                <c:pt idx="468">
                  <c:v>1.5315776950909801</c:v>
                </c:pt>
                <c:pt idx="469">
                  <c:v>1.5350545562414899</c:v>
                </c:pt>
                <c:pt idx="470">
                  <c:v>1.5385393102749301</c:v>
                </c:pt>
                <c:pt idx="471">
                  <c:v>1.5420319751090901</c:v>
                </c:pt>
                <c:pt idx="472">
                  <c:v>1.5455325687024</c:v>
                </c:pt>
                <c:pt idx="473">
                  <c:v>1.5490411090540801</c:v>
                </c:pt>
                <c:pt idx="474">
                  <c:v>1.5525576142041999</c:v>
                </c:pt>
                <c:pt idx="475">
                  <c:v>1.5560821022338001</c:v>
                </c:pt>
                <c:pt idx="476">
                  <c:v>1.55961459126494</c:v>
                </c:pt>
                <c:pt idx="477">
                  <c:v>1.5631550994608401</c:v>
                </c:pt>
                <c:pt idx="478">
                  <c:v>1.5667036450259499</c:v>
                </c:pt>
                <c:pt idx="479">
                  <c:v>1.57026024620603</c:v>
                </c:pt>
                <c:pt idx="480">
                  <c:v>1.57382492128827</c:v>
                </c:pt>
                <c:pt idx="481">
                  <c:v>1.5773976886013901</c:v>
                </c:pt>
                <c:pt idx="482">
                  <c:v>1.5809785665156999</c:v>
                </c:pt>
                <c:pt idx="483">
                  <c:v>1.5845675734432001</c:v>
                </c:pt>
                <c:pt idx="484">
                  <c:v>1.58816472783773</c:v>
                </c:pt>
                <c:pt idx="485">
                  <c:v>1.5917700481949799</c:v>
                </c:pt>
                <c:pt idx="486">
                  <c:v>1.5953835530526399</c:v>
                </c:pt>
                <c:pt idx="487">
                  <c:v>1.5990052609905101</c:v>
                </c:pt>
                <c:pt idx="488">
                  <c:v>1.6026351906305201</c:v>
                </c:pt>
                <c:pt idx="489">
                  <c:v>1.6062733606369</c:v>
                </c:pt>
                <c:pt idx="490">
                  <c:v>1.60991978971627</c:v>
                </c:pt>
                <c:pt idx="491">
                  <c:v>1.6135744966176799</c:v>
                </c:pt>
                <c:pt idx="492">
                  <c:v>1.6172375001327599</c:v>
                </c:pt>
                <c:pt idx="493">
                  <c:v>1.6209088190957901</c:v>
                </c:pt>
                <c:pt idx="494">
                  <c:v>1.62458847238383</c:v>
                </c:pt>
                <c:pt idx="495">
                  <c:v>1.6282764789167601</c:v>
                </c:pt>
                <c:pt idx="496">
                  <c:v>1.6319728576574399</c:v>
                </c:pt>
                <c:pt idx="497">
                  <c:v>1.63567762761175</c:v>
                </c:pt>
                <c:pt idx="498">
                  <c:v>1.63939080782873</c:v>
                </c:pt>
                <c:pt idx="499">
                  <c:v>1.6431124174006799</c:v>
                </c:pt>
                <c:pt idx="500">
                  <c:v>1.64684247546322</c:v>
                </c:pt>
                <c:pt idx="501">
                  <c:v>1.6505810011954001</c:v>
                </c:pt>
                <c:pt idx="502">
                  <c:v>1.65432801381984</c:v>
                </c:pt>
                <c:pt idx="503">
                  <c:v>1.6580835326027801</c:v>
                </c:pt>
                <c:pt idx="504">
                  <c:v>1.66184757685419</c:v>
                </c:pt>
                <c:pt idx="505">
                  <c:v>1.66562016592789</c:v>
                </c:pt>
                <c:pt idx="506">
                  <c:v>1.6694013192216299</c:v>
                </c:pt>
                <c:pt idx="507">
                  <c:v>1.6731910561771901</c:v>
                </c:pt>
                <c:pt idx="508">
                  <c:v>1.6769893962805</c:v>
                </c:pt>
                <c:pt idx="509">
                  <c:v>1.6807963590617101</c:v>
                </c:pt>
                <c:pt idx="510">
                  <c:v>1.6846119640952999</c:v>
                </c:pt>
                <c:pt idx="511">
                  <c:v>1.6884362310002099</c:v>
                </c:pt>
                <c:pt idx="512">
                  <c:v>1.6922691794399001</c:v>
                </c:pt>
                <c:pt idx="513">
                  <c:v>1.69611082912248</c:v>
                </c:pt>
                <c:pt idx="514">
                  <c:v>1.69996119980079</c:v>
                </c:pt>
                <c:pt idx="515">
                  <c:v>1.7038203112725101</c:v>
                </c:pt>
                <c:pt idx="516">
                  <c:v>1.70768818338026</c:v>
                </c:pt>
                <c:pt idx="517">
                  <c:v>1.7115648360117299</c:v>
                </c:pt>
                <c:pt idx="518">
                  <c:v>1.7154502890997201</c:v>
                </c:pt>
                <c:pt idx="519">
                  <c:v>1.71934456262232</c:v>
                </c:pt>
                <c:pt idx="520">
                  <c:v>1.7232476766029401</c:v>
                </c:pt>
                <c:pt idx="521">
                  <c:v>1.7271596511104601</c:v>
                </c:pt>
                <c:pt idx="522">
                  <c:v>1.73108050625931</c:v>
                </c:pt>
                <c:pt idx="523">
                  <c:v>1.73501026220959</c:v>
                </c:pt>
                <c:pt idx="524">
                  <c:v>1.73894893916718</c:v>
                </c:pt>
                <c:pt idx="525">
                  <c:v>1.74289655738379</c:v>
                </c:pt>
                <c:pt idx="526">
                  <c:v>1.7468531371571401</c:v>
                </c:pt>
                <c:pt idx="527">
                  <c:v>1.7508186988310199</c:v>
                </c:pt>
                <c:pt idx="528">
                  <c:v>1.7547932627953899</c:v>
                </c:pt>
                <c:pt idx="529">
                  <c:v>1.7587768494865099</c:v>
                </c:pt>
                <c:pt idx="530">
                  <c:v>1.7627694793870301</c:v>
                </c:pt>
                <c:pt idx="531">
                  <c:v>1.76677117302609</c:v>
                </c:pt>
                <c:pt idx="532">
                  <c:v>1.77078195097945</c:v>
                </c:pt>
                <c:pt idx="533">
                  <c:v>1.7748018338695599</c:v>
                </c:pt>
                <c:pt idx="534">
                  <c:v>1.7788308423657</c:v>
                </c:pt>
                <c:pt idx="535">
                  <c:v>1.7828689971840701</c:v>
                </c:pt>
                <c:pt idx="536">
                  <c:v>1.7869163190879001</c:v>
                </c:pt>
                <c:pt idx="537">
                  <c:v>1.79097282888753</c:v>
                </c:pt>
                <c:pt idx="538">
                  <c:v>1.7950385474405799</c:v>
                </c:pt>
                <c:pt idx="539">
                  <c:v>1.7991134956519901</c:v>
                </c:pt>
                <c:pt idx="540">
                  <c:v>1.8031976944741801</c:v>
                </c:pt>
                <c:pt idx="541">
                  <c:v>1.8072911649071199</c:v>
                </c:pt>
                <c:pt idx="542">
                  <c:v>1.8113939279984399</c:v>
                </c:pt>
                <c:pt idx="543">
                  <c:v>1.81550600484358</c:v>
                </c:pt>
                <c:pt idx="544">
                  <c:v>1.8196274165858499</c:v>
                </c:pt>
                <c:pt idx="545">
                  <c:v>1.82375818441656</c:v>
                </c:pt>
                <c:pt idx="546">
                  <c:v>1.8278983295751401</c:v>
                </c:pt>
                <c:pt idx="547">
                  <c:v>1.83204787334921</c:v>
                </c:pt>
                <c:pt idx="548">
                  <c:v>1.83620683707474</c:v>
                </c:pt>
                <c:pt idx="549">
                  <c:v>1.8403752421361199</c:v>
                </c:pt>
                <c:pt idx="550">
                  <c:v>1.84455310996629</c:v>
                </c:pt>
                <c:pt idx="551">
                  <c:v>1.8487404620468599</c:v>
                </c:pt>
                <c:pt idx="552">
                  <c:v>1.85293731990817</c:v>
                </c:pt>
                <c:pt idx="553">
                  <c:v>1.8571437051294699</c:v>
                </c:pt>
                <c:pt idx="554">
                  <c:v>1.86135963933899</c:v>
                </c:pt>
                <c:pt idx="555">
                  <c:v>1.8655851442140501</c:v>
                </c:pt>
                <c:pt idx="556">
                  <c:v>1.86982024148118</c:v>
                </c:pt>
                <c:pt idx="557">
                  <c:v>1.8740649529162301</c:v>
                </c:pt>
                <c:pt idx="558">
                  <c:v>1.87831930034451</c:v>
                </c:pt>
                <c:pt idx="559">
                  <c:v>1.8825833056408401</c:v>
                </c:pt>
                <c:pt idx="560">
                  <c:v>1.8868569907297199</c:v>
                </c:pt>
                <c:pt idx="561">
                  <c:v>1.8911403775854101</c:v>
                </c:pt>
                <c:pt idx="562">
                  <c:v>1.89543348823207</c:v>
                </c:pt>
                <c:pt idx="563">
                  <c:v>1.89973634474384</c:v>
                </c:pt>
                <c:pt idx="564">
                  <c:v>1.90404896924497</c:v>
                </c:pt>
                <c:pt idx="565">
                  <c:v>1.9083713839099601</c:v>
                </c:pt>
                <c:pt idx="566">
                  <c:v>1.91270361096361</c:v>
                </c:pt>
                <c:pt idx="567">
                  <c:v>1.9170456726812199</c:v>
                </c:pt>
                <c:pt idx="568">
                  <c:v>1.9213975913886101</c:v>
                </c:pt>
                <c:pt idx="569">
                  <c:v>1.92575938946231</c:v>
                </c:pt>
                <c:pt idx="570">
                  <c:v>1.9301310893296399</c:v>
                </c:pt>
                <c:pt idx="571">
                  <c:v>1.93451271346884</c:v>
                </c:pt>
                <c:pt idx="572">
                  <c:v>1.93890428440917</c:v>
                </c:pt>
                <c:pt idx="573">
                  <c:v>1.94330582473103</c:v>
                </c:pt>
                <c:pt idx="574">
                  <c:v>1.9477173570660899</c:v>
                </c:pt>
                <c:pt idx="575">
                  <c:v>1.9521389040974</c:v>
                </c:pt>
                <c:pt idx="576">
                  <c:v>1.9565704885594899</c:v>
                </c:pt>
                <c:pt idx="577">
                  <c:v>1.9610121332385</c:v>
                </c:pt>
                <c:pt idx="578">
                  <c:v>1.9654638609723101</c:v>
                </c:pt>
                <c:pt idx="579">
                  <c:v>1.96992569465064</c:v>
                </c:pt>
                <c:pt idx="580">
                  <c:v>1.97439765721517</c:v>
                </c:pt>
                <c:pt idx="581">
                  <c:v>1.97887977165965</c:v>
                </c:pt>
                <c:pt idx="582">
                  <c:v>1.98337206103005</c:v>
                </c:pt>
                <c:pt idx="583">
                  <c:v>1.9878745484246501</c:v>
                </c:pt>
                <c:pt idx="584">
                  <c:v>1.9923872569941501</c:v>
                </c:pt>
                <c:pt idx="585">
                  <c:v>1.9969102099418301</c:v>
                </c:pt>
                <c:pt idx="586">
                  <c:v>2.0014434305236102</c:v>
                </c:pt>
                <c:pt idx="587">
                  <c:v>2.0059869420482501</c:v>
                </c:pt>
                <c:pt idx="588">
                  <c:v>2.0105407678773801</c:v>
                </c:pt>
                <c:pt idx="589">
                  <c:v>2.0151049314256899</c:v>
                </c:pt>
                <c:pt idx="590">
                  <c:v>2.0196794561610099</c:v>
                </c:pt>
                <c:pt idx="591">
                  <c:v>2.0242643656044601</c:v>
                </c:pt>
                <c:pt idx="592">
                  <c:v>2.0288596833305399</c:v>
                </c:pt>
                <c:pt idx="593">
                  <c:v>2.0334654329672701</c:v>
                </c:pt>
                <c:pt idx="594">
                  <c:v>2.0380816381963198</c:v>
                </c:pt>
                <c:pt idx="595">
                  <c:v>2.0427083227531102</c:v>
                </c:pt>
                <c:pt idx="596">
                  <c:v>2.04734551042695</c:v>
                </c:pt>
                <c:pt idx="597">
                  <c:v>2.0519932250611301</c:v>
                </c:pt>
                <c:pt idx="598">
                  <c:v>2.0566514905530999</c:v>
                </c:pt>
                <c:pt idx="599">
                  <c:v>2.06132033085454</c:v>
                </c:pt>
                <c:pt idx="600">
                  <c:v>2.0659997699715098</c:v>
                </c:pt>
                <c:pt idx="601">
                  <c:v>2.0706898319645699</c:v>
                </c:pt>
                <c:pt idx="602">
                  <c:v>2.0753905409489</c:v>
                </c:pt>
                <c:pt idx="603">
                  <c:v>2.0801019210943998</c:v>
                </c:pt>
                <c:pt idx="604">
                  <c:v>2.0848239966258801</c:v>
                </c:pt>
                <c:pt idx="605">
                  <c:v>2.0895567918230999</c:v>
                </c:pt>
                <c:pt idx="606">
                  <c:v>2.09430033102098</c:v>
                </c:pt>
                <c:pt idx="607">
                  <c:v>2.09905463860966</c:v>
                </c:pt>
                <c:pt idx="608">
                  <c:v>2.1038197390346398</c:v>
                </c:pt>
                <c:pt idx="609">
                  <c:v>2.10859565679693</c:v>
                </c:pt>
                <c:pt idx="610">
                  <c:v>2.1133824164531498</c:v>
                </c:pt>
                <c:pt idx="611">
                  <c:v>2.1181800426156898</c:v>
                </c:pt>
                <c:pt idx="612">
                  <c:v>2.12298855995278</c:v>
                </c:pt>
                <c:pt idx="613">
                  <c:v>2.1278079931886702</c:v>
                </c:pt>
                <c:pt idx="614">
                  <c:v>2.1326383671037199</c:v>
                </c:pt>
                <c:pt idx="615">
                  <c:v>2.1374797065345699</c:v>
                </c:pt>
                <c:pt idx="616">
                  <c:v>2.14233203637423</c:v>
                </c:pt>
                <c:pt idx="617">
                  <c:v>2.1471953815722098</c:v>
                </c:pt>
                <c:pt idx="618">
                  <c:v>2.1520697671346598</c:v>
                </c:pt>
                <c:pt idx="619">
                  <c:v>2.1569552181245202</c:v>
                </c:pt>
                <c:pt idx="620">
                  <c:v>2.1618517596615998</c:v>
                </c:pt>
                <c:pt idx="621">
                  <c:v>2.1667594169227402</c:v>
                </c:pt>
                <c:pt idx="622">
                  <c:v>2.1716782151419398</c:v>
                </c:pt>
                <c:pt idx="623">
                  <c:v>2.1766081796105001</c:v>
                </c:pt>
                <c:pt idx="624">
                  <c:v>2.1815493356770901</c:v>
                </c:pt>
                <c:pt idx="625">
                  <c:v>2.1865017087479601</c:v>
                </c:pt>
                <c:pt idx="626">
                  <c:v>2.1914653242870399</c:v>
                </c:pt>
                <c:pt idx="627">
                  <c:v>2.1964402078160399</c:v>
                </c:pt>
                <c:pt idx="628">
                  <c:v>2.2014263849146198</c:v>
                </c:pt>
                <c:pt idx="629">
                  <c:v>2.2064238812205099</c:v>
                </c:pt>
                <c:pt idx="630">
                  <c:v>2.2114327224296502</c:v>
                </c:pt>
                <c:pt idx="631">
                  <c:v>2.2164529342962802</c:v>
                </c:pt>
                <c:pt idx="632">
                  <c:v>2.2214845426331502</c:v>
                </c:pt>
                <c:pt idx="633">
                  <c:v>2.2265275733115701</c:v>
                </c:pt>
                <c:pt idx="634">
                  <c:v>2.2315820522615999</c:v>
                </c:pt>
                <c:pt idx="635">
                  <c:v>2.2366480054721598</c:v>
                </c:pt>
                <c:pt idx="636">
                  <c:v>2.2417254589911702</c:v>
                </c:pt>
                <c:pt idx="637">
                  <c:v>2.2468144389256799</c:v>
                </c:pt>
                <c:pt idx="638">
                  <c:v>2.2519149714420101</c:v>
                </c:pt>
                <c:pt idx="639">
                  <c:v>2.2570270827658701</c:v>
                </c:pt>
                <c:pt idx="640">
                  <c:v>2.2621507991825101</c:v>
                </c:pt>
                <c:pt idx="641">
                  <c:v>2.2672861470368599</c:v>
                </c:pt>
                <c:pt idx="642">
                  <c:v>2.2724331527336501</c:v>
                </c:pt>
                <c:pt idx="643">
                  <c:v>2.2775918427375501</c:v>
                </c:pt>
                <c:pt idx="644">
                  <c:v>2.2827622435733002</c:v>
                </c:pt>
                <c:pt idx="645">
                  <c:v>2.2879443818258798</c:v>
                </c:pt>
                <c:pt idx="646">
                  <c:v>2.2931382841405799</c:v>
                </c:pt>
                <c:pt idx="647">
                  <c:v>2.2983439772232201</c:v>
                </c:pt>
                <c:pt idx="648">
                  <c:v>2.3035614878402302</c:v>
                </c:pt>
                <c:pt idx="649">
                  <c:v>2.3087908428187802</c:v>
                </c:pt>
                <c:pt idx="650">
                  <c:v>2.3140320690469798</c:v>
                </c:pt>
                <c:pt idx="651">
                  <c:v>2.3192851934739598</c:v>
                </c:pt>
                <c:pt idx="652">
                  <c:v>2.3245502431100098</c:v>
                </c:pt>
                <c:pt idx="653">
                  <c:v>2.3298272450267699</c:v>
                </c:pt>
                <c:pt idx="654">
                  <c:v>2.3351162263573202</c:v>
                </c:pt>
                <c:pt idx="655">
                  <c:v>2.34041721429633</c:v>
                </c:pt>
                <c:pt idx="656">
                  <c:v>2.3457302361002101</c:v>
                </c:pt>
                <c:pt idx="657">
                  <c:v>2.3510553190872501</c:v>
                </c:pt>
                <c:pt idx="658">
                  <c:v>2.35639249063775</c:v>
                </c:pt>
                <c:pt idx="659">
                  <c:v>2.3617417781941699</c:v>
                </c:pt>
                <c:pt idx="660">
                  <c:v>2.3671032092612601</c:v>
                </c:pt>
                <c:pt idx="661">
                  <c:v>2.3724768114062198</c:v>
                </c:pt>
                <c:pt idx="662">
                  <c:v>2.3778626122588302</c:v>
                </c:pt>
                <c:pt idx="663">
                  <c:v>2.3832606395115699</c:v>
                </c:pt>
                <c:pt idx="664">
                  <c:v>2.38867092091983</c:v>
                </c:pt>
                <c:pt idx="665">
                  <c:v>2.3940934843019499</c:v>
                </c:pt>
                <c:pt idx="666">
                  <c:v>2.3995283575394799</c:v>
                </c:pt>
                <c:pt idx="667">
                  <c:v>2.40497556857723</c:v>
                </c:pt>
                <c:pt idx="668">
                  <c:v>2.4104351454234401</c:v>
                </c:pt>
                <c:pt idx="669">
                  <c:v>2.4159071161499601</c:v>
                </c:pt>
                <c:pt idx="670">
                  <c:v>2.4213915088923601</c:v>
                </c:pt>
                <c:pt idx="671">
                  <c:v>2.4268883518500601</c:v>
                </c:pt>
                <c:pt idx="672">
                  <c:v>2.43239767328651</c:v>
                </c:pt>
                <c:pt idx="673">
                  <c:v>2.43791950152933</c:v>
                </c:pt>
                <c:pt idx="674">
                  <c:v>2.4434538649704298</c:v>
                </c:pt>
                <c:pt idx="675">
                  <c:v>2.4490007920662</c:v>
                </c:pt>
                <c:pt idx="676">
                  <c:v>2.4545603113375898</c:v>
                </c:pt>
                <c:pt idx="677">
                  <c:v>2.46013245137032</c:v>
                </c:pt>
                <c:pt idx="678">
                  <c:v>2.4657172408150099</c:v>
                </c:pt>
                <c:pt idx="679">
                  <c:v>2.4713147083872999</c:v>
                </c:pt>
                <c:pt idx="680">
                  <c:v>2.4769248828680301</c:v>
                </c:pt>
                <c:pt idx="681">
                  <c:v>2.4825477931033899</c:v>
                </c:pt>
                <c:pt idx="682">
                  <c:v>2.4881834680050101</c:v>
                </c:pt>
                <c:pt idx="683">
                  <c:v>2.4938319365502002</c:v>
                </c:pt>
                <c:pt idx="684">
                  <c:v>2.4994932277820201</c:v>
                </c:pt>
                <c:pt idx="685">
                  <c:v>2.5051673708094899</c:v>
                </c:pt>
                <c:pt idx="686">
                  <c:v>2.51085439480768</c:v>
                </c:pt>
                <c:pt idx="687">
                  <c:v>2.51655432901791</c:v>
                </c:pt>
                <c:pt idx="688">
                  <c:v>2.5222672027478801</c:v>
                </c:pt>
                <c:pt idx="689">
                  <c:v>2.52799304537182</c:v>
                </c:pt>
                <c:pt idx="690">
                  <c:v>2.5337318863306399</c:v>
                </c:pt>
                <c:pt idx="691">
                  <c:v>2.5394837551320801</c:v>
                </c:pt>
                <c:pt idx="692">
                  <c:v>2.5452486813508801</c:v>
                </c:pt>
                <c:pt idx="693">
                  <c:v>2.5510266946289</c:v>
                </c:pt>
                <c:pt idx="694">
                  <c:v>2.5568178246753099</c:v>
                </c:pt>
                <c:pt idx="695">
                  <c:v>2.5626221012667201</c:v>
                </c:pt>
                <c:pt idx="696">
                  <c:v>2.56843955424731</c:v>
                </c:pt>
                <c:pt idx="697">
                  <c:v>2.5742702135290401</c:v>
                </c:pt>
                <c:pt idx="698">
                  <c:v>2.5801141090917699</c:v>
                </c:pt>
                <c:pt idx="699">
                  <c:v>2.5859712709834102</c:v>
                </c:pt>
                <c:pt idx="700">
                  <c:v>2.5918417293200799</c:v>
                </c:pt>
              </c:numCache>
            </c:numRef>
          </c:yVal>
          <c:smooth val="0"/>
        </c:ser>
        <c:ser>
          <c:idx val="2"/>
          <c:order val="2"/>
          <c:tx>
            <c:strRef>
              <c:f>Microsoft_Excel_Worksheet1!$D$1</c:f>
              <c:strCache>
                <c:ptCount val="1"/>
                <c:pt idx="0">
                  <c:v>upper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Microsoft_Excel_Worksheet1!$D$2:$D$10002</c:f>
              <c:numCache>
                <c:formatCode>General</c:formatCode>
                <c:ptCount val="10001"/>
                <c:pt idx="0">
                  <c:v>0.52998187192409396</c:v>
                </c:pt>
                <c:pt idx="1">
                  <c:v>0.53118499298472999</c:v>
                </c:pt>
                <c:pt idx="2">
                  <c:v>0.53239084527140101</c:v>
                </c:pt>
                <c:pt idx="3">
                  <c:v>0.53359943498430995</c:v>
                </c:pt>
                <c:pt idx="4">
                  <c:v>0.534810768337736</c:v>
                </c:pt>
                <c:pt idx="5">
                  <c:v>0.53602485156006696</c:v>
                </c:pt>
                <c:pt idx="6">
                  <c:v>0.53724169089382501</c:v>
                </c:pt>
                <c:pt idx="7">
                  <c:v>0.53846129259570896</c:v>
                </c:pt>
                <c:pt idx="8">
                  <c:v>0.53968366293661696</c:v>
                </c:pt>
                <c:pt idx="9">
                  <c:v>0.54090880820168596</c:v>
                </c:pt>
                <c:pt idx="10">
                  <c:v>0.54213673469031898</c:v>
                </c:pt>
                <c:pt idx="11">
                  <c:v>0.543367448716221</c:v>
                </c:pt>
                <c:pt idx="12">
                  <c:v>0.54460095660742702</c:v>
                </c:pt>
                <c:pt idx="13">
                  <c:v>0.54583726470633998</c:v>
                </c:pt>
                <c:pt idx="14">
                  <c:v>0.54707637936975995</c:v>
                </c:pt>
                <c:pt idx="15">
                  <c:v>0.54831830696891903</c:v>
                </c:pt>
                <c:pt idx="16">
                  <c:v>0.54956305388950999</c:v>
                </c:pt>
                <c:pt idx="17">
                  <c:v>0.55081062653172397</c:v>
                </c:pt>
                <c:pt idx="18">
                  <c:v>0.55206103131028095</c:v>
                </c:pt>
                <c:pt idx="19">
                  <c:v>0.55331427465446303</c:v>
                </c:pt>
                <c:pt idx="20">
                  <c:v>0.55457036300814699</c:v>
                </c:pt>
                <c:pt idx="21">
                  <c:v>0.555829302829838</c:v>
                </c:pt>
                <c:pt idx="22">
                  <c:v>0.55709110059270295</c:v>
                </c:pt>
                <c:pt idx="23">
                  <c:v>0.55835576278460597</c:v>
                </c:pt>
                <c:pt idx="24">
                  <c:v>0.55962329590813498</c:v>
                </c:pt>
                <c:pt idx="25">
                  <c:v>0.56089370648064196</c:v>
                </c:pt>
                <c:pt idx="26">
                  <c:v>0.56216700103427497</c:v>
                </c:pt>
                <c:pt idx="27">
                  <c:v>0.56344318611600896</c:v>
                </c:pt>
                <c:pt idx="28">
                  <c:v>0.56472226828768202</c:v>
                </c:pt>
                <c:pt idx="29">
                  <c:v>0.56600425412602795</c:v>
                </c:pt>
                <c:pt idx="30">
                  <c:v>0.56728915022271198</c:v>
                </c:pt>
                <c:pt idx="31">
                  <c:v>0.56857696318436202</c:v>
                </c:pt>
                <c:pt idx="32">
                  <c:v>0.56986769963260397</c:v>
                </c:pt>
                <c:pt idx="33">
                  <c:v>0.57116136620409397</c:v>
                </c:pt>
                <c:pt idx="34">
                  <c:v>0.57245796955055805</c:v>
                </c:pt>
                <c:pt idx="35">
                  <c:v>0.573757516338818</c:v>
                </c:pt>
                <c:pt idx="36">
                  <c:v>0.575060013250834</c:v>
                </c:pt>
                <c:pt idx="37">
                  <c:v>0.57636546698373203</c:v>
                </c:pt>
                <c:pt idx="38">
                  <c:v>0.57767388424984401</c:v>
                </c:pt>
                <c:pt idx="39">
                  <c:v>0.57898527177673598</c:v>
                </c:pt>
                <c:pt idx="40">
                  <c:v>0.58029963630725001</c:v>
                </c:pt>
                <c:pt idx="41">
                  <c:v>0.58161698459953504</c:v>
                </c:pt>
                <c:pt idx="42">
                  <c:v>0.58293732342707705</c:v>
                </c:pt>
                <c:pt idx="43">
                  <c:v>0.58426065957874596</c:v>
                </c:pt>
                <c:pt idx="44">
                  <c:v>0.58558699985881701</c:v>
                </c:pt>
                <c:pt idx="45">
                  <c:v>0.58691635108701401</c:v>
                </c:pt>
                <c:pt idx="46">
                  <c:v>0.58824872009854501</c:v>
                </c:pt>
                <c:pt idx="47">
                  <c:v>0.58958411374413</c:v>
                </c:pt>
                <c:pt idx="48">
                  <c:v>0.59092253889004398</c:v>
                </c:pt>
                <c:pt idx="49">
                  <c:v>0.59226400241814903</c:v>
                </c:pt>
                <c:pt idx="50">
                  <c:v>0.59360851122592995</c:v>
                </c:pt>
                <c:pt idx="51">
                  <c:v>0.59495607222652802</c:v>
                </c:pt>
                <c:pt idx="52">
                  <c:v>0.59630669234877898</c:v>
                </c:pt>
                <c:pt idx="53">
                  <c:v>0.59766037853724896</c:v>
                </c:pt>
                <c:pt idx="54">
                  <c:v>0.59901713775226695</c:v>
                </c:pt>
                <c:pt idx="55">
                  <c:v>0.60037697696996595</c:v>
                </c:pt>
                <c:pt idx="56">
                  <c:v>0.60173990318231196</c:v>
                </c:pt>
                <c:pt idx="57">
                  <c:v>0.60310592339714597</c:v>
                </c:pt>
                <c:pt idx="58">
                  <c:v>0.604475044638216</c:v>
                </c:pt>
                <c:pt idx="59">
                  <c:v>0.60584727394521598</c:v>
                </c:pt>
                <c:pt idx="60">
                  <c:v>0.60722261837382097</c:v>
                </c:pt>
                <c:pt idx="61">
                  <c:v>0.60860108499572196</c:v>
                </c:pt>
                <c:pt idx="62">
                  <c:v>0.60998268089866503</c:v>
                </c:pt>
                <c:pt idx="63">
                  <c:v>0.61136741318648502</c:v>
                </c:pt>
                <c:pt idx="64">
                  <c:v>0.612755288979143</c:v>
                </c:pt>
                <c:pt idx="65">
                  <c:v>0.61414631541276499</c:v>
                </c:pt>
                <c:pt idx="66">
                  <c:v>0.61554049963967605</c:v>
                </c:pt>
                <c:pt idx="67">
                  <c:v>0.61693784882843605</c:v>
                </c:pt>
                <c:pt idx="68">
                  <c:v>0.61833837016388205</c:v>
                </c:pt>
                <c:pt idx="69">
                  <c:v>0.61974207084715704</c:v>
                </c:pt>
                <c:pt idx="70">
                  <c:v>0.62114895809575599</c:v>
                </c:pt>
                <c:pt idx="71">
                  <c:v>0.62255903914355504</c:v>
                </c:pt>
                <c:pt idx="72">
                  <c:v>0.623972321240853</c:v>
                </c:pt>
                <c:pt idx="73">
                  <c:v>0.62538881165440896</c:v>
                </c:pt>
                <c:pt idx="74">
                  <c:v>0.62680851766747703</c:v>
                </c:pt>
                <c:pt idx="75">
                  <c:v>0.62823144657984498</c:v>
                </c:pt>
                <c:pt idx="76">
                  <c:v>0.62965760570787299</c:v>
                </c:pt>
                <c:pt idx="77">
                  <c:v>0.63108700238452997</c:v>
                </c:pt>
                <c:pt idx="78">
                  <c:v>0.63251964395943205</c:v>
                </c:pt>
                <c:pt idx="79">
                  <c:v>0.63395553779887703</c:v>
                </c:pt>
                <c:pt idx="80">
                  <c:v>0.63539469128588899</c:v>
                </c:pt>
                <c:pt idx="81">
                  <c:v>0.63683711182025005</c:v>
                </c:pt>
                <c:pt idx="82">
                  <c:v>0.63828280681854099</c:v>
                </c:pt>
                <c:pt idx="83">
                  <c:v>0.63973178371418005</c:v>
                </c:pt>
                <c:pt idx="84">
                  <c:v>0.64118404995745804</c:v>
                </c:pt>
                <c:pt idx="85">
                  <c:v>0.64263961301558103</c:v>
                </c:pt>
                <c:pt idx="86">
                  <c:v>0.64409848037270601</c:v>
                </c:pt>
                <c:pt idx="87">
                  <c:v>0.64556065952997899</c:v>
                </c:pt>
                <c:pt idx="88">
                  <c:v>0.64702615800557595</c:v>
                </c:pt>
                <c:pt idx="89">
                  <c:v>0.64849498333473798</c:v>
                </c:pt>
                <c:pt idx="90">
                  <c:v>0.64996714306981396</c:v>
                </c:pt>
                <c:pt idx="91">
                  <c:v>0.65144264478029701</c:v>
                </c:pt>
                <c:pt idx="92">
                  <c:v>0.65292149605286198</c:v>
                </c:pt>
                <c:pt idx="93">
                  <c:v>0.65440370449141005</c:v>
                </c:pt>
                <c:pt idx="94">
                  <c:v>0.65588927771710104</c:v>
                </c:pt>
                <c:pt idx="95">
                  <c:v>0.65737822336839602</c:v>
                </c:pt>
                <c:pt idx="96">
                  <c:v>0.65887054910109799</c:v>
                </c:pt>
                <c:pt idx="97">
                  <c:v>0.66036626258838904</c:v>
                </c:pt>
                <c:pt idx="98">
                  <c:v>0.661865371520868</c:v>
                </c:pt>
                <c:pt idx="99">
                  <c:v>0.66336788360659604</c:v>
                </c:pt>
                <c:pt idx="100">
                  <c:v>0.66487380657112904</c:v>
                </c:pt>
                <c:pt idx="101">
                  <c:v>0.66638314815756206</c:v>
                </c:pt>
                <c:pt idx="102">
                  <c:v>0.66789591612656996</c:v>
                </c:pt>
                <c:pt idx="103">
                  <c:v>0.66941211825644098</c:v>
                </c:pt>
                <c:pt idx="104">
                  <c:v>0.67093176234312601</c:v>
                </c:pt>
                <c:pt idx="105">
                  <c:v>0.67245485620026901</c:v>
                </c:pt>
                <c:pt idx="106">
                  <c:v>0.67398140765925396</c:v>
                </c:pt>
                <c:pt idx="107">
                  <c:v>0.67551142456924396</c:v>
                </c:pt>
                <c:pt idx="108">
                  <c:v>0.67704491479721896</c:v>
                </c:pt>
                <c:pt idx="109">
                  <c:v>0.67858188622801896</c:v>
                </c:pt>
                <c:pt idx="110">
                  <c:v>0.68012234676438199</c:v>
                </c:pt>
                <c:pt idx="111">
                  <c:v>0.68166630432698805</c:v>
                </c:pt>
                <c:pt idx="112">
                  <c:v>0.68321376685449797</c:v>
                </c:pt>
                <c:pt idx="113">
                  <c:v>0.68476474230359097</c:v>
                </c:pt>
                <c:pt idx="114">
                  <c:v>0.68631923864901401</c:v>
                </c:pt>
                <c:pt idx="115">
                  <c:v>0.68787726388361403</c:v>
                </c:pt>
                <c:pt idx="116">
                  <c:v>0.68943882601838402</c:v>
                </c:pt>
                <c:pt idx="117">
                  <c:v>0.69100393308250196</c:v>
                </c:pt>
                <c:pt idx="118">
                  <c:v>0.69257259312337405</c:v>
                </c:pt>
                <c:pt idx="119">
                  <c:v>0.69414481420667495</c:v>
                </c:pt>
                <c:pt idx="120">
                  <c:v>0.69572060441638806</c:v>
                </c:pt>
                <c:pt idx="121">
                  <c:v>0.69729997185484904</c:v>
                </c:pt>
                <c:pt idx="122">
                  <c:v>0.69888292464278801</c:v>
                </c:pt>
                <c:pt idx="123">
                  <c:v>0.70046947091936995</c:v>
                </c:pt>
                <c:pt idx="124">
                  <c:v>0.702059618842233</c:v>
                </c:pt>
                <c:pt idx="125">
                  <c:v>0.70365337658754001</c:v>
                </c:pt>
                <c:pt idx="126">
                  <c:v>0.70525075235001</c:v>
                </c:pt>
                <c:pt idx="127">
                  <c:v>0.70685175434296799</c:v>
                </c:pt>
                <c:pt idx="128">
                  <c:v>0.70845639079838096</c:v>
                </c:pt>
                <c:pt idx="129">
                  <c:v>0.71006466996690698</c:v>
                </c:pt>
                <c:pt idx="130">
                  <c:v>0.71167660011793099</c:v>
                </c:pt>
                <c:pt idx="131">
                  <c:v>0.71329218953961304</c:v>
                </c:pt>
                <c:pt idx="132">
                  <c:v>0.71491144653892602</c:v>
                </c:pt>
                <c:pt idx="133">
                  <c:v>0.71653437944170295</c:v>
                </c:pt>
                <c:pt idx="134">
                  <c:v>0.71816099659267496</c:v>
                </c:pt>
                <c:pt idx="135">
                  <c:v>0.71979130635551902</c:v>
                </c:pt>
                <c:pt idx="136">
                  <c:v>0.72142531711289604</c:v>
                </c:pt>
                <c:pt idx="137">
                  <c:v>0.72306303726650001</c:v>
                </c:pt>
                <c:pt idx="138">
                  <c:v>0.72470447523709403</c:v>
                </c:pt>
                <c:pt idx="139">
                  <c:v>0.72634963946455999</c:v>
                </c:pt>
                <c:pt idx="140">
                  <c:v>0.72799853840793805</c:v>
                </c:pt>
                <c:pt idx="141">
                  <c:v>0.72965118054547196</c:v>
                </c:pt>
                <c:pt idx="142">
                  <c:v>0.73130757437465199</c:v>
                </c:pt>
                <c:pt idx="143">
                  <c:v>0.73296772841225799</c:v>
                </c:pt>
                <c:pt idx="144">
                  <c:v>0.73463165119440399</c:v>
                </c:pt>
                <c:pt idx="145">
                  <c:v>0.73629935127658497</c:v>
                </c:pt>
                <c:pt idx="146">
                  <c:v>0.73797083723371304</c:v>
                </c:pt>
                <c:pt idx="147">
                  <c:v>0.73964611766016897</c:v>
                </c:pt>
                <c:pt idx="148">
                  <c:v>0.74132520116984402</c:v>
                </c:pt>
                <c:pt idx="149">
                  <c:v>0.74300809639618404</c:v>
                </c:pt>
                <c:pt idx="150">
                  <c:v>0.74469481199223297</c:v>
                </c:pt>
                <c:pt idx="151">
                  <c:v>0.74638535663067695</c:v>
                </c:pt>
                <c:pt idx="152">
                  <c:v>0.74807973900389402</c:v>
                </c:pt>
                <c:pt idx="153">
                  <c:v>0.74977796782399198</c:v>
                </c:pt>
                <c:pt idx="154">
                  <c:v>0.75148005182285604</c:v>
                </c:pt>
                <c:pt idx="155">
                  <c:v>0.75318599975219402</c:v>
                </c:pt>
                <c:pt idx="156">
                  <c:v>0.75489582038358405</c:v>
                </c:pt>
                <c:pt idx="157">
                  <c:v>0.75660952250851199</c:v>
                </c:pt>
                <c:pt idx="158">
                  <c:v>0.75832711493842397</c:v>
                </c:pt>
                <c:pt idx="159">
                  <c:v>0.76004860650477102</c:v>
                </c:pt>
                <c:pt idx="160">
                  <c:v>0.76177400605904799</c:v>
                </c:pt>
                <c:pt idx="161">
                  <c:v>0.76350332247284802</c:v>
                </c:pt>
                <c:pt idx="162">
                  <c:v>0.76523656463790102</c:v>
                </c:pt>
                <c:pt idx="163">
                  <c:v>0.76697374146612396</c:v>
                </c:pt>
                <c:pt idx="164">
                  <c:v>0.76871486188966298</c:v>
                </c:pt>
                <c:pt idx="165">
                  <c:v>0.770459934860944</c:v>
                </c:pt>
                <c:pt idx="166">
                  <c:v>0.77220896935271299</c:v>
                </c:pt>
                <c:pt idx="167">
                  <c:v>0.773961974358086</c:v>
                </c:pt>
                <c:pt idx="168">
                  <c:v>0.77571895889059705</c:v>
                </c:pt>
                <c:pt idx="169">
                  <c:v>0.77747993198423804</c:v>
                </c:pt>
                <c:pt idx="170">
                  <c:v>0.77924490269351199</c:v>
                </c:pt>
                <c:pt idx="171">
                  <c:v>0.78101388009347505</c:v>
                </c:pt>
                <c:pt idx="172">
                  <c:v>0.78278687327978602</c:v>
                </c:pt>
                <c:pt idx="173">
                  <c:v>0.78456389136875004</c:v>
                </c:pt>
                <c:pt idx="174">
                  <c:v>0.78634494349737005</c:v>
                </c:pt>
                <c:pt idx="175">
                  <c:v>0.78813003882338895</c:v>
                </c:pt>
                <c:pt idx="176">
                  <c:v>0.78991918652533899</c:v>
                </c:pt>
                <c:pt idx="177">
                  <c:v>0.79171239580259001</c:v>
                </c:pt>
                <c:pt idx="178">
                  <c:v>0.793509675875394</c:v>
                </c:pt>
                <c:pt idx="179">
                  <c:v>0.79531103598493602</c:v>
                </c:pt>
                <c:pt idx="180">
                  <c:v>0.79711648539337698</c:v>
                </c:pt>
                <c:pt idx="181">
                  <c:v>0.798926033383905</c:v>
                </c:pt>
                <c:pt idx="182">
                  <c:v>0.80073968926078498</c:v>
                </c:pt>
                <c:pt idx="183">
                  <c:v>0.80255746234939795</c:v>
                </c:pt>
                <c:pt idx="184">
                  <c:v>0.804379361996301</c:v>
                </c:pt>
                <c:pt idx="185">
                  <c:v>0.80620539756926302</c:v>
                </c:pt>
                <c:pt idx="186">
                  <c:v>0.80803557845732399</c:v>
                </c:pt>
                <c:pt idx="187">
                  <c:v>0.80986991407083397</c:v>
                </c:pt>
                <c:pt idx="188">
                  <c:v>0.81170841384150905</c:v>
                </c:pt>
                <c:pt idx="189">
                  <c:v>0.81355108722247305</c:v>
                </c:pt>
                <c:pt idx="190">
                  <c:v>0.81539794368831298</c:v>
                </c:pt>
                <c:pt idx="191">
                  <c:v>0.81724899273512097</c:v>
                </c:pt>
                <c:pt idx="192">
                  <c:v>0.81910424388054903</c:v>
                </c:pt>
                <c:pt idx="193">
                  <c:v>0.82096370666385399</c:v>
                </c:pt>
                <c:pt idx="194">
                  <c:v>0.82282739064594801</c:v>
                </c:pt>
                <c:pt idx="195">
                  <c:v>0.82469530540944802</c:v>
                </c:pt>
                <c:pt idx="196">
                  <c:v>0.82656746055872399</c:v>
                </c:pt>
                <c:pt idx="197">
                  <c:v>0.82844386571994999</c:v>
                </c:pt>
                <c:pt idx="198">
                  <c:v>0.83032453054115196</c:v>
                </c:pt>
                <c:pt idx="199">
                  <c:v>0.83220946469225798</c:v>
                </c:pt>
                <c:pt idx="200">
                  <c:v>0.83409867786514802</c:v>
                </c:pt>
                <c:pt idx="201">
                  <c:v>0.83599217977370399</c:v>
                </c:pt>
                <c:pt idx="202">
                  <c:v>0.83788998015385896</c:v>
                </c:pt>
                <c:pt idx="203">
                  <c:v>0.83979208876364797</c:v>
                </c:pt>
                <c:pt idx="204">
                  <c:v>0.84169851538325802</c:v>
                </c:pt>
                <c:pt idx="205">
                  <c:v>0.843609269815079</c:v>
                </c:pt>
                <c:pt idx="206">
                  <c:v>0.84552436188375202</c:v>
                </c:pt>
                <c:pt idx="207">
                  <c:v>0.847443801436222</c:v>
                </c:pt>
                <c:pt idx="208">
                  <c:v>0.84936759834178799</c:v>
                </c:pt>
                <c:pt idx="209">
                  <c:v>0.851295762492152</c:v>
                </c:pt>
                <c:pt idx="210">
                  <c:v>0.85322830380147296</c:v>
                </c:pt>
                <c:pt idx="211">
                  <c:v>0.85516523220641505</c:v>
                </c:pt>
                <c:pt idx="212">
                  <c:v>0.85710655766620103</c:v>
                </c:pt>
                <c:pt idx="213">
                  <c:v>0.85905229016266105</c:v>
                </c:pt>
                <c:pt idx="214">
                  <c:v>0.861002439700286</c:v>
                </c:pt>
                <c:pt idx="215">
                  <c:v>0.86295701630627697</c:v>
                </c:pt>
                <c:pt idx="216">
                  <c:v>0.86491603003060002</c:v>
                </c:pt>
                <c:pt idx="217">
                  <c:v>0.866879490946034</c:v>
                </c:pt>
                <c:pt idx="218">
                  <c:v>0.868847409148225</c:v>
                </c:pt>
                <c:pt idx="219">
                  <c:v>0.87081979475573701</c:v>
                </c:pt>
                <c:pt idx="220">
                  <c:v>0.87279665791010497</c:v>
                </c:pt>
                <c:pt idx="221">
                  <c:v>0.87477800877588396</c:v>
                </c:pt>
                <c:pt idx="222">
                  <c:v>0.87676385754070796</c:v>
                </c:pt>
                <c:pt idx="223">
                  <c:v>0.87875421441533497</c:v>
                </c:pt>
                <c:pt idx="224">
                  <c:v>0.88074908963370302</c:v>
                </c:pt>
                <c:pt idx="225">
                  <c:v>0.88274849345298401</c:v>
                </c:pt>
                <c:pt idx="226">
                  <c:v>0.88475243615363097</c:v>
                </c:pt>
                <c:pt idx="227">
                  <c:v>0.88676092803944095</c:v>
                </c:pt>
                <c:pt idx="228">
                  <c:v>0.88877397943759495</c:v>
                </c:pt>
                <c:pt idx="229">
                  <c:v>0.89079160069872398</c:v>
                </c:pt>
                <c:pt idx="230">
                  <c:v>0.89281380219695095</c:v>
                </c:pt>
                <c:pt idx="231">
                  <c:v>0.894840594329954</c:v>
                </c:pt>
                <c:pt idx="232">
                  <c:v>0.89687198751901098</c:v>
                </c:pt>
                <c:pt idx="233">
                  <c:v>0.89890799220906004</c:v>
                </c:pt>
                <c:pt idx="234">
                  <c:v>0.90094861886875</c:v>
                </c:pt>
                <c:pt idx="235">
                  <c:v>0.90299387799049502</c:v>
                </c:pt>
                <c:pt idx="236">
                  <c:v>0.905043780090526</c:v>
                </c:pt>
                <c:pt idx="237">
                  <c:v>0.90709833570895004</c:v>
                </c:pt>
                <c:pt idx="238">
                  <c:v>0.90915755540980003</c:v>
                </c:pt>
                <c:pt idx="239">
                  <c:v>0.91122144978108999</c:v>
                </c:pt>
                <c:pt idx="240">
                  <c:v>0.91329002943487103</c:v>
                </c:pt>
                <c:pt idx="241">
                  <c:v>0.91536330500728402</c:v>
                </c:pt>
                <c:pt idx="242">
                  <c:v>0.91744128715861595</c:v>
                </c:pt>
                <c:pt idx="243">
                  <c:v>0.91952398657335299</c:v>
                </c:pt>
                <c:pt idx="244">
                  <c:v>0.92161141396023705</c:v>
                </c:pt>
                <c:pt idx="245">
                  <c:v>0.92370358005232001</c:v>
                </c:pt>
                <c:pt idx="246">
                  <c:v>0.92580049560701805</c:v>
                </c:pt>
                <c:pt idx="247">
                  <c:v>0.92790217140617004</c:v>
                </c:pt>
                <c:pt idx="248">
                  <c:v>0.93000861825608905</c:v>
                </c:pt>
                <c:pt idx="249">
                  <c:v>0.93211984698762096</c:v>
                </c:pt>
                <c:pt idx="250">
                  <c:v>0.93423586845619699</c:v>
                </c:pt>
                <c:pt idx="251">
                  <c:v>0.93635669354189399</c:v>
                </c:pt>
                <c:pt idx="252">
                  <c:v>0.93848233314948604</c:v>
                </c:pt>
                <c:pt idx="253">
                  <c:v>0.94061279820850396</c:v>
                </c:pt>
                <c:pt idx="254">
                  <c:v>0.94274809967328799</c:v>
                </c:pt>
                <c:pt idx="255">
                  <c:v>0.94488824852304698</c:v>
                </c:pt>
                <c:pt idx="256">
                  <c:v>0.94703325576191399</c:v>
                </c:pt>
                <c:pt idx="257">
                  <c:v>0.94918313241900298</c:v>
                </c:pt>
                <c:pt idx="258">
                  <c:v>0.95133788954846499</c:v>
                </c:pt>
                <c:pt idx="259">
                  <c:v>0.95349753822954397</c:v>
                </c:pt>
                <c:pt idx="260">
                  <c:v>0.95566208956663701</c:v>
                </c:pt>
                <c:pt idx="261">
                  <c:v>0.957831554689349</c:v>
                </c:pt>
                <c:pt idx="262">
                  <c:v>0.96000594475255097</c:v>
                </c:pt>
                <c:pt idx="263">
                  <c:v>0.96218527093643402</c:v>
                </c:pt>
                <c:pt idx="264">
                  <c:v>0.96436954444657197</c:v>
                </c:pt>
                <c:pt idx="265">
                  <c:v>0.96655877651397704</c:v>
                </c:pt>
                <c:pt idx="266">
                  <c:v>0.96875297839515595</c:v>
                </c:pt>
                <c:pt idx="267">
                  <c:v>0.97095216137217</c:v>
                </c:pt>
                <c:pt idx="268">
                  <c:v>0.97315633675268998</c:v>
                </c:pt>
                <c:pt idx="269">
                  <c:v>0.97536551587005804</c:v>
                </c:pt>
                <c:pt idx="270">
                  <c:v>0.97757971008334499</c:v>
                </c:pt>
                <c:pt idx="271">
                  <c:v>0.97979893077740698</c:v>
                </c:pt>
                <c:pt idx="272">
                  <c:v>0.98202318936294597</c:v>
                </c:pt>
                <c:pt idx="273">
                  <c:v>0.98425249727656605</c:v>
                </c:pt>
                <c:pt idx="274">
                  <c:v>0.98648686598083501</c:v>
                </c:pt>
                <c:pt idx="275">
                  <c:v>0.98872630696434105</c:v>
                </c:pt>
                <c:pt idx="276">
                  <c:v>0.99097083174175504</c:v>
                </c:pt>
                <c:pt idx="277">
                  <c:v>0.99322045185388497</c:v>
                </c:pt>
                <c:pt idx="278">
                  <c:v>0.99547517886773795</c:v>
                </c:pt>
                <c:pt idx="279">
                  <c:v>0.99773502437658201</c:v>
                </c:pt>
                <c:pt idx="280">
                  <c:v>1</c:v>
                </c:pt>
                <c:pt idx="281">
                  <c:v>1.00310270896387</c:v>
                </c:pt>
                <c:pt idx="282">
                  <c:v>1.0062150447306399</c:v>
                </c:pt>
                <c:pt idx="283">
                  <c:v>1.0093370371695101</c:v>
                </c:pt>
                <c:pt idx="284">
                  <c:v>1.0124687162422901</c:v>
                </c:pt>
                <c:pt idx="285">
                  <c:v>1.0156101120038099</c:v>
                </c:pt>
                <c:pt idx="286">
                  <c:v>1.0187612546021201</c:v>
                </c:pt>
                <c:pt idx="287">
                  <c:v>1.02192217427881</c:v>
                </c:pt>
                <c:pt idx="288">
                  <c:v>1.02509290136932</c:v>
                </c:pt>
                <c:pt idx="289">
                  <c:v>1.0282734663031901</c:v>
                </c:pt>
                <c:pt idx="290">
                  <c:v>1.0314638996043901</c:v>
                </c:pt>
                <c:pt idx="291">
                  <c:v>1.0346642318916</c:v>
                </c:pt>
                <c:pt idx="292">
                  <c:v>1.0378744938784801</c:v>
                </c:pt>
                <c:pt idx="293">
                  <c:v>1.0410947163740101</c:v>
                </c:pt>
                <c:pt idx="294">
                  <c:v>1.04432493028273</c:v>
                </c:pt>
                <c:pt idx="295">
                  <c:v>1.04756516660511</c:v>
                </c:pt>
                <c:pt idx="296">
                  <c:v>1.0508154564377701</c:v>
                </c:pt>
                <c:pt idx="297">
                  <c:v>1.0540758309738201</c:v>
                </c:pt>
                <c:pt idx="298">
                  <c:v>1.05734632150318</c:v>
                </c:pt>
                <c:pt idx="299">
                  <c:v>1.0606269594128199</c:v>
                </c:pt>
                <c:pt idx="300">
                  <c:v>1.0639177761871099</c:v>
                </c:pt>
                <c:pt idx="301">
                  <c:v>1.0672188034081</c:v>
                </c:pt>
                <c:pt idx="302">
                  <c:v>1.07053007275584</c:v>
                </c:pt>
                <c:pt idx="303">
                  <c:v>1.07385161600866</c:v>
                </c:pt>
                <c:pt idx="304">
                  <c:v>1.0771834650435099</c:v>
                </c:pt>
                <c:pt idx="305">
                  <c:v>1.0805256518362301</c:v>
                </c:pt>
                <c:pt idx="306">
                  <c:v>1.0838782084618701</c:v>
                </c:pt>
                <c:pt idx="307">
                  <c:v>1.087241167095</c:v>
                </c:pt>
                <c:pt idx="308">
                  <c:v>1.0906145600100301</c:v>
                </c:pt>
                <c:pt idx="309">
                  <c:v>1.0939984195815</c:v>
                </c:pt>
                <c:pt idx="310">
                  <c:v>1.09739277828439</c:v>
                </c:pt>
                <c:pt idx="311">
                  <c:v>1.1007976686944501</c:v>
                </c:pt>
                <c:pt idx="312">
                  <c:v>1.10421312348851</c:v>
                </c:pt>
                <c:pt idx="313">
                  <c:v>1.1076391754447801</c:v>
                </c:pt>
                <c:pt idx="314">
                  <c:v>1.1110758574431601</c:v>
                </c:pt>
                <c:pt idx="315">
                  <c:v>1.11452320246558</c:v>
                </c:pt>
                <c:pt idx="316">
                  <c:v>1.1179812435963099</c:v>
                </c:pt>
                <c:pt idx="317">
                  <c:v>1.1214500140222501</c:v>
                </c:pt>
                <c:pt idx="318">
                  <c:v>1.1249295470332801</c:v>
                </c:pt>
                <c:pt idx="319">
                  <c:v>1.1284198760225801</c:v>
                </c:pt>
                <c:pt idx="320">
                  <c:v>1.1319210344869199</c:v>
                </c:pt>
                <c:pt idx="321">
                  <c:v>1.1354330560270101</c:v>
                </c:pt>
                <c:pt idx="322">
                  <c:v>1.1389559743478099</c:v>
                </c:pt>
                <c:pt idx="323">
                  <c:v>1.1424898232588701</c:v>
                </c:pt>
                <c:pt idx="324">
                  <c:v>1.1460346366746199</c:v>
                </c:pt>
                <c:pt idx="325">
                  <c:v>1.1495904486147299</c:v>
                </c:pt>
                <c:pt idx="326">
                  <c:v>1.1531572932044201</c:v>
                </c:pt>
                <c:pt idx="327">
                  <c:v>1.1567352046747901</c:v>
                </c:pt>
                <c:pt idx="328">
                  <c:v>1.1603242173631501</c:v>
                </c:pt>
                <c:pt idx="329">
                  <c:v>1.16392436571335</c:v>
                </c:pt>
                <c:pt idx="330">
                  <c:v>1.16753568427612</c:v>
                </c:pt>
                <c:pt idx="331">
                  <c:v>1.1711582077093501</c:v>
                </c:pt>
                <c:pt idx="332">
                  <c:v>1.1747919707785199</c:v>
                </c:pt>
                <c:pt idx="333">
                  <c:v>1.17843700835693</c:v>
                </c:pt>
                <c:pt idx="334">
                  <c:v>1.1820933554261099</c:v>
                </c:pt>
                <c:pt idx="335">
                  <c:v>1.18576104707611</c:v>
                </c:pt>
                <c:pt idx="336">
                  <c:v>1.1894401185058801</c:v>
                </c:pt>
                <c:pt idx="337">
                  <c:v>1.19313060502355</c:v>
                </c:pt>
                <c:pt idx="338">
                  <c:v>1.19683254204681</c:v>
                </c:pt>
                <c:pt idx="339">
                  <c:v>1.2005459651032699</c:v>
                </c:pt>
                <c:pt idx="340">
                  <c:v>1.20427090983073</c:v>
                </c:pt>
                <c:pt idx="341">
                  <c:v>1.2080074119775801</c:v>
                </c:pt>
                <c:pt idx="342">
                  <c:v>1.2117555074031401</c:v>
                </c:pt>
                <c:pt idx="343">
                  <c:v>1.2155152320779701</c:v>
                </c:pt>
                <c:pt idx="344">
                  <c:v>1.21928662208426</c:v>
                </c:pt>
                <c:pt idx="345">
                  <c:v>1.2230697136161199</c:v>
                </c:pt>
                <c:pt idx="346">
                  <c:v>1.22686454297999</c:v>
                </c:pt>
                <c:pt idx="347">
                  <c:v>1.23067114659494</c:v>
                </c:pt>
                <c:pt idx="348">
                  <c:v>1.23448956099305</c:v>
                </c:pt>
                <c:pt idx="349">
                  <c:v>1.2383198228197401</c:v>
                </c:pt>
                <c:pt idx="350">
                  <c:v>1.2421619688341301</c:v>
                </c:pt>
                <c:pt idx="351">
                  <c:v>1.2460160359094099</c:v>
                </c:pt>
                <c:pt idx="352">
                  <c:v>1.24988206103314</c:v>
                </c:pt>
                <c:pt idx="353">
                  <c:v>1.2537600813076899</c:v>
                </c:pt>
                <c:pt idx="354">
                  <c:v>1.2576501339505</c:v>
                </c:pt>
                <c:pt idx="355">
                  <c:v>1.2615522562945101</c:v>
                </c:pt>
                <c:pt idx="356">
                  <c:v>1.2654664857885001</c:v>
                </c:pt>
                <c:pt idx="357">
                  <c:v>1.26939285999743</c:v>
                </c:pt>
                <c:pt idx="358">
                  <c:v>1.27333141660281</c:v>
                </c:pt>
                <c:pt idx="359">
                  <c:v>1.27728219340307</c:v>
                </c:pt>
                <c:pt idx="360">
                  <c:v>1.28124522831393</c:v>
                </c:pt>
                <c:pt idx="361">
                  <c:v>1.28522055936873</c:v>
                </c:pt>
                <c:pt idx="362">
                  <c:v>1.2892082247188299</c:v>
                </c:pt>
                <c:pt idx="363">
                  <c:v>1.2932082626339501</c:v>
                </c:pt>
                <c:pt idx="364">
                  <c:v>1.29722071150257</c:v>
                </c:pt>
                <c:pt idx="365">
                  <c:v>1.30124560983226</c:v>
                </c:pt>
                <c:pt idx="366">
                  <c:v>1.30528299625008</c:v>
                </c:pt>
                <c:pt idx="367">
                  <c:v>1.30933290950292</c:v>
                </c:pt>
                <c:pt idx="368">
                  <c:v>1.3133953884579199</c:v>
                </c:pt>
                <c:pt idx="369">
                  <c:v>1.3174704721027899</c:v>
                </c:pt>
                <c:pt idx="370">
                  <c:v>1.32155819954621</c:v>
                </c:pt>
                <c:pt idx="371">
                  <c:v>1.3256586100182099</c:v>
                </c:pt>
                <c:pt idx="372">
                  <c:v>1.32977174287054</c:v>
                </c:pt>
                <c:pt idx="373">
                  <c:v>1.3338976375770399</c:v>
                </c:pt>
                <c:pt idx="374">
                  <c:v>1.33803633373403</c:v>
                </c:pt>
                <c:pt idx="375">
                  <c:v>1.34218787106068</c:v>
                </c:pt>
                <c:pt idx="376">
                  <c:v>1.34635228939941</c:v>
                </c:pt>
                <c:pt idx="377">
                  <c:v>1.35052962871625</c:v>
                </c:pt>
                <c:pt idx="378">
                  <c:v>1.35471992910124</c:v>
                </c:pt>
                <c:pt idx="379">
                  <c:v>1.35892323076878</c:v>
                </c:pt>
                <c:pt idx="380">
                  <c:v>1.3631395740581</c:v>
                </c:pt>
                <c:pt idx="381">
                  <c:v>1.3673689994335301</c:v>
                </c:pt>
                <c:pt idx="382">
                  <c:v>1.3716115474849799</c:v>
                </c:pt>
                <c:pt idx="383">
                  <c:v>1.3758672589283001</c:v>
                </c:pt>
                <c:pt idx="384">
                  <c:v>1.38013617460567</c:v>
                </c:pt>
                <c:pt idx="385">
                  <c:v>1.38441833548597</c:v>
                </c:pt>
                <c:pt idx="386">
                  <c:v>1.3887137826652201</c:v>
                </c:pt>
                <c:pt idx="387">
                  <c:v>1.3930225573669399</c:v>
                </c:pt>
                <c:pt idx="388">
                  <c:v>1.3973447009425499</c:v>
                </c:pt>
                <c:pt idx="389">
                  <c:v>1.4016802548717699</c:v>
                </c:pt>
                <c:pt idx="390">
                  <c:v>1.40602926076304</c:v>
                </c:pt>
                <c:pt idx="391">
                  <c:v>1.41039176035386</c:v>
                </c:pt>
                <c:pt idx="392">
                  <c:v>1.4147677955112801</c:v>
                </c:pt>
                <c:pt idx="393">
                  <c:v>1.4191574082322</c:v>
                </c:pt>
                <c:pt idx="394">
                  <c:v>1.4235606406438499</c:v>
                </c:pt>
                <c:pt idx="395">
                  <c:v>1.4279775350041899</c:v>
                </c:pt>
                <c:pt idx="396">
                  <c:v>1.4324081337022401</c:v>
                </c:pt>
                <c:pt idx="397">
                  <c:v>1.4368524792585899</c:v>
                </c:pt>
                <c:pt idx="398">
                  <c:v>1.4413106143257399</c:v>
                </c:pt>
                <c:pt idx="399">
                  <c:v>1.4457825816885199</c:v>
                </c:pt>
                <c:pt idx="400">
                  <c:v>1.4502684242645301</c:v>
                </c:pt>
                <c:pt idx="401">
                  <c:v>1.4547681851045</c:v>
                </c:pt>
                <c:pt idx="402">
                  <c:v>1.4592819073927701</c:v>
                </c:pt>
                <c:pt idx="403">
                  <c:v>1.4638096344476501</c:v>
                </c:pt>
                <c:pt idx="404">
                  <c:v>1.46835140972184</c:v>
                </c:pt>
                <c:pt idx="405">
                  <c:v>1.4729072768028899</c:v>
                </c:pt>
                <c:pt idx="406">
                  <c:v>1.47747727941357</c:v>
                </c:pt>
                <c:pt idx="407">
                  <c:v>1.48206146141231</c:v>
                </c:pt>
                <c:pt idx="408">
                  <c:v>1.4866598667936299</c:v>
                </c:pt>
                <c:pt idx="409">
                  <c:v>1.49127253968855</c:v>
                </c:pt>
                <c:pt idx="410">
                  <c:v>1.4958995243650099</c:v>
                </c:pt>
                <c:pt idx="411">
                  <c:v>1.5005408652283001</c:v>
                </c:pt>
                <c:pt idx="412">
                  <c:v>1.5051966068214899</c:v>
                </c:pt>
                <c:pt idx="413">
                  <c:v>1.5098667938258501</c:v>
                </c:pt>
                <c:pt idx="414">
                  <c:v>1.5145514710612999</c:v>
                </c:pt>
                <c:pt idx="415">
                  <c:v>1.5192506834868</c:v>
                </c:pt>
                <c:pt idx="416">
                  <c:v>1.52396447620081</c:v>
                </c:pt>
                <c:pt idx="417">
                  <c:v>1.52869289444173</c:v>
                </c:pt>
                <c:pt idx="418">
                  <c:v>1.53343598358831</c:v>
                </c:pt>
                <c:pt idx="419">
                  <c:v>1.5381937891601001</c:v>
                </c:pt>
                <c:pt idx="420">
                  <c:v>1.54296635681789</c:v>
                </c:pt>
                <c:pt idx="421">
                  <c:v>1.5477537323641299</c:v>
                </c:pt>
                <c:pt idx="422">
                  <c:v>1.5525559617433999</c:v>
                </c:pt>
                <c:pt idx="423">
                  <c:v>1.5573730910428001</c:v>
                </c:pt>
                <c:pt idx="424">
                  <c:v>1.5622051664924601</c:v>
                </c:pt>
                <c:pt idx="425">
                  <c:v>1.5670522344659299</c:v>
                </c:pt>
                <c:pt idx="426">
                  <c:v>1.57191434148066</c:v>
                </c:pt>
                <c:pt idx="427">
                  <c:v>1.5767915341984</c:v>
                </c:pt>
                <c:pt idx="428">
                  <c:v>1.5816838594256999</c:v>
                </c:pt>
                <c:pt idx="429">
                  <c:v>1.5865913641143401</c:v>
                </c:pt>
                <c:pt idx="430">
                  <c:v>1.5915140953617699</c:v>
                </c:pt>
                <c:pt idx="431">
                  <c:v>1.5964521004115699</c:v>
                </c:pt>
                <c:pt idx="432">
                  <c:v>1.6014054266539</c:v>
                </c:pt>
                <c:pt idx="433">
                  <c:v>1.6063741216259599</c:v>
                </c:pt>
                <c:pt idx="434">
                  <c:v>1.6113582330124501</c:v>
                </c:pt>
                <c:pt idx="435">
                  <c:v>1.61635780864601</c:v>
                </c:pt>
                <c:pt idx="436">
                  <c:v>1.6213728965077101</c:v>
                </c:pt>
                <c:pt idx="437">
                  <c:v>1.6264035447274801</c:v>
                </c:pt>
                <c:pt idx="438">
                  <c:v>1.63144980158456</c:v>
                </c:pt>
                <c:pt idx="439">
                  <c:v>1.63651171550804</c:v>
                </c:pt>
                <c:pt idx="440">
                  <c:v>1.6415893350772099</c:v>
                </c:pt>
                <c:pt idx="441">
                  <c:v>1.6466827090221401</c:v>
                </c:pt>
                <c:pt idx="442">
                  <c:v>1.6517918862240699</c:v>
                </c:pt>
                <c:pt idx="443">
                  <c:v>1.6569169157158901</c:v>
                </c:pt>
                <c:pt idx="444">
                  <c:v>1.6620578466826701</c:v>
                </c:pt>
                <c:pt idx="445">
                  <c:v>1.66721472846203</c:v>
                </c:pt>
                <c:pt idx="446">
                  <c:v>1.67238761054472</c:v>
                </c:pt>
                <c:pt idx="447">
                  <c:v>1.67757654257501</c:v>
                </c:pt>
                <c:pt idx="448">
                  <c:v>1.68278157435123</c:v>
                </c:pt>
                <c:pt idx="449">
                  <c:v>1.6880027558262001</c:v>
                </c:pt>
                <c:pt idx="450">
                  <c:v>1.6932401371077299</c:v>
                </c:pt>
                <c:pt idx="451">
                  <c:v>1.6984937684591099</c:v>
                </c:pt>
                <c:pt idx="452">
                  <c:v>1.70376370029958</c:v>
                </c:pt>
                <c:pt idx="453">
                  <c:v>1.7090499832048001</c:v>
                </c:pt>
                <c:pt idx="454">
                  <c:v>1.7143526679073899</c:v>
                </c:pt>
                <c:pt idx="455">
                  <c:v>1.7196718052973301</c:v>
                </c:pt>
                <c:pt idx="456">
                  <c:v>1.72500744642253</c:v>
                </c:pt>
                <c:pt idx="457">
                  <c:v>1.73035964248928</c:v>
                </c:pt>
                <c:pt idx="458">
                  <c:v>1.7357284448627399</c:v>
                </c:pt>
                <c:pt idx="459">
                  <c:v>1.74111390506745</c:v>
                </c:pt>
                <c:pt idx="460">
                  <c:v>1.7465160747878199</c:v>
                </c:pt>
                <c:pt idx="461">
                  <c:v>1.7519350058686001</c:v>
                </c:pt>
                <c:pt idx="462">
                  <c:v>1.7573707503154099</c:v>
                </c:pt>
                <c:pt idx="463">
                  <c:v>1.7628233602952501</c:v>
                </c:pt>
                <c:pt idx="464">
                  <c:v>1.76829288813695</c:v>
                </c:pt>
                <c:pt idx="465">
                  <c:v>1.77377938633171</c:v>
                </c:pt>
                <c:pt idx="466">
                  <c:v>1.7792829075336001</c:v>
                </c:pt>
                <c:pt idx="467">
                  <c:v>1.7848035045600601</c:v>
                </c:pt>
                <c:pt idx="468">
                  <c:v>1.7903412303924</c:v>
                </c:pt>
                <c:pt idx="469">
                  <c:v>1.7958961381763101</c:v>
                </c:pt>
                <c:pt idx="470">
                  <c:v>1.8014682812224001</c:v>
                </c:pt>
                <c:pt idx="471">
                  <c:v>1.8070577130066701</c:v>
                </c:pt>
                <c:pt idx="472">
                  <c:v>1.81266448717104</c:v>
                </c:pt>
                <c:pt idx="473">
                  <c:v>1.8182886575238599</c:v>
                </c:pt>
                <c:pt idx="474">
                  <c:v>1.82393027804046</c:v>
                </c:pt>
                <c:pt idx="475">
                  <c:v>1.8295894028635999</c:v>
                </c:pt>
                <c:pt idx="476">
                  <c:v>1.83526608630406</c:v>
                </c:pt>
                <c:pt idx="477">
                  <c:v>1.8409603828411101</c:v>
                </c:pt>
                <c:pt idx="478">
                  <c:v>1.8466723471230699</c:v>
                </c:pt>
                <c:pt idx="479">
                  <c:v>1.85240203396781</c:v>
                </c:pt>
                <c:pt idx="480">
                  <c:v>1.85814949836329</c:v>
                </c:pt>
                <c:pt idx="481">
                  <c:v>1.8639147954680599</c:v>
                </c:pt>
                <c:pt idx="482">
                  <c:v>1.8696979806118399</c:v>
                </c:pt>
                <c:pt idx="483">
                  <c:v>1.8754991092960001</c:v>
                </c:pt>
                <c:pt idx="484">
                  <c:v>1.8813182371941399</c:v>
                </c:pt>
                <c:pt idx="485">
                  <c:v>1.88715542015256</c:v>
                </c:pt>
                <c:pt idx="486">
                  <c:v>1.8930107141908801</c:v>
                </c:pt>
                <c:pt idx="487">
                  <c:v>1.8988841755024899</c:v>
                </c:pt>
                <c:pt idx="488">
                  <c:v>1.9047758604551699</c:v>
                </c:pt>
                <c:pt idx="489">
                  <c:v>1.91068582559155</c:v>
                </c:pt>
                <c:pt idx="490">
                  <c:v>1.9166141276297499</c:v>
                </c:pt>
                <c:pt idx="491">
                  <c:v>1.9225608234638101</c:v>
                </c:pt>
                <c:pt idx="492">
                  <c:v>1.92852597016435</c:v>
                </c:pt>
                <c:pt idx="493">
                  <c:v>1.9345096249790299</c:v>
                </c:pt>
                <c:pt idx="494">
                  <c:v>1.94051184533313</c:v>
                </c:pt>
                <c:pt idx="495">
                  <c:v>1.94653268883013</c:v>
                </c:pt>
                <c:pt idx="496">
                  <c:v>1.9525722132522201</c:v>
                </c:pt>
                <c:pt idx="497">
                  <c:v>1.95863047656088</c:v>
                </c:pt>
                <c:pt idx="498">
                  <c:v>1.9647075368974001</c:v>
                </c:pt>
                <c:pt idx="499">
                  <c:v>1.9708034525835101</c:v>
                </c:pt>
                <c:pt idx="500">
                  <c:v>1.9769182821218501</c:v>
                </c:pt>
                <c:pt idx="501">
                  <c:v>1.9830520841966199</c:v>
                </c:pt>
                <c:pt idx="502">
                  <c:v>1.98920491767407</c:v>
                </c:pt>
                <c:pt idx="503">
                  <c:v>1.9953768416030999</c:v>
                </c:pt>
                <c:pt idx="504">
                  <c:v>2.0015679152158299</c:v>
                </c:pt>
                <c:pt idx="505">
                  <c:v>2.0077781979281601</c:v>
                </c:pt>
                <c:pt idx="506">
                  <c:v>2.0140077493403199</c:v>
                </c:pt>
                <c:pt idx="507">
                  <c:v>2.0202566292375002</c:v>
                </c:pt>
                <c:pt idx="508">
                  <c:v>2.02652489759034</c:v>
                </c:pt>
                <c:pt idx="509">
                  <c:v>2.0328126145555898</c:v>
                </c:pt>
                <c:pt idx="510">
                  <c:v>2.03911984047663</c:v>
                </c:pt>
                <c:pt idx="511">
                  <c:v>2.0454466358840699</c:v>
                </c:pt>
                <c:pt idx="512">
                  <c:v>2.05179306149634</c:v>
                </c:pt>
                <c:pt idx="513">
                  <c:v>2.0581591782202402</c:v>
                </c:pt>
                <c:pt idx="514">
                  <c:v>2.0645450471515598</c:v>
                </c:pt>
                <c:pt idx="515">
                  <c:v>2.0709507295756602</c:v>
                </c:pt>
                <c:pt idx="516">
                  <c:v>2.0773762869680401</c:v>
                </c:pt>
                <c:pt idx="517">
                  <c:v>2.0838217809949402</c:v>
                </c:pt>
                <c:pt idx="518">
                  <c:v>2.0902872735139302</c:v>
                </c:pt>
                <c:pt idx="519">
                  <c:v>2.0967728265745098</c:v>
                </c:pt>
                <c:pt idx="520">
                  <c:v>2.1032785024187199</c:v>
                </c:pt>
                <c:pt idx="521">
                  <c:v>2.1098043634816701</c:v>
                </c:pt>
                <c:pt idx="522">
                  <c:v>2.1163504723922499</c:v>
                </c:pt>
                <c:pt idx="523">
                  <c:v>2.1229168919736199</c:v>
                </c:pt>
                <c:pt idx="524">
                  <c:v>2.1295036852438902</c:v>
                </c:pt>
                <c:pt idx="525">
                  <c:v>2.1361109154166802</c:v>
                </c:pt>
                <c:pt idx="526">
                  <c:v>2.1427386459017499</c:v>
                </c:pt>
                <c:pt idx="527">
                  <c:v>2.1493869403056101</c:v>
                </c:pt>
                <c:pt idx="528">
                  <c:v>2.1560558624321202</c:v>
                </c:pt>
                <c:pt idx="529">
                  <c:v>2.1627454762830798</c:v>
                </c:pt>
                <c:pt idx="530">
                  <c:v>2.1694558460589</c:v>
                </c:pt>
                <c:pt idx="531">
                  <c:v>2.1761870361591802</c:v>
                </c:pt>
                <c:pt idx="532">
                  <c:v>2.1829391111833201</c:v>
                </c:pt>
                <c:pt idx="533">
                  <c:v>2.1897121359311602</c:v>
                </c:pt>
                <c:pt idx="534">
                  <c:v>2.1965061754035902</c:v>
                </c:pt>
                <c:pt idx="535">
                  <c:v>2.2033212948031999</c:v>
                </c:pt>
                <c:pt idx="536">
                  <c:v>2.2101575595348599</c:v>
                </c:pt>
                <c:pt idx="537">
                  <c:v>2.2170150352063902</c:v>
                </c:pt>
                <c:pt idx="538">
                  <c:v>2.2238937876291498</c:v>
                </c:pt>
                <c:pt idx="539">
                  <c:v>2.2307938828187099</c:v>
                </c:pt>
                <c:pt idx="540">
                  <c:v>2.2377153869954598</c:v>
                </c:pt>
                <c:pt idx="541">
                  <c:v>2.24465836658527</c:v>
                </c:pt>
                <c:pt idx="542">
                  <c:v>2.2516228882200902</c:v>
                </c:pt>
                <c:pt idx="543">
                  <c:v>2.2586090187386199</c:v>
                </c:pt>
                <c:pt idx="544">
                  <c:v>2.26561682518693</c:v>
                </c:pt>
                <c:pt idx="545">
                  <c:v>2.2726463748191201</c:v>
                </c:pt>
                <c:pt idx="546">
                  <c:v>2.2796977350979599</c:v>
                </c:pt>
                <c:pt idx="547">
                  <c:v>2.2867709736955599</c:v>
                </c:pt>
                <c:pt idx="548">
                  <c:v>2.2938661584939499</c:v>
                </c:pt>
                <c:pt idx="549">
                  <c:v>2.3009833575858099</c:v>
                </c:pt>
                <c:pt idx="550">
                  <c:v>2.3081226392751</c:v>
                </c:pt>
                <c:pt idx="551">
                  <c:v>2.3152840720776799</c:v>
                </c:pt>
                <c:pt idx="552">
                  <c:v>2.32246772472201</c:v>
                </c:pt>
                <c:pt idx="553">
                  <c:v>2.3296736661497901</c:v>
                </c:pt>
                <c:pt idx="554">
                  <c:v>2.3369019655166401</c:v>
                </c:pt>
                <c:pt idx="555">
                  <c:v>2.3441526921927198</c:v>
                </c:pt>
                <c:pt idx="556">
                  <c:v>2.3514259157634498</c:v>
                </c:pt>
                <c:pt idx="557">
                  <c:v>2.3587217060301602</c:v>
                </c:pt>
                <c:pt idx="558">
                  <c:v>2.3660401330107201</c:v>
                </c:pt>
                <c:pt idx="559">
                  <c:v>2.3733812669402798</c:v>
                </c:pt>
                <c:pt idx="560">
                  <c:v>2.38074517827188</c:v>
                </c:pt>
                <c:pt idx="561">
                  <c:v>2.3881319376771901</c:v>
                </c:pt>
                <c:pt idx="562">
                  <c:v>2.3955416160471099</c:v>
                </c:pt>
                <c:pt idx="563">
                  <c:v>2.4029742844925299</c:v>
                </c:pt>
                <c:pt idx="564">
                  <c:v>2.4104300143449602</c:v>
                </c:pt>
                <c:pt idx="565">
                  <c:v>2.4179088771572399</c:v>
                </c:pt>
                <c:pt idx="566">
                  <c:v>2.4254109447042098</c:v>
                </c:pt>
                <c:pt idx="567">
                  <c:v>2.4329362889834001</c:v>
                </c:pt>
                <c:pt idx="568">
                  <c:v>2.44048498221574</c:v>
                </c:pt>
                <c:pt idx="569">
                  <c:v>2.4480570968462398</c:v>
                </c:pt>
                <c:pt idx="570">
                  <c:v>2.4556527055446802</c:v>
                </c:pt>
                <c:pt idx="571">
                  <c:v>2.4632718812063099</c:v>
                </c:pt>
                <c:pt idx="572">
                  <c:v>2.4709146969525699</c:v>
                </c:pt>
                <c:pt idx="573">
                  <c:v>2.4785812261317499</c:v>
                </c:pt>
                <c:pt idx="574">
                  <c:v>2.4862715423197299</c:v>
                </c:pt>
                <c:pt idx="575">
                  <c:v>2.49398571932069</c:v>
                </c:pt>
                <c:pt idx="576">
                  <c:v>2.5017238311677801</c:v>
                </c:pt>
                <c:pt idx="577">
                  <c:v>2.5094859521238599</c:v>
                </c:pt>
                <c:pt idx="578">
                  <c:v>2.51727215668221</c:v>
                </c:pt>
                <c:pt idx="579">
                  <c:v>2.5250825195672402</c:v>
                </c:pt>
                <c:pt idx="580">
                  <c:v>2.5329171157352</c:v>
                </c:pt>
                <c:pt idx="581">
                  <c:v>2.5407760203749099</c:v>
                </c:pt>
                <c:pt idx="582">
                  <c:v>2.5486593089085101</c:v>
                </c:pt>
                <c:pt idx="583">
                  <c:v>2.55656705699209</c:v>
                </c:pt>
                <c:pt idx="584">
                  <c:v>2.5644993405165502</c:v>
                </c:pt>
                <c:pt idx="585">
                  <c:v>2.5724562356081901</c:v>
                </c:pt>
                <c:pt idx="586">
                  <c:v>2.5804378186295698</c:v>
                </c:pt>
                <c:pt idx="587">
                  <c:v>2.5884441661801199</c:v>
                </c:pt>
                <c:pt idx="588">
                  <c:v>2.5964753550970001</c:v>
                </c:pt>
                <c:pt idx="589">
                  <c:v>2.6045314624557099</c:v>
                </c:pt>
                <c:pt idx="590">
                  <c:v>2.6126125655709398</c:v>
                </c:pt>
                <c:pt idx="591">
                  <c:v>2.62071874199725</c:v>
                </c:pt>
                <c:pt idx="592">
                  <c:v>2.6288500695298098</c:v>
                </c:pt>
                <c:pt idx="593">
                  <c:v>2.6370066262052001</c:v>
                </c:pt>
                <c:pt idx="594">
                  <c:v>2.6451884903020999</c:v>
                </c:pt>
                <c:pt idx="595">
                  <c:v>2.65339574034207</c:v>
                </c:pt>
                <c:pt idx="596">
                  <c:v>2.6616284550903102</c:v>
                </c:pt>
                <c:pt idx="597">
                  <c:v>2.6698867135564002</c:v>
                </c:pt>
                <c:pt idx="598">
                  <c:v>2.6781705949950498</c:v>
                </c:pt>
                <c:pt idx="599">
                  <c:v>2.6864801789069102</c:v>
                </c:pt>
                <c:pt idx="600">
                  <c:v>2.6948155450392499</c:v>
                </c:pt>
                <c:pt idx="601">
                  <c:v>2.7031767733868</c:v>
                </c:pt>
                <c:pt idx="602">
                  <c:v>2.7115639441925001</c:v>
                </c:pt>
                <c:pt idx="603">
                  <c:v>2.71997713794824</c:v>
                </c:pt>
                <c:pt idx="604">
                  <c:v>2.7284164353956601</c:v>
                </c:pt>
                <c:pt idx="605">
                  <c:v>2.7368819175269201</c:v>
                </c:pt>
                <c:pt idx="606">
                  <c:v>2.7453736655854701</c:v>
                </c:pt>
                <c:pt idx="607">
                  <c:v>2.7538917610668401</c:v>
                </c:pt>
                <c:pt idx="608">
                  <c:v>2.7624362857194198</c:v>
                </c:pt>
                <c:pt idx="609">
                  <c:v>2.77100732154523</c:v>
                </c:pt>
                <c:pt idx="610">
                  <c:v>2.7796049508007199</c:v>
                </c:pt>
                <c:pt idx="611">
                  <c:v>2.7882292559975799</c:v>
                </c:pt>
                <c:pt idx="612">
                  <c:v>2.7968803199034702</c:v>
                </c:pt>
                <c:pt idx="613">
                  <c:v>2.8055582255428999</c:v>
                </c:pt>
                <c:pt idx="614">
                  <c:v>2.8142630561979298</c:v>
                </c:pt>
                <c:pt idx="615">
                  <c:v>2.82299489540907</c:v>
                </c:pt>
                <c:pt idx="616">
                  <c:v>2.8317538269760001</c:v>
                </c:pt>
                <c:pt idx="617">
                  <c:v>2.8405399349584202</c:v>
                </c:pt>
                <c:pt idx="618">
                  <c:v>2.8493533036768302</c:v>
                </c:pt>
                <c:pt idx="619">
                  <c:v>2.85819401771337</c:v>
                </c:pt>
                <c:pt idx="620">
                  <c:v>2.8670621619126</c:v>
                </c:pt>
                <c:pt idx="621">
                  <c:v>2.87595782138232</c:v>
                </c:pt>
                <c:pt idx="622">
                  <c:v>2.8848810814944201</c:v>
                </c:pt>
                <c:pt idx="623">
                  <c:v>2.8938320278856602</c:v>
                </c:pt>
                <c:pt idx="624">
                  <c:v>2.9028107464585</c:v>
                </c:pt>
                <c:pt idx="625">
                  <c:v>2.91181732338194</c:v>
                </c:pt>
                <c:pt idx="626">
                  <c:v>2.92085184509234</c:v>
                </c:pt>
                <c:pt idx="627">
                  <c:v>2.9299143982942302</c:v>
                </c:pt>
                <c:pt idx="628">
                  <c:v>2.9390050699611701</c:v>
                </c:pt>
                <c:pt idx="629">
                  <c:v>2.9481239473365899</c:v>
                </c:pt>
                <c:pt idx="630">
                  <c:v>2.9572711179345701</c:v>
                </c:pt>
                <c:pt idx="631">
                  <c:v>2.9664466695407699</c:v>
                </c:pt>
                <c:pt idx="632">
                  <c:v>2.9756506902131798</c:v>
                </c:pt>
                <c:pt idx="633">
                  <c:v>2.9848832682830402</c:v>
                </c:pt>
                <c:pt idx="634">
                  <c:v>2.99414449235563</c:v>
                </c:pt>
                <c:pt idx="635">
                  <c:v>3.0034344513111702</c:v>
                </c:pt>
                <c:pt idx="636">
                  <c:v>3.0127532343056398</c:v>
                </c:pt>
                <c:pt idx="637">
                  <c:v>3.02210093077163</c:v>
                </c:pt>
                <c:pt idx="638">
                  <c:v>3.0314776304192401</c:v>
                </c:pt>
                <c:pt idx="639">
                  <c:v>3.0408834232369002</c:v>
                </c:pt>
                <c:pt idx="640">
                  <c:v>3.05031839949224</c:v>
                </c:pt>
                <c:pt idx="641">
                  <c:v>3.0597826497329899</c:v>
                </c:pt>
                <c:pt idx="642">
                  <c:v>3.0692762647878</c:v>
                </c:pt>
                <c:pt idx="643">
                  <c:v>3.0787993357671302</c:v>
                </c:pt>
                <c:pt idx="644">
                  <c:v>3.08835195406416</c:v>
                </c:pt>
                <c:pt idx="645">
                  <c:v>3.0979342113556099</c:v>
                </c:pt>
                <c:pt idx="646">
                  <c:v>3.1075461996026501</c:v>
                </c:pt>
                <c:pt idx="647">
                  <c:v>3.11718801105178</c:v>
                </c:pt>
                <c:pt idx="648">
                  <c:v>3.1268597382357202</c:v>
                </c:pt>
                <c:pt idx="649">
                  <c:v>3.13656147397429</c:v>
                </c:pt>
                <c:pt idx="650">
                  <c:v>3.14629331137531</c:v>
                </c:pt>
                <c:pt idx="651">
                  <c:v>3.1560553438354599</c:v>
                </c:pt>
                <c:pt idx="652">
                  <c:v>3.1658476650412299</c:v>
                </c:pt>
                <c:pt idx="653">
                  <c:v>3.17567036896979</c:v>
                </c:pt>
                <c:pt idx="654">
                  <c:v>3.18552354988987</c:v>
                </c:pt>
                <c:pt idx="655">
                  <c:v>3.1954073023627201</c:v>
                </c:pt>
                <c:pt idx="656">
                  <c:v>3.2053217212429601</c:v>
                </c:pt>
                <c:pt idx="657">
                  <c:v>3.2152669016795299</c:v>
                </c:pt>
                <c:pt idx="658">
                  <c:v>3.22524293911659</c:v>
                </c:pt>
                <c:pt idx="659">
                  <c:v>3.2352499292944299</c:v>
                </c:pt>
                <c:pt idx="660">
                  <c:v>3.2452879682504001</c:v>
                </c:pt>
                <c:pt idx="661">
                  <c:v>3.2553571523198102</c:v>
                </c:pt>
                <c:pt idx="662">
                  <c:v>3.2654575781369002</c:v>
                </c:pt>
                <c:pt idx="663">
                  <c:v>3.2755893426357101</c:v>
                </c:pt>
                <c:pt idx="664">
                  <c:v>3.2857525430510401</c:v>
                </c:pt>
                <c:pt idx="665">
                  <c:v>3.29594727691941</c:v>
                </c:pt>
                <c:pt idx="666">
                  <c:v>3.3061736420799401</c:v>
                </c:pt>
                <c:pt idx="667">
                  <c:v>3.3164317366753102</c:v>
                </c:pt>
                <c:pt idx="668">
                  <c:v>3.32672165915274</c:v>
                </c:pt>
                <c:pt idx="669">
                  <c:v>3.3370435082648799</c:v>
                </c:pt>
                <c:pt idx="670">
                  <c:v>3.3473973830707799</c:v>
                </c:pt>
                <c:pt idx="671">
                  <c:v>3.35778338293686</c:v>
                </c:pt>
                <c:pt idx="672">
                  <c:v>3.3682016075378098</c:v>
                </c:pt>
                <c:pt idx="673">
                  <c:v>3.37865215685762</c:v>
                </c:pt>
                <c:pt idx="674">
                  <c:v>3.38913513119049</c:v>
                </c:pt>
                <c:pt idx="675">
                  <c:v>3.39965063114178</c:v>
                </c:pt>
                <c:pt idx="676">
                  <c:v>3.4101987576290398</c:v>
                </c:pt>
                <c:pt idx="677">
                  <c:v>3.4207796118828901</c:v>
                </c:pt>
                <c:pt idx="678">
                  <c:v>3.4313932954480899</c:v>
                </c:pt>
                <c:pt idx="679">
                  <c:v>3.4420399101844201</c:v>
                </c:pt>
                <c:pt idx="680">
                  <c:v>3.4527195582677299</c:v>
                </c:pt>
                <c:pt idx="681">
                  <c:v>3.4634323421908899</c:v>
                </c:pt>
                <c:pt idx="682">
                  <c:v>3.47417836476474</c:v>
                </c:pt>
                <c:pt idx="683">
                  <c:v>3.4849577291191598</c:v>
                </c:pt>
                <c:pt idx="684">
                  <c:v>3.4957705387039901</c:v>
                </c:pt>
                <c:pt idx="685">
                  <c:v>3.50661689729005</c:v>
                </c:pt>
                <c:pt idx="686">
                  <c:v>3.5174969089701098</c:v>
                </c:pt>
                <c:pt idx="687">
                  <c:v>3.5284106781599398</c:v>
                </c:pt>
                <c:pt idx="688">
                  <c:v>3.53935830959926</c:v>
                </c:pt>
                <c:pt idx="689">
                  <c:v>3.55033990835279</c:v>
                </c:pt>
                <c:pt idx="690">
                  <c:v>3.5613555798112002</c:v>
                </c:pt>
                <c:pt idx="691">
                  <c:v>3.5724054296921901</c:v>
                </c:pt>
                <c:pt idx="692">
                  <c:v>3.5834895640414599</c:v>
                </c:pt>
                <c:pt idx="693">
                  <c:v>3.5946080892337302</c:v>
                </c:pt>
                <c:pt idx="694">
                  <c:v>3.6057611119737798</c:v>
                </c:pt>
                <c:pt idx="695">
                  <c:v>3.6169487392974502</c:v>
                </c:pt>
                <c:pt idx="696">
                  <c:v>3.6281710785727199</c:v>
                </c:pt>
                <c:pt idx="697">
                  <c:v>3.6394282375006402</c:v>
                </c:pt>
                <c:pt idx="698">
                  <c:v>3.6507203241164699</c:v>
                </c:pt>
                <c:pt idx="699">
                  <c:v>3.6620474467906798</c:v>
                </c:pt>
                <c:pt idx="700">
                  <c:v>3.6734097142299298</c:v>
                </c:pt>
              </c:numCache>
            </c:numRef>
          </c:yVal>
          <c:smooth val="1"/>
        </c:ser>
        <c:dLbls>
          <c:showLegendKey val="0"/>
          <c:showVal val="0"/>
          <c:showCatName val="0"/>
          <c:showSerName val="0"/>
          <c:showPercent val="0"/>
          <c:showBubbleSize val="0"/>
        </c:dLbls>
        <c:axId val="732580688"/>
        <c:axId val="732581080"/>
      </c:scatterChart>
      <c:valAx>
        <c:axId val="732580688"/>
        <c:scaling>
          <c:orientation val="minMax"/>
          <c:max val="60"/>
          <c:min val="15"/>
        </c:scaling>
        <c:delete val="0"/>
        <c:axPos val="b"/>
        <c:title>
          <c:tx>
            <c:rich>
              <a:bodyPr/>
              <a:lstStyle/>
              <a:p>
                <a:pPr>
                  <a:defRPr sz="1700"/>
                </a:pPr>
                <a:r>
                  <a:rPr lang="en-US" sz="1700" dirty="0" smtClean="0"/>
                  <a:t>Donor Age</a:t>
                </a:r>
                <a:endParaRPr lang="en-US" sz="1700" dirty="0"/>
              </a:p>
            </c:rich>
          </c:tx>
          <c:layout>
            <c:manualLayout>
              <c:xMode val="edge"/>
              <c:yMode val="edge"/>
              <c:x val="0.46883846654123984"/>
              <c:y val="0.88582020997375333"/>
            </c:manualLayout>
          </c:layout>
          <c:overlay val="0"/>
        </c:title>
        <c:numFmt formatCode="#,##0" sourceLinked="0"/>
        <c:majorTickMark val="out"/>
        <c:minorTickMark val="none"/>
        <c:tickLblPos val="nextTo"/>
        <c:txPr>
          <a:bodyPr rot="0"/>
          <a:lstStyle/>
          <a:p>
            <a:pPr>
              <a:defRPr sz="1500" b="1"/>
            </a:pPr>
            <a:endParaRPr lang="en-US"/>
          </a:p>
        </c:txPr>
        <c:crossAx val="732581080"/>
        <c:crosses val="autoZero"/>
        <c:crossBetween val="midCat"/>
        <c:majorUnit val="5"/>
      </c:valAx>
      <c:valAx>
        <c:axId val="732581080"/>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CAV within 5 Year</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732580688"/>
        <c:crossesAt val="1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FF00"/>
              </a:solidFill>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Microsoft_Excel_Worksheet1!$B$2:$B$10002</c:f>
              <c:numCache>
                <c:formatCode>General</c:formatCode>
                <c:ptCount val="10001"/>
                <c:pt idx="0">
                  <c:v>0.58528139751935104</c:v>
                </c:pt>
                <c:pt idx="1">
                  <c:v>0.58585169939516202</c:v>
                </c:pt>
                <c:pt idx="2">
                  <c:v>0.58642255697670798</c:v>
                </c:pt>
                <c:pt idx="3">
                  <c:v>0.586993970805473</c:v>
                </c:pt>
                <c:pt idx="4">
                  <c:v>0.58756594142346796</c:v>
                </c:pt>
                <c:pt idx="5">
                  <c:v>0.588138469373231</c:v>
                </c:pt>
                <c:pt idx="6">
                  <c:v>0.58871155519783003</c:v>
                </c:pt>
                <c:pt idx="7">
                  <c:v>0.589285199440862</c:v>
                </c:pt>
                <c:pt idx="8">
                  <c:v>0.58985940264645298</c:v>
                </c:pt>
                <c:pt idx="9">
                  <c:v>0.59043416535926097</c:v>
                </c:pt>
                <c:pt idx="10">
                  <c:v>0.59100948812447096</c:v>
                </c:pt>
                <c:pt idx="11">
                  <c:v>0.59158537148780399</c:v>
                </c:pt>
                <c:pt idx="12">
                  <c:v>0.59216181599550799</c:v>
                </c:pt>
                <c:pt idx="13">
                  <c:v>0.59273882219436702</c:v>
                </c:pt>
                <c:pt idx="14">
                  <c:v>0.59331639063169705</c:v>
                </c:pt>
                <c:pt idx="15">
                  <c:v>0.59389452185534497</c:v>
                </c:pt>
                <c:pt idx="16">
                  <c:v>0.59447321641369499</c:v>
                </c:pt>
                <c:pt idx="17">
                  <c:v>0.59505247485566304</c:v>
                </c:pt>
                <c:pt idx="18">
                  <c:v>0.59563229773070103</c:v>
                </c:pt>
                <c:pt idx="19">
                  <c:v>0.59621268558879603</c:v>
                </c:pt>
                <c:pt idx="20">
                  <c:v>0.596793638980472</c:v>
                </c:pt>
                <c:pt idx="21">
                  <c:v>0.59737515845678701</c:v>
                </c:pt>
                <c:pt idx="22">
                  <c:v>0.59795724456933796</c:v>
                </c:pt>
                <c:pt idx="23">
                  <c:v>0.59853989787025996</c:v>
                </c:pt>
                <c:pt idx="24">
                  <c:v>0.59912311891222303</c:v>
                </c:pt>
                <c:pt idx="25">
                  <c:v>0.59970690824843897</c:v>
                </c:pt>
                <c:pt idx="26">
                  <c:v>0.60029126643265596</c:v>
                </c:pt>
                <c:pt idx="27">
                  <c:v>0.60087619401916503</c:v>
                </c:pt>
                <c:pt idx="28">
                  <c:v>0.60146169156279305</c:v>
                </c:pt>
                <c:pt idx="29">
                  <c:v>0.60204775961891199</c:v>
                </c:pt>
                <c:pt idx="30">
                  <c:v>0.60263439874343105</c:v>
                </c:pt>
                <c:pt idx="31">
                  <c:v>0.60322160949280501</c:v>
                </c:pt>
                <c:pt idx="32">
                  <c:v>0.60380939242402598</c:v>
                </c:pt>
                <c:pt idx="33">
                  <c:v>0.60439774809463298</c:v>
                </c:pt>
                <c:pt idx="34">
                  <c:v>0.60498667706270803</c:v>
                </c:pt>
                <c:pt idx="35">
                  <c:v>0.60557617988687296</c:v>
                </c:pt>
                <c:pt idx="36">
                  <c:v>0.60616625712630001</c:v>
                </c:pt>
                <c:pt idx="37">
                  <c:v>0.60675690934070003</c:v>
                </c:pt>
                <c:pt idx="38">
                  <c:v>0.60734813709033397</c:v>
                </c:pt>
                <c:pt idx="39">
                  <c:v>0.60793994093600701</c:v>
                </c:pt>
                <c:pt idx="40">
                  <c:v>0.60853232143906999</c:v>
                </c:pt>
                <c:pt idx="41">
                  <c:v>0.60912527916142201</c:v>
                </c:pt>
                <c:pt idx="42">
                  <c:v>0.60971881466551003</c:v>
                </c:pt>
                <c:pt idx="43">
                  <c:v>0.61031292851432595</c:v>
                </c:pt>
                <c:pt idx="44">
                  <c:v>0.61090762127141396</c:v>
                </c:pt>
                <c:pt idx="45">
                  <c:v>0.61150289350086595</c:v>
                </c:pt>
                <c:pt idx="46">
                  <c:v>0.61209874576732404</c:v>
                </c:pt>
                <c:pt idx="47">
                  <c:v>0.612695178635978</c:v>
                </c:pt>
                <c:pt idx="48">
                  <c:v>0.61329219267257196</c:v>
                </c:pt>
                <c:pt idx="49">
                  <c:v>0.61388978844339903</c:v>
                </c:pt>
                <c:pt idx="50">
                  <c:v>0.61448796651530402</c:v>
                </c:pt>
                <c:pt idx="51">
                  <c:v>0.61508672745568604</c:v>
                </c:pt>
                <c:pt idx="52">
                  <c:v>0.61568607183249502</c:v>
                </c:pt>
                <c:pt idx="53">
                  <c:v>0.61628600021423596</c:v>
                </c:pt>
                <c:pt idx="54">
                  <c:v>0.61688651316996501</c:v>
                </c:pt>
                <c:pt idx="55">
                  <c:v>0.61748761126929697</c:v>
                </c:pt>
                <c:pt idx="56">
                  <c:v>0.61808929508239896</c:v>
                </c:pt>
                <c:pt idx="57">
                  <c:v>0.61869156517999302</c:v>
                </c:pt>
                <c:pt idx="58">
                  <c:v>0.61929442213335895</c:v>
                </c:pt>
                <c:pt idx="59">
                  <c:v>0.61989786651433298</c:v>
                </c:pt>
                <c:pt idx="60">
                  <c:v>0.62050189889530905</c:v>
                </c:pt>
                <c:pt idx="61">
                  <c:v>0.62110651984923604</c:v>
                </c:pt>
                <c:pt idx="62">
                  <c:v>0.62171172994962498</c:v>
                </c:pt>
                <c:pt idx="63">
                  <c:v>0.622317529770542</c:v>
                </c:pt>
                <c:pt idx="64">
                  <c:v>0.62292391988661699</c:v>
                </c:pt>
                <c:pt idx="65">
                  <c:v>0.62353090087303498</c:v>
                </c:pt>
                <c:pt idx="66">
                  <c:v>0.62413847330554595</c:v>
                </c:pt>
                <c:pt idx="67">
                  <c:v>0.62474663776045603</c:v>
                </c:pt>
                <c:pt idx="68">
                  <c:v>0.62535539481463798</c:v>
                </c:pt>
                <c:pt idx="69">
                  <c:v>0.62596474504552302</c:v>
                </c:pt>
                <c:pt idx="70">
                  <c:v>0.62657468903110702</c:v>
                </c:pt>
                <c:pt idx="71">
                  <c:v>0.62718522734994697</c:v>
                </c:pt>
                <c:pt idx="72">
                  <c:v>0.62779636058116595</c:v>
                </c:pt>
                <c:pt idx="73">
                  <c:v>0.62840808930445002</c:v>
                </c:pt>
                <c:pt idx="74">
                  <c:v>0.62902041410005105</c:v>
                </c:pt>
                <c:pt idx="75">
                  <c:v>0.62963333554878498</c:v>
                </c:pt>
                <c:pt idx="76">
                  <c:v>0.63024685423203397</c:v>
                </c:pt>
                <c:pt idx="77">
                  <c:v>0.63086097073174796</c:v>
                </c:pt>
                <c:pt idx="78">
                  <c:v>0.63147568563044298</c:v>
                </c:pt>
                <c:pt idx="79">
                  <c:v>0.63209099951120196</c:v>
                </c:pt>
                <c:pt idx="80">
                  <c:v>0.632706912957678</c:v>
                </c:pt>
                <c:pt idx="81">
                  <c:v>0.63332342655409102</c:v>
                </c:pt>
                <c:pt idx="82">
                  <c:v>0.633940540885231</c:v>
                </c:pt>
                <c:pt idx="83">
                  <c:v>0.63455825653645703</c:v>
                </c:pt>
                <c:pt idx="84">
                  <c:v>0.63517657409369999</c:v>
                </c:pt>
                <c:pt idx="85">
                  <c:v>0.63579549414346004</c:v>
                </c:pt>
                <c:pt idx="86">
                  <c:v>0.63641501727281102</c:v>
                </c:pt>
                <c:pt idx="87">
                  <c:v>0.63703514406939699</c:v>
                </c:pt>
                <c:pt idx="88">
                  <c:v>0.63765587512143396</c:v>
                </c:pt>
                <c:pt idx="89">
                  <c:v>0.63827721101771395</c:v>
                </c:pt>
                <c:pt idx="90">
                  <c:v>0.63889915234759997</c:v>
                </c:pt>
                <c:pt idx="91">
                  <c:v>0.63952169970103001</c:v>
                </c:pt>
                <c:pt idx="92">
                  <c:v>0.64014485366851803</c:v>
                </c:pt>
                <c:pt idx="93">
                  <c:v>0.64076861484115299</c:v>
                </c:pt>
                <c:pt idx="94">
                  <c:v>0.64139298381059695</c:v>
                </c:pt>
                <c:pt idx="95">
                  <c:v>0.64201796116909404</c:v>
                </c:pt>
                <c:pt idx="96">
                  <c:v>0.64264354750946096</c:v>
                </c:pt>
                <c:pt idx="97">
                  <c:v>0.64326974342509402</c:v>
                </c:pt>
                <c:pt idx="98">
                  <c:v>0.643896549509966</c:v>
                </c:pt>
                <c:pt idx="99">
                  <c:v>0.64452396635862996</c:v>
                </c:pt>
                <c:pt idx="100">
                  <c:v>0.64515199456621897</c:v>
                </c:pt>
                <c:pt idx="101">
                  <c:v>0.64578063472844505</c:v>
                </c:pt>
                <c:pt idx="102">
                  <c:v>0.646409887441599</c:v>
                </c:pt>
                <c:pt idx="103">
                  <c:v>0.64703975330255603</c:v>
                </c:pt>
                <c:pt idx="104">
                  <c:v>0.64767023290877002</c:v>
                </c:pt>
                <c:pt idx="105">
                  <c:v>0.64830132685827901</c:v>
                </c:pt>
                <c:pt idx="106">
                  <c:v>0.64893303574970296</c:v>
                </c:pt>
                <c:pt idx="107">
                  <c:v>0.64956536018224398</c:v>
                </c:pt>
                <c:pt idx="108">
                  <c:v>0.65019830075569096</c:v>
                </c:pt>
                <c:pt idx="109">
                  <c:v>0.65083185807041399</c:v>
                </c:pt>
                <c:pt idx="110">
                  <c:v>0.65146603272737102</c:v>
                </c:pt>
                <c:pt idx="111">
                  <c:v>0.65210082532810298</c:v>
                </c:pt>
                <c:pt idx="112">
                  <c:v>0.652736236474739</c:v>
                </c:pt>
                <c:pt idx="113">
                  <c:v>0.65337226676999305</c:v>
                </c:pt>
                <c:pt idx="114">
                  <c:v>0.65400891681716899</c:v>
                </c:pt>
                <c:pt idx="115">
                  <c:v>0.654646187220156</c:v>
                </c:pt>
                <c:pt idx="116">
                  <c:v>0.65528407858343196</c:v>
                </c:pt>
                <c:pt idx="117">
                  <c:v>0.655922591512066</c:v>
                </c:pt>
                <c:pt idx="118">
                  <c:v>0.65656172661171397</c:v>
                </c:pt>
                <c:pt idx="119">
                  <c:v>0.65720148448862503</c:v>
                </c:pt>
                <c:pt idx="120">
                  <c:v>0.65784186574963499</c:v>
                </c:pt>
                <c:pt idx="121">
                  <c:v>0.65848287100217495</c:v>
                </c:pt>
                <c:pt idx="122">
                  <c:v>0.65912450085426599</c:v>
                </c:pt>
                <c:pt idx="123">
                  <c:v>0.65976675591452105</c:v>
                </c:pt>
                <c:pt idx="124">
                  <c:v>0.66040963679214704</c:v>
                </c:pt>
                <c:pt idx="125">
                  <c:v>0.66105314409694504</c:v>
                </c:pt>
                <c:pt idx="126">
                  <c:v>0.66169727843930903</c:v>
                </c:pt>
                <c:pt idx="127">
                  <c:v>0.66234204043022904</c:v>
                </c:pt>
                <c:pt idx="128">
                  <c:v>0.66298743068128896</c:v>
                </c:pt>
                <c:pt idx="129">
                  <c:v>0.66363344980466898</c:v>
                </c:pt>
                <c:pt idx="130">
                  <c:v>0.66428009841314795</c:v>
                </c:pt>
                <c:pt idx="131">
                  <c:v>0.66492737712009897</c:v>
                </c:pt>
                <c:pt idx="132">
                  <c:v>0.66557528653949405</c:v>
                </c:pt>
                <c:pt idx="133">
                  <c:v>0.66622382728590301</c:v>
                </c:pt>
                <c:pt idx="134">
                  <c:v>0.66687299997449601</c:v>
                </c:pt>
                <c:pt idx="135">
                  <c:v>0.66752280522104002</c:v>
                </c:pt>
                <c:pt idx="136">
                  <c:v>0.668173243641905</c:v>
                </c:pt>
                <c:pt idx="137">
                  <c:v>0.66882431585405899</c:v>
                </c:pt>
                <c:pt idx="138">
                  <c:v>0.66947602247507298</c:v>
                </c:pt>
                <c:pt idx="139">
                  <c:v>0.67012836412311805</c:v>
                </c:pt>
                <c:pt idx="140">
                  <c:v>0.67078134141696799</c:v>
                </c:pt>
                <c:pt idx="141">
                  <c:v>0.67143495497600203</c:v>
                </c:pt>
                <c:pt idx="142">
                  <c:v>0.67208920542020001</c:v>
                </c:pt>
                <c:pt idx="143">
                  <c:v>0.67274409337014596</c:v>
                </c:pt>
                <c:pt idx="144">
                  <c:v>0.67339961944703097</c:v>
                </c:pt>
                <c:pt idx="145">
                  <c:v>0.67405578427264901</c:v>
                </c:pt>
                <c:pt idx="146">
                  <c:v>0.67471258846940196</c:v>
                </c:pt>
                <c:pt idx="147">
                  <c:v>0.67537003266029505</c:v>
                </c:pt>
                <c:pt idx="148">
                  <c:v>0.67602811746894498</c:v>
                </c:pt>
                <c:pt idx="149">
                  <c:v>0.67668684351957098</c:v>
                </c:pt>
                <c:pt idx="150">
                  <c:v>0.67734621143700602</c:v>
                </c:pt>
                <c:pt idx="151">
                  <c:v>0.67800622184668802</c:v>
                </c:pt>
                <c:pt idx="152">
                  <c:v>0.67866687537466497</c:v>
                </c:pt>
                <c:pt idx="153">
                  <c:v>0.67932817264759604</c:v>
                </c:pt>
                <c:pt idx="154">
                  <c:v>0.67999011429275003</c:v>
                </c:pt>
                <c:pt idx="155">
                  <c:v>0.680652700938007</c:v>
                </c:pt>
                <c:pt idx="156">
                  <c:v>0.68131593321186001</c:v>
                </c:pt>
                <c:pt idx="157">
                  <c:v>0.68197981174341304</c:v>
                </c:pt>
                <c:pt idx="158">
                  <c:v>0.68264433716238404</c:v>
                </c:pt>
                <c:pt idx="159">
                  <c:v>0.68330951009910301</c:v>
                </c:pt>
                <c:pt idx="160">
                  <c:v>0.68397533118451703</c:v>
                </c:pt>
                <c:pt idx="161">
                  <c:v>0.68464180105018502</c:v>
                </c:pt>
                <c:pt idx="162">
                  <c:v>0.68530892032828294</c:v>
                </c:pt>
                <c:pt idx="163">
                  <c:v>0.68597668965160297</c:v>
                </c:pt>
                <c:pt idx="164">
                  <c:v>0.68664510965355197</c:v>
                </c:pt>
                <c:pt idx="165">
                  <c:v>0.687314180968156</c:v>
                </c:pt>
                <c:pt idx="166">
                  <c:v>0.68798390423005795</c:v>
                </c:pt>
                <c:pt idx="167">
                  <c:v>0.68865428007452001</c:v>
                </c:pt>
                <c:pt idx="168">
                  <c:v>0.68932530913742296</c:v>
                </c:pt>
                <c:pt idx="169">
                  <c:v>0.68999699205526499</c:v>
                </c:pt>
                <c:pt idx="170">
                  <c:v>0.69066932946516901</c:v>
                </c:pt>
                <c:pt idx="171">
                  <c:v>0.691342322004874</c:v>
                </c:pt>
                <c:pt idx="172">
                  <c:v>0.69201597031274498</c:v>
                </c:pt>
                <c:pt idx="173">
                  <c:v>0.69269027502776404</c:v>
                </c:pt>
                <c:pt idx="174">
                  <c:v>0.69336523678953899</c:v>
                </c:pt>
                <c:pt idx="175">
                  <c:v>0.69404085623830203</c:v>
                </c:pt>
                <c:pt idx="176">
                  <c:v>0.69471713401490598</c:v>
                </c:pt>
                <c:pt idx="177">
                  <c:v>0.69539407076082904</c:v>
                </c:pt>
                <c:pt idx="178">
                  <c:v>0.69607166711817703</c:v>
                </c:pt>
                <c:pt idx="179">
                  <c:v>0.69674992372967803</c:v>
                </c:pt>
                <c:pt idx="180">
                  <c:v>0.69742884123868898</c:v>
                </c:pt>
                <c:pt idx="181">
                  <c:v>0.69810842028919096</c:v>
                </c:pt>
                <c:pt idx="182">
                  <c:v>0.698788661525796</c:v>
                </c:pt>
                <c:pt idx="183">
                  <c:v>0.69946956559374096</c:v>
                </c:pt>
                <c:pt idx="184">
                  <c:v>0.70015113313889299</c:v>
                </c:pt>
                <c:pt idx="185">
                  <c:v>0.70083336480774905</c:v>
                </c:pt>
                <c:pt idx="186">
                  <c:v>0.70151626124743505</c:v>
                </c:pt>
                <c:pt idx="187">
                  <c:v>0.70219982310570905</c:v>
                </c:pt>
                <c:pt idx="188">
                  <c:v>0.70288405103095697</c:v>
                </c:pt>
                <c:pt idx="189">
                  <c:v>0.70356894567220096</c:v>
                </c:pt>
                <c:pt idx="190">
                  <c:v>0.70425450767909104</c:v>
                </c:pt>
                <c:pt idx="191">
                  <c:v>0.70494073770191401</c:v>
                </c:pt>
                <c:pt idx="192">
                  <c:v>0.70562763639158799</c:v>
                </c:pt>
                <c:pt idx="193">
                  <c:v>0.706315204399667</c:v>
                </c:pt>
                <c:pt idx="194">
                  <c:v>0.70700344237833901</c:v>
                </c:pt>
                <c:pt idx="195">
                  <c:v>0.70769235098042604</c:v>
                </c:pt>
                <c:pt idx="196">
                  <c:v>0.70838193085939005</c:v>
                </c:pt>
                <c:pt idx="197">
                  <c:v>0.70907218266932504</c:v>
                </c:pt>
                <c:pt idx="198">
                  <c:v>0.70976310706496704</c:v>
                </c:pt>
                <c:pt idx="199">
                  <c:v>0.71045470470168703</c:v>
                </c:pt>
                <c:pt idx="200">
                  <c:v>0.71114697623549505</c:v>
                </c:pt>
                <c:pt idx="201">
                  <c:v>0.71183992232304005</c:v>
                </c:pt>
                <c:pt idx="202">
                  <c:v>0.71253354362161303</c:v>
                </c:pt>
                <c:pt idx="203">
                  <c:v>0.71322784078914203</c:v>
                </c:pt>
                <c:pt idx="204">
                  <c:v>0.71392281448420003</c:v>
                </c:pt>
                <c:pt idx="205">
                  <c:v>0.71461846536599805</c:v>
                </c:pt>
                <c:pt idx="206">
                  <c:v>0.71531479409439203</c:v>
                </c:pt>
                <c:pt idx="207">
                  <c:v>0.71601180132987996</c:v>
                </c:pt>
                <c:pt idx="208">
                  <c:v>0.71670948773360199</c:v>
                </c:pt>
                <c:pt idx="209">
                  <c:v>0.71740785396734597</c:v>
                </c:pt>
                <c:pt idx="210">
                  <c:v>0.71810690069354099</c:v>
                </c:pt>
                <c:pt idx="211">
                  <c:v>0.71880662857526401</c:v>
                </c:pt>
                <c:pt idx="212">
                  <c:v>0.71950703827623697</c:v>
                </c:pt>
                <c:pt idx="213">
                  <c:v>0.72020813046082899</c:v>
                </c:pt>
                <c:pt idx="214">
                  <c:v>0.720909905794057</c:v>
                </c:pt>
                <c:pt idx="215">
                  <c:v>0.72161236494158398</c:v>
                </c:pt>
                <c:pt idx="216">
                  <c:v>0.72231550856972304</c:v>
                </c:pt>
                <c:pt idx="217">
                  <c:v>0.723019337345438</c:v>
                </c:pt>
                <c:pt idx="218">
                  <c:v>0.72372385193633904</c:v>
                </c:pt>
                <c:pt idx="219">
                  <c:v>0.72442905301069005</c:v>
                </c:pt>
                <c:pt idx="220">
                  <c:v>0.72513494123740396</c:v>
                </c:pt>
                <c:pt idx="221">
                  <c:v>0.72584151728604696</c:v>
                </c:pt>
                <c:pt idx="222">
                  <c:v>0.72654878182683702</c:v>
                </c:pt>
                <c:pt idx="223">
                  <c:v>0.72725673553064496</c:v>
                </c:pt>
                <c:pt idx="224">
                  <c:v>0.72796537906899605</c:v>
                </c:pt>
                <c:pt idx="225">
                  <c:v>0.72867471311406895</c:v>
                </c:pt>
                <c:pt idx="226">
                  <c:v>0.72938473833869799</c:v>
                </c:pt>
                <c:pt idx="227">
                  <c:v>0.730095455416373</c:v>
                </c:pt>
                <c:pt idx="228">
                  <c:v>0.73080686502123904</c:v>
                </c:pt>
                <c:pt idx="229">
                  <c:v>0.7315189678281</c:v>
                </c:pt>
                <c:pt idx="230">
                  <c:v>0.73223176451241601</c:v>
                </c:pt>
                <c:pt idx="231">
                  <c:v>0.732945255750305</c:v>
                </c:pt>
                <c:pt idx="232">
                  <c:v>0.73365944221854495</c:v>
                </c:pt>
                <c:pt idx="233">
                  <c:v>0.73437432459457297</c:v>
                </c:pt>
                <c:pt idx="234">
                  <c:v>0.73508990355648496</c:v>
                </c:pt>
                <c:pt idx="235">
                  <c:v>0.73580617978303997</c:v>
                </c:pt>
                <c:pt idx="236">
                  <c:v>0.73652315395365497</c:v>
                </c:pt>
                <c:pt idx="237">
                  <c:v>0.73724082674841396</c:v>
                </c:pt>
                <c:pt idx="238">
                  <c:v>0.73795919884805805</c:v>
                </c:pt>
                <c:pt idx="239">
                  <c:v>0.73867827093399596</c:v>
                </c:pt>
                <c:pt idx="240">
                  <c:v>0.73939804368829798</c:v>
                </c:pt>
                <c:pt idx="241">
                  <c:v>0.74011851779369997</c:v>
                </c:pt>
                <c:pt idx="242">
                  <c:v>0.74083969393360305</c:v>
                </c:pt>
                <c:pt idx="243">
                  <c:v>0.74156157279207402</c:v>
                </c:pt>
                <c:pt idx="244">
                  <c:v>0.74228415505384504</c:v>
                </c:pt>
                <c:pt idx="245">
                  <c:v>0.74300744140431896</c:v>
                </c:pt>
                <c:pt idx="246">
                  <c:v>0.74373143252956297</c:v>
                </c:pt>
                <c:pt idx="247">
                  <c:v>0.74445612911631298</c:v>
                </c:pt>
                <c:pt idx="248">
                  <c:v>0.745181531851977</c:v>
                </c:pt>
                <c:pt idx="249">
                  <c:v>0.74590764142463095</c:v>
                </c:pt>
                <c:pt idx="250">
                  <c:v>0.74663445852301902</c:v>
                </c:pt>
                <c:pt idx="251">
                  <c:v>0.74736198383656105</c:v>
                </c:pt>
                <c:pt idx="252">
                  <c:v>0.74809021805534603</c:v>
                </c:pt>
                <c:pt idx="253">
                  <c:v>0.74881916187013497</c:v>
                </c:pt>
                <c:pt idx="254">
                  <c:v>0.749548815972362</c:v>
                </c:pt>
                <c:pt idx="255">
                  <c:v>0.75027918105413705</c:v>
                </c:pt>
                <c:pt idx="256">
                  <c:v>0.75101025780824304</c:v>
                </c:pt>
                <c:pt idx="257">
                  <c:v>0.75174204692813695</c:v>
                </c:pt>
                <c:pt idx="258">
                  <c:v>0.75247454910795297</c:v>
                </c:pt>
                <c:pt idx="259">
                  <c:v>0.75320776504250198</c:v>
                </c:pt>
                <c:pt idx="260">
                  <c:v>0.75394169542726996</c:v>
                </c:pt>
                <c:pt idx="261">
                  <c:v>0.75467634095842195</c:v>
                </c:pt>
                <c:pt idx="262">
                  <c:v>0.75541170233280197</c:v>
                </c:pt>
                <c:pt idx="263">
                  <c:v>0.75614778024793095</c:v>
                </c:pt>
                <c:pt idx="264">
                  <c:v>0.75688457540201104</c:v>
                </c:pt>
                <c:pt idx="265">
                  <c:v>0.75762208849392398</c:v>
                </c:pt>
                <c:pt idx="266">
                  <c:v>0.75836032022323396</c:v>
                </c:pt>
                <c:pt idx="267">
                  <c:v>0.75909927129018595</c:v>
                </c:pt>
                <c:pt idx="268">
                  <c:v>0.75983894239570504</c:v>
                </c:pt>
                <c:pt idx="269">
                  <c:v>0.760579334241404</c:v>
                </c:pt>
                <c:pt idx="270">
                  <c:v>0.76132044752957495</c:v>
                </c:pt>
                <c:pt idx="271">
                  <c:v>0.762062282963196</c:v>
                </c:pt>
                <c:pt idx="272">
                  <c:v>0.76280484124592995</c:v>
                </c:pt>
                <c:pt idx="273">
                  <c:v>0.76354812308212705</c:v>
                </c:pt>
                <c:pt idx="274">
                  <c:v>0.76429212917682099</c:v>
                </c:pt>
                <c:pt idx="275">
                  <c:v>0.76503686023573503</c:v>
                </c:pt>
                <c:pt idx="276">
                  <c:v>0.76578231696527699</c:v>
                </c:pt>
                <c:pt idx="277">
                  <c:v>0.76652850007254603</c:v>
                </c:pt>
                <c:pt idx="278">
                  <c:v>0.76727541026532997</c:v>
                </c:pt>
                <c:pt idx="279">
                  <c:v>0.76802304825210399</c:v>
                </c:pt>
                <c:pt idx="280">
                  <c:v>0.76877141474203603</c:v>
                </c:pt>
                <c:pt idx="281">
                  <c:v>0.76952051044498404</c:v>
                </c:pt>
                <c:pt idx="282">
                  <c:v>0.77027033607149697</c:v>
                </c:pt>
                <c:pt idx="283">
                  <c:v>0.77102089233281801</c:v>
                </c:pt>
                <c:pt idx="284">
                  <c:v>0.77177217994088199</c:v>
                </c:pt>
                <c:pt idx="285">
                  <c:v>0.77252419960831797</c:v>
                </c:pt>
                <c:pt idx="286">
                  <c:v>0.77327695204844904</c:v>
                </c:pt>
                <c:pt idx="287">
                  <c:v>0.77403043797529203</c:v>
                </c:pt>
                <c:pt idx="288">
                  <c:v>0.77478465810356401</c:v>
                </c:pt>
                <c:pt idx="289">
                  <c:v>0.77553961314867303</c:v>
                </c:pt>
                <c:pt idx="290">
                  <c:v>0.77629530382672796</c:v>
                </c:pt>
                <c:pt idx="291">
                  <c:v>0.77705173085453305</c:v>
                </c:pt>
                <c:pt idx="292">
                  <c:v>0.77780889494959304</c:v>
                </c:pt>
                <c:pt idx="293">
                  <c:v>0.77856679683011099</c:v>
                </c:pt>
                <c:pt idx="294">
                  <c:v>0.77932543721498904</c:v>
                </c:pt>
                <c:pt idx="295">
                  <c:v>0.78008481682383102</c:v>
                </c:pt>
                <c:pt idx="296">
                  <c:v>0.78084493637694097</c:v>
                </c:pt>
                <c:pt idx="297">
                  <c:v>0.78160579659532603</c:v>
                </c:pt>
                <c:pt idx="298">
                  <c:v>0.78236739820069401</c:v>
                </c:pt>
                <c:pt idx="299">
                  <c:v>0.78312974191545803</c:v>
                </c:pt>
                <c:pt idx="300">
                  <c:v>0.783892828462733</c:v>
                </c:pt>
                <c:pt idx="301">
                  <c:v>0.78465665856634104</c:v>
                </c:pt>
                <c:pt idx="302">
                  <c:v>0.78542123295080701</c:v>
                </c:pt>
                <c:pt idx="303">
                  <c:v>0.78618655234136303</c:v>
                </c:pt>
                <c:pt idx="304">
                  <c:v>0.78695261746394796</c:v>
                </c:pt>
                <c:pt idx="305">
                  <c:v>0.78771942904520798</c:v>
                </c:pt>
                <c:pt idx="306">
                  <c:v>0.78848698781249704</c:v>
                </c:pt>
                <c:pt idx="307">
                  <c:v>0.78925529449387699</c:v>
                </c:pt>
                <c:pt idx="308">
                  <c:v>0.79002434981812197</c:v>
                </c:pt>
                <c:pt idx="309">
                  <c:v>0.79079415451471202</c:v>
                </c:pt>
                <c:pt idx="310">
                  <c:v>0.79156470931384204</c:v>
                </c:pt>
                <c:pt idx="311">
                  <c:v>0.79233601494641503</c:v>
                </c:pt>
                <c:pt idx="312">
                  <c:v>0.79310807214404999</c:v>
                </c:pt>
                <c:pt idx="313">
                  <c:v>0.793880881639074</c:v>
                </c:pt>
                <c:pt idx="314">
                  <c:v>0.79465444416453301</c:v>
                </c:pt>
                <c:pt idx="315">
                  <c:v>0.79542876045418298</c:v>
                </c:pt>
                <c:pt idx="316">
                  <c:v>0.79620383124249705</c:v>
                </c:pt>
                <c:pt idx="317">
                  <c:v>0.79697965726466302</c:v>
                </c:pt>
                <c:pt idx="318">
                  <c:v>0.79775623925658601</c:v>
                </c:pt>
                <c:pt idx="319">
                  <c:v>0.798533577954888</c:v>
                </c:pt>
                <c:pt idx="320">
                  <c:v>0.79931167409690695</c:v>
                </c:pt>
                <c:pt idx="321">
                  <c:v>0.80009052842070205</c:v>
                </c:pt>
                <c:pt idx="322">
                  <c:v>0.80087014166504999</c:v>
                </c:pt>
                <c:pt idx="323">
                  <c:v>0.80165051456944802</c:v>
                </c:pt>
                <c:pt idx="324">
                  <c:v>0.80243164787411403</c:v>
                </c:pt>
                <c:pt idx="325">
                  <c:v>0.80321354231998598</c:v>
                </c:pt>
                <c:pt idx="326">
                  <c:v>0.80399619864872396</c:v>
                </c:pt>
                <c:pt idx="327">
                  <c:v>0.80477961760271399</c:v>
                </c:pt>
                <c:pt idx="328">
                  <c:v>0.805563799925061</c:v>
                </c:pt>
                <c:pt idx="329">
                  <c:v>0.80634874635959597</c:v>
                </c:pt>
                <c:pt idx="330">
                  <c:v>0.80713445765087499</c:v>
                </c:pt>
                <c:pt idx="331">
                  <c:v>0.80792093454417901</c:v>
                </c:pt>
                <c:pt idx="332">
                  <c:v>0.80870817778551596</c:v>
                </c:pt>
                <c:pt idx="333">
                  <c:v>0.80949618812161905</c:v>
                </c:pt>
                <c:pt idx="334">
                  <c:v>0.81028496629995195</c:v>
                </c:pt>
                <c:pt idx="335">
                  <c:v>0.81107451306870404</c:v>
                </c:pt>
                <c:pt idx="336">
                  <c:v>0.81186482917679503</c:v>
                </c:pt>
                <c:pt idx="337">
                  <c:v>0.81265591537387305</c:v>
                </c:pt>
                <c:pt idx="338">
                  <c:v>0.81344777241031896</c:v>
                </c:pt>
                <c:pt idx="339">
                  <c:v>0.81424040103724205</c:v>
                </c:pt>
                <c:pt idx="340">
                  <c:v>0.81503380200648601</c:v>
                </c:pt>
                <c:pt idx="341">
                  <c:v>0.81582797607062596</c:v>
                </c:pt>
                <c:pt idx="342">
                  <c:v>0.81662292398296998</c:v>
                </c:pt>
                <c:pt idx="343">
                  <c:v>0.81741864649756102</c:v>
                </c:pt>
                <c:pt idx="344">
                  <c:v>0.81821514436917697</c:v>
                </c:pt>
                <c:pt idx="345">
                  <c:v>0.81901241835332905</c:v>
                </c:pt>
                <c:pt idx="346">
                  <c:v>0.81981046920626699</c:v>
                </c:pt>
                <c:pt idx="347">
                  <c:v>0.82060929768497703</c:v>
                </c:pt>
                <c:pt idx="348">
                  <c:v>0.82140890454718196</c:v>
                </c:pt>
                <c:pt idx="349">
                  <c:v>0.82220929055134395</c:v>
                </c:pt>
                <c:pt idx="350">
                  <c:v>0.82301045645666404</c:v>
                </c:pt>
                <c:pt idx="351">
                  <c:v>0.82381240302308201</c:v>
                </c:pt>
                <c:pt idx="352">
                  <c:v>0.82461513101128003</c:v>
                </c:pt>
                <c:pt idx="353">
                  <c:v>0.82541864118267905</c:v>
                </c:pt>
                <c:pt idx="354">
                  <c:v>0.82622293429944405</c:v>
                </c:pt>
                <c:pt idx="355">
                  <c:v>0.82702801112448199</c:v>
                </c:pt>
                <c:pt idx="356">
                  <c:v>0.82783387242144402</c:v>
                </c:pt>
                <c:pt idx="357">
                  <c:v>0.82864051895472202</c:v>
                </c:pt>
                <c:pt idx="358">
                  <c:v>0.82944795148945805</c:v>
                </c:pt>
                <c:pt idx="359">
                  <c:v>0.83025617079153502</c:v>
                </c:pt>
                <c:pt idx="360">
                  <c:v>0.83106517762758503</c:v>
                </c:pt>
                <c:pt idx="361">
                  <c:v>0.83187497276498501</c:v>
                </c:pt>
                <c:pt idx="362">
                  <c:v>0.83268555697186197</c:v>
                </c:pt>
                <c:pt idx="363">
                  <c:v>0.83349693101708899</c:v>
                </c:pt>
                <c:pt idx="364">
                  <c:v>0.83430909567028999</c:v>
                </c:pt>
                <c:pt idx="365">
                  <c:v>0.83512205170183895</c:v>
                </c:pt>
                <c:pt idx="366">
                  <c:v>0.83593579988285904</c:v>
                </c:pt>
                <c:pt idx="367">
                  <c:v>0.83675034098522705</c:v>
                </c:pt>
                <c:pt idx="368">
                  <c:v>0.83756567578156804</c:v>
                </c:pt>
                <c:pt idx="369">
                  <c:v>0.83838180504526505</c:v>
                </c:pt>
                <c:pt idx="370">
                  <c:v>0.83919872955045105</c:v>
                </c:pt>
                <c:pt idx="371">
                  <c:v>0.84001645007201398</c:v>
                </c:pt>
                <c:pt idx="372">
                  <c:v>0.84083496738559704</c:v>
                </c:pt>
                <c:pt idx="373">
                  <c:v>0.84165428226760097</c:v>
                </c:pt>
                <c:pt idx="374">
                  <c:v>0.842474395495179</c:v>
                </c:pt>
                <c:pt idx="375">
                  <c:v>0.84329530784624596</c:v>
                </c:pt>
                <c:pt idx="376">
                  <c:v>0.84411702009947298</c:v>
                </c:pt>
                <c:pt idx="377">
                  <c:v>0.84493953303428804</c:v>
                </c:pt>
                <c:pt idx="378">
                  <c:v>0.84576284743088104</c:v>
                </c:pt>
                <c:pt idx="379">
                  <c:v>0.84658696407020195</c:v>
                </c:pt>
                <c:pt idx="380">
                  <c:v>0.84741188373396203</c:v>
                </c:pt>
                <c:pt idx="381">
                  <c:v>0.84823760720463104</c:v>
                </c:pt>
                <c:pt idx="382">
                  <c:v>0.849064135265444</c:v>
                </c:pt>
                <c:pt idx="383">
                  <c:v>0.8498914687004</c:v>
                </c:pt>
                <c:pt idx="384">
                  <c:v>0.85071960829425997</c:v>
                </c:pt>
                <c:pt idx="385">
                  <c:v>0.85154855483254999</c:v>
                </c:pt>
                <c:pt idx="386">
                  <c:v>0.85237830910156198</c:v>
                </c:pt>
                <c:pt idx="387">
                  <c:v>0.85320887188835304</c:v>
                </c:pt>
                <c:pt idx="388">
                  <c:v>0.85404024398074996</c:v>
                </c:pt>
                <c:pt idx="389">
                  <c:v>0.85487242616734305</c:v>
                </c:pt>
                <c:pt idx="390">
                  <c:v>0.85570541923749399</c:v>
                </c:pt>
                <c:pt idx="391">
                  <c:v>0.85653922398133397</c:v>
                </c:pt>
                <c:pt idx="392">
                  <c:v>0.85737384118976101</c:v>
                </c:pt>
                <c:pt idx="393">
                  <c:v>0.85820927165444705</c:v>
                </c:pt>
                <c:pt idx="394">
                  <c:v>0.85904551616783298</c:v>
                </c:pt>
                <c:pt idx="395">
                  <c:v>0.85988257552313396</c:v>
                </c:pt>
                <c:pt idx="396">
                  <c:v>0.86072045051433699</c:v>
                </c:pt>
                <c:pt idx="397">
                  <c:v>0.86155914193620198</c:v>
                </c:pt>
                <c:pt idx="398">
                  <c:v>0.86239865058426601</c:v>
                </c:pt>
                <c:pt idx="399">
                  <c:v>0.863238977254837</c:v>
                </c:pt>
                <c:pt idx="400">
                  <c:v>0.86408012274500301</c:v>
                </c:pt>
                <c:pt idx="401">
                  <c:v>0.86492208785262603</c:v>
                </c:pt>
                <c:pt idx="402">
                  <c:v>0.865764873376347</c:v>
                </c:pt>
                <c:pt idx="403">
                  <c:v>0.866608480115584</c:v>
                </c:pt>
                <c:pt idx="404">
                  <c:v>0.86745290887053605</c:v>
                </c:pt>
                <c:pt idx="405">
                  <c:v>0.868298160442178</c:v>
                </c:pt>
                <c:pt idx="406">
                  <c:v>0.86914423563226895</c:v>
                </c:pt>
                <c:pt idx="407">
                  <c:v>0.86999113524334903</c:v>
                </c:pt>
                <c:pt idx="408">
                  <c:v>0.87083886007873701</c:v>
                </c:pt>
                <c:pt idx="409">
                  <c:v>0.87168741094253799</c:v>
                </c:pt>
                <c:pt idx="410">
                  <c:v>0.87253678863963902</c:v>
                </c:pt>
                <c:pt idx="411">
                  <c:v>0.87338699397571196</c:v>
                </c:pt>
                <c:pt idx="412">
                  <c:v>0.87423802775721304</c:v>
                </c:pt>
                <c:pt idx="413">
                  <c:v>0.87508989079138499</c:v>
                </c:pt>
                <c:pt idx="414">
                  <c:v>0.87594258388625501</c:v>
                </c:pt>
                <c:pt idx="415">
                  <c:v>0.87679610785064299</c:v>
                </c:pt>
                <c:pt idx="416">
                  <c:v>0.87765046349414999</c:v>
                </c:pt>
                <c:pt idx="417">
                  <c:v>0.87850565162717198</c:v>
                </c:pt>
                <c:pt idx="418">
                  <c:v>0.87936167306089097</c:v>
                </c:pt>
                <c:pt idx="419">
                  <c:v>0.880218528607279</c:v>
                </c:pt>
                <c:pt idx="420">
                  <c:v>0.88107621907910305</c:v>
                </c:pt>
                <c:pt idx="421">
                  <c:v>0.881934745289919</c:v>
                </c:pt>
                <c:pt idx="422">
                  <c:v>0.88279410805407499</c:v>
                </c:pt>
                <c:pt idx="423">
                  <c:v>0.88365430818671498</c:v>
                </c:pt>
                <c:pt idx="424">
                  <c:v>0.88451534650377595</c:v>
                </c:pt>
                <c:pt idx="425">
                  <c:v>0.88537722382198902</c:v>
                </c:pt>
                <c:pt idx="426">
                  <c:v>0.88623994095888503</c:v>
                </c:pt>
                <c:pt idx="427">
                  <c:v>0.88710349873278505</c:v>
                </c:pt>
                <c:pt idx="428">
                  <c:v>0.88796789796281295</c:v>
                </c:pt>
                <c:pt idx="429">
                  <c:v>0.88883313946888898</c:v>
                </c:pt>
                <c:pt idx="430">
                  <c:v>0.88969922407173196</c:v>
                </c:pt>
                <c:pt idx="431">
                  <c:v>0.89056615259285998</c:v>
                </c:pt>
                <c:pt idx="432">
                  <c:v>0.89143392585459402</c:v>
                </c:pt>
                <c:pt idx="433">
                  <c:v>0.89230254468005299</c:v>
                </c:pt>
                <c:pt idx="434">
                  <c:v>0.89317200989315904</c:v>
                </c:pt>
                <c:pt idx="435">
                  <c:v>0.89404232231864</c:v>
                </c:pt>
                <c:pt idx="436">
                  <c:v>0.89491348278202298</c:v>
                </c:pt>
                <c:pt idx="437">
                  <c:v>0.89578549210964198</c:v>
                </c:pt>
                <c:pt idx="438">
                  <c:v>0.89665835112863601</c:v>
                </c:pt>
                <c:pt idx="439">
                  <c:v>0.89753206066694902</c:v>
                </c:pt>
                <c:pt idx="440">
                  <c:v>0.89840662155333295</c:v>
                </c:pt>
                <c:pt idx="441">
                  <c:v>0.89928203461734701</c:v>
                </c:pt>
                <c:pt idx="442">
                  <c:v>0.90015830068935798</c:v>
                </c:pt>
                <c:pt idx="443">
                  <c:v>0.90103542060054198</c:v>
                </c:pt>
                <c:pt idx="444">
                  <c:v>0.90191339518288505</c:v>
                </c:pt>
                <c:pt idx="445">
                  <c:v>0.90279222526918501</c:v>
                </c:pt>
                <c:pt idx="446">
                  <c:v>0.90367191169304995</c:v>
                </c:pt>
                <c:pt idx="447">
                  <c:v>0.90455245528889905</c:v>
                </c:pt>
                <c:pt idx="448">
                  <c:v>0.90543385689196898</c:v>
                </c:pt>
                <c:pt idx="449">
                  <c:v>0.90631611733830597</c:v>
                </c:pt>
                <c:pt idx="450">
                  <c:v>0.90719923746477205</c:v>
                </c:pt>
                <c:pt idx="451">
                  <c:v>0.90808321810904502</c:v>
                </c:pt>
                <c:pt idx="452">
                  <c:v>0.90896806010961895</c:v>
                </c:pt>
                <c:pt idx="453">
                  <c:v>0.909853764305805</c:v>
                </c:pt>
                <c:pt idx="454">
                  <c:v>0.91074033153773204</c:v>
                </c:pt>
                <c:pt idx="455">
                  <c:v>0.91162776264634704</c:v>
                </c:pt>
                <c:pt idx="456">
                  <c:v>0.91251605847341799</c:v>
                </c:pt>
                <c:pt idx="457">
                  <c:v>0.91340521986153</c:v>
                </c:pt>
                <c:pt idx="458">
                  <c:v>0.91429524765409298</c:v>
                </c:pt>
                <c:pt idx="459">
                  <c:v>0.91518614269533605</c:v>
                </c:pt>
                <c:pt idx="460">
                  <c:v>0.91607790583031201</c:v>
                </c:pt>
                <c:pt idx="461">
                  <c:v>0.91697053790489802</c:v>
                </c:pt>
                <c:pt idx="462">
                  <c:v>0.91786403976579201</c:v>
                </c:pt>
                <c:pt idx="463">
                  <c:v>0.91875841226052102</c:v>
                </c:pt>
                <c:pt idx="464">
                  <c:v>0.919653656237435</c:v>
                </c:pt>
                <c:pt idx="465">
                  <c:v>0.92054977254571202</c:v>
                </c:pt>
                <c:pt idx="466">
                  <c:v>0.92144676203535703</c:v>
                </c:pt>
                <c:pt idx="467">
                  <c:v>0.92234462555720498</c:v>
                </c:pt>
                <c:pt idx="468">
                  <c:v>0.92324336396291595</c:v>
                </c:pt>
                <c:pt idx="469">
                  <c:v>0.92414297810498403</c:v>
                </c:pt>
                <c:pt idx="470">
                  <c:v>0.92504346883673205</c:v>
                </c:pt>
                <c:pt idx="471">
                  <c:v>0.925944837012314</c:v>
                </c:pt>
                <c:pt idx="472">
                  <c:v>0.92684708348671696</c:v>
                </c:pt>
                <c:pt idx="473">
                  <c:v>0.927750209115761</c:v>
                </c:pt>
                <c:pt idx="474">
                  <c:v>0.92865421475609899</c:v>
                </c:pt>
                <c:pt idx="475">
                  <c:v>0.92955910126522001</c:v>
                </c:pt>
                <c:pt idx="476">
                  <c:v>0.93046486950144802</c:v>
                </c:pt>
                <c:pt idx="477">
                  <c:v>0.93137152032394499</c:v>
                </c:pt>
                <c:pt idx="478">
                  <c:v>0.93227905459270599</c:v>
                </c:pt>
                <c:pt idx="479">
                  <c:v>0.93318747316856798</c:v>
                </c:pt>
                <c:pt idx="480">
                  <c:v>0.93409677691320603</c:v>
                </c:pt>
                <c:pt idx="481">
                  <c:v>0.93500696668913297</c:v>
                </c:pt>
                <c:pt idx="482">
                  <c:v>0.93591804335970297</c:v>
                </c:pt>
                <c:pt idx="483">
                  <c:v>0.93683000778911396</c:v>
                </c:pt>
                <c:pt idx="484">
                  <c:v>0.93774286084240099</c:v>
                </c:pt>
                <c:pt idx="485">
                  <c:v>0.93865660338544599</c:v>
                </c:pt>
                <c:pt idx="486">
                  <c:v>0.93957123628497397</c:v>
                </c:pt>
                <c:pt idx="487">
                  <c:v>0.94048676040855295</c:v>
                </c:pt>
                <c:pt idx="488">
                  <c:v>0.94140317662459805</c:v>
                </c:pt>
                <c:pt idx="489">
                  <c:v>0.94232048580236905</c:v>
                </c:pt>
                <c:pt idx="490">
                  <c:v>0.94323868881197404</c:v>
                </c:pt>
                <c:pt idx="491">
                  <c:v>0.94415778652436799</c:v>
                </c:pt>
                <c:pt idx="492">
                  <c:v>0.94507777981135499</c:v>
                </c:pt>
                <c:pt idx="493">
                  <c:v>0.94599866954558798</c:v>
                </c:pt>
                <c:pt idx="494">
                  <c:v>0.946920456600572</c:v>
                </c:pt>
                <c:pt idx="495">
                  <c:v>0.94784314185066199</c:v>
                </c:pt>
                <c:pt idx="496">
                  <c:v>0.94876672617106395</c:v>
                </c:pt>
                <c:pt idx="497">
                  <c:v>0.949691210437837</c:v>
                </c:pt>
                <c:pt idx="498">
                  <c:v>0.95061659552789701</c:v>
                </c:pt>
                <c:pt idx="499">
                  <c:v>0.95154288231900996</c:v>
                </c:pt>
                <c:pt idx="500">
                  <c:v>0.95247007168980002</c:v>
                </c:pt>
                <c:pt idx="501">
                  <c:v>0.95339816451974502</c:v>
                </c:pt>
                <c:pt idx="502">
                  <c:v>0.95432716168918297</c:v>
                </c:pt>
                <c:pt idx="503">
                  <c:v>0.95525706407930699</c:v>
                </c:pt>
                <c:pt idx="504">
                  <c:v>0.95618787257216997</c:v>
                </c:pt>
                <c:pt idx="505">
                  <c:v>0.95711958805068498</c:v>
                </c:pt>
                <c:pt idx="506">
                  <c:v>0.95805221139862295</c:v>
                </c:pt>
                <c:pt idx="507">
                  <c:v>0.95898574350061905</c:v>
                </c:pt>
                <c:pt idx="508">
                  <c:v>0.95992018524216705</c:v>
                </c:pt>
                <c:pt idx="509">
                  <c:v>0.96085553750962804</c:v>
                </c:pt>
                <c:pt idx="510">
                  <c:v>0.96179180119022301</c:v>
                </c:pt>
                <c:pt idx="511">
                  <c:v>0.96272897717203698</c:v>
                </c:pt>
                <c:pt idx="512">
                  <c:v>0.96366706634402499</c:v>
                </c:pt>
                <c:pt idx="513">
                  <c:v>0.96460606959600304</c:v>
                </c:pt>
                <c:pt idx="514">
                  <c:v>0.96554598781865697</c:v>
                </c:pt>
                <c:pt idx="515">
                  <c:v>0.96648682190353996</c:v>
                </c:pt>
                <c:pt idx="516">
                  <c:v>0.96742857274307503</c:v>
                </c:pt>
                <c:pt idx="517">
                  <c:v>0.96837124123055296</c:v>
                </c:pt>
                <c:pt idx="518">
                  <c:v>0.96931482826013504</c:v>
                </c:pt>
                <c:pt idx="519">
                  <c:v>0.97025933472685399</c:v>
                </c:pt>
                <c:pt idx="520">
                  <c:v>0.97120476152661805</c:v>
                </c:pt>
                <c:pt idx="521">
                  <c:v>0.97215110955620199</c:v>
                </c:pt>
                <c:pt idx="522">
                  <c:v>0.97309837971325996</c:v>
                </c:pt>
                <c:pt idx="523">
                  <c:v>0.97404657289631902</c:v>
                </c:pt>
                <c:pt idx="524">
                  <c:v>0.97499569000478004</c:v>
                </c:pt>
                <c:pt idx="525">
                  <c:v>0.97594573193892298</c:v>
                </c:pt>
                <c:pt idx="526">
                  <c:v>0.976896699599903</c:v>
                </c:pt>
                <c:pt idx="527">
                  <c:v>0.97784859388975498</c:v>
                </c:pt>
                <c:pt idx="528">
                  <c:v>0.97880141571139101</c:v>
                </c:pt>
                <c:pt idx="529">
                  <c:v>0.97975516596860501</c:v>
                </c:pt>
                <c:pt idx="530">
                  <c:v>0.98070984556606899</c:v>
                </c:pt>
                <c:pt idx="531">
                  <c:v>0.98166545540933903</c:v>
                </c:pt>
                <c:pt idx="532">
                  <c:v>0.98262199640485204</c:v>
                </c:pt>
                <c:pt idx="533">
                  <c:v>0.98357946945992902</c:v>
                </c:pt>
                <c:pt idx="534">
                  <c:v>0.98453787548277405</c:v>
                </c:pt>
                <c:pt idx="535">
                  <c:v>0.98549721538247803</c:v>
                </c:pt>
                <c:pt idx="536">
                  <c:v>0.98645749006901495</c:v>
                </c:pt>
                <c:pt idx="537">
                  <c:v>0.98741870045324698</c:v>
                </c:pt>
                <c:pt idx="538">
                  <c:v>0.988380847446926</c:v>
                </c:pt>
                <c:pt idx="539">
                  <c:v>0.98934393196268799</c:v>
                </c:pt>
                <c:pt idx="540">
                  <c:v>0.99030795491406098</c:v>
                </c:pt>
                <c:pt idx="541">
                  <c:v>0.99127291721546196</c:v>
                </c:pt>
                <c:pt idx="542">
                  <c:v>0.99223881978220096</c:v>
                </c:pt>
                <c:pt idx="543">
                  <c:v>0.99320566353047701</c:v>
                </c:pt>
                <c:pt idx="544">
                  <c:v>0.99417344937738406</c:v>
                </c:pt>
                <c:pt idx="545">
                  <c:v>0.995142178240909</c:v>
                </c:pt>
                <c:pt idx="546">
                  <c:v>0.99611185103993205</c:v>
                </c:pt>
                <c:pt idx="547">
                  <c:v>0.997082468694232</c:v>
                </c:pt>
                <c:pt idx="548">
                  <c:v>0.99805403212447996</c:v>
                </c:pt>
                <c:pt idx="549">
                  <c:v>0.99902654225224696</c:v>
                </c:pt>
                <c:pt idx="550">
                  <c:v>1</c:v>
                </c:pt>
                <c:pt idx="551">
                  <c:v>1.0009744062911099</c:v>
                </c:pt>
                <c:pt idx="552">
                  <c:v>1.0019497620498301</c:v>
                </c:pt>
                <c:pt idx="553">
                  <c:v>1.0029260682013501</c:v>
                </c:pt>
                <c:pt idx="554">
                  <c:v>1.00390332567172</c:v>
                </c:pt>
                <c:pt idx="555">
                  <c:v>1.0048815353879199</c:v>
                </c:pt>
                <c:pt idx="556">
                  <c:v>1.00586069827782</c:v>
                </c:pt>
                <c:pt idx="557">
                  <c:v>1.00684081527019</c:v>
                </c:pt>
                <c:pt idx="558">
                  <c:v>1.00782188729474</c:v>
                </c:pt>
                <c:pt idx="559">
                  <c:v>1.0088039152820301</c:v>
                </c:pt>
                <c:pt idx="560">
                  <c:v>1.00978690016358</c:v>
                </c:pt>
                <c:pt idx="561">
                  <c:v>1.0107708428717701</c:v>
                </c:pt>
                <c:pt idx="562">
                  <c:v>1.0117557443399401</c:v>
                </c:pt>
                <c:pt idx="563">
                  <c:v>1.01274160550228</c:v>
                </c:pt>
                <c:pt idx="564">
                  <c:v>1.01372842729395</c:v>
                </c:pt>
                <c:pt idx="565">
                  <c:v>1.0147162106509799</c:v>
                </c:pt>
                <c:pt idx="566">
                  <c:v>1.01570495651033</c:v>
                </c:pt>
                <c:pt idx="567">
                  <c:v>1.0166946658098599</c:v>
                </c:pt>
                <c:pt idx="568">
                  <c:v>1.01768533948836</c:v>
                </c:pt>
                <c:pt idx="569">
                  <c:v>1.0186769784855201</c:v>
                </c:pt>
                <c:pt idx="570">
                  <c:v>1.01966958374196</c:v>
                </c:pt>
                <c:pt idx="571">
                  <c:v>1.0206631561992101</c:v>
                </c:pt>
                <c:pt idx="572">
                  <c:v>1.02165769679972</c:v>
                </c:pt>
                <c:pt idx="573">
                  <c:v>1.0226532064868299</c:v>
                </c:pt>
                <c:pt idx="574">
                  <c:v>1.0236496862048601</c:v>
                </c:pt>
                <c:pt idx="575">
                  <c:v>1.02464713689898</c:v>
                </c:pt>
                <c:pt idx="576">
                  <c:v>1.02564555951534</c:v>
                </c:pt>
                <c:pt idx="577">
                  <c:v>1.02664495500098</c:v>
                </c:pt>
                <c:pt idx="578">
                  <c:v>1.0276453243038699</c:v>
                </c:pt>
                <c:pt idx="579">
                  <c:v>1.0286466683728901</c:v>
                </c:pt>
                <c:pt idx="580">
                  <c:v>1.0296489881578801</c:v>
                </c:pt>
                <c:pt idx="581">
                  <c:v>1.03065228460958</c:v>
                </c:pt>
                <c:pt idx="582">
                  <c:v>1.03165655867964</c:v>
                </c:pt>
                <c:pt idx="583">
                  <c:v>1.03266181132068</c:v>
                </c:pt>
                <c:pt idx="584">
                  <c:v>1.03366804348622</c:v>
                </c:pt>
                <c:pt idx="585">
                  <c:v>1.03467525613071</c:v>
                </c:pt>
                <c:pt idx="586">
                  <c:v>1.03568345020954</c:v>
                </c:pt>
                <c:pt idx="587">
                  <c:v>1.03669262667901</c:v>
                </c:pt>
                <c:pt idx="588">
                  <c:v>1.0377027864963899</c:v>
                </c:pt>
                <c:pt idx="589">
                  <c:v>1.0387139306198601</c:v>
                </c:pt>
                <c:pt idx="590">
                  <c:v>1.0397260600085101</c:v>
                </c:pt>
                <c:pt idx="591">
                  <c:v>1.04073917562241</c:v>
                </c:pt>
                <c:pt idx="592">
                  <c:v>1.0417532784225401</c:v>
                </c:pt>
                <c:pt idx="593">
                  <c:v>1.0427683693708201</c:v>
                </c:pt>
                <c:pt idx="594">
                  <c:v>1.0437844494301001</c:v>
                </c:pt>
                <c:pt idx="595">
                  <c:v>1.04480151956418</c:v>
                </c:pt>
                <c:pt idx="596">
                  <c:v>1.0458195807377999</c:v>
                </c:pt>
                <c:pt idx="597">
                  <c:v>1.04683863391664</c:v>
                </c:pt>
                <c:pt idx="598">
                  <c:v>1.0478586800673</c:v>
                </c:pt>
                <c:pt idx="599">
                  <c:v>1.0488797201573501</c:v>
                </c:pt>
                <c:pt idx="600">
                  <c:v>1.0499017551552801</c:v>
                </c:pt>
                <c:pt idx="601">
                  <c:v>1.05092478603055</c:v>
                </c:pt>
                <c:pt idx="602">
                  <c:v>1.05194881375354</c:v>
                </c:pt>
                <c:pt idx="603">
                  <c:v>1.0529738392955801</c:v>
                </c:pt>
                <c:pt idx="604">
                  <c:v>1.05399986362896</c:v>
                </c:pt>
                <c:pt idx="605">
                  <c:v>1.05502688772691</c:v>
                </c:pt>
                <c:pt idx="606">
                  <c:v>1.0560549125636001</c:v>
                </c:pt>
                <c:pt idx="607">
                  <c:v>1.05708393911415</c:v>
                </c:pt>
                <c:pt idx="608">
                  <c:v>1.0581139683546601</c:v>
                </c:pt>
                <c:pt idx="609">
                  <c:v>1.05914500126213</c:v>
                </c:pt>
                <c:pt idx="610">
                  <c:v>1.0601770388145499</c:v>
                </c:pt>
                <c:pt idx="611">
                  <c:v>1.0612100819908601</c:v>
                </c:pt>
                <c:pt idx="612">
                  <c:v>1.0622441317709399</c:v>
                </c:pt>
                <c:pt idx="613">
                  <c:v>1.0632791891356299</c:v>
                </c:pt>
                <c:pt idx="614">
                  <c:v>1.0643152550667201</c:v>
                </c:pt>
                <c:pt idx="615">
                  <c:v>1.0653523305469801</c:v>
                </c:pt>
                <c:pt idx="616">
                  <c:v>1.0663904165601099</c:v>
                </c:pt>
                <c:pt idx="617">
                  <c:v>1.0674295140907899</c:v>
                </c:pt>
                <c:pt idx="618">
                  <c:v>1.0684696241246301</c:v>
                </c:pt>
                <c:pt idx="619">
                  <c:v>1.06951074764823</c:v>
                </c:pt>
                <c:pt idx="620">
                  <c:v>1.07055288564915</c:v>
                </c:pt>
                <c:pt idx="621">
                  <c:v>1.0715960391158901</c:v>
                </c:pt>
                <c:pt idx="622">
                  <c:v>1.0726402090379299</c:v>
                </c:pt>
                <c:pt idx="623">
                  <c:v>1.07368539640571</c:v>
                </c:pt>
                <c:pt idx="624">
                  <c:v>1.0747316022106299</c:v>
                </c:pt>
                <c:pt idx="625">
                  <c:v>1.0757788274450799</c:v>
                </c:pt>
                <c:pt idx="626">
                  <c:v>1.0768270731023799</c:v>
                </c:pt>
                <c:pt idx="627">
                  <c:v>1.0778763401768501</c:v>
                </c:pt>
                <c:pt idx="628">
                  <c:v>1.0789266296637501</c:v>
                </c:pt>
                <c:pt idx="629">
                  <c:v>1.0799779425593401</c:v>
                </c:pt>
                <c:pt idx="630">
                  <c:v>1.08103027986082</c:v>
                </c:pt>
                <c:pt idx="631">
                  <c:v>1.0820836425664</c:v>
                </c:pt>
                <c:pt idx="632">
                  <c:v>1.0831380316752199</c:v>
                </c:pt>
                <c:pt idx="633">
                  <c:v>1.08419344818742</c:v>
                </c:pt>
                <c:pt idx="634">
                  <c:v>1.0852498931041099</c:v>
                </c:pt>
                <c:pt idx="635">
                  <c:v>1.08630736742737</c:v>
                </c:pt>
                <c:pt idx="636">
                  <c:v>1.0873658721602699</c:v>
                </c:pt>
                <c:pt idx="637">
                  <c:v>1.0884254083068401</c:v>
                </c:pt>
                <c:pt idx="638">
                  <c:v>1.0894859768720899</c:v>
                </c:pt>
                <c:pt idx="639">
                  <c:v>1.09054757886203</c:v>
                </c:pt>
                <c:pt idx="640">
                  <c:v>1.09161021528363</c:v>
                </c:pt>
                <c:pt idx="641">
                  <c:v>1.09267388714483</c:v>
                </c:pt>
                <c:pt idx="642">
                  <c:v>1.0937385954545999</c:v>
                </c:pt>
                <c:pt idx="643">
                  <c:v>1.0948043412228301</c:v>
                </c:pt>
                <c:pt idx="644">
                  <c:v>1.0958711254604501</c:v>
                </c:pt>
                <c:pt idx="645">
                  <c:v>1.09693894917934</c:v>
                </c:pt>
                <c:pt idx="646">
                  <c:v>1.0980078133923801</c:v>
                </c:pt>
                <c:pt idx="647">
                  <c:v>1.09907771911344</c:v>
                </c:pt>
                <c:pt idx="648">
                  <c:v>1.1001486673573599</c:v>
                </c:pt>
                <c:pt idx="649">
                  <c:v>1.10122065913998</c:v>
                </c:pt>
                <c:pt idx="650">
                  <c:v>1.1022936954781499</c:v>
                </c:pt>
                <c:pt idx="651">
                  <c:v>1.10336777738967</c:v>
                </c:pt>
                <c:pt idx="652">
                  <c:v>1.10444290589336</c:v>
                </c:pt>
                <c:pt idx="653">
                  <c:v>1.1055190820090299</c:v>
                </c:pt>
                <c:pt idx="654">
                  <c:v>1.10659630675748</c:v>
                </c:pt>
                <c:pt idx="655">
                  <c:v>1.1076745811605</c:v>
                </c:pt>
                <c:pt idx="656">
                  <c:v>1.10875390624088</c:v>
                </c:pt>
                <c:pt idx="657">
                  <c:v>1.1098342830224099</c:v>
                </c:pt>
                <c:pt idx="658">
                  <c:v>1.1109157125298801</c:v>
                </c:pt>
                <c:pt idx="659">
                  <c:v>1.1119981957890499</c:v>
                </c:pt>
                <c:pt idx="660">
                  <c:v>1.11308173382673</c:v>
                </c:pt>
                <c:pt idx="661">
                  <c:v>1.1141663276706899</c:v>
                </c:pt>
                <c:pt idx="662">
                  <c:v>1.1152519783497099</c:v>
                </c:pt>
                <c:pt idx="663">
                  <c:v>1.1163386868935801</c:v>
                </c:pt>
                <c:pt idx="664">
                  <c:v>1.1174264543331001</c:v>
                </c:pt>
                <c:pt idx="665">
                  <c:v>1.1185152817000501</c:v>
                </c:pt>
                <c:pt idx="666">
                  <c:v>1.11960517002724</c:v>
                </c:pt>
                <c:pt idx="667">
                  <c:v>1.12069612034847</c:v>
                </c:pt>
                <c:pt idx="668">
                  <c:v>1.12178813369855</c:v>
                </c:pt>
                <c:pt idx="669">
                  <c:v>1.12288121111332</c:v>
                </c:pt>
                <c:pt idx="670">
                  <c:v>1.12397535362959</c:v>
                </c:pt>
                <c:pt idx="671">
                  <c:v>1.12507056228522</c:v>
                </c:pt>
                <c:pt idx="672">
                  <c:v>1.1261668381190499</c:v>
                </c:pt>
                <c:pt idx="673">
                  <c:v>1.1272641821709499</c:v>
                </c:pt>
                <c:pt idx="674">
                  <c:v>1.1283625954818</c:v>
                </c:pt>
                <c:pt idx="675">
                  <c:v>1.12946207909348</c:v>
                </c:pt>
                <c:pt idx="676">
                  <c:v>1.1305626340489201</c:v>
                </c:pt>
                <c:pt idx="677">
                  <c:v>1.13166426139203</c:v>
                </c:pt>
                <c:pt idx="678">
                  <c:v>1.1327669621677501</c:v>
                </c:pt>
                <c:pt idx="679">
                  <c:v>1.13387073742204</c:v>
                </c:pt>
                <c:pt idx="680">
                  <c:v>1.1349755882018899</c:v>
                </c:pt>
                <c:pt idx="681">
                  <c:v>1.1360815155552799</c:v>
                </c:pt>
                <c:pt idx="682">
                  <c:v>1.13718852053125</c:v>
                </c:pt>
                <c:pt idx="683">
                  <c:v>1.1382966041798299</c:v>
                </c:pt>
                <c:pt idx="684">
                  <c:v>1.1394057675520901</c:v>
                </c:pt>
                <c:pt idx="685">
                  <c:v>1.1405160117001201</c:v>
                </c:pt>
                <c:pt idx="686">
                  <c:v>1.1416273376770301</c:v>
                </c:pt>
                <c:pt idx="687">
                  <c:v>1.14273974653696</c:v>
                </c:pt>
                <c:pt idx="688">
                  <c:v>1.14385323933508</c:v>
                </c:pt>
                <c:pt idx="689">
                  <c:v>1.1449678171275901</c:v>
                </c:pt>
                <c:pt idx="690">
                  <c:v>1.14608348097172</c:v>
                </c:pt>
                <c:pt idx="691">
                  <c:v>1.14720023192571</c:v>
                </c:pt>
                <c:pt idx="692">
                  <c:v>1.1483180710488601</c:v>
                </c:pt>
                <c:pt idx="693">
                  <c:v>1.1494369994014799</c:v>
                </c:pt>
                <c:pt idx="694">
                  <c:v>1.15055701804493</c:v>
                </c:pt>
                <c:pt idx="695">
                  <c:v>1.15167812804159</c:v>
                </c:pt>
                <c:pt idx="696">
                  <c:v>1.15280033045488</c:v>
                </c:pt>
                <c:pt idx="697">
                  <c:v>1.15392362634927</c:v>
                </c:pt>
                <c:pt idx="698">
                  <c:v>1.1550480167902399</c:v>
                </c:pt>
                <c:pt idx="699">
                  <c:v>1.1561735028443301</c:v>
                </c:pt>
                <c:pt idx="700">
                  <c:v>1.15730008557911</c:v>
                </c:pt>
              </c:numCache>
            </c:numRef>
          </c:yVal>
          <c:smooth val="0"/>
        </c:ser>
        <c:ser>
          <c:idx val="1"/>
          <c:order val="1"/>
          <c:tx>
            <c:strRef>
              <c:f>Microsoft_Excel_Worksheet1!$C$1</c:f>
              <c:strCache>
                <c:ptCount val="1"/>
                <c:pt idx="0">
                  <c:v>lower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Microsoft_Excel_Worksheet1!$C$2:$C$10002</c:f>
              <c:numCache>
                <c:formatCode>General</c:formatCode>
                <c:ptCount val="10001"/>
                <c:pt idx="0">
                  <c:v>0.35722844013463501</c:v>
                </c:pt>
                <c:pt idx="1">
                  <c:v>0.35789765481770403</c:v>
                </c:pt>
                <c:pt idx="2">
                  <c:v>0.35856812317556902</c:v>
                </c:pt>
                <c:pt idx="3">
                  <c:v>0.35923984755680599</c:v>
                </c:pt>
                <c:pt idx="4">
                  <c:v>0.35991283031438798</c:v>
                </c:pt>
                <c:pt idx="5">
                  <c:v>0.36058707380569699</c:v>
                </c:pt>
                <c:pt idx="6">
                  <c:v>0.36126258039253101</c:v>
                </c:pt>
                <c:pt idx="7">
                  <c:v>0.36193935244111503</c:v>
                </c:pt>
                <c:pt idx="8">
                  <c:v>0.362617392322101</c:v>
                </c:pt>
                <c:pt idx="9">
                  <c:v>0.36329670241058898</c:v>
                </c:pt>
                <c:pt idx="10">
                  <c:v>0.36397728508612298</c:v>
                </c:pt>
                <c:pt idx="11">
                  <c:v>0.364659142732707</c:v>
                </c:pt>
                <c:pt idx="12">
                  <c:v>0.365342277738812</c:v>
                </c:pt>
                <c:pt idx="13">
                  <c:v>0.36602669249738101</c:v>
                </c:pt>
                <c:pt idx="14">
                  <c:v>0.366712389405841</c:v>
                </c:pt>
                <c:pt idx="15">
                  <c:v>0.36739937086611102</c:v>
                </c:pt>
                <c:pt idx="16">
                  <c:v>0.36808763928460903</c:v>
                </c:pt>
                <c:pt idx="17">
                  <c:v>0.36877719707225998</c:v>
                </c:pt>
                <c:pt idx="18">
                  <c:v>0.369468046644508</c:v>
                </c:pt>
                <c:pt idx="19">
                  <c:v>0.37016019042131998</c:v>
                </c:pt>
                <c:pt idx="20">
                  <c:v>0.37085363082719602</c:v>
                </c:pt>
                <c:pt idx="21">
                  <c:v>0.37154837029117999</c:v>
                </c:pt>
                <c:pt idx="22">
                  <c:v>0.37224441124686503</c:v>
                </c:pt>
                <c:pt idx="23">
                  <c:v>0.37294175613240399</c:v>
                </c:pt>
                <c:pt idx="24">
                  <c:v>0.37364040739051502</c:v>
                </c:pt>
                <c:pt idx="25">
                  <c:v>0.37434036746849603</c:v>
                </c:pt>
                <c:pt idx="26">
                  <c:v>0.375041638818227</c:v>
                </c:pt>
                <c:pt idx="27">
                  <c:v>0.37574422389618101</c:v>
                </c:pt>
                <c:pt idx="28">
                  <c:v>0.37644812516343401</c:v>
                </c:pt>
                <c:pt idx="29">
                  <c:v>0.377153345085672</c:v>
                </c:pt>
                <c:pt idx="30">
                  <c:v>0.37785988613320098</c:v>
                </c:pt>
                <c:pt idx="31">
                  <c:v>0.378567750780954</c:v>
                </c:pt>
                <c:pt idx="32">
                  <c:v>0.379276941508499</c:v>
                </c:pt>
                <c:pt idx="33">
                  <c:v>0.37998746080005202</c:v>
                </c:pt>
                <c:pt idx="34">
                  <c:v>0.38069931114448102</c:v>
                </c:pt>
                <c:pt idx="35">
                  <c:v>0.38141249503531599</c:v>
                </c:pt>
                <c:pt idx="36">
                  <c:v>0.38212701497075902</c:v>
                </c:pt>
                <c:pt idx="37">
                  <c:v>0.382842873453693</c:v>
                </c:pt>
                <c:pt idx="38">
                  <c:v>0.38356007299168898</c:v>
                </c:pt>
                <c:pt idx="39">
                  <c:v>0.38427861609701502</c:v>
                </c:pt>
                <c:pt idx="40">
                  <c:v>0.38499850528664598</c:v>
                </c:pt>
                <c:pt idx="41">
                  <c:v>0.38571974308227103</c:v>
                </c:pt>
                <c:pt idx="42">
                  <c:v>0.38644233201030498</c:v>
                </c:pt>
                <c:pt idx="43">
                  <c:v>0.38716627460189501</c:v>
                </c:pt>
                <c:pt idx="44">
                  <c:v>0.38789157339293001</c:v>
                </c:pt>
                <c:pt idx="45">
                  <c:v>0.38861823092404701</c:v>
                </c:pt>
                <c:pt idx="46">
                  <c:v>0.38934624974064702</c:v>
                </c:pt>
                <c:pt idx="47">
                  <c:v>0.390075632392896</c:v>
                </c:pt>
                <c:pt idx="48">
                  <c:v>0.39080638143573898</c:v>
                </c:pt>
                <c:pt idx="49">
                  <c:v>0.39153849942890701</c:v>
                </c:pt>
                <c:pt idx="50">
                  <c:v>0.392271988936926</c:v>
                </c:pt>
                <c:pt idx="51">
                  <c:v>0.39300685252912598</c:v>
                </c:pt>
                <c:pt idx="52">
                  <c:v>0.39374309277964997</c:v>
                </c:pt>
                <c:pt idx="53">
                  <c:v>0.39448071226746501</c:v>
                </c:pt>
                <c:pt idx="54">
                  <c:v>0.39521971357636798</c:v>
                </c:pt>
                <c:pt idx="55">
                  <c:v>0.39596009929499698</c:v>
                </c:pt>
                <c:pt idx="56">
                  <c:v>0.39670187201683799</c:v>
                </c:pt>
                <c:pt idx="57">
                  <c:v>0.39744503434023698</c:v>
                </c:pt>
                <c:pt idx="58">
                  <c:v>0.398189588868407</c:v>
                </c:pt>
                <c:pt idx="59">
                  <c:v>0.398935538209437</c:v>
                </c:pt>
                <c:pt idx="60">
                  <c:v>0.399682884976305</c:v>
                </c:pt>
                <c:pt idx="61">
                  <c:v>0.40043163178688002</c:v>
                </c:pt>
                <c:pt idx="62">
                  <c:v>0.401181781263937</c:v>
                </c:pt>
                <c:pt idx="63">
                  <c:v>0.40193333603516601</c:v>
                </c:pt>
                <c:pt idx="64">
                  <c:v>0.40268629873317602</c:v>
                </c:pt>
                <c:pt idx="65">
                  <c:v>0.40344067199550998</c:v>
                </c:pt>
                <c:pt idx="66">
                  <c:v>0.40419645846465202</c:v>
                </c:pt>
                <c:pt idx="67">
                  <c:v>0.40495366078803702</c:v>
                </c:pt>
                <c:pt idx="68">
                  <c:v>0.405712281618057</c:v>
                </c:pt>
                <c:pt idx="69">
                  <c:v>0.40647232361207603</c:v>
                </c:pt>
                <c:pt idx="70">
                  <c:v>0.40723378943243399</c:v>
                </c:pt>
                <c:pt idx="71">
                  <c:v>0.40799668174645998</c:v>
                </c:pt>
                <c:pt idx="72">
                  <c:v>0.40876100322647702</c:v>
                </c:pt>
                <c:pt idx="73">
                  <c:v>0.40952675654981902</c:v>
                </c:pt>
                <c:pt idx="74">
                  <c:v>0.41029394439882999</c:v>
                </c:pt>
                <c:pt idx="75">
                  <c:v>0.41106256946088499</c:v>
                </c:pt>
                <c:pt idx="76">
                  <c:v>0.41183263442838702</c:v>
                </c:pt>
                <c:pt idx="77">
                  <c:v>0.41260414199878798</c:v>
                </c:pt>
                <c:pt idx="78">
                  <c:v>0.41337709487459101</c:v>
                </c:pt>
                <c:pt idx="79">
                  <c:v>0.41415149576336202</c:v>
                </c:pt>
                <c:pt idx="80">
                  <c:v>0.41492734737773901</c:v>
                </c:pt>
                <c:pt idx="81">
                  <c:v>0.41570465243544202</c:v>
                </c:pt>
                <c:pt idx="82">
                  <c:v>0.41648341365928199</c:v>
                </c:pt>
                <c:pt idx="83">
                  <c:v>0.41726363377717202</c:v>
                </c:pt>
                <c:pt idx="84">
                  <c:v>0.41804531552213398</c:v>
                </c:pt>
                <c:pt idx="85">
                  <c:v>0.41882846163231002</c:v>
                </c:pt>
                <c:pt idx="86">
                  <c:v>0.41961307485097099</c:v>
                </c:pt>
                <c:pt idx="87">
                  <c:v>0.42039915792652999</c:v>
                </c:pt>
                <c:pt idx="88">
                  <c:v>0.42118671361254501</c:v>
                </c:pt>
                <c:pt idx="89">
                  <c:v>0.42197574466773402</c:v>
                </c:pt>
                <c:pt idx="90">
                  <c:v>0.42276625385598399</c:v>
                </c:pt>
                <c:pt idx="91">
                  <c:v>0.42355824394635799</c:v>
                </c:pt>
                <c:pt idx="92">
                  <c:v>0.42435171771310798</c:v>
                </c:pt>
                <c:pt idx="93">
                  <c:v>0.425146677935682</c:v>
                </c:pt>
                <c:pt idx="94">
                  <c:v>0.42594312739873502</c:v>
                </c:pt>
                <c:pt idx="95">
                  <c:v>0.42674106889213897</c:v>
                </c:pt>
                <c:pt idx="96">
                  <c:v>0.42754050521099302</c:v>
                </c:pt>
                <c:pt idx="97">
                  <c:v>0.428341439155631</c:v>
                </c:pt>
                <c:pt idx="98">
                  <c:v>0.42914387353163402</c:v>
                </c:pt>
                <c:pt idx="99">
                  <c:v>0.42994781114983799</c:v>
                </c:pt>
                <c:pt idx="100">
                  <c:v>0.43075325482634402</c:v>
                </c:pt>
                <c:pt idx="101">
                  <c:v>0.43156020738253198</c:v>
                </c:pt>
                <c:pt idx="102">
                  <c:v>0.43236867164506299</c:v>
                </c:pt>
                <c:pt idx="103">
                  <c:v>0.43317865044589698</c:v>
                </c:pt>
                <c:pt idx="104">
                  <c:v>0.43399014662229601</c:v>
                </c:pt>
                <c:pt idx="105">
                  <c:v>0.43480316301684002</c:v>
                </c:pt>
                <c:pt idx="106">
                  <c:v>0.43561770247743298</c:v>
                </c:pt>
                <c:pt idx="107">
                  <c:v>0.43643376785731403</c:v>
                </c:pt>
                <c:pt idx="108">
                  <c:v>0.43725136201506698</c:v>
                </c:pt>
                <c:pt idx="109">
                  <c:v>0.43807048781463098</c:v>
                </c:pt>
                <c:pt idx="110">
                  <c:v>0.43889114812531099</c:v>
                </c:pt>
                <c:pt idx="111">
                  <c:v>0.43971334582178701</c:v>
                </c:pt>
                <c:pt idx="112">
                  <c:v>0.44053708378412398</c:v>
                </c:pt>
                <c:pt idx="113">
                  <c:v>0.44136236489778302</c:v>
                </c:pt>
                <c:pt idx="114">
                  <c:v>0.442189192053628</c:v>
                </c:pt>
                <c:pt idx="115">
                  <c:v>0.44301756814794202</c:v>
                </c:pt>
                <c:pt idx="116">
                  <c:v>0.44384749608243201</c:v>
                </c:pt>
                <c:pt idx="117">
                  <c:v>0.44467897876424201</c:v>
                </c:pt>
                <c:pt idx="118">
                  <c:v>0.44551201910596</c:v>
                </c:pt>
                <c:pt idx="119">
                  <c:v>0.44634662002563202</c:v>
                </c:pt>
                <c:pt idx="120">
                  <c:v>0.44718278444677001</c:v>
                </c:pt>
                <c:pt idx="121">
                  <c:v>0.44802051529836401</c:v>
                </c:pt>
                <c:pt idx="122">
                  <c:v>0.44885981551488802</c:v>
                </c:pt>
                <c:pt idx="123">
                  <c:v>0.44970068803631802</c:v>
                </c:pt>
                <c:pt idx="124">
                  <c:v>0.45054313580813199</c:v>
                </c:pt>
                <c:pt idx="125">
                  <c:v>0.45138716178132998</c:v>
                </c:pt>
                <c:pt idx="126">
                  <c:v>0.45223276891243902</c:v>
                </c:pt>
                <c:pt idx="127">
                  <c:v>0.45307996016352498</c:v>
                </c:pt>
                <c:pt idx="128">
                  <c:v>0.453928738502202</c:v>
                </c:pt>
                <c:pt idx="129">
                  <c:v>0.45477910690164502</c:v>
                </c:pt>
                <c:pt idx="130">
                  <c:v>0.45563106834059702</c:v>
                </c:pt>
                <c:pt idx="131">
                  <c:v>0.45648462580338101</c:v>
                </c:pt>
                <c:pt idx="132">
                  <c:v>0.45733978227991401</c:v>
                </c:pt>
                <c:pt idx="133">
                  <c:v>0.45819654076571098</c:v>
                </c:pt>
                <c:pt idx="134">
                  <c:v>0.45905490426189899</c:v>
                </c:pt>
                <c:pt idx="135">
                  <c:v>0.45991487577522799</c:v>
                </c:pt>
                <c:pt idx="136">
                  <c:v>0.46077645831808201</c:v>
                </c:pt>
                <c:pt idx="137">
                  <c:v>0.46163965490848402</c:v>
                </c:pt>
                <c:pt idx="138">
                  <c:v>0.46250446857011501</c:v>
                </c:pt>
                <c:pt idx="139">
                  <c:v>0.46337090233231898</c:v>
                </c:pt>
                <c:pt idx="140">
                  <c:v>0.46423895923011499</c:v>
                </c:pt>
                <c:pt idx="141">
                  <c:v>0.46510864230420701</c:v>
                </c:pt>
                <c:pt idx="142">
                  <c:v>0.465979954600996</c:v>
                </c:pt>
                <c:pt idx="143">
                  <c:v>0.46685289917259098</c:v>
                </c:pt>
                <c:pt idx="144">
                  <c:v>0.467727479076817</c:v>
                </c:pt>
                <c:pt idx="145">
                  <c:v>0.46860369737722701</c:v>
                </c:pt>
                <c:pt idx="146">
                  <c:v>0.46948155714311601</c:v>
                </c:pt>
                <c:pt idx="147">
                  <c:v>0.470361061449525</c:v>
                </c:pt>
                <c:pt idx="148">
                  <c:v>0.47124221337725802</c:v>
                </c:pt>
                <c:pt idx="149">
                  <c:v>0.47212501601289097</c:v>
                </c:pt>
                <c:pt idx="150">
                  <c:v>0.473009472448781</c:v>
                </c:pt>
                <c:pt idx="151">
                  <c:v>0.473895585783078</c:v>
                </c:pt>
                <c:pt idx="152">
                  <c:v>0.47478335911973701</c:v>
                </c:pt>
                <c:pt idx="153">
                  <c:v>0.47567279556852599</c:v>
                </c:pt>
                <c:pt idx="154">
                  <c:v>0.47656389824503997</c:v>
                </c:pt>
                <c:pt idx="155">
                  <c:v>0.47745667027070998</c:v>
                </c:pt>
                <c:pt idx="156">
                  <c:v>0.478351114772816</c:v>
                </c:pt>
                <c:pt idx="157">
                  <c:v>0.479247234884495</c:v>
                </c:pt>
                <c:pt idx="158">
                  <c:v>0.48014503374475398</c:v>
                </c:pt>
                <c:pt idx="159">
                  <c:v>0.48104451449848001</c:v>
                </c:pt>
                <c:pt idx="160">
                  <c:v>0.48194568029645202</c:v>
                </c:pt>
                <c:pt idx="161">
                  <c:v>0.48284853429535102</c:v>
                </c:pt>
                <c:pt idx="162">
                  <c:v>0.48375307965777198</c:v>
                </c:pt>
                <c:pt idx="163">
                  <c:v>0.48465931955223501</c:v>
                </c:pt>
                <c:pt idx="164">
                  <c:v>0.48556725715319499</c:v>
                </c:pt>
                <c:pt idx="165">
                  <c:v>0.48647689564105501</c:v>
                </c:pt>
                <c:pt idx="166">
                  <c:v>0.48738823820217297</c:v>
                </c:pt>
                <c:pt idx="167">
                  <c:v>0.48830128802888101</c:v>
                </c:pt>
                <c:pt idx="168">
                  <c:v>0.48921604831948701</c:v>
                </c:pt>
                <c:pt idx="169">
                  <c:v>0.49013252227829401</c:v>
                </c:pt>
                <c:pt idx="170">
                  <c:v>0.491050713115604</c:v>
                </c:pt>
                <c:pt idx="171">
                  <c:v>0.491970624047736</c:v>
                </c:pt>
                <c:pt idx="172">
                  <c:v>0.49289225829703398</c:v>
                </c:pt>
                <c:pt idx="173">
                  <c:v>0.49381561909187799</c:v>
                </c:pt>
                <c:pt idx="174">
                  <c:v>0.49474070966669398</c:v>
                </c:pt>
                <c:pt idx="175">
                  <c:v>0.49566753326197199</c:v>
                </c:pt>
                <c:pt idx="176">
                  <c:v>0.496596093124267</c:v>
                </c:pt>
                <c:pt idx="177">
                  <c:v>0.49752639250622099</c:v>
                </c:pt>
                <c:pt idx="178">
                  <c:v>0.49845843466656498</c:v>
                </c:pt>
                <c:pt idx="179">
                  <c:v>0.49939222287013801</c:v>
                </c:pt>
                <c:pt idx="180">
                  <c:v>0.50032776038789295</c:v>
                </c:pt>
                <c:pt idx="181">
                  <c:v>0.50126505049691195</c:v>
                </c:pt>
                <c:pt idx="182">
                  <c:v>0.50220409648041597</c:v>
                </c:pt>
                <c:pt idx="183">
                  <c:v>0.50314490162777603</c:v>
                </c:pt>
                <c:pt idx="184">
                  <c:v>0.50408746923452596</c:v>
                </c:pt>
                <c:pt idx="185">
                  <c:v>0.50503180260237202</c:v>
                </c:pt>
                <c:pt idx="186">
                  <c:v>0.50597790503920703</c:v>
                </c:pt>
                <c:pt idx="187">
                  <c:v>0.50692577985912102</c:v>
                </c:pt>
                <c:pt idx="188">
                  <c:v>0.50787543038241101</c:v>
                </c:pt>
                <c:pt idx="189">
                  <c:v>0.50882685993559496</c:v>
                </c:pt>
                <c:pt idx="190">
                  <c:v>0.50978007185142205</c:v>
                </c:pt>
                <c:pt idx="191">
                  <c:v>0.51073506946888603</c:v>
                </c:pt>
                <c:pt idx="192">
                  <c:v>0.51169185613323498</c:v>
                </c:pt>
                <c:pt idx="193">
                  <c:v>0.51265043519598297</c:v>
                </c:pt>
                <c:pt idx="194">
                  <c:v>0.51361081001492404</c:v>
                </c:pt>
                <c:pt idx="195">
                  <c:v>0.51457298395414097</c:v>
                </c:pt>
                <c:pt idx="196">
                  <c:v>0.51553696038402197</c:v>
                </c:pt>
                <c:pt idx="197">
                  <c:v>0.51650274268126495</c:v>
                </c:pt>
                <c:pt idx="198">
                  <c:v>0.51747033422889599</c:v>
                </c:pt>
                <c:pt idx="199">
                  <c:v>0.518439738416278</c:v>
                </c:pt>
                <c:pt idx="200">
                  <c:v>0.51941095863912401</c:v>
                </c:pt>
                <c:pt idx="201">
                  <c:v>0.52038399829950799</c:v>
                </c:pt>
                <c:pt idx="202">
                  <c:v>0.52135886080587801</c:v>
                </c:pt>
                <c:pt idx="203">
                  <c:v>0.52233554957306505</c:v>
                </c:pt>
                <c:pt idx="204">
                  <c:v>0.52331406802230096</c:v>
                </c:pt>
                <c:pt idx="205">
                  <c:v>0.52429441958122203</c:v>
                </c:pt>
                <c:pt idx="206">
                  <c:v>0.52527660768388995</c:v>
                </c:pt>
                <c:pt idx="207">
                  <c:v>0.52626063577079796</c:v>
                </c:pt>
                <c:pt idx="208">
                  <c:v>0.527246507288883</c:v>
                </c:pt>
                <c:pt idx="209">
                  <c:v>0.52823422569154399</c:v>
                </c:pt>
                <c:pt idx="210">
                  <c:v>0.52922379443864298</c:v>
                </c:pt>
                <c:pt idx="211">
                  <c:v>0.53021521699652896</c:v>
                </c:pt>
                <c:pt idx="212">
                  <c:v>0.53120849683804106</c:v>
                </c:pt>
                <c:pt idx="213">
                  <c:v>0.53220363744252697</c:v>
                </c:pt>
                <c:pt idx="214">
                  <c:v>0.53320064229584996</c:v>
                </c:pt>
                <c:pt idx="215">
                  <c:v>0.53419951489040496</c:v>
                </c:pt>
                <c:pt idx="216">
                  <c:v>0.535200258725129</c:v>
                </c:pt>
                <c:pt idx="217">
                  <c:v>0.53620287730551497</c:v>
                </c:pt>
                <c:pt idx="218">
                  <c:v>0.53720737414362096</c:v>
                </c:pt>
                <c:pt idx="219">
                  <c:v>0.53821375275808503</c:v>
                </c:pt>
                <c:pt idx="220">
                  <c:v>0.53922201667413705</c:v>
                </c:pt>
                <c:pt idx="221">
                  <c:v>0.54023216942361096</c:v>
                </c:pt>
                <c:pt idx="222">
                  <c:v>0.54124421454495797</c:v>
                </c:pt>
                <c:pt idx="223">
                  <c:v>0.54225815558325496</c:v>
                </c:pt>
                <c:pt idx="224">
                  <c:v>0.54327399609022498</c:v>
                </c:pt>
                <c:pt idx="225">
                  <c:v>0.54429173962423905</c:v>
                </c:pt>
                <c:pt idx="226">
                  <c:v>0.54531138975033899</c:v>
                </c:pt>
                <c:pt idx="227">
                  <c:v>0.54633295004024196</c:v>
                </c:pt>
                <c:pt idx="228">
                  <c:v>0.54735642407235896</c:v>
                </c:pt>
                <c:pt idx="229">
                  <c:v>0.54838181543180198</c:v>
                </c:pt>
                <c:pt idx="230">
                  <c:v>0.54940912771039996</c:v>
                </c:pt>
                <c:pt idx="231">
                  <c:v>0.55043836450671302</c:v>
                </c:pt>
                <c:pt idx="232">
                  <c:v>0.551469529426039</c:v>
                </c:pt>
                <c:pt idx="233">
                  <c:v>0.55250262608043099</c:v>
                </c:pt>
                <c:pt idx="234">
                  <c:v>0.55353765808871103</c:v>
                </c:pt>
                <c:pt idx="235">
                  <c:v>0.55457462907647703</c:v>
                </c:pt>
                <c:pt idx="236">
                  <c:v>0.55561354267612095</c:v>
                </c:pt>
                <c:pt idx="237">
                  <c:v>0.55665440252683895</c:v>
                </c:pt>
                <c:pt idx="238">
                  <c:v>0.55769721227464497</c:v>
                </c:pt>
                <c:pt idx="239">
                  <c:v>0.55874197557238303</c:v>
                </c:pt>
                <c:pt idx="240">
                  <c:v>0.55978869607974002</c:v>
                </c:pt>
                <c:pt idx="241">
                  <c:v>0.56083737746325801</c:v>
                </c:pt>
                <c:pt idx="242">
                  <c:v>0.56188802339635102</c:v>
                </c:pt>
                <c:pt idx="243">
                  <c:v>0.56294063755930901</c:v>
                </c:pt>
                <c:pt idx="244">
                  <c:v>0.56399522363932297</c:v>
                </c:pt>
                <c:pt idx="245">
                  <c:v>0.56505178533048595</c:v>
                </c:pt>
                <c:pt idx="246">
                  <c:v>0.56611032633381397</c:v>
                </c:pt>
                <c:pt idx="247">
                  <c:v>0.56717085035725601</c:v>
                </c:pt>
                <c:pt idx="248">
                  <c:v>0.56823336111570699</c:v>
                </c:pt>
                <c:pt idx="249">
                  <c:v>0.56929786233102198</c:v>
                </c:pt>
                <c:pt idx="250">
                  <c:v>0.57036435773202698</c:v>
                </c:pt>
                <c:pt idx="251">
                  <c:v>0.57143285105453401</c:v>
                </c:pt>
                <c:pt idx="252">
                  <c:v>0.572503346041354</c:v>
                </c:pt>
                <c:pt idx="253">
                  <c:v>0.57357584644230897</c:v>
                </c:pt>
                <c:pt idx="254">
                  <c:v>0.57465035601424597</c:v>
                </c:pt>
                <c:pt idx="255">
                  <c:v>0.57572687852104998</c:v>
                </c:pt>
                <c:pt idx="256">
                  <c:v>0.57680541773365801</c:v>
                </c:pt>
                <c:pt idx="257">
                  <c:v>0.57788597743006798</c:v>
                </c:pt>
                <c:pt idx="258">
                  <c:v>0.57896856139536002</c:v>
                </c:pt>
                <c:pt idx="259">
                  <c:v>0.58005317342170104</c:v>
                </c:pt>
                <c:pt idx="260">
                  <c:v>0.58113981730836395</c:v>
                </c:pt>
                <c:pt idx="261">
                  <c:v>0.58222849686173905</c:v>
                </c:pt>
                <c:pt idx="262">
                  <c:v>0.58331921589534796</c:v>
                </c:pt>
                <c:pt idx="263">
                  <c:v>0.58441197822985302</c:v>
                </c:pt>
                <c:pt idx="264">
                  <c:v>0.58550678769307896</c:v>
                </c:pt>
                <c:pt idx="265">
                  <c:v>0.58660364812001797</c:v>
                </c:pt>
                <c:pt idx="266">
                  <c:v>0.58770256335284699</c:v>
                </c:pt>
                <c:pt idx="267">
                  <c:v>0.58880353724094103</c:v>
                </c:pt>
                <c:pt idx="268">
                  <c:v>0.58990657364088805</c:v>
                </c:pt>
                <c:pt idx="269">
                  <c:v>0.59101167641649699</c:v>
                </c:pt>
                <c:pt idx="270">
                  <c:v>0.59211884943881898</c:v>
                </c:pt>
                <c:pt idx="271">
                  <c:v>0.59322809658615405</c:v>
                </c:pt>
                <c:pt idx="272">
                  <c:v>0.59433942174406995</c:v>
                </c:pt>
                <c:pt idx="273">
                  <c:v>0.59545282880541095</c:v>
                </c:pt>
                <c:pt idx="274">
                  <c:v>0.59656832167031604</c:v>
                </c:pt>
                <c:pt idx="275">
                  <c:v>0.59768590424623103</c:v>
                </c:pt>
                <c:pt idx="276">
                  <c:v>0.59880558044791898</c:v>
                </c:pt>
                <c:pt idx="277">
                  <c:v>0.599927354197479</c:v>
                </c:pt>
                <c:pt idx="278">
                  <c:v>0.60105122942435696</c:v>
                </c:pt>
                <c:pt idx="279">
                  <c:v>0.60217721006536096</c:v>
                </c:pt>
                <c:pt idx="280">
                  <c:v>0.60330530006467098</c:v>
                </c:pt>
                <c:pt idx="281">
                  <c:v>0.60443550337385998</c:v>
                </c:pt>
                <c:pt idx="282">
                  <c:v>0.60556782395190201</c:v>
                </c:pt>
                <c:pt idx="283">
                  <c:v>0.60670226576518504</c:v>
                </c:pt>
                <c:pt idx="284">
                  <c:v>0.60783883278753104</c:v>
                </c:pt>
                <c:pt idx="285">
                  <c:v>0.60897752900020596</c:v>
                </c:pt>
                <c:pt idx="286">
                  <c:v>0.61011835839193196</c:v>
                </c:pt>
                <c:pt idx="287">
                  <c:v>0.61126132495890395</c:v>
                </c:pt>
                <c:pt idx="288">
                  <c:v>0.61240643270480699</c:v>
                </c:pt>
                <c:pt idx="289">
                  <c:v>0.61355368564082002</c:v>
                </c:pt>
                <c:pt idx="290">
                  <c:v>0.61470308778564098</c:v>
                </c:pt>
                <c:pt idx="291">
                  <c:v>0.61585464316549499</c:v>
                </c:pt>
                <c:pt idx="292">
                  <c:v>0.61700835581415003</c:v>
                </c:pt>
                <c:pt idx="293">
                  <c:v>0.61816422977292995</c:v>
                </c:pt>
                <c:pt idx="294">
                  <c:v>0.61932226909072896</c:v>
                </c:pt>
                <c:pt idx="295">
                  <c:v>0.62048247782402799</c:v>
                </c:pt>
                <c:pt idx="296">
                  <c:v>0.621644860036907</c:v>
                </c:pt>
                <c:pt idx="297">
                  <c:v>0.62280941980105697</c:v>
                </c:pt>
                <c:pt idx="298">
                  <c:v>0.62397616119580002</c:v>
                </c:pt>
                <c:pt idx="299">
                  <c:v>0.62514508830809801</c:v>
                </c:pt>
                <c:pt idx="300">
                  <c:v>0.62631620523256903</c:v>
                </c:pt>
                <c:pt idx="301">
                  <c:v>0.62748951607150405</c:v>
                </c:pt>
                <c:pt idx="302">
                  <c:v>0.62866502493487597</c:v>
                </c:pt>
                <c:pt idx="303">
                  <c:v>0.62984273594036</c:v>
                </c:pt>
                <c:pt idx="304">
                  <c:v>0.63102265321334305</c:v>
                </c:pt>
                <c:pt idx="305">
                  <c:v>0.63220478088694099</c:v>
                </c:pt>
                <c:pt idx="306">
                  <c:v>0.63338912310201301</c:v>
                </c:pt>
                <c:pt idx="307">
                  <c:v>0.63457568400717601</c:v>
                </c:pt>
                <c:pt idx="308">
                  <c:v>0.63576446775881701</c:v>
                </c:pt>
                <c:pt idx="309">
                  <c:v>0.63695547852111101</c:v>
                </c:pt>
                <c:pt idx="310">
                  <c:v>0.63814872046603199</c:v>
                </c:pt>
                <c:pt idx="311">
                  <c:v>0.63934419777337304</c:v>
                </c:pt>
                <c:pt idx="312">
                  <c:v>0.64054191463075305</c:v>
                </c:pt>
                <c:pt idx="313">
                  <c:v>0.64174187523363901</c:v>
                </c:pt>
                <c:pt idx="314">
                  <c:v>0.64294408378535595</c:v>
                </c:pt>
                <c:pt idx="315">
                  <c:v>0.64414854449710501</c:v>
                </c:pt>
                <c:pt idx="316">
                  <c:v>0.64535526158797396</c:v>
                </c:pt>
                <c:pt idx="317">
                  <c:v>0.64656423928495599</c:v>
                </c:pt>
                <c:pt idx="318">
                  <c:v>0.64777548182296296</c:v>
                </c:pt>
                <c:pt idx="319">
                  <c:v>0.64898899344483896</c:v>
                </c:pt>
                <c:pt idx="320">
                  <c:v>0.65020477840137703</c:v>
                </c:pt>
                <c:pt idx="321">
                  <c:v>0.65142284095133496</c:v>
                </c:pt>
                <c:pt idx="322">
                  <c:v>0.65264318536144605</c:v>
                </c:pt>
                <c:pt idx="323">
                  <c:v>0.653865815906439</c:v>
                </c:pt>
                <c:pt idx="324">
                  <c:v>0.65509073686904895</c:v>
                </c:pt>
                <c:pt idx="325">
                  <c:v>0.656317952540036</c:v>
                </c:pt>
                <c:pt idx="326">
                  <c:v>0.65754746721819501</c:v>
                </c:pt>
                <c:pt idx="327">
                  <c:v>0.65877928521037799</c:v>
                </c:pt>
                <c:pt idx="328">
                  <c:v>0.660013410831502</c:v>
                </c:pt>
                <c:pt idx="329">
                  <c:v>0.66124984840457002</c:v>
                </c:pt>
                <c:pt idx="330">
                  <c:v>0.66248860226068096</c:v>
                </c:pt>
                <c:pt idx="331">
                  <c:v>0.66372967673905003</c:v>
                </c:pt>
                <c:pt idx="332">
                  <c:v>0.66497307618701995</c:v>
                </c:pt>
                <c:pt idx="333">
                  <c:v>0.66621880496007602</c:v>
                </c:pt>
                <c:pt idx="334">
                  <c:v>0.66746686742186701</c:v>
                </c:pt>
                <c:pt idx="335">
                  <c:v>0.66871726794421105</c:v>
                </c:pt>
                <c:pt idx="336">
                  <c:v>0.66997001090712105</c:v>
                </c:pt>
                <c:pt idx="337">
                  <c:v>0.67122510069881303</c:v>
                </c:pt>
                <c:pt idx="338">
                  <c:v>0.67248254171572297</c:v>
                </c:pt>
                <c:pt idx="339">
                  <c:v>0.67374233836252395</c:v>
                </c:pt>
                <c:pt idx="340">
                  <c:v>0.675004495052142</c:v>
                </c:pt>
                <c:pt idx="341">
                  <c:v>0.67626901620576596</c:v>
                </c:pt>
                <c:pt idx="342">
                  <c:v>0.67753590625287097</c:v>
                </c:pt>
                <c:pt idx="343">
                  <c:v>0.67880516963122906</c:v>
                </c:pt>
                <c:pt idx="344">
                  <c:v>0.68007681078692495</c:v>
                </c:pt>
                <c:pt idx="345">
                  <c:v>0.68135083417437403</c:v>
                </c:pt>
                <c:pt idx="346">
                  <c:v>0.68262724425633403</c:v>
                </c:pt>
                <c:pt idx="347">
                  <c:v>0.68390604550392498</c:v>
                </c:pt>
                <c:pt idx="348">
                  <c:v>0.68518724239664297</c:v>
                </c:pt>
                <c:pt idx="349">
                  <c:v>0.68647083942237397</c:v>
                </c:pt>
                <c:pt idx="350">
                  <c:v>0.68775684107741197</c:v>
                </c:pt>
                <c:pt idx="351">
                  <c:v>0.68904525186647703</c:v>
                </c:pt>
                <c:pt idx="352">
                  <c:v>0.69033607630272398</c:v>
                </c:pt>
                <c:pt idx="353">
                  <c:v>0.69162931890776302</c:v>
                </c:pt>
                <c:pt idx="354">
                  <c:v>0.69292498421167803</c:v>
                </c:pt>
                <c:pt idx="355">
                  <c:v>0.69422307675303596</c:v>
                </c:pt>
                <c:pt idx="356">
                  <c:v>0.69552360107890798</c:v>
                </c:pt>
                <c:pt idx="357">
                  <c:v>0.696826561744883</c:v>
                </c:pt>
                <c:pt idx="358">
                  <c:v>0.69813196331508398</c:v>
                </c:pt>
                <c:pt idx="359">
                  <c:v>0.69943981036218394</c:v>
                </c:pt>
                <c:pt idx="360">
                  <c:v>0.70075010746742195</c:v>
                </c:pt>
                <c:pt idx="361">
                  <c:v>0.70206285922062195</c:v>
                </c:pt>
                <c:pt idx="362">
                  <c:v>0.70337807022020105</c:v>
                </c:pt>
                <c:pt idx="363">
                  <c:v>0.70469574507319699</c:v>
                </c:pt>
                <c:pt idx="364">
                  <c:v>0.70601588839527196</c:v>
                </c:pt>
                <c:pt idx="365">
                  <c:v>0.70733850481074001</c:v>
                </c:pt>
                <c:pt idx="366">
                  <c:v>0.70866359895257502</c:v>
                </c:pt>
                <c:pt idx="367">
                  <c:v>0.70999117546243196</c:v>
                </c:pt>
                <c:pt idx="368">
                  <c:v>0.71132123899066002</c:v>
                </c:pt>
                <c:pt idx="369">
                  <c:v>0.71265379419632002</c:v>
                </c:pt>
                <c:pt idx="370">
                  <c:v>0.71398884574720201</c:v>
                </c:pt>
                <c:pt idx="371">
                  <c:v>0.71532639831984002</c:v>
                </c:pt>
                <c:pt idx="372">
                  <c:v>0.71666645659952799</c:v>
                </c:pt>
                <c:pt idx="373">
                  <c:v>0.71800902528033805</c:v>
                </c:pt>
                <c:pt idx="374">
                  <c:v>0.71935410906513597</c:v>
                </c:pt>
                <c:pt idx="375">
                  <c:v>0.72070171266559702</c:v>
                </c:pt>
                <c:pt idx="376">
                  <c:v>0.72205184080222296</c:v>
                </c:pt>
                <c:pt idx="377">
                  <c:v>0.72340449820435904</c:v>
                </c:pt>
                <c:pt idx="378">
                  <c:v>0.72475968961021198</c:v>
                </c:pt>
                <c:pt idx="379">
                  <c:v>0.72611741976686095</c:v>
                </c:pt>
                <c:pt idx="380">
                  <c:v>0.72747769343028201</c:v>
                </c:pt>
                <c:pt idx="381">
                  <c:v>0.72884051536535799</c:v>
                </c:pt>
                <c:pt idx="382">
                  <c:v>0.730205890345901</c:v>
                </c:pt>
                <c:pt idx="383">
                  <c:v>0.73157382315466202</c:v>
                </c:pt>
                <c:pt idx="384">
                  <c:v>0.73294431858335696</c:v>
                </c:pt>
                <c:pt idx="385">
                  <c:v>0.734317381432673</c:v>
                </c:pt>
                <c:pt idx="386">
                  <c:v>0.73569301651229302</c:v>
                </c:pt>
                <c:pt idx="387">
                  <c:v>0.73707122864091301</c:v>
                </c:pt>
                <c:pt idx="388">
                  <c:v>0.73845202264625098</c:v>
                </c:pt>
                <c:pt idx="389">
                  <c:v>0.73983540336507203</c:v>
                </c:pt>
                <c:pt idx="390">
                  <c:v>0.74122137564320201</c:v>
                </c:pt>
                <c:pt idx="391">
                  <c:v>0.74260994433554295</c:v>
                </c:pt>
                <c:pt idx="392">
                  <c:v>0.74400111430609495</c:v>
                </c:pt>
                <c:pt idx="393">
                  <c:v>0.74539489042796703</c:v>
                </c:pt>
                <c:pt idx="394">
                  <c:v>0.74679127758339903</c:v>
                </c:pt>
                <c:pt idx="395">
                  <c:v>0.74819028066377602</c:v>
                </c:pt>
                <c:pt idx="396">
                  <c:v>0.74959190456964697</c:v>
                </c:pt>
                <c:pt idx="397">
                  <c:v>0.75099615421074095</c:v>
                </c:pt>
                <c:pt idx="398">
                  <c:v>0.752403034505985</c:v>
                </c:pt>
                <c:pt idx="399">
                  <c:v>0.75381255038352002</c:v>
                </c:pt>
                <c:pt idx="400">
                  <c:v>0.75522470678072195</c:v>
                </c:pt>
                <c:pt idx="401">
                  <c:v>0.75663950864421103</c:v>
                </c:pt>
                <c:pt idx="402">
                  <c:v>0.75805696092988095</c:v>
                </c:pt>
                <c:pt idx="403">
                  <c:v>0.75947706860290198</c:v>
                </c:pt>
                <c:pt idx="404">
                  <c:v>0.76089983663775396</c:v>
                </c:pt>
                <c:pt idx="405">
                  <c:v>0.76232527001822803</c:v>
                </c:pt>
                <c:pt idx="406">
                  <c:v>0.763753373737457</c:v>
                </c:pt>
                <c:pt idx="407">
                  <c:v>0.76518415279792595</c:v>
                </c:pt>
                <c:pt idx="408">
                  <c:v>0.76661761221149005</c:v>
                </c:pt>
                <c:pt idx="409">
                  <c:v>0.76805375699939704</c:v>
                </c:pt>
                <c:pt idx="410">
                  <c:v>0.76949259219229604</c:v>
                </c:pt>
                <c:pt idx="411">
                  <c:v>0.77093412283026497</c:v>
                </c:pt>
                <c:pt idx="412">
                  <c:v>0.77237835396282095</c:v>
                </c:pt>
                <c:pt idx="413">
                  <c:v>0.77382529064894201</c:v>
                </c:pt>
                <c:pt idx="414">
                  <c:v>0.77527493795708202</c:v>
                </c:pt>
                <c:pt idx="415">
                  <c:v>0.77672730096519205</c:v>
                </c:pt>
                <c:pt idx="416">
                  <c:v>0.77818238476073298</c:v>
                </c:pt>
                <c:pt idx="417">
                  <c:v>0.77964019444069899</c:v>
                </c:pt>
                <c:pt idx="418">
                  <c:v>0.78110073511163203</c:v>
                </c:pt>
                <c:pt idx="419">
                  <c:v>0.78256401188963898</c:v>
                </c:pt>
                <c:pt idx="420">
                  <c:v>0.78403002990041204</c:v>
                </c:pt>
                <c:pt idx="421">
                  <c:v>0.78549879427924696</c:v>
                </c:pt>
                <c:pt idx="422">
                  <c:v>0.78697031017105701</c:v>
                </c:pt>
                <c:pt idx="423">
                  <c:v>0.78844458273039497</c:v>
                </c:pt>
                <c:pt idx="424">
                  <c:v>0.78992161712147102</c:v>
                </c:pt>
                <c:pt idx="425">
                  <c:v>0.79140141851816803</c:v>
                </c:pt>
                <c:pt idx="426">
                  <c:v>0.79288399210406302</c:v>
                </c:pt>
                <c:pt idx="427">
                  <c:v>0.794369343072442</c:v>
                </c:pt>
                <c:pt idx="428">
                  <c:v>0.79585747662632</c:v>
                </c:pt>
                <c:pt idx="429">
                  <c:v>0.79734839797846102</c:v>
                </c:pt>
                <c:pt idx="430">
                  <c:v>0.79884211235139102</c:v>
                </c:pt>
                <c:pt idx="431">
                  <c:v>0.80033862497742303</c:v>
                </c:pt>
                <c:pt idx="432">
                  <c:v>0.80183794109867101</c:v>
                </c:pt>
                <c:pt idx="433">
                  <c:v>0.80334006596706897</c:v>
                </c:pt>
                <c:pt idx="434">
                  <c:v>0.80484500484438803</c:v>
                </c:pt>
                <c:pt idx="435">
                  <c:v>0.806352763002259</c:v>
                </c:pt>
                <c:pt idx="436">
                  <c:v>0.80786334572218699</c:v>
                </c:pt>
                <c:pt idx="437">
                  <c:v>0.80937675829557199</c:v>
                </c:pt>
                <c:pt idx="438">
                  <c:v>0.81089300602372605</c:v>
                </c:pt>
                <c:pt idx="439">
                  <c:v>0.81241209421789295</c:v>
                </c:pt>
                <c:pt idx="440">
                  <c:v>0.81393402819926497</c:v>
                </c:pt>
                <c:pt idx="441">
                  <c:v>0.81545881329900405</c:v>
                </c:pt>
                <c:pt idx="442">
                  <c:v>0.81698645485826005</c:v>
                </c:pt>
                <c:pt idx="443">
                  <c:v>0.81851695822818604</c:v>
                </c:pt>
                <c:pt idx="444">
                  <c:v>0.82005032876996198</c:v>
                </c:pt>
                <c:pt idx="445">
                  <c:v>0.82158657185481199</c:v>
                </c:pt>
                <c:pt idx="446">
                  <c:v>0.82312569286401904</c:v>
                </c:pt>
                <c:pt idx="447">
                  <c:v>0.82466769718895006</c:v>
                </c:pt>
                <c:pt idx="448">
                  <c:v>0.82621259023106997</c:v>
                </c:pt>
                <c:pt idx="449">
                  <c:v>0.82776037740196395</c:v>
                </c:pt>
                <c:pt idx="450">
                  <c:v>0.82931106412335598</c:v>
                </c:pt>
                <c:pt idx="451">
                  <c:v>0.83086465582712299</c:v>
                </c:pt>
                <c:pt idx="452">
                  <c:v>0.83242115795532101</c:v>
                </c:pt>
                <c:pt idx="453">
                  <c:v>0.83398057596020103</c:v>
                </c:pt>
                <c:pt idx="454">
                  <c:v>0.83554291530422498</c:v>
                </c:pt>
                <c:pt idx="455">
                  <c:v>0.83710818146009203</c:v>
                </c:pt>
                <c:pt idx="456">
                  <c:v>0.83867637991074995</c:v>
                </c:pt>
                <c:pt idx="457">
                  <c:v>0.84024751614942095</c:v>
                </c:pt>
                <c:pt idx="458">
                  <c:v>0.84182159567961601</c:v>
                </c:pt>
                <c:pt idx="459">
                  <c:v>0.84339862401515697</c:v>
                </c:pt>
                <c:pt idx="460">
                  <c:v>0.84497860668019398</c:v>
                </c:pt>
                <c:pt idx="461">
                  <c:v>0.84656154920922799</c:v>
                </c:pt>
                <c:pt idx="462">
                  <c:v>0.84814745714712603</c:v>
                </c:pt>
                <c:pt idx="463">
                  <c:v>0.849736336049143</c:v>
                </c:pt>
                <c:pt idx="464">
                  <c:v>0.85132819148094196</c:v>
                </c:pt>
                <c:pt idx="465">
                  <c:v>0.85292302901861095</c:v>
                </c:pt>
                <c:pt idx="466">
                  <c:v>0.85452085424868396</c:v>
                </c:pt>
                <c:pt idx="467">
                  <c:v>0.85612167276816198</c:v>
                </c:pt>
                <c:pt idx="468">
                  <c:v>0.85772549018453104</c:v>
                </c:pt>
                <c:pt idx="469">
                  <c:v>0.85933231211577898</c:v>
                </c:pt>
                <c:pt idx="470">
                  <c:v>0.86094214419042203</c:v>
                </c:pt>
                <c:pt idx="471">
                  <c:v>0.86255499204751895</c:v>
                </c:pt>
                <c:pt idx="472">
                  <c:v>0.86417086133669196</c:v>
                </c:pt>
                <c:pt idx="473">
                  <c:v>0.86578975771814703</c:v>
                </c:pt>
                <c:pt idx="474">
                  <c:v>0.86741168686269399</c:v>
                </c:pt>
                <c:pt idx="475">
                  <c:v>0.86903665445176803</c:v>
                </c:pt>
                <c:pt idx="476">
                  <c:v>0.87066466617744398</c:v>
                </c:pt>
                <c:pt idx="477">
                  <c:v>0.872295727742463</c:v>
                </c:pt>
                <c:pt idx="478">
                  <c:v>0.87392984486024805</c:v>
                </c:pt>
                <c:pt idx="479">
                  <c:v>0.87556702325492497</c:v>
                </c:pt>
                <c:pt idx="480">
                  <c:v>0.87720726866134402</c:v>
                </c:pt>
                <c:pt idx="481">
                  <c:v>0.87885058682509898</c:v>
                </c:pt>
                <c:pt idx="482">
                  <c:v>0.88049698350254602</c:v>
                </c:pt>
                <c:pt idx="483">
                  <c:v>0.88214646446082501</c:v>
                </c:pt>
                <c:pt idx="484">
                  <c:v>0.88379903547788097</c:v>
                </c:pt>
                <c:pt idx="485">
                  <c:v>0.88545470234248103</c:v>
                </c:pt>
                <c:pt idx="486">
                  <c:v>0.88711347085423997</c:v>
                </c:pt>
                <c:pt idx="487">
                  <c:v>0.88877534682363402</c:v>
                </c:pt>
                <c:pt idx="488">
                  <c:v>0.89044033607202699</c:v>
                </c:pt>
                <c:pt idx="489">
                  <c:v>0.89210844443168502</c:v>
                </c:pt>
                <c:pt idx="490">
                  <c:v>0.89377967774580303</c:v>
                </c:pt>
                <c:pt idx="491">
                  <c:v>0.89545404186852096</c:v>
                </c:pt>
                <c:pt idx="492">
                  <c:v>0.89713154266494699</c:v>
                </c:pt>
                <c:pt idx="493">
                  <c:v>0.89881218601117496</c:v>
                </c:pt>
                <c:pt idx="494">
                  <c:v>0.90049597779430801</c:v>
                </c:pt>
                <c:pt idx="495">
                  <c:v>0.90218292391247601</c:v>
                </c:pt>
                <c:pt idx="496">
                  <c:v>0.90387303027486099</c:v>
                </c:pt>
                <c:pt idx="497">
                  <c:v>0.90556630280171202</c:v>
                </c:pt>
                <c:pt idx="498">
                  <c:v>0.90726274742437196</c:v>
                </c:pt>
                <c:pt idx="499">
                  <c:v>0.90896237008529202</c:v>
                </c:pt>
                <c:pt idx="500">
                  <c:v>0.91066517673805703</c:v>
                </c:pt>
                <c:pt idx="501">
                  <c:v>0.91237117334740603</c:v>
                </c:pt>
                <c:pt idx="502">
                  <c:v>0.91408036588925001</c:v>
                </c:pt>
                <c:pt idx="503">
                  <c:v>0.91579276035069801</c:v>
                </c:pt>
                <c:pt idx="504">
                  <c:v>0.91750836273007097</c:v>
                </c:pt>
                <c:pt idx="505">
                  <c:v>0.91922717903693096</c:v>
                </c:pt>
                <c:pt idx="506">
                  <c:v>0.92094921529209495</c:v>
                </c:pt>
                <c:pt idx="507">
                  <c:v>0.92267447752766096</c:v>
                </c:pt>
                <c:pt idx="508">
                  <c:v>0.92440297178702502</c:v>
                </c:pt>
                <c:pt idx="509">
                  <c:v>0.92613470412490795</c:v>
                </c:pt>
                <c:pt idx="510">
                  <c:v>0.92786968060736996</c:v>
                </c:pt>
                <c:pt idx="511">
                  <c:v>0.92960790731183596</c:v>
                </c:pt>
                <c:pt idx="512">
                  <c:v>0.93134939032711805</c:v>
                </c:pt>
                <c:pt idx="513">
                  <c:v>0.93309413575343203</c:v>
                </c:pt>
                <c:pt idx="514">
                  <c:v>0.93484214970242396</c:v>
                </c:pt>
                <c:pt idx="515">
                  <c:v>0.936593438297186</c:v>
                </c:pt>
                <c:pt idx="516">
                  <c:v>0.93834800767228499</c:v>
                </c:pt>
                <c:pt idx="517">
                  <c:v>0.94010586397377705</c:v>
                </c:pt>
                <c:pt idx="518">
                  <c:v>0.94186701335923195</c:v>
                </c:pt>
                <c:pt idx="519">
                  <c:v>0.94363146199775805</c:v>
                </c:pt>
                <c:pt idx="520">
                  <c:v>0.94539921607001698</c:v>
                </c:pt>
                <c:pt idx="521">
                  <c:v>0.94717028176825102</c:v>
                </c:pt>
                <c:pt idx="522">
                  <c:v>0.94894466529630095</c:v>
                </c:pt>
                <c:pt idx="523">
                  <c:v>0.95072237286963102</c:v>
                </c:pt>
                <c:pt idx="524">
                  <c:v>0.95250341071534805</c:v>
                </c:pt>
                <c:pt idx="525">
                  <c:v>0.954287785072227</c:v>
                </c:pt>
                <c:pt idx="526">
                  <c:v>0.95607550219072701</c:v>
                </c:pt>
                <c:pt idx="527">
                  <c:v>0.95786656833301798</c:v>
                </c:pt>
                <c:pt idx="528">
                  <c:v>0.95966098977300096</c:v>
                </c:pt>
                <c:pt idx="529">
                  <c:v>0.96145877279633096</c:v>
                </c:pt>
                <c:pt idx="530">
                  <c:v>0.963259923700436</c:v>
                </c:pt>
                <c:pt idx="531">
                  <c:v>0.965064448794545</c:v>
                </c:pt>
                <c:pt idx="532">
                  <c:v>0.96687235439970298</c:v>
                </c:pt>
                <c:pt idx="533">
                  <c:v>0.96868364684879704</c:v>
                </c:pt>
                <c:pt idx="534">
                  <c:v>0.97049833248658002</c:v>
                </c:pt>
                <c:pt idx="535">
                  <c:v>0.97231641766968901</c:v>
                </c:pt>
                <c:pt idx="536">
                  <c:v>0.97413790876666995</c:v>
                </c:pt>
                <c:pt idx="537">
                  <c:v>0.97596281215799796</c:v>
                </c:pt>
                <c:pt idx="538">
                  <c:v>0.97779113423610398</c:v>
                </c:pt>
                <c:pt idx="539">
                  <c:v>0.979622881405391</c:v>
                </c:pt>
                <c:pt idx="540">
                  <c:v>0.981458060082262</c:v>
                </c:pt>
                <c:pt idx="541">
                  <c:v>0.98329667669513798</c:v>
                </c:pt>
                <c:pt idx="542">
                  <c:v>0.98513873768448501</c:v>
                </c:pt>
                <c:pt idx="543">
                  <c:v>0.98698424950283303</c:v>
                </c:pt>
                <c:pt idx="544">
                  <c:v>0.9888332186148</c:v>
                </c:pt>
                <c:pt idx="545">
                  <c:v>0.99068565149711396</c:v>
                </c:pt>
                <c:pt idx="546">
                  <c:v>0.99254155463863802</c:v>
                </c:pt>
                <c:pt idx="547">
                  <c:v>0.99440093454038903</c:v>
                </c:pt>
                <c:pt idx="548">
                  <c:v>0.99626379771556395</c:v>
                </c:pt>
                <c:pt idx="549">
                  <c:v>0.99813015068956001</c:v>
                </c:pt>
                <c:pt idx="550">
                  <c:v>1</c:v>
                </c:pt>
                <c:pt idx="551">
                  <c:v>1.00007626697817</c:v>
                </c:pt>
                <c:pt idx="552">
                  <c:v>1.00015253977299</c:v>
                </c:pt>
                <c:pt idx="553">
                  <c:v>1.00022881838491</c:v>
                </c:pt>
                <c:pt idx="554">
                  <c:v>1.0003051028143699</c:v>
                </c:pt>
                <c:pt idx="555">
                  <c:v>1.0003813930618</c:v>
                </c:pt>
                <c:pt idx="556">
                  <c:v>1.00045768912767</c:v>
                </c:pt>
                <c:pt idx="557">
                  <c:v>1.00053399101241</c:v>
                </c:pt>
                <c:pt idx="558">
                  <c:v>1.00061029871646</c:v>
                </c:pt>
                <c:pt idx="559">
                  <c:v>1.00068661224027</c:v>
                </c:pt>
                <c:pt idx="560">
                  <c:v>1.0007629315842801</c:v>
                </c:pt>
                <c:pt idx="561">
                  <c:v>1.0008392567489299</c:v>
                </c:pt>
                <c:pt idx="562">
                  <c:v>1.00091558773468</c:v>
                </c:pt>
                <c:pt idx="563">
                  <c:v>1.0009919245419601</c:v>
                </c:pt>
                <c:pt idx="564">
                  <c:v>1.0010682671712099</c:v>
                </c:pt>
                <c:pt idx="565">
                  <c:v>1.00114461562289</c:v>
                </c:pt>
                <c:pt idx="566">
                  <c:v>1.0012209698974399</c:v>
                </c:pt>
                <c:pt idx="567">
                  <c:v>1.0012973299952901</c:v>
                </c:pt>
                <c:pt idx="568">
                  <c:v>1.0013736959169</c:v>
                </c:pt>
                <c:pt idx="569">
                  <c:v>1.0014500676627101</c:v>
                </c:pt>
                <c:pt idx="570">
                  <c:v>1.00152644523315</c:v>
                </c:pt>
                <c:pt idx="571">
                  <c:v>1.00160282862869</c:v>
                </c:pt>
                <c:pt idx="572">
                  <c:v>1.00167921784975</c:v>
                </c:pt>
                <c:pt idx="573">
                  <c:v>1.0017556128967999</c:v>
                </c:pt>
                <c:pt idx="574">
                  <c:v>1.0018320137702601</c:v>
                </c:pt>
                <c:pt idx="575">
                  <c:v>1.0019084204705799</c:v>
                </c:pt>
                <c:pt idx="576">
                  <c:v>1.00198483299821</c:v>
                </c:pt>
                <c:pt idx="577">
                  <c:v>1.0020612513536</c:v>
                </c:pt>
                <c:pt idx="578">
                  <c:v>1.00213767553718</c:v>
                </c:pt>
                <c:pt idx="579">
                  <c:v>1.0022141055494</c:v>
                </c:pt>
                <c:pt idx="580">
                  <c:v>1.0022905413907099</c:v>
                </c:pt>
                <c:pt idx="581">
                  <c:v>1.00236698306155</c:v>
                </c:pt>
                <c:pt idx="582">
                  <c:v>1.00244343056237</c:v>
                </c:pt>
                <c:pt idx="583">
                  <c:v>1.0025198838936</c:v>
                </c:pt>
                <c:pt idx="584">
                  <c:v>1.0025963430556999</c:v>
                </c:pt>
                <c:pt idx="585">
                  <c:v>1.0026728080491101</c:v>
                </c:pt>
                <c:pt idx="586">
                  <c:v>1.00274927887427</c:v>
                </c:pt>
                <c:pt idx="587">
                  <c:v>1.00282575553163</c:v>
                </c:pt>
                <c:pt idx="588">
                  <c:v>1.0029022380216399</c:v>
                </c:pt>
                <c:pt idx="589">
                  <c:v>1.0029787263447301</c:v>
                </c:pt>
                <c:pt idx="590">
                  <c:v>1.0030552205013601</c:v>
                </c:pt>
                <c:pt idx="591">
                  <c:v>1.0031317204919601</c:v>
                </c:pt>
                <c:pt idx="592">
                  <c:v>1.0032082263169899</c:v>
                </c:pt>
                <c:pt idx="593">
                  <c:v>1.0032847379768901</c:v>
                </c:pt>
                <c:pt idx="594">
                  <c:v>1.0033612554721001</c:v>
                </c:pt>
                <c:pt idx="595">
                  <c:v>1.00343777880306</c:v>
                </c:pt>
                <c:pt idx="596">
                  <c:v>1.00351430797023</c:v>
                </c:pt>
                <c:pt idx="597">
                  <c:v>1.0035908429740501</c:v>
                </c:pt>
                <c:pt idx="598">
                  <c:v>1.0036673838149699</c:v>
                </c:pt>
                <c:pt idx="599">
                  <c:v>1.0037439304934199</c:v>
                </c:pt>
                <c:pt idx="600">
                  <c:v>1.0038204830098501</c:v>
                </c:pt>
                <c:pt idx="601">
                  <c:v>1.0038970413647199</c:v>
                </c:pt>
                <c:pt idx="602">
                  <c:v>1.0039736055584501</c:v>
                </c:pt>
                <c:pt idx="603">
                  <c:v>1.0040501755915101</c:v>
                </c:pt>
                <c:pt idx="604">
                  <c:v>1.0041267514643399</c:v>
                </c:pt>
                <c:pt idx="605">
                  <c:v>1.0042033331773701</c:v>
                </c:pt>
                <c:pt idx="606">
                  <c:v>1.00427992073106</c:v>
                </c:pt>
                <c:pt idx="607">
                  <c:v>1.0043565141258499</c:v>
                </c:pt>
                <c:pt idx="608">
                  <c:v>1.00443311336219</c:v>
                </c:pt>
                <c:pt idx="609">
                  <c:v>1.0045097184405201</c:v>
                </c:pt>
                <c:pt idx="610">
                  <c:v>1.00458632936128</c:v>
                </c:pt>
                <c:pt idx="611">
                  <c:v>1.0046629461249299</c:v>
                </c:pt>
                <c:pt idx="612">
                  <c:v>1.0047395687319101</c:v>
                </c:pt>
                <c:pt idx="613">
                  <c:v>1.0048161971826699</c:v>
                </c:pt>
                <c:pt idx="614">
                  <c:v>1.00489283147764</c:v>
                </c:pt>
                <c:pt idx="615">
                  <c:v>1.0049694716172901</c:v>
                </c:pt>
                <c:pt idx="616">
                  <c:v>1.00504611760204</c:v>
                </c:pt>
                <c:pt idx="617">
                  <c:v>1.0051227694323499</c:v>
                </c:pt>
                <c:pt idx="618">
                  <c:v>1.0051994271086599</c:v>
                </c:pt>
                <c:pt idx="619">
                  <c:v>1.00527609063143</c:v>
                </c:pt>
                <c:pt idx="620">
                  <c:v>1.0053527600010801</c:v>
                </c:pt>
                <c:pt idx="621">
                  <c:v>1.0054294352180799</c:v>
                </c:pt>
                <c:pt idx="622">
                  <c:v>1.00550611628287</c:v>
                </c:pt>
                <c:pt idx="623">
                  <c:v>1.00558280319589</c:v>
                </c:pt>
                <c:pt idx="624">
                  <c:v>1.00565949595759</c:v>
                </c:pt>
                <c:pt idx="625">
                  <c:v>1.00573619456841</c:v>
                </c:pt>
                <c:pt idx="626">
                  <c:v>1.00581289902881</c:v>
                </c:pt>
                <c:pt idx="627">
                  <c:v>1.00588960933922</c:v>
                </c:pt>
                <c:pt idx="628">
                  <c:v>1.0059663255000999</c:v>
                </c:pt>
                <c:pt idx="629">
                  <c:v>1.00604304751189</c:v>
                </c:pt>
                <c:pt idx="630">
                  <c:v>1.0061197753750299</c:v>
                </c:pt>
                <c:pt idx="631">
                  <c:v>1.00619650908997</c:v>
                </c:pt>
                <c:pt idx="632">
                  <c:v>1.0062732486571699</c:v>
                </c:pt>
                <c:pt idx="633">
                  <c:v>1.0063499940770499</c:v>
                </c:pt>
                <c:pt idx="634">
                  <c:v>1.0064267453500799</c:v>
                </c:pt>
                <c:pt idx="635">
                  <c:v>1.0065035024767</c:v>
                </c:pt>
                <c:pt idx="636">
                  <c:v>1.0065802654573499</c:v>
                </c:pt>
                <c:pt idx="637">
                  <c:v>1.0066570342924801</c:v>
                </c:pt>
                <c:pt idx="638">
                  <c:v>1.0067338089825399</c:v>
                </c:pt>
                <c:pt idx="639">
                  <c:v>1.00681058952797</c:v>
                </c:pt>
                <c:pt idx="640">
                  <c:v>1.0068873759292301</c:v>
                </c:pt>
                <c:pt idx="641">
                  <c:v>1.0069641681867501</c:v>
                </c:pt>
                <c:pt idx="642">
                  <c:v>1.0070409663009801</c:v>
                </c:pt>
                <c:pt idx="643">
                  <c:v>1.0071177702723699</c:v>
                </c:pt>
                <c:pt idx="644">
                  <c:v>1.00719458010137</c:v>
                </c:pt>
                <c:pt idx="645">
                  <c:v>1.0072713957884201</c:v>
                </c:pt>
                <c:pt idx="646">
                  <c:v>1.0073482173339801</c:v>
                </c:pt>
                <c:pt idx="647">
                  <c:v>1.00742504473848</c:v>
                </c:pt>
                <c:pt idx="648">
                  <c:v>1.0075018780023699</c:v>
                </c:pt>
                <c:pt idx="649">
                  <c:v>1.0075787171261099</c:v>
                </c:pt>
                <c:pt idx="650">
                  <c:v>1.00765556211013</c:v>
                </c:pt>
                <c:pt idx="651">
                  <c:v>1.0077324129548899</c:v>
                </c:pt>
                <c:pt idx="652">
                  <c:v>1.0078092696608301</c:v>
                </c:pt>
                <c:pt idx="653">
                  <c:v>1.0078861322284001</c:v>
                </c:pt>
                <c:pt idx="654">
                  <c:v>1.00796300065804</c:v>
                </c:pt>
                <c:pt idx="655">
                  <c:v>1.00803987495021</c:v>
                </c:pt>
                <c:pt idx="656">
                  <c:v>1.00811675510535</c:v>
                </c:pt>
                <c:pt idx="657">
                  <c:v>1.0081936411239001</c:v>
                </c:pt>
                <c:pt idx="658">
                  <c:v>1.00827053300632</c:v>
                </c:pt>
                <c:pt idx="659">
                  <c:v>1.00834743075305</c:v>
                </c:pt>
                <c:pt idx="660">
                  <c:v>1.00842433436454</c:v>
                </c:pt>
                <c:pt idx="661">
                  <c:v>1.00850124384123</c:v>
                </c:pt>
                <c:pt idx="662">
                  <c:v>1.0085781591835801</c:v>
                </c:pt>
                <c:pt idx="663">
                  <c:v>1.00865508039203</c:v>
                </c:pt>
                <c:pt idx="664">
                  <c:v>1.0087320074670301</c:v>
                </c:pt>
                <c:pt idx="665">
                  <c:v>1.0088089404090199</c:v>
                </c:pt>
                <c:pt idx="666">
                  <c:v>1.0088858792184501</c:v>
                </c:pt>
                <c:pt idx="667">
                  <c:v>1.00896282389578</c:v>
                </c:pt>
                <c:pt idx="668">
                  <c:v>1.0090397744414401</c:v>
                </c:pt>
                <c:pt idx="669">
                  <c:v>1.0091167308558899</c:v>
                </c:pt>
                <c:pt idx="670">
                  <c:v>1.00919369313958</c:v>
                </c:pt>
                <c:pt idx="671">
                  <c:v>1.0092706612929401</c:v>
                </c:pt>
                <c:pt idx="672">
                  <c:v>1.0093476353164299</c:v>
                </c:pt>
                <c:pt idx="673">
                  <c:v>1.0094246152105</c:v>
                </c:pt>
                <c:pt idx="674">
                  <c:v>1.0095016009755899</c:v>
                </c:pt>
                <c:pt idx="675">
                  <c:v>1.0095785926121601</c:v>
                </c:pt>
                <c:pt idx="676">
                  <c:v>1.0096555901206401</c:v>
                </c:pt>
                <c:pt idx="677">
                  <c:v>1.00973259350149</c:v>
                </c:pt>
                <c:pt idx="678">
                  <c:v>1.00980960275516</c:v>
                </c:pt>
                <c:pt idx="679">
                  <c:v>1.00988661788208</c:v>
                </c:pt>
                <c:pt idx="680">
                  <c:v>1.00996363888272</c:v>
                </c:pt>
                <c:pt idx="681">
                  <c:v>1.0100406657575201</c:v>
                </c:pt>
                <c:pt idx="682">
                  <c:v>1.01011769850693</c:v>
                </c:pt>
                <c:pt idx="683">
                  <c:v>1.01019473713139</c:v>
                </c:pt>
                <c:pt idx="684">
                  <c:v>1.01027178163135</c:v>
                </c:pt>
                <c:pt idx="685">
                  <c:v>1.01034883200727</c:v>
                </c:pt>
                <c:pt idx="686">
                  <c:v>1.01042588825958</c:v>
                </c:pt>
                <c:pt idx="687">
                  <c:v>1.0105029503887499</c:v>
                </c:pt>
                <c:pt idx="688">
                  <c:v>1.0105800183952001</c:v>
                </c:pt>
                <c:pt idx="689">
                  <c:v>1.0106570922794</c:v>
                </c:pt>
                <c:pt idx="690">
                  <c:v>1.0107341720417999</c:v>
                </c:pt>
                <c:pt idx="691">
                  <c:v>1.0108112576828301</c:v>
                </c:pt>
                <c:pt idx="692">
                  <c:v>1.0108883492029599</c:v>
                </c:pt>
                <c:pt idx="693">
                  <c:v>1.0109654466026201</c:v>
                </c:pt>
                <c:pt idx="694">
                  <c:v>1.0110425498822599</c:v>
                </c:pt>
                <c:pt idx="695">
                  <c:v>1.0111196590423399</c:v>
                </c:pt>
                <c:pt idx="696">
                  <c:v>1.0111967740833101</c:v>
                </c:pt>
                <c:pt idx="697">
                  <c:v>1.0112738950055999</c:v>
                </c:pt>
                <c:pt idx="698">
                  <c:v>1.01135102180968</c:v>
                </c:pt>
                <c:pt idx="699">
                  <c:v>1.01142815449598</c:v>
                </c:pt>
                <c:pt idx="700">
                  <c:v>1.01150529306496</c:v>
                </c:pt>
              </c:numCache>
            </c:numRef>
          </c:yVal>
          <c:smooth val="0"/>
        </c:ser>
        <c:ser>
          <c:idx val="2"/>
          <c:order val="2"/>
          <c:tx>
            <c:strRef>
              <c:f>Microsoft_Excel_Worksheet1!$D$1</c:f>
              <c:strCache>
                <c:ptCount val="1"/>
                <c:pt idx="0">
                  <c:v>upper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Microsoft_Excel_Worksheet1!$D$2:$D$10002</c:f>
              <c:numCache>
                <c:formatCode>General</c:formatCode>
                <c:ptCount val="10001"/>
                <c:pt idx="0">
                  <c:v>0.95892229116220495</c:v>
                </c:pt>
                <c:pt idx="1">
                  <c:v>0.95899542526765202</c:v>
                </c:pt>
                <c:pt idx="2">
                  <c:v>0.95906856495081505</c:v>
                </c:pt>
                <c:pt idx="3">
                  <c:v>0.95914171021212202</c:v>
                </c:pt>
                <c:pt idx="4">
                  <c:v>0.95921486105199605</c:v>
                </c:pt>
                <c:pt idx="5">
                  <c:v>0.95928801747086401</c:v>
                </c:pt>
                <c:pt idx="6">
                  <c:v>0.95936117946915</c:v>
                </c:pt>
                <c:pt idx="7">
                  <c:v>0.95943434704728203</c:v>
                </c:pt>
                <c:pt idx="8">
                  <c:v>0.95950752020568297</c:v>
                </c:pt>
                <c:pt idx="9">
                  <c:v>0.95958069894478104</c:v>
                </c:pt>
                <c:pt idx="10">
                  <c:v>0.95965388326499901</c:v>
                </c:pt>
                <c:pt idx="11">
                  <c:v>0.95972707316676398</c:v>
                </c:pt>
                <c:pt idx="12">
                  <c:v>0.95980026865050305</c:v>
                </c:pt>
                <c:pt idx="13">
                  <c:v>0.95987346971663901</c:v>
                </c:pt>
                <c:pt idx="14">
                  <c:v>0.95994667636559905</c:v>
                </c:pt>
                <c:pt idx="15">
                  <c:v>0.96001988859780996</c:v>
                </c:pt>
                <c:pt idx="16">
                  <c:v>0.96009310641369605</c:v>
                </c:pt>
                <c:pt idx="17">
                  <c:v>0.96016632981368299</c:v>
                </c:pt>
                <c:pt idx="18">
                  <c:v>0.960239558798199</c:v>
                </c:pt>
                <c:pt idx="19">
                  <c:v>0.96031279336766695</c:v>
                </c:pt>
                <c:pt idx="20">
                  <c:v>0.96038603352251495</c:v>
                </c:pt>
                <c:pt idx="21">
                  <c:v>0.96045927926316799</c:v>
                </c:pt>
                <c:pt idx="22">
                  <c:v>0.96053253059005195</c:v>
                </c:pt>
                <c:pt idx="23">
                  <c:v>0.96060578750359404</c:v>
                </c:pt>
                <c:pt idx="24">
                  <c:v>0.96067905000421905</c:v>
                </c:pt>
                <c:pt idx="25">
                  <c:v>0.96075231809235395</c:v>
                </c:pt>
                <c:pt idx="26">
                  <c:v>0.96082559176842397</c:v>
                </c:pt>
                <c:pt idx="27">
                  <c:v>0.96089887103285698</c:v>
                </c:pt>
                <c:pt idx="28">
                  <c:v>0.96097215588607698</c:v>
                </c:pt>
                <c:pt idx="29">
                  <c:v>0.96104544632851197</c:v>
                </c:pt>
                <c:pt idx="30">
                  <c:v>0.96111874236058703</c:v>
                </c:pt>
                <c:pt idx="31">
                  <c:v>0.96119204398272895</c:v>
                </c:pt>
                <c:pt idx="32">
                  <c:v>0.96126535119536405</c:v>
                </c:pt>
                <c:pt idx="33">
                  <c:v>0.96133866399891899</c:v>
                </c:pt>
                <c:pt idx="34">
                  <c:v>0.96141198239381997</c:v>
                </c:pt>
                <c:pt idx="35">
                  <c:v>0.96148530638049301</c:v>
                </c:pt>
                <c:pt idx="36">
                  <c:v>0.96155863595936497</c:v>
                </c:pt>
                <c:pt idx="37">
                  <c:v>0.96163197113086296</c:v>
                </c:pt>
                <c:pt idx="38">
                  <c:v>0.96170531189541197</c:v>
                </c:pt>
                <c:pt idx="39">
                  <c:v>0.96177865825344</c:v>
                </c:pt>
                <c:pt idx="40">
                  <c:v>0.96185201020537303</c:v>
                </c:pt>
                <c:pt idx="41">
                  <c:v>0.96192536775163795</c:v>
                </c:pt>
                <c:pt idx="42">
                  <c:v>0.96199873089266097</c:v>
                </c:pt>
                <c:pt idx="43">
                  <c:v>0.96207209962886897</c:v>
                </c:pt>
                <c:pt idx="44">
                  <c:v>0.96214547396068995</c:v>
                </c:pt>
                <c:pt idx="45">
                  <c:v>0.962218853888548</c:v>
                </c:pt>
                <c:pt idx="46">
                  <c:v>0.96229223941287201</c:v>
                </c:pt>
                <c:pt idx="47">
                  <c:v>0.96236563053408797</c:v>
                </c:pt>
                <c:pt idx="48">
                  <c:v>0.96243902725262298</c:v>
                </c:pt>
                <c:pt idx="49">
                  <c:v>0.96251242956890404</c:v>
                </c:pt>
                <c:pt idx="50">
                  <c:v>0.96258583748335802</c:v>
                </c:pt>
                <c:pt idx="51">
                  <c:v>0.96265925099641203</c:v>
                </c:pt>
                <c:pt idx="52">
                  <c:v>0.96273267010849195</c:v>
                </c:pt>
                <c:pt idx="53">
                  <c:v>0.96280609482002699</c:v>
                </c:pt>
                <c:pt idx="54">
                  <c:v>0.96287952513144204</c:v>
                </c:pt>
                <c:pt idx="55">
                  <c:v>0.96295296104316497</c:v>
                </c:pt>
                <c:pt idx="56">
                  <c:v>0.963026402555623</c:v>
                </c:pt>
                <c:pt idx="57">
                  <c:v>0.963099849669244</c:v>
                </c:pt>
                <c:pt idx="58">
                  <c:v>0.96317330238445398</c:v>
                </c:pt>
                <c:pt idx="59">
                  <c:v>0.96324676070168103</c:v>
                </c:pt>
                <c:pt idx="60">
                  <c:v>0.96332022462135103</c:v>
                </c:pt>
                <c:pt idx="61">
                  <c:v>0.96339369414389298</c:v>
                </c:pt>
                <c:pt idx="62">
                  <c:v>0.96346716926973297</c:v>
                </c:pt>
                <c:pt idx="63">
                  <c:v>0.963540649999298</c:v>
                </c:pt>
                <c:pt idx="64">
                  <c:v>0.96361413633301796</c:v>
                </c:pt>
                <c:pt idx="65">
                  <c:v>0.96368762827131704</c:v>
                </c:pt>
                <c:pt idx="66">
                  <c:v>0.96376112581462503</c:v>
                </c:pt>
                <c:pt idx="67">
                  <c:v>0.96383462896336802</c:v>
                </c:pt>
                <c:pt idx="68">
                  <c:v>0.96390813771797501</c:v>
                </c:pt>
                <c:pt idx="69">
                  <c:v>0.96398165207887199</c:v>
                </c:pt>
                <c:pt idx="70">
                  <c:v>0.96405517204648605</c:v>
                </c:pt>
                <c:pt idx="71">
                  <c:v>0.96412869762124698</c:v>
                </c:pt>
                <c:pt idx="72">
                  <c:v>0.96420222880358097</c:v>
                </c:pt>
                <c:pt idx="73">
                  <c:v>0.96427576559391703</c:v>
                </c:pt>
                <c:pt idx="74">
                  <c:v>0.96434930799268104</c:v>
                </c:pt>
                <c:pt idx="75">
                  <c:v>0.96442285600030098</c:v>
                </c:pt>
                <c:pt idx="76">
                  <c:v>0.96449640961720595</c:v>
                </c:pt>
                <c:pt idx="77">
                  <c:v>0.96456996884382296</c:v>
                </c:pt>
                <c:pt idx="78">
                  <c:v>0.96464353368057998</c:v>
                </c:pt>
                <c:pt idx="79">
                  <c:v>0.96471710412790501</c:v>
                </c:pt>
                <c:pt idx="80">
                  <c:v>0.96479068018622505</c:v>
                </c:pt>
                <c:pt idx="81">
                  <c:v>0.96486426185596896</c:v>
                </c:pt>
                <c:pt idx="82">
                  <c:v>0.96493784913756497</c:v>
                </c:pt>
                <c:pt idx="83">
                  <c:v>0.96501144203143996</c:v>
                </c:pt>
                <c:pt idx="84">
                  <c:v>0.96508504053802302</c:v>
                </c:pt>
                <c:pt idx="85">
                  <c:v>0.96515864465774204</c:v>
                </c:pt>
                <c:pt idx="86">
                  <c:v>0.965232254391024</c:v>
                </c:pt>
                <c:pt idx="87">
                  <c:v>0.96530586973829802</c:v>
                </c:pt>
                <c:pt idx="88">
                  <c:v>0.96537949069999296</c:v>
                </c:pt>
                <c:pt idx="89">
                  <c:v>0.96545311727653504</c:v>
                </c:pt>
                <c:pt idx="90">
                  <c:v>0.96552674946835404</c:v>
                </c:pt>
                <c:pt idx="91">
                  <c:v>0.96560038727587905</c:v>
                </c:pt>
                <c:pt idx="92">
                  <c:v>0.96567403069953495</c:v>
                </c:pt>
                <c:pt idx="93">
                  <c:v>0.96574767973975395</c:v>
                </c:pt>
                <c:pt idx="94">
                  <c:v>0.96582133439696205</c:v>
                </c:pt>
                <c:pt idx="95">
                  <c:v>0.96589499467158801</c:v>
                </c:pt>
                <c:pt idx="96">
                  <c:v>0.96596866056406105</c:v>
                </c:pt>
                <c:pt idx="97">
                  <c:v>0.96604233207480905</c:v>
                </c:pt>
                <c:pt idx="98">
                  <c:v>0.96611600920426</c:v>
                </c:pt>
                <c:pt idx="99">
                  <c:v>0.96618969195284299</c:v>
                </c:pt>
                <c:pt idx="100">
                  <c:v>0.96626338032098702</c:v>
                </c:pt>
                <c:pt idx="101">
                  <c:v>0.96633707430911997</c:v>
                </c:pt>
                <c:pt idx="102">
                  <c:v>0.96641077391767105</c:v>
                </c:pt>
                <c:pt idx="103">
                  <c:v>0.96648447914706803</c:v>
                </c:pt>
                <c:pt idx="104">
                  <c:v>0.96655818999774101</c:v>
                </c:pt>
                <c:pt idx="105">
                  <c:v>0.96663190647011699</c:v>
                </c:pt>
                <c:pt idx="106">
                  <c:v>0.96670562856462605</c:v>
                </c:pt>
                <c:pt idx="107">
                  <c:v>0.96677935628169598</c:v>
                </c:pt>
                <c:pt idx="108">
                  <c:v>0.96685308962175698</c:v>
                </c:pt>
                <c:pt idx="109">
                  <c:v>0.96692682858523604</c:v>
                </c:pt>
                <c:pt idx="110">
                  <c:v>0.96700057317256305</c:v>
                </c:pt>
                <c:pt idx="111">
                  <c:v>0.96707432338416699</c:v>
                </c:pt>
                <c:pt idx="112">
                  <c:v>0.96714807922047796</c:v>
                </c:pt>
                <c:pt idx="113">
                  <c:v>0.96722184068192296</c:v>
                </c:pt>
                <c:pt idx="114">
                  <c:v>0.96729560776893098</c:v>
                </c:pt>
                <c:pt idx="115">
                  <c:v>0.967369380481932</c:v>
                </c:pt>
                <c:pt idx="116">
                  <c:v>0.96744315882135501</c:v>
                </c:pt>
                <c:pt idx="117">
                  <c:v>0.96751694278763001</c:v>
                </c:pt>
                <c:pt idx="118">
                  <c:v>0.96759073238118398</c:v>
                </c:pt>
                <c:pt idx="119">
                  <c:v>0.96766452760244803</c:v>
                </c:pt>
                <c:pt idx="120">
                  <c:v>0.96773832845184904</c:v>
                </c:pt>
                <c:pt idx="121">
                  <c:v>0.96781213492981999</c:v>
                </c:pt>
                <c:pt idx="122">
                  <c:v>0.96788594703678599</c:v>
                </c:pt>
                <c:pt idx="123">
                  <c:v>0.96795976477318002</c:v>
                </c:pt>
                <c:pt idx="124">
                  <c:v>0.96803358813942897</c:v>
                </c:pt>
                <c:pt idx="125">
                  <c:v>0.96810741713596304</c:v>
                </c:pt>
                <c:pt idx="126">
                  <c:v>0.96818125176321201</c:v>
                </c:pt>
                <c:pt idx="127">
                  <c:v>0.96825509202160398</c:v>
                </c:pt>
                <c:pt idx="128">
                  <c:v>0.96832893791157004</c:v>
                </c:pt>
                <c:pt idx="129">
                  <c:v>0.96840278943353897</c:v>
                </c:pt>
                <c:pt idx="130">
                  <c:v>0.96847664658793997</c:v>
                </c:pt>
                <c:pt idx="131">
                  <c:v>0.96855050937520304</c:v>
                </c:pt>
                <c:pt idx="132">
                  <c:v>0.96862437779575805</c:v>
                </c:pt>
                <c:pt idx="133">
                  <c:v>0.968698251850034</c:v>
                </c:pt>
                <c:pt idx="134">
                  <c:v>0.96877213153846098</c:v>
                </c:pt>
                <c:pt idx="135">
                  <c:v>0.96884601686146798</c:v>
                </c:pt>
                <c:pt idx="136">
                  <c:v>0.968919907819486</c:v>
                </c:pt>
                <c:pt idx="137">
                  <c:v>0.96899380441294403</c:v>
                </c:pt>
                <c:pt idx="138">
                  <c:v>0.96906770664227104</c:v>
                </c:pt>
                <c:pt idx="139">
                  <c:v>0.96914161450789904</c:v>
                </c:pt>
                <c:pt idx="140">
                  <c:v>0.96921552801025501</c:v>
                </c:pt>
                <c:pt idx="141">
                  <c:v>0.96928944714977205</c:v>
                </c:pt>
                <c:pt idx="142">
                  <c:v>0.96936337192687805</c:v>
                </c:pt>
                <c:pt idx="143">
                  <c:v>0.96943730234200298</c:v>
                </c:pt>
                <c:pt idx="144">
                  <c:v>0.96951123839557796</c:v>
                </c:pt>
                <c:pt idx="145">
                  <c:v>0.96958518008803196</c:v>
                </c:pt>
                <c:pt idx="146">
                  <c:v>0.96965912741979499</c:v>
                </c:pt>
                <c:pt idx="147">
                  <c:v>0.96973308039129802</c:v>
                </c:pt>
                <c:pt idx="148">
                  <c:v>0.96980703900297105</c:v>
                </c:pt>
                <c:pt idx="149">
                  <c:v>0.96988100325524296</c:v>
                </c:pt>
                <c:pt idx="150">
                  <c:v>0.96995497314854595</c:v>
                </c:pt>
                <c:pt idx="151">
                  <c:v>0.97002894868330802</c:v>
                </c:pt>
                <c:pt idx="152">
                  <c:v>0.97010292985996105</c:v>
                </c:pt>
                <c:pt idx="153">
                  <c:v>0.97017691667893502</c:v>
                </c:pt>
                <c:pt idx="154">
                  <c:v>0.97025090914066003</c:v>
                </c:pt>
                <c:pt idx="155">
                  <c:v>0.97032490724556597</c:v>
                </c:pt>
                <c:pt idx="156">
                  <c:v>0.97039891099408504</c:v>
                </c:pt>
                <c:pt idx="157">
                  <c:v>0.97047292038664501</c:v>
                </c:pt>
                <c:pt idx="158">
                  <c:v>0.97054693542367898</c:v>
                </c:pt>
                <c:pt idx="159">
                  <c:v>0.97062095610561505</c:v>
                </c:pt>
                <c:pt idx="160">
                  <c:v>0.97069498243288599</c:v>
                </c:pt>
                <c:pt idx="161">
                  <c:v>0.970769014405921</c:v>
                </c:pt>
                <c:pt idx="162">
                  <c:v>0.97084305202514998</c:v>
                </c:pt>
                <c:pt idx="163">
                  <c:v>0.97091709529100501</c:v>
                </c:pt>
                <c:pt idx="164">
                  <c:v>0.97099114420391597</c:v>
                </c:pt>
                <c:pt idx="165">
                  <c:v>0.97106519876431396</c:v>
                </c:pt>
                <c:pt idx="166">
                  <c:v>0.97113925897262898</c:v>
                </c:pt>
                <c:pt idx="167">
                  <c:v>0.97121332482929301</c:v>
                </c:pt>
                <c:pt idx="168">
                  <c:v>0.97128739633473604</c:v>
                </c:pt>
                <c:pt idx="169">
                  <c:v>0.97136147348938895</c:v>
                </c:pt>
                <c:pt idx="170">
                  <c:v>0.97143555629368195</c:v>
                </c:pt>
                <c:pt idx="171">
                  <c:v>0.97150964474804702</c:v>
                </c:pt>
                <c:pt idx="172">
                  <c:v>0.97158373885291505</c:v>
                </c:pt>
                <c:pt idx="173">
                  <c:v>0.97165783860871602</c:v>
                </c:pt>
                <c:pt idx="174">
                  <c:v>0.97173194401588203</c:v>
                </c:pt>
                <c:pt idx="175">
                  <c:v>0.97180605507484197</c:v>
                </c:pt>
                <c:pt idx="176">
                  <c:v>0.97188017178603003</c:v>
                </c:pt>
                <c:pt idx="177">
                  <c:v>0.971954294149875</c:v>
                </c:pt>
                <c:pt idx="178">
                  <c:v>0.97202842216680896</c:v>
                </c:pt>
                <c:pt idx="179">
                  <c:v>0.97210255583726202</c:v>
                </c:pt>
                <c:pt idx="180">
                  <c:v>0.97217669516166705</c:v>
                </c:pt>
                <c:pt idx="181">
                  <c:v>0.97225084014045404</c:v>
                </c:pt>
                <c:pt idx="182">
                  <c:v>0.97232499077405499</c:v>
                </c:pt>
                <c:pt idx="183">
                  <c:v>0.97239914706289998</c:v>
                </c:pt>
                <c:pt idx="184">
                  <c:v>0.97247330900742102</c:v>
                </c:pt>
                <c:pt idx="185">
                  <c:v>0.97254747660804997</c:v>
                </c:pt>
                <c:pt idx="186">
                  <c:v>0.97262164986521704</c:v>
                </c:pt>
                <c:pt idx="187">
                  <c:v>0.97269582877935501</c:v>
                </c:pt>
                <c:pt idx="188">
                  <c:v>0.97277001335089397</c:v>
                </c:pt>
                <c:pt idx="189">
                  <c:v>0.97284420358026602</c:v>
                </c:pt>
                <c:pt idx="190">
                  <c:v>0.97291839946790304</c:v>
                </c:pt>
                <c:pt idx="191">
                  <c:v>0.97299260101423601</c:v>
                </c:pt>
                <c:pt idx="192">
                  <c:v>0.97306680821969704</c:v>
                </c:pt>
                <c:pt idx="193">
                  <c:v>0.97314102108471701</c:v>
                </c:pt>
                <c:pt idx="194">
                  <c:v>0.973215239609728</c:v>
                </c:pt>
                <c:pt idx="195">
                  <c:v>0.97328946379516201</c:v>
                </c:pt>
                <c:pt idx="196">
                  <c:v>0.97336369364145003</c:v>
                </c:pt>
                <c:pt idx="197">
                  <c:v>0.97343792914902405</c:v>
                </c:pt>
                <c:pt idx="198">
                  <c:v>0.97351217031831605</c:v>
                </c:pt>
                <c:pt idx="199">
                  <c:v>0.97358641714975702</c:v>
                </c:pt>
                <c:pt idx="200">
                  <c:v>0.97366066964378095</c:v>
                </c:pt>
                <c:pt idx="201">
                  <c:v>0.97373492780081705</c:v>
                </c:pt>
                <c:pt idx="202">
                  <c:v>0.97380919162129898</c:v>
                </c:pt>
                <c:pt idx="203">
                  <c:v>0.97388346110565704</c:v>
                </c:pt>
                <c:pt idx="204">
                  <c:v>0.97395773625432502</c:v>
                </c:pt>
                <c:pt idx="205">
                  <c:v>0.97403201706773401</c:v>
                </c:pt>
                <c:pt idx="206">
                  <c:v>0.974106303546316</c:v>
                </c:pt>
                <c:pt idx="207">
                  <c:v>0.97418059569050397</c:v>
                </c:pt>
                <c:pt idx="208">
                  <c:v>0.97425489350072902</c:v>
                </c:pt>
                <c:pt idx="209">
                  <c:v>0.97432919697742304</c:v>
                </c:pt>
                <c:pt idx="210">
                  <c:v>0.974403506121019</c:v>
                </c:pt>
                <c:pt idx="211">
                  <c:v>0.97447782093194901</c:v>
                </c:pt>
                <c:pt idx="212">
                  <c:v>0.97455214141064395</c:v>
                </c:pt>
                <c:pt idx="213">
                  <c:v>0.97462646755753901</c:v>
                </c:pt>
                <c:pt idx="214">
                  <c:v>0.97470079937306298</c:v>
                </c:pt>
                <c:pt idx="215">
                  <c:v>0.97477513685765105</c:v>
                </c:pt>
                <c:pt idx="216">
                  <c:v>0.97484948001173399</c:v>
                </c:pt>
                <c:pt idx="217">
                  <c:v>0.97492382883574502</c:v>
                </c:pt>
                <c:pt idx="218">
                  <c:v>0.97499818333011601</c:v>
                </c:pt>
                <c:pt idx="219">
                  <c:v>0.97507254349527905</c:v>
                </c:pt>
                <c:pt idx="220">
                  <c:v>0.97514690933166803</c:v>
                </c:pt>
                <c:pt idx="221">
                  <c:v>0.97522128083971404</c:v>
                </c:pt>
                <c:pt idx="222">
                  <c:v>0.97529565801985096</c:v>
                </c:pt>
                <c:pt idx="223">
                  <c:v>0.97537004087251</c:v>
                </c:pt>
                <c:pt idx="224">
                  <c:v>0.97544442939812404</c:v>
                </c:pt>
                <c:pt idx="225">
                  <c:v>0.97551882359712705</c:v>
                </c:pt>
                <c:pt idx="226">
                  <c:v>0.97559322346995003</c:v>
                </c:pt>
                <c:pt idx="227">
                  <c:v>0.97566762901702697</c:v>
                </c:pt>
                <c:pt idx="228">
                  <c:v>0.97574204023878996</c:v>
                </c:pt>
                <c:pt idx="229">
                  <c:v>0.975816457135672</c:v>
                </c:pt>
                <c:pt idx="230">
                  <c:v>0.97589087970810595</c:v>
                </c:pt>
                <c:pt idx="231">
                  <c:v>0.97596530795652503</c:v>
                </c:pt>
                <c:pt idx="232">
                  <c:v>0.976039741881361</c:v>
                </c:pt>
                <c:pt idx="233">
                  <c:v>0.97611418148304796</c:v>
                </c:pt>
                <c:pt idx="234">
                  <c:v>0.97618862676201801</c:v>
                </c:pt>
                <c:pt idx="235">
                  <c:v>0.97626307771870502</c:v>
                </c:pt>
                <c:pt idx="236">
                  <c:v>0.97633753435354098</c:v>
                </c:pt>
                <c:pt idx="237">
                  <c:v>0.97641199666695999</c:v>
                </c:pt>
                <c:pt idx="238">
                  <c:v>0.97648646465939404</c:v>
                </c:pt>
                <c:pt idx="239">
                  <c:v>0.976560938331277</c:v>
                </c:pt>
                <c:pt idx="240">
                  <c:v>0.97663541768304296</c:v>
                </c:pt>
                <c:pt idx="241">
                  <c:v>0.97670990271512204</c:v>
                </c:pt>
                <c:pt idx="242">
                  <c:v>0.97678439342795098</c:v>
                </c:pt>
                <c:pt idx="243">
                  <c:v>0.97685888982196101</c:v>
                </c:pt>
                <c:pt idx="244">
                  <c:v>0.97693339189758599</c:v>
                </c:pt>
                <c:pt idx="245">
                  <c:v>0.97700789965525903</c:v>
                </c:pt>
                <c:pt idx="246">
                  <c:v>0.97708241309541399</c:v>
                </c:pt>
                <c:pt idx="247">
                  <c:v>0.97715693221848299</c:v>
                </c:pt>
                <c:pt idx="248">
                  <c:v>0.977231457024901</c:v>
                </c:pt>
                <c:pt idx="249">
                  <c:v>0.977305987515101</c:v>
                </c:pt>
                <c:pt idx="250">
                  <c:v>0.977380523689515</c:v>
                </c:pt>
                <c:pt idx="251">
                  <c:v>0.97745506554857897</c:v>
                </c:pt>
                <c:pt idx="252">
                  <c:v>0.97752961309272501</c:v>
                </c:pt>
                <c:pt idx="253">
                  <c:v>0.977604166322387</c:v>
                </c:pt>
                <c:pt idx="254">
                  <c:v>0.97767872523799804</c:v>
                </c:pt>
                <c:pt idx="255">
                  <c:v>0.97775328983999299</c:v>
                </c:pt>
                <c:pt idx="256">
                  <c:v>0.97782786012880496</c:v>
                </c:pt>
                <c:pt idx="257">
                  <c:v>0.97790243610486705</c:v>
                </c:pt>
                <c:pt idx="258">
                  <c:v>0.97797701776861301</c:v>
                </c:pt>
                <c:pt idx="259">
                  <c:v>0.97805160512047795</c:v>
                </c:pt>
                <c:pt idx="260">
                  <c:v>0.97812619816089397</c:v>
                </c:pt>
                <c:pt idx="261">
                  <c:v>0.97820079689029604</c:v>
                </c:pt>
                <c:pt idx="262">
                  <c:v>0.97827540130911905</c:v>
                </c:pt>
                <c:pt idx="263">
                  <c:v>0.97835001141779399</c:v>
                </c:pt>
                <c:pt idx="264">
                  <c:v>0.97842462721675705</c:v>
                </c:pt>
                <c:pt idx="265">
                  <c:v>0.978499248706442</c:v>
                </c:pt>
                <c:pt idx="266">
                  <c:v>0.97857387588728195</c:v>
                </c:pt>
                <c:pt idx="267">
                  <c:v>0.97864850875971099</c:v>
                </c:pt>
                <c:pt idx="268">
                  <c:v>0.97872314732416499</c:v>
                </c:pt>
                <c:pt idx="269">
                  <c:v>0.97879779158107605</c:v>
                </c:pt>
                <c:pt idx="270">
                  <c:v>0.97887244153087904</c:v>
                </c:pt>
                <c:pt idx="271">
                  <c:v>0.97894709717400796</c:v>
                </c:pt>
                <c:pt idx="272">
                  <c:v>0.97902175851089701</c:v>
                </c:pt>
                <c:pt idx="273">
                  <c:v>0.97909642554198195</c:v>
                </c:pt>
                <c:pt idx="274">
                  <c:v>0.979171098267694</c:v>
                </c:pt>
                <c:pt idx="275">
                  <c:v>0.97924577668847002</c:v>
                </c:pt>
                <c:pt idx="276">
                  <c:v>0.979320460804743</c:v>
                </c:pt>
                <c:pt idx="277">
                  <c:v>0.97939515061694904</c:v>
                </c:pt>
                <c:pt idx="278">
                  <c:v>0.97946984612552002</c:v>
                </c:pt>
                <c:pt idx="279">
                  <c:v>0.97954454733089302</c:v>
                </c:pt>
                <c:pt idx="280">
                  <c:v>0.97961925423350005</c:v>
                </c:pt>
                <c:pt idx="281">
                  <c:v>0.97969396683377696</c:v>
                </c:pt>
                <c:pt idx="282">
                  <c:v>0.97976868513215898</c:v>
                </c:pt>
                <c:pt idx="283">
                  <c:v>0.97984340912907897</c:v>
                </c:pt>
                <c:pt idx="284">
                  <c:v>0.97991813882497303</c:v>
                </c:pt>
                <c:pt idx="285">
                  <c:v>0.97999287422027503</c:v>
                </c:pt>
                <c:pt idx="286">
                  <c:v>0.98006761531541897</c:v>
                </c:pt>
                <c:pt idx="287">
                  <c:v>0.98014236211084105</c:v>
                </c:pt>
                <c:pt idx="288">
                  <c:v>0.98021711460697603</c:v>
                </c:pt>
                <c:pt idx="289">
                  <c:v>0.980291872804257</c:v>
                </c:pt>
                <c:pt idx="290">
                  <c:v>0.98036663670311996</c:v>
                </c:pt>
                <c:pt idx="291">
                  <c:v>0.98044140630399901</c:v>
                </c:pt>
                <c:pt idx="292">
                  <c:v>0.98051618160733101</c:v>
                </c:pt>
                <c:pt idx="293">
                  <c:v>0.98059096261354906</c:v>
                </c:pt>
                <c:pt idx="294">
                  <c:v>0.98066574932308703</c:v>
                </c:pt>
                <c:pt idx="295">
                  <c:v>0.98074054173638203</c:v>
                </c:pt>
                <c:pt idx="296">
                  <c:v>0.98081533985386904</c:v>
                </c:pt>
                <c:pt idx="297">
                  <c:v>0.98089014367598304</c:v>
                </c:pt>
                <c:pt idx="298">
                  <c:v>0.98096495320315702</c:v>
                </c:pt>
                <c:pt idx="299">
                  <c:v>0.98103976843582796</c:v>
                </c:pt>
                <c:pt idx="300">
                  <c:v>0.98111458937443097</c:v>
                </c:pt>
                <c:pt idx="301">
                  <c:v>0.98118941601940102</c:v>
                </c:pt>
                <c:pt idx="302">
                  <c:v>0.98126424837117199</c:v>
                </c:pt>
                <c:pt idx="303">
                  <c:v>0.98133908643018197</c:v>
                </c:pt>
                <c:pt idx="304">
                  <c:v>0.98141393019686396</c:v>
                </c:pt>
                <c:pt idx="305">
                  <c:v>0.98148877967165304</c:v>
                </c:pt>
                <c:pt idx="306">
                  <c:v>0.98156363485498599</c:v>
                </c:pt>
                <c:pt idx="307">
                  <c:v>0.981638495747298</c:v>
                </c:pt>
                <c:pt idx="308">
                  <c:v>0.98171336234902395</c:v>
                </c:pt>
                <c:pt idx="309">
                  <c:v>0.98178823466059895</c:v>
                </c:pt>
                <c:pt idx="310">
                  <c:v>0.98186311268245896</c:v>
                </c:pt>
                <c:pt idx="311">
                  <c:v>0.98193799641503898</c:v>
                </c:pt>
                <c:pt idx="312">
                  <c:v>0.982012885858776</c:v>
                </c:pt>
                <c:pt idx="313">
                  <c:v>0.98208778101410399</c:v>
                </c:pt>
                <c:pt idx="314">
                  <c:v>0.98216268188145905</c:v>
                </c:pt>
                <c:pt idx="315">
                  <c:v>0.98223758846127696</c:v>
                </c:pt>
                <c:pt idx="316">
                  <c:v>0.98231250075399401</c:v>
                </c:pt>
                <c:pt idx="317">
                  <c:v>0.98238741876004398</c:v>
                </c:pt>
                <c:pt idx="318">
                  <c:v>0.98246234247986497</c:v>
                </c:pt>
                <c:pt idx="319">
                  <c:v>0.98253727191389195</c:v>
                </c:pt>
                <c:pt idx="320">
                  <c:v>0.98261220706256003</c:v>
                </c:pt>
                <c:pt idx="321">
                  <c:v>0.98268714792630496</c:v>
                </c:pt>
                <c:pt idx="322">
                  <c:v>0.98276209450556296</c:v>
                </c:pt>
                <c:pt idx="323">
                  <c:v>0.982837046800771</c:v>
                </c:pt>
                <c:pt idx="324">
                  <c:v>0.98291200481236396</c:v>
                </c:pt>
                <c:pt idx="325">
                  <c:v>0.98298696854077705</c:v>
                </c:pt>
                <c:pt idx="326">
                  <c:v>0.98306193798644803</c:v>
                </c:pt>
                <c:pt idx="327">
                  <c:v>0.983136913149812</c:v>
                </c:pt>
                <c:pt idx="328">
                  <c:v>0.98321189403130504</c:v>
                </c:pt>
                <c:pt idx="329">
                  <c:v>0.98328688063136305</c:v>
                </c:pt>
                <c:pt idx="330">
                  <c:v>0.98336187295042299</c:v>
                </c:pt>
                <c:pt idx="331">
                  <c:v>0.98343687098891996</c:v>
                </c:pt>
                <c:pt idx="332">
                  <c:v>0.98351187474729096</c:v>
                </c:pt>
                <c:pt idx="333">
                  <c:v>0.98358688422597196</c:v>
                </c:pt>
                <c:pt idx="334">
                  <c:v>0.98366189942539894</c:v>
                </c:pt>
                <c:pt idx="335">
                  <c:v>0.98373692034600901</c:v>
                </c:pt>
                <c:pt idx="336">
                  <c:v>0.98381194698823804</c:v>
                </c:pt>
                <c:pt idx="337">
                  <c:v>0.98388697935252201</c:v>
                </c:pt>
                <c:pt idx="338">
                  <c:v>0.98396201743929701</c:v>
                </c:pt>
                <c:pt idx="339">
                  <c:v>0.98403706124900103</c:v>
                </c:pt>
                <c:pt idx="340">
                  <c:v>0.98411211078206895</c:v>
                </c:pt>
                <c:pt idx="341">
                  <c:v>0.98418716603893897</c:v>
                </c:pt>
                <c:pt idx="342">
                  <c:v>0.98426222702004595</c:v>
                </c:pt>
                <c:pt idx="343">
                  <c:v>0.98433729372582801</c:v>
                </c:pt>
                <c:pt idx="344">
                  <c:v>0.98441236615671901</c:v>
                </c:pt>
                <c:pt idx="345">
                  <c:v>0.98448744431315904</c:v>
                </c:pt>
                <c:pt idx="346">
                  <c:v>0.98456252819558299</c:v>
                </c:pt>
                <c:pt idx="347">
                  <c:v>0.98463761780442705</c:v>
                </c:pt>
                <c:pt idx="348">
                  <c:v>0.98471271314012998</c:v>
                </c:pt>
                <c:pt idx="349">
                  <c:v>0.984787814203126</c:v>
                </c:pt>
                <c:pt idx="350">
                  <c:v>0.98486292099385297</c:v>
                </c:pt>
                <c:pt idx="351">
                  <c:v>0.984938033512749</c:v>
                </c:pt>
                <c:pt idx="352">
                  <c:v>0.98501315176024995</c:v>
                </c:pt>
                <c:pt idx="353">
                  <c:v>0.98508827573679203</c:v>
                </c:pt>
                <c:pt idx="354">
                  <c:v>0.985163405442813</c:v>
                </c:pt>
                <c:pt idx="355">
                  <c:v>0.98523854087874896</c:v>
                </c:pt>
                <c:pt idx="356">
                  <c:v>0.985313682045038</c:v>
                </c:pt>
                <c:pt idx="357">
                  <c:v>0.98538882894211699</c:v>
                </c:pt>
                <c:pt idx="358">
                  <c:v>0.98546398157042203</c:v>
                </c:pt>
                <c:pt idx="359">
                  <c:v>0.98553913993039099</c:v>
                </c:pt>
                <c:pt idx="360">
                  <c:v>0.98561430402246197</c:v>
                </c:pt>
                <c:pt idx="361">
                  <c:v>0.98568947384706995</c:v>
                </c:pt>
                <c:pt idx="362">
                  <c:v>0.98576464940465502</c:v>
                </c:pt>
                <c:pt idx="363">
                  <c:v>0.98583983069565095</c:v>
                </c:pt>
                <c:pt idx="364">
                  <c:v>0.98591501772049805</c:v>
                </c:pt>
                <c:pt idx="365">
                  <c:v>0.98599021047963098</c:v>
                </c:pt>
                <c:pt idx="366">
                  <c:v>0.98606540897348904</c:v>
                </c:pt>
                <c:pt idx="367">
                  <c:v>0.98614061320250901</c:v>
                </c:pt>
                <c:pt idx="368">
                  <c:v>0.98621582316712897</c:v>
                </c:pt>
                <c:pt idx="369">
                  <c:v>0.98629103886778502</c:v>
                </c:pt>
                <c:pt idx="370">
                  <c:v>0.98636626030491503</c:v>
                </c:pt>
                <c:pt idx="371">
                  <c:v>0.98644148747895699</c:v>
                </c:pt>
                <c:pt idx="372">
                  <c:v>0.98651672039034799</c:v>
                </c:pt>
                <c:pt idx="373">
                  <c:v>0.98659195903952601</c:v>
                </c:pt>
                <c:pt idx="374">
                  <c:v>0.98666720342692904</c:v>
                </c:pt>
                <c:pt idx="375">
                  <c:v>0.98674245355299295</c:v>
                </c:pt>
                <c:pt idx="376">
                  <c:v>0.98681770941815705</c:v>
                </c:pt>
                <c:pt idx="377">
                  <c:v>0.986892971022859</c:v>
                </c:pt>
                <c:pt idx="378">
                  <c:v>0.986968238367536</c:v>
                </c:pt>
                <c:pt idx="379">
                  <c:v>0.98704351145262503</c:v>
                </c:pt>
                <c:pt idx="380">
                  <c:v>0.98711879027856597</c:v>
                </c:pt>
                <c:pt idx="381">
                  <c:v>0.98719407484579502</c:v>
                </c:pt>
                <c:pt idx="382">
                  <c:v>0.98726936515474994</c:v>
                </c:pt>
                <c:pt idx="383">
                  <c:v>0.98734466120586994</c:v>
                </c:pt>
                <c:pt idx="384">
                  <c:v>0.987419962999592</c:v>
                </c:pt>
                <c:pt idx="385">
                  <c:v>0.987495270536355</c:v>
                </c:pt>
                <c:pt idx="386">
                  <c:v>0.98757058381659502</c:v>
                </c:pt>
                <c:pt idx="387">
                  <c:v>0.98764590284075204</c:v>
                </c:pt>
                <c:pt idx="388">
                  <c:v>0.98772122760926295</c:v>
                </c:pt>
                <c:pt idx="389">
                  <c:v>0.98779655812256695</c:v>
                </c:pt>
                <c:pt idx="390">
                  <c:v>0.98787189438110101</c:v>
                </c:pt>
                <c:pt idx="391">
                  <c:v>0.98794723638530502</c:v>
                </c:pt>
                <c:pt idx="392">
                  <c:v>0.98802258413561495</c:v>
                </c:pt>
                <c:pt idx="393">
                  <c:v>0.98809793763247</c:v>
                </c:pt>
                <c:pt idx="394">
                  <c:v>0.98817329687630895</c:v>
                </c:pt>
                <c:pt idx="395">
                  <c:v>0.98824866186756999</c:v>
                </c:pt>
                <c:pt idx="396">
                  <c:v>0.98832403260669099</c:v>
                </c:pt>
                <c:pt idx="397">
                  <c:v>0.98839940909410995</c:v>
                </c:pt>
                <c:pt idx="398">
                  <c:v>0.98847479133026706</c:v>
                </c:pt>
                <c:pt idx="399">
                  <c:v>0.98855017931559797</c:v>
                </c:pt>
                <c:pt idx="400">
                  <c:v>0.98862557305054399</c:v>
                </c:pt>
                <c:pt idx="401">
                  <c:v>0.98870097253554101</c:v>
                </c:pt>
                <c:pt idx="402">
                  <c:v>0.98877637777103</c:v>
                </c:pt>
                <c:pt idx="403">
                  <c:v>0.98885178875744795</c:v>
                </c:pt>
                <c:pt idx="404">
                  <c:v>0.98892720549523405</c:v>
                </c:pt>
                <c:pt idx="405">
                  <c:v>0.98900262798482697</c:v>
                </c:pt>
                <c:pt idx="406">
                  <c:v>0.989078056226665</c:v>
                </c:pt>
                <c:pt idx="407">
                  <c:v>0.98915349022118804</c:v>
                </c:pt>
                <c:pt idx="408">
                  <c:v>0.98922892996883305</c:v>
                </c:pt>
                <c:pt idx="409">
                  <c:v>0.98930437547004002</c:v>
                </c:pt>
                <c:pt idx="410">
                  <c:v>0.98937982672524705</c:v>
                </c:pt>
                <c:pt idx="411">
                  <c:v>0.989455283734893</c:v>
                </c:pt>
                <c:pt idx="412">
                  <c:v>0.98953074649941697</c:v>
                </c:pt>
                <c:pt idx="413">
                  <c:v>0.98960621501925905</c:v>
                </c:pt>
                <c:pt idx="414">
                  <c:v>0.989681689294856</c:v>
                </c:pt>
                <c:pt idx="415">
                  <c:v>0.98975716932664903</c:v>
                </c:pt>
                <c:pt idx="416">
                  <c:v>0.98983265511507501</c:v>
                </c:pt>
                <c:pt idx="417">
                  <c:v>0.98990814666057403</c:v>
                </c:pt>
                <c:pt idx="418">
                  <c:v>0.98998364396358596</c:v>
                </c:pt>
                <c:pt idx="419">
                  <c:v>0.990059147024548</c:v>
                </c:pt>
                <c:pt idx="420">
                  <c:v>0.99013465584390103</c:v>
                </c:pt>
                <c:pt idx="421">
                  <c:v>0.99021017042208304</c:v>
                </c:pt>
                <c:pt idx="422">
                  <c:v>0.99028569075953399</c:v>
                </c:pt>
                <c:pt idx="423">
                  <c:v>0.99036121685669298</c:v>
                </c:pt>
                <c:pt idx="424">
                  <c:v>0.990436748713999</c:v>
                </c:pt>
                <c:pt idx="425">
                  <c:v>0.99051228633189103</c:v>
                </c:pt>
                <c:pt idx="426">
                  <c:v>0.99058782971081005</c:v>
                </c:pt>
                <c:pt idx="427">
                  <c:v>0.99066337885119304</c:v>
                </c:pt>
                <c:pt idx="428">
                  <c:v>0.99073893375348199</c:v>
                </c:pt>
                <c:pt idx="429">
                  <c:v>0.99081449441811498</c:v>
                </c:pt>
                <c:pt idx="430">
                  <c:v>0.99089006084553</c:v>
                </c:pt>
                <c:pt idx="431">
                  <c:v>0.99096563303616902</c:v>
                </c:pt>
                <c:pt idx="432">
                  <c:v>0.99104121099047104</c:v>
                </c:pt>
                <c:pt idx="433">
                  <c:v>0.99111679470887504</c:v>
                </c:pt>
                <c:pt idx="434">
                  <c:v>0.99119238419181999</c:v>
                </c:pt>
                <c:pt idx="435">
                  <c:v>0.99126797943974798</c:v>
                </c:pt>
                <c:pt idx="436">
                  <c:v>0.99134358045309601</c:v>
                </c:pt>
                <c:pt idx="437">
                  <c:v>0.99141918723230504</c:v>
                </c:pt>
                <c:pt idx="438">
                  <c:v>0.99149479977781396</c:v>
                </c:pt>
                <c:pt idx="439">
                  <c:v>0.99157041809006397</c:v>
                </c:pt>
                <c:pt idx="440">
                  <c:v>0.99164604216949404</c:v>
                </c:pt>
                <c:pt idx="441">
                  <c:v>0.99172167201654504</c:v>
                </c:pt>
                <c:pt idx="442">
                  <c:v>0.99179730763165497</c:v>
                </c:pt>
                <c:pt idx="443">
                  <c:v>0.99187294901526402</c:v>
                </c:pt>
                <c:pt idx="444">
                  <c:v>0.99194859616781395</c:v>
                </c:pt>
                <c:pt idx="445">
                  <c:v>0.99202424908974396</c:v>
                </c:pt>
                <c:pt idx="446">
                  <c:v>0.99209990778149304</c:v>
                </c:pt>
                <c:pt idx="447">
                  <c:v>0.99217557224350095</c:v>
                </c:pt>
                <c:pt idx="448">
                  <c:v>0.99225124247620999</c:v>
                </c:pt>
                <c:pt idx="449">
                  <c:v>0.99232691848005905</c:v>
                </c:pt>
                <c:pt idx="450">
                  <c:v>0.99240260025548799</c:v>
                </c:pt>
                <c:pt idx="451">
                  <c:v>0.99247828780293701</c:v>
                </c:pt>
                <c:pt idx="452">
                  <c:v>0.99255398112284698</c:v>
                </c:pt>
                <c:pt idx="453">
                  <c:v>0.99262968021565701</c:v>
                </c:pt>
                <c:pt idx="454">
                  <c:v>0.99270538508180906</c:v>
                </c:pt>
                <c:pt idx="455">
                  <c:v>0.992781095721742</c:v>
                </c:pt>
                <c:pt idx="456">
                  <c:v>0.99285681213589605</c:v>
                </c:pt>
                <c:pt idx="457">
                  <c:v>0.99293253432471296</c:v>
                </c:pt>
                <c:pt idx="458">
                  <c:v>0.99300826228863204</c:v>
                </c:pt>
                <c:pt idx="459">
                  <c:v>0.99308399602809505</c:v>
                </c:pt>
                <c:pt idx="460">
                  <c:v>0.99315973554353998</c:v>
                </c:pt>
                <c:pt idx="461">
                  <c:v>0.99323548083541002</c:v>
                </c:pt>
                <c:pt idx="462">
                  <c:v>0.99331123190414405</c:v>
                </c:pt>
                <c:pt idx="463">
                  <c:v>0.99338698875018405</c:v>
                </c:pt>
                <c:pt idx="464">
                  <c:v>0.993462751373969</c:v>
                </c:pt>
                <c:pt idx="465">
                  <c:v>0.99353851977593999</c:v>
                </c:pt>
                <c:pt idx="466">
                  <c:v>0.993614293956539</c:v>
                </c:pt>
                <c:pt idx="467">
                  <c:v>0.99369007391620501</c:v>
                </c:pt>
                <c:pt idx="468">
                  <c:v>0.99376585965538</c:v>
                </c:pt>
                <c:pt idx="469">
                  <c:v>0.99384165117450296</c:v>
                </c:pt>
                <c:pt idx="470">
                  <c:v>0.99391744847401797</c:v>
                </c:pt>
                <c:pt idx="471">
                  <c:v>0.99399325155436302</c:v>
                </c:pt>
                <c:pt idx="472">
                  <c:v>0.99406906041597998</c:v>
                </c:pt>
                <c:pt idx="473">
                  <c:v>0.99414487505931004</c:v>
                </c:pt>
                <c:pt idx="474">
                  <c:v>0.99422069548479397</c:v>
                </c:pt>
                <c:pt idx="475">
                  <c:v>0.99429652169287197</c:v>
                </c:pt>
                <c:pt idx="476">
                  <c:v>0.99437235368398602</c:v>
                </c:pt>
                <c:pt idx="477">
                  <c:v>0.99444819145857699</c:v>
                </c:pt>
                <c:pt idx="478">
                  <c:v>0.99452403501708597</c:v>
                </c:pt>
                <c:pt idx="479">
                  <c:v>0.99459988435995395</c:v>
                </c:pt>
                <c:pt idx="480">
                  <c:v>0.994675739487621</c:v>
                </c:pt>
                <c:pt idx="481">
                  <c:v>0.99475160040053101</c:v>
                </c:pt>
                <c:pt idx="482">
                  <c:v>0.99482746709912295</c:v>
                </c:pt>
                <c:pt idx="483">
                  <c:v>0.99490333958383903</c:v>
                </c:pt>
                <c:pt idx="484">
                  <c:v>0.99497921785512</c:v>
                </c:pt>
                <c:pt idx="485">
                  <c:v>0.99505510191340696</c:v>
                </c:pt>
                <c:pt idx="486">
                  <c:v>0.99513099175914199</c:v>
                </c:pt>
                <c:pt idx="487">
                  <c:v>0.99520688739276697</c:v>
                </c:pt>
                <c:pt idx="488">
                  <c:v>0.99528278881472199</c:v>
                </c:pt>
                <c:pt idx="489">
                  <c:v>0.99535869602544902</c:v>
                </c:pt>
                <c:pt idx="490">
                  <c:v>0.99543460902539005</c:v>
                </c:pt>
                <c:pt idx="491">
                  <c:v>0.99551052781498495</c:v>
                </c:pt>
                <c:pt idx="492">
                  <c:v>0.99558645239467802</c:v>
                </c:pt>
                <c:pt idx="493">
                  <c:v>0.99566238276490904</c:v>
                </c:pt>
                <c:pt idx="494">
                  <c:v>0.99573831892611997</c:v>
                </c:pt>
                <c:pt idx="495">
                  <c:v>0.99581426087875202</c:v>
                </c:pt>
                <c:pt idx="496">
                  <c:v>0.99589020862324695</c:v>
                </c:pt>
                <c:pt idx="497">
                  <c:v>0.99596616216004696</c:v>
                </c:pt>
                <c:pt idx="498">
                  <c:v>0.99604212148959503</c:v>
                </c:pt>
                <c:pt idx="499">
                  <c:v>0.99611808661233103</c:v>
                </c:pt>
                <c:pt idx="500">
                  <c:v>0.99619405752869605</c:v>
                </c:pt>
                <c:pt idx="501">
                  <c:v>0.99627003423913496</c:v>
                </c:pt>
                <c:pt idx="502">
                  <c:v>0.99634601674408696</c:v>
                </c:pt>
                <c:pt idx="503">
                  <c:v>0.99642200504399603</c:v>
                </c:pt>
                <c:pt idx="504">
                  <c:v>0.99649799913930204</c:v>
                </c:pt>
                <c:pt idx="505">
                  <c:v>0.99657399903044896</c:v>
                </c:pt>
                <c:pt idx="506">
                  <c:v>0.99665000471787701</c:v>
                </c:pt>
                <c:pt idx="507">
                  <c:v>0.99672601620203005</c:v>
                </c:pt>
                <c:pt idx="508">
                  <c:v>0.99680203348334795</c:v>
                </c:pt>
                <c:pt idx="509">
                  <c:v>0.99687805656227602</c:v>
                </c:pt>
                <c:pt idx="510">
                  <c:v>0.99695408543925301</c:v>
                </c:pt>
                <c:pt idx="511">
                  <c:v>0.99703012011472403</c:v>
                </c:pt>
                <c:pt idx="512">
                  <c:v>0.99710616058912904</c:v>
                </c:pt>
                <c:pt idx="513">
                  <c:v>0.99718220686291104</c:v>
                </c:pt>
                <c:pt idx="514">
                  <c:v>0.99725825893651299</c:v>
                </c:pt>
                <c:pt idx="515">
                  <c:v>0.99733431681037699</c:v>
                </c:pt>
                <c:pt idx="516">
                  <c:v>0.99741038048494501</c:v>
                </c:pt>
                <c:pt idx="517">
                  <c:v>0.99748644996066005</c:v>
                </c:pt>
                <c:pt idx="518">
                  <c:v>0.99756252523796296</c:v>
                </c:pt>
                <c:pt idx="519">
                  <c:v>0.99763860631729795</c:v>
                </c:pt>
                <c:pt idx="520">
                  <c:v>0.99771469319910799</c:v>
                </c:pt>
                <c:pt idx="521">
                  <c:v>0.99779078588383396</c:v>
                </c:pt>
                <c:pt idx="522">
                  <c:v>0.99786688437191795</c:v>
                </c:pt>
                <c:pt idx="523">
                  <c:v>0.99794298866380504</c:v>
                </c:pt>
                <c:pt idx="524">
                  <c:v>0.998019098759936</c:v>
                </c:pt>
                <c:pt idx="525">
                  <c:v>0.99809521466075402</c:v>
                </c:pt>
                <c:pt idx="526">
                  <c:v>0.99817133636670197</c:v>
                </c:pt>
                <c:pt idx="527">
                  <c:v>0.99824746387822205</c:v>
                </c:pt>
                <c:pt idx="528">
                  <c:v>0.99832359719575803</c:v>
                </c:pt>
                <c:pt idx="529">
                  <c:v>0.99839973631975099</c:v>
                </c:pt>
                <c:pt idx="530">
                  <c:v>0.99847588125064501</c:v>
                </c:pt>
                <c:pt idx="531">
                  <c:v>0.99855203198888398</c:v>
                </c:pt>
                <c:pt idx="532">
                  <c:v>0.99862818853490898</c:v>
                </c:pt>
                <c:pt idx="533">
                  <c:v>0.99870435088916298</c:v>
                </c:pt>
                <c:pt idx="534">
                  <c:v>0.99878051905209098</c:v>
                </c:pt>
                <c:pt idx="535">
                  <c:v>0.99885669302413305</c:v>
                </c:pt>
                <c:pt idx="536">
                  <c:v>0.99893287280573495</c:v>
                </c:pt>
                <c:pt idx="537">
                  <c:v>0.999009058397338</c:v>
                </c:pt>
                <c:pt idx="538">
                  <c:v>0.99908524979938595</c:v>
                </c:pt>
                <c:pt idx="539">
                  <c:v>0.99916144701232301</c:v>
                </c:pt>
                <c:pt idx="540">
                  <c:v>0.99923765003659004</c:v>
                </c:pt>
                <c:pt idx="541">
                  <c:v>0.99931385887263102</c:v>
                </c:pt>
                <c:pt idx="542">
                  <c:v>0.99939007352089004</c:v>
                </c:pt>
                <c:pt idx="543">
                  <c:v>0.99946629398181097</c:v>
                </c:pt>
                <c:pt idx="544">
                  <c:v>0.99954252025583501</c:v>
                </c:pt>
                <c:pt idx="545">
                  <c:v>0.99961875234340702</c:v>
                </c:pt>
                <c:pt idx="546">
                  <c:v>0.99969499024496999</c:v>
                </c:pt>
                <c:pt idx="547">
                  <c:v>0.99977123396096701</c:v>
                </c:pt>
                <c:pt idx="548">
                  <c:v>0.99984748349184205</c:v>
                </c:pt>
                <c:pt idx="549">
                  <c:v>0.99992373883803898</c:v>
                </c:pt>
                <c:pt idx="550">
                  <c:v>1</c:v>
                </c:pt>
                <c:pt idx="551">
                  <c:v>1.00187335219675</c:v>
                </c:pt>
                <c:pt idx="552">
                  <c:v>1.0037502138419601</c:v>
                </c:pt>
                <c:pt idx="553">
                  <c:v>1.0056305915100501</c:v>
                </c:pt>
                <c:pt idx="554">
                  <c:v>1.0075144917877801</c:v>
                </c:pt>
                <c:pt idx="555">
                  <c:v>1.00940192127423</c:v>
                </c:pt>
                <c:pt idx="556">
                  <c:v>1.0112928865808599</c:v>
                </c:pt>
                <c:pt idx="557">
                  <c:v>1.01318739433149</c:v>
                </c:pt>
                <c:pt idx="558">
                  <c:v>1.0150854511623899</c:v>
                </c:pt>
                <c:pt idx="559">
                  <c:v>1.01698706372221</c:v>
                </c:pt>
                <c:pt idx="560">
                  <c:v>1.01889223867211</c:v>
                </c:pt>
                <c:pt idx="561">
                  <c:v>1.0208009826856801</c:v>
                </c:pt>
                <c:pt idx="562">
                  <c:v>1.02271330244904</c:v>
                </c:pt>
                <c:pt idx="563">
                  <c:v>1.0246292046608301</c:v>
                </c:pt>
                <c:pt idx="564">
                  <c:v>1.0265486960322401</c:v>
                </c:pt>
                <c:pt idx="565">
                  <c:v>1.02847178328703</c:v>
                </c:pt>
                <c:pt idx="566">
                  <c:v>1.0303984731615501</c:v>
                </c:pt>
                <c:pt idx="567">
                  <c:v>1.03232877240478</c:v>
                </c:pt>
                <c:pt idx="568">
                  <c:v>1.0342626877783301</c:v>
                </c:pt>
                <c:pt idx="569">
                  <c:v>1.0362002260565</c:v>
                </c:pt>
                <c:pt idx="570">
                  <c:v>1.03814139402626</c:v>
                </c:pt>
                <c:pt idx="571">
                  <c:v>1.0400861984873</c:v>
                </c:pt>
                <c:pt idx="572">
                  <c:v>1.04203464625205</c:v>
                </c:pt>
                <c:pt idx="573">
                  <c:v>1.0439867441457</c:v>
                </c:pt>
                <c:pt idx="574">
                  <c:v>1.0459424990062201</c:v>
                </c:pt>
                <c:pt idx="575">
                  <c:v>1.04790191768442</c:v>
                </c:pt>
                <c:pt idx="576">
                  <c:v>1.04986500704389</c:v>
                </c:pt>
                <c:pt idx="577">
                  <c:v>1.05183177396113</c:v>
                </c:pt>
                <c:pt idx="578">
                  <c:v>1.0538022253254999</c:v>
                </c:pt>
                <c:pt idx="579">
                  <c:v>1.05577636803925</c:v>
                </c:pt>
                <c:pt idx="580">
                  <c:v>1.0577542090176</c:v>
                </c:pt>
                <c:pt idx="581">
                  <c:v>1.0597357551886899</c:v>
                </c:pt>
                <c:pt idx="582">
                  <c:v>1.0617210134936499</c:v>
                </c:pt>
                <c:pt idx="583">
                  <c:v>1.0637099908866201</c:v>
                </c:pt>
                <c:pt idx="584">
                  <c:v>1.0657026943347501</c:v>
                </c:pt>
                <c:pt idx="585">
                  <c:v>1.0676991308182699</c:v>
                </c:pt>
                <c:pt idx="586">
                  <c:v>1.0696993073304599</c:v>
                </c:pt>
                <c:pt idx="587">
                  <c:v>1.0717032308777099</c:v>
                </c:pt>
                <c:pt idx="588">
                  <c:v>1.07371090847955</c:v>
                </c:pt>
                <c:pt idx="589">
                  <c:v>1.0757223471686199</c:v>
                </c:pt>
                <c:pt idx="590">
                  <c:v>1.0777375539907901</c:v>
                </c:pt>
                <c:pt idx="591">
                  <c:v>1.07975653600508</c:v>
                </c:pt>
                <c:pt idx="592">
                  <c:v>1.0817793002837599</c:v>
                </c:pt>
                <c:pt idx="593">
                  <c:v>1.0838058539123501</c:v>
                </c:pt>
                <c:pt idx="594">
                  <c:v>1.0858362039896301</c:v>
                </c:pt>
                <c:pt idx="595">
                  <c:v>1.08787035762769</c:v>
                </c:pt>
                <c:pt idx="596">
                  <c:v>1.0899083219519401</c:v>
                </c:pt>
                <c:pt idx="597">
                  <c:v>1.0919501041011199</c:v>
                </c:pt>
                <c:pt idx="598">
                  <c:v>1.0939957112273899</c:v>
                </c:pt>
                <c:pt idx="599">
                  <c:v>1.0960451504962501</c:v>
                </c:pt>
                <c:pt idx="600">
                  <c:v>1.09809842908668</c:v>
                </c:pt>
                <c:pt idx="601">
                  <c:v>1.1001555541910599</c:v>
                </c:pt>
                <c:pt idx="602">
                  <c:v>1.10221653301527</c:v>
                </c:pt>
                <c:pt idx="603">
                  <c:v>1.10428137277869</c:v>
                </c:pt>
                <c:pt idx="604">
                  <c:v>1.1063500807142199</c:v>
                </c:pt>
                <c:pt idx="605">
                  <c:v>1.1084226640683099</c:v>
                </c:pt>
                <c:pt idx="606">
                  <c:v>1.1104991301009699</c:v>
                </c:pt>
                <c:pt idx="607">
                  <c:v>1.11257948608584</c:v>
                </c:pt>
                <c:pt idx="608">
                  <c:v>1.1146637393101599</c:v>
                </c:pt>
                <c:pt idx="609">
                  <c:v>1.11675189707484</c:v>
                </c:pt>
                <c:pt idx="610">
                  <c:v>1.1188439666944501</c:v>
                </c:pt>
                <c:pt idx="611">
                  <c:v>1.1209399554972801</c:v>
                </c:pt>
                <c:pt idx="612">
                  <c:v>1.12303987082534</c:v>
                </c:pt>
                <c:pt idx="613">
                  <c:v>1.1251437200343899</c:v>
                </c:pt>
                <c:pt idx="614">
                  <c:v>1.12725151049398</c:v>
                </c:pt>
                <c:pt idx="615">
                  <c:v>1.1293632495874599</c:v>
                </c:pt>
                <c:pt idx="616">
                  <c:v>1.1314789447120099</c:v>
                </c:pt>
                <c:pt idx="617">
                  <c:v>1.13359860327866</c:v>
                </c:pt>
                <c:pt idx="618">
                  <c:v>1.13572223271235</c:v>
                </c:pt>
                <c:pt idx="619">
                  <c:v>1.1378498404519</c:v>
                </c:pt>
                <c:pt idx="620">
                  <c:v>1.13998143395009</c:v>
                </c:pt>
                <c:pt idx="621">
                  <c:v>1.14211702067364</c:v>
                </c:pt>
                <c:pt idx="622">
                  <c:v>1.1442566081032699</c:v>
                </c:pt>
                <c:pt idx="623">
                  <c:v>1.14640020373371</c:v>
                </c:pt>
                <c:pt idx="624">
                  <c:v>1.14854781507373</c:v>
                </c:pt>
                <c:pt idx="625">
                  <c:v>1.15069944964617</c:v>
                </c:pt>
                <c:pt idx="626">
                  <c:v>1.15285511498797</c:v>
                </c:pt>
                <c:pt idx="627">
                  <c:v>1.1550148186501701</c:v>
                </c:pt>
                <c:pt idx="628">
                  <c:v>1.15717856819797</c:v>
                </c:pt>
                <c:pt idx="629">
                  <c:v>1.1593463712107399</c:v>
                </c:pt>
                <c:pt idx="630">
                  <c:v>1.1615182352820499</c:v>
                </c:pt>
                <c:pt idx="631">
                  <c:v>1.16369416801968</c:v>
                </c:pt>
                <c:pt idx="632">
                  <c:v>1.16587417704569</c:v>
                </c:pt>
                <c:pt idx="633">
                  <c:v>1.1680582699963999</c:v>
                </c:pt>
                <c:pt idx="634">
                  <c:v>1.17024645452243</c:v>
                </c:pt>
                <c:pt idx="635">
                  <c:v>1.17243873828875</c:v>
                </c:pt>
                <c:pt idx="636">
                  <c:v>1.1746351289746799</c:v>
                </c:pt>
                <c:pt idx="637">
                  <c:v>1.1768356342739299</c:v>
                </c:pt>
                <c:pt idx="638">
                  <c:v>1.1790402618946201</c:v>
                </c:pt>
                <c:pt idx="639">
                  <c:v>1.1812490195593</c:v>
                </c:pt>
                <c:pt idx="640">
                  <c:v>1.1834619150050001</c:v>
                </c:pt>
                <c:pt idx="641">
                  <c:v>1.1856789559832499</c:v>
                </c:pt>
                <c:pt idx="642">
                  <c:v>1.1879001502600799</c:v>
                </c:pt>
                <c:pt idx="643">
                  <c:v>1.1901255056161</c:v>
                </c:pt>
                <c:pt idx="644">
                  <c:v>1.19235502984646</c:v>
                </c:pt>
                <c:pt idx="645">
                  <c:v>1.19458873076093</c:v>
                </c:pt>
                <c:pt idx="646">
                  <c:v>1.1968266161839201</c:v>
                </c:pt>
                <c:pt idx="647">
                  <c:v>1.1990686939544799</c:v>
                </c:pt>
                <c:pt idx="648">
                  <c:v>1.2013149719263501</c:v>
                </c:pt>
                <c:pt idx="649">
                  <c:v>1.20356545796801</c:v>
                </c:pt>
                <c:pt idx="650">
                  <c:v>1.2058201599626299</c:v>
                </c:pt>
                <c:pt idx="651">
                  <c:v>1.20807908580818</c:v>
                </c:pt>
                <c:pt idx="652">
                  <c:v>1.21034224341743</c:v>
                </c:pt>
                <c:pt idx="653">
                  <c:v>1.2126096407179601</c:v>
                </c:pt>
                <c:pt idx="654">
                  <c:v>1.2148812856522</c:v>
                </c:pt>
                <c:pt idx="655">
                  <c:v>1.2171571861774699</c:v>
                </c:pt>
                <c:pt idx="656">
                  <c:v>1.2194373502659901</c:v>
                </c:pt>
                <c:pt idx="657">
                  <c:v>1.2217217859049201</c:v>
                </c:pt>
                <c:pt idx="658">
                  <c:v>1.22401050109636</c:v>
                </c:pt>
                <c:pt idx="659">
                  <c:v>1.2263035038574399</c:v>
                </c:pt>
                <c:pt idx="660">
                  <c:v>1.2286008022202799</c:v>
                </c:pt>
                <c:pt idx="661">
                  <c:v>1.23090240423205</c:v>
                </c:pt>
                <c:pt idx="662">
                  <c:v>1.23320831795501</c:v>
                </c:pt>
                <c:pt idx="663">
                  <c:v>1.2355185514664999</c:v>
                </c:pt>
                <c:pt idx="664">
                  <c:v>1.2378331128590201</c:v>
                </c:pt>
                <c:pt idx="665">
                  <c:v>1.2401520102402099</c:v>
                </c:pt>
                <c:pt idx="666">
                  <c:v>1.2424752517329001</c:v>
                </c:pt>
                <c:pt idx="667">
                  <c:v>1.2448028454751501</c:v>
                </c:pt>
                <c:pt idx="668">
                  <c:v>1.24713479962024</c:v>
                </c:pt>
                <c:pt idx="669">
                  <c:v>1.2494711223367601</c:v>
                </c:pt>
                <c:pt idx="670">
                  <c:v>1.2518118218085701</c:v>
                </c:pt>
                <c:pt idx="671">
                  <c:v>1.2541569062348801</c:v>
                </c:pt>
                <c:pt idx="672">
                  <c:v>1.2565063838302399</c:v>
                </c:pt>
                <c:pt idx="673">
                  <c:v>1.2588602628246299</c:v>
                </c:pt>
                <c:pt idx="674">
                  <c:v>1.26121855146339</c:v>
                </c:pt>
                <c:pt idx="675">
                  <c:v>1.26358125800736</c:v>
                </c:pt>
                <c:pt idx="676">
                  <c:v>1.2659483907328299</c:v>
                </c:pt>
                <c:pt idx="677">
                  <c:v>1.26831995793158</c:v>
                </c:pt>
                <c:pt idx="678">
                  <c:v>1.27069596791096</c:v>
                </c:pt>
                <c:pt idx="679">
                  <c:v>1.2730764289938501</c:v>
                </c:pt>
                <c:pt idx="680">
                  <c:v>1.2754613495187399</c:v>
                </c:pt>
                <c:pt idx="681">
                  <c:v>1.2778507378397399</c:v>
                </c:pt>
                <c:pt idx="682">
                  <c:v>1.2802446023265901</c:v>
                </c:pt>
                <c:pt idx="683">
                  <c:v>1.2826429513647399</c:v>
                </c:pt>
                <c:pt idx="684">
                  <c:v>1.2850457933553301</c:v>
                </c:pt>
                <c:pt idx="685">
                  <c:v>1.28745313671524</c:v>
                </c:pt>
                <c:pt idx="686">
                  <c:v>1.2898649898771299</c:v>
                </c:pt>
                <c:pt idx="687">
                  <c:v>1.2922813612894299</c:v>
                </c:pt>
                <c:pt idx="688">
                  <c:v>1.2947022594164199</c:v>
                </c:pt>
                <c:pt idx="689">
                  <c:v>1.29712769273824</c:v>
                </c:pt>
                <c:pt idx="690">
                  <c:v>1.2995576697508999</c:v>
                </c:pt>
                <c:pt idx="691">
                  <c:v>1.3019921989663401</c:v>
                </c:pt>
                <c:pt idx="692">
                  <c:v>1.3044312889124201</c:v>
                </c:pt>
                <c:pt idx="693">
                  <c:v>1.30687494813302</c:v>
                </c:pt>
                <c:pt idx="694">
                  <c:v>1.3093231851879901</c:v>
                </c:pt>
                <c:pt idx="695">
                  <c:v>1.31177600865322</c:v>
                </c:pt>
                <c:pt idx="696">
                  <c:v>1.3142334271206799</c:v>
                </c:pt>
                <c:pt idx="697">
                  <c:v>1.31669544919842</c:v>
                </c:pt>
                <c:pt idx="698">
                  <c:v>1.3191620835106299</c:v>
                </c:pt>
                <c:pt idx="699">
                  <c:v>1.32163333869765</c:v>
                </c:pt>
                <c:pt idx="700">
                  <c:v>1.3241092234159999</c:v>
                </c:pt>
              </c:numCache>
            </c:numRef>
          </c:yVal>
          <c:smooth val="1"/>
        </c:ser>
        <c:dLbls>
          <c:showLegendKey val="0"/>
          <c:showVal val="0"/>
          <c:showCatName val="0"/>
          <c:showSerName val="0"/>
          <c:showPercent val="0"/>
          <c:showBubbleSize val="0"/>
        </c:dLbls>
        <c:axId val="732582256"/>
        <c:axId val="732582648"/>
      </c:scatterChart>
      <c:valAx>
        <c:axId val="732582256"/>
        <c:scaling>
          <c:orientation val="minMax"/>
          <c:max val="70"/>
          <c:min val="20"/>
        </c:scaling>
        <c:delete val="0"/>
        <c:axPos val="b"/>
        <c:title>
          <c:tx>
            <c:rich>
              <a:bodyPr/>
              <a:lstStyle/>
              <a:p>
                <a:pPr>
                  <a:defRPr sz="1700"/>
                </a:pPr>
                <a:r>
                  <a:rPr lang="en-US" sz="1700" dirty="0" smtClean="0"/>
                  <a:t>Recipient Age</a:t>
                </a:r>
                <a:endParaRPr lang="en-US" sz="1700" dirty="0"/>
              </a:p>
            </c:rich>
          </c:tx>
          <c:layout>
            <c:manualLayout>
              <c:xMode val="edge"/>
              <c:yMode val="edge"/>
              <c:x val="0.44931415929203533"/>
              <c:y val="0.88582020997375333"/>
            </c:manualLayout>
          </c:layout>
          <c:overlay val="0"/>
        </c:title>
        <c:numFmt formatCode="#,##0" sourceLinked="0"/>
        <c:majorTickMark val="out"/>
        <c:minorTickMark val="none"/>
        <c:tickLblPos val="nextTo"/>
        <c:txPr>
          <a:bodyPr rot="0"/>
          <a:lstStyle/>
          <a:p>
            <a:pPr>
              <a:defRPr sz="1500" b="1"/>
            </a:pPr>
            <a:endParaRPr lang="en-US"/>
          </a:p>
        </c:txPr>
        <c:crossAx val="732582648"/>
        <c:crosses val="autoZero"/>
        <c:crossBetween val="midCat"/>
        <c:majorUnit val="10"/>
      </c:valAx>
      <c:valAx>
        <c:axId val="732582648"/>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Renal Dysfunction within 1 Year</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732582256"/>
        <c:crossesAt val="2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FF00"/>
              </a:solidFill>
            </a:ln>
          </c:spPr>
          <c:marker>
            <c:symbol val="none"/>
          </c:marker>
          <c:xVal>
            <c:numRef>
              <c:f>Microsoft_Excel_Worksheet2!$A$2:$A$10002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Microsoft_Excel_Worksheet2!$B$2:$B$10002</c:f>
              <c:numCache>
                <c:formatCode>General</c:formatCode>
                <c:ptCount val="10001"/>
                <c:pt idx="0">
                  <c:v>0.15582910930968499</c:v>
                </c:pt>
                <c:pt idx="1">
                  <c:v>0.15880171221977801</c:v>
                </c:pt>
                <c:pt idx="2">
                  <c:v>0.16183102063310001</c:v>
                </c:pt>
                <c:pt idx="3">
                  <c:v>0.164918116266312</c:v>
                </c:pt>
                <c:pt idx="4">
                  <c:v>0.16806410147095099</c:v>
                </c:pt>
                <c:pt idx="5">
                  <c:v>0.171270099627059</c:v>
                </c:pt>
                <c:pt idx="6">
                  <c:v>0.174537255544324</c:v>
                </c:pt>
                <c:pt idx="7">
                  <c:v>0.17786673587087601</c:v>
                </c:pt>
                <c:pt idx="8">
                  <c:v>0.18125972950987401</c:v>
                </c:pt>
                <c:pt idx="9">
                  <c:v>0.18471744804404699</c:v>
                </c:pt>
                <c:pt idx="10">
                  <c:v>0.188241126168327</c:v>
                </c:pt>
                <c:pt idx="11">
                  <c:v>0.19183202213074399</c:v>
                </c:pt>
                <c:pt idx="12">
                  <c:v>0.195491418181719</c:v>
                </c:pt>
                <c:pt idx="13">
                  <c:v>0.19922062103194099</c:v>
                </c:pt>
                <c:pt idx="14">
                  <c:v>0.20302096231896699</c:v>
                </c:pt>
                <c:pt idx="15">
                  <c:v>0.20689379908273201</c:v>
                </c:pt>
                <c:pt idx="16">
                  <c:v>0.21084051425012301</c:v>
                </c:pt>
                <c:pt idx="17">
                  <c:v>0.214862517128801</c:v>
                </c:pt>
                <c:pt idx="18">
                  <c:v>0.218961243910443</c:v>
                </c:pt>
                <c:pt idx="19">
                  <c:v>0.22313815818357899</c:v>
                </c:pt>
                <c:pt idx="20">
                  <c:v>0.22739475145622001</c:v>
                </c:pt>
                <c:pt idx="21">
                  <c:v>0.23173254368844901</c:v>
                </c:pt>
                <c:pt idx="22">
                  <c:v>0.236153083835172</c:v>
                </c:pt>
                <c:pt idx="23">
                  <c:v>0.24065795039922799</c:v>
                </c:pt>
                <c:pt idx="24">
                  <c:v>0.245248751995046</c:v>
                </c:pt>
                <c:pt idx="25">
                  <c:v>0.24992712792305199</c:v>
                </c:pt>
                <c:pt idx="26">
                  <c:v>0.254694748755042</c:v>
                </c:pt>
                <c:pt idx="27">
                  <c:v>0.25955331693070999</c:v>
                </c:pt>
                <c:pt idx="28">
                  <c:v>0.26450456736556399</c:v>
                </c:pt>
                <c:pt idx="29">
                  <c:v>0.26955026807043803</c:v>
                </c:pt>
                <c:pt idx="30">
                  <c:v>0.27469222078281702</c:v>
                </c:pt>
                <c:pt idx="31">
                  <c:v>0.27993226161020901</c:v>
                </c:pt>
                <c:pt idx="32">
                  <c:v>0.28527226168579001</c:v>
                </c:pt>
                <c:pt idx="33">
                  <c:v>0.29071412783655298</c:v>
                </c:pt>
                <c:pt idx="34">
                  <c:v>0.29625980326420798</c:v>
                </c:pt>
                <c:pt idx="35">
                  <c:v>0.301911268239065</c:v>
                </c:pt>
                <c:pt idx="36">
                  <c:v>0.307670540807156</c:v>
                </c:pt>
                <c:pt idx="37">
                  <c:v>0.31353967751084899</c:v>
                </c:pt>
                <c:pt idx="38">
                  <c:v>0.31952077412320301</c:v>
                </c:pt>
                <c:pt idx="39">
                  <c:v>0.325615966396338</c:v>
                </c:pt>
                <c:pt idx="40">
                  <c:v>0.33182743082407101</c:v>
                </c:pt>
                <c:pt idx="41">
                  <c:v>0.338157385419114</c:v>
                </c:pt>
                <c:pt idx="42">
                  <c:v>0.34460809050508501</c:v>
                </c:pt>
                <c:pt idx="43">
                  <c:v>0.35118184952363402</c:v>
                </c:pt>
                <c:pt idx="44">
                  <c:v>0.35788100985696603</c:v>
                </c:pt>
                <c:pt idx="45">
                  <c:v>0.36470796366604902</c:v>
                </c:pt>
                <c:pt idx="46">
                  <c:v>0.37166514874482198</c:v>
                </c:pt>
                <c:pt idx="47">
                  <c:v>0.37875504939068499</c:v>
                </c:pt>
                <c:pt idx="48">
                  <c:v>0.38598019729160499</c:v>
                </c:pt>
                <c:pt idx="49">
                  <c:v>0.393343172430141</c:v>
                </c:pt>
                <c:pt idx="50">
                  <c:v>0.40084660400470801</c:v>
                </c:pt>
                <c:pt idx="51">
                  <c:v>0.40849317136843</c:v>
                </c:pt>
                <c:pt idx="52">
                  <c:v>0.41628560498588602</c:v>
                </c:pt>
                <c:pt idx="53">
                  <c:v>0.42422668740811498</c:v>
                </c:pt>
                <c:pt idx="54">
                  <c:v>0.43231925426622603</c:v>
                </c:pt>
                <c:pt idx="55">
                  <c:v>0.44056619528394803</c:v>
                </c:pt>
                <c:pt idx="56">
                  <c:v>0.44897045530950502</c:v>
                </c:pt>
                <c:pt idx="57">
                  <c:v>0.45753503536717899</c:v>
                </c:pt>
                <c:pt idx="58">
                  <c:v>0.466262993728919</c:v>
                </c:pt>
                <c:pt idx="59">
                  <c:v>0.475157447006405</c:v>
                </c:pt>
                <c:pt idx="60">
                  <c:v>0.484221571263938</c:v>
                </c:pt>
                <c:pt idx="61">
                  <c:v>0.49345860315255902</c:v>
                </c:pt>
                <c:pt idx="62">
                  <c:v>0.50287184106580796</c:v>
                </c:pt>
                <c:pt idx="63">
                  <c:v>0.51246464631752298</c:v>
                </c:pt>
                <c:pt idx="64">
                  <c:v>0.52224044434211303</c:v>
                </c:pt>
                <c:pt idx="65">
                  <c:v>0.532202725917723</c:v>
                </c:pt>
                <c:pt idx="66">
                  <c:v>0.54235504841273596</c:v>
                </c:pt>
                <c:pt idx="67">
                  <c:v>0.55270103705604701</c:v>
                </c:pt>
                <c:pt idx="68">
                  <c:v>0.56324438623158002</c:v>
                </c:pt>
                <c:pt idx="69">
                  <c:v>0.57398886079748501</c:v>
                </c:pt>
                <c:pt idx="70">
                  <c:v>0.58493829743051295</c:v>
                </c:pt>
                <c:pt idx="71">
                  <c:v>0.59609592948398205</c:v>
                </c:pt>
                <c:pt idx="72">
                  <c:v>0.60746225562831502</c:v>
                </c:pt>
                <c:pt idx="73">
                  <c:v>0.61903688366100396</c:v>
                </c:pt>
                <c:pt idx="74">
                  <c:v>0.63081916878326205</c:v>
                </c:pt>
                <c:pt idx="75">
                  <c:v>0.64280820025667595</c:v>
                </c:pt>
                <c:pt idx="76">
                  <c:v>0.65500278788682698</c:v>
                </c:pt>
                <c:pt idx="77">
                  <c:v>0.66740144836066695</c:v>
                </c:pt>
                <c:pt idx="78">
                  <c:v>0.68000239146691599</c:v>
                </c:pt>
                <c:pt idx="79">
                  <c:v>0.69280350623133502</c:v>
                </c:pt>
                <c:pt idx="80">
                  <c:v>0.70580234700130395</c:v>
                </c:pt>
                <c:pt idx="81">
                  <c:v>0.71899611951687203</c:v>
                </c:pt>
                <c:pt idx="82">
                  <c:v>0.73238166700809804</c:v>
                </c:pt>
                <c:pt idx="83">
                  <c:v>0.74595545636128202</c:v>
                </c:pt>
                <c:pt idx="84">
                  <c:v>0.75971356439944504</c:v>
                </c:pt>
                <c:pt idx="85">
                  <c:v>0.77365166432517296</c:v>
                </c:pt>
                <c:pt idx="86">
                  <c:v>0.78776501237673102</c:v>
                </c:pt>
                <c:pt idx="87">
                  <c:v>0.80204843475107501</c:v>
                </c:pt>
                <c:pt idx="88">
                  <c:v>0.81649631485011898</c:v>
                </c:pt>
                <c:pt idx="89">
                  <c:v>0.83110258090927303</c:v>
                </c:pt>
                <c:pt idx="90">
                  <c:v>0.84586069406983599</c:v>
                </c:pt>
                <c:pt idx="91">
                  <c:v>0.86076363695936398</c:v>
                </c:pt>
                <c:pt idx="92">
                  <c:v>0.87580390284649301</c:v>
                </c:pt>
                <c:pt idx="93">
                  <c:v>0.89097348543898802</c:v>
                </c:pt>
                <c:pt idx="94">
                  <c:v>0.90626386939586701</c:v>
                </c:pt>
                <c:pt idx="95">
                  <c:v>0.92166602162644595</c:v>
                </c:pt>
                <c:pt idx="96">
                  <c:v>0.93717038345082604</c:v>
                </c:pt>
                <c:pt idx="97">
                  <c:v>0.95276686369791996</c:v>
                </c:pt>
                <c:pt idx="98">
                  <c:v>0.96844483281837401</c:v>
                </c:pt>
                <c:pt idx="99">
                  <c:v>0.98419311809074295</c:v>
                </c:pt>
                <c:pt idx="100">
                  <c:v>1</c:v>
                </c:pt>
                <c:pt idx="101">
                  <c:v>1.01585493921315</c:v>
                </c:pt>
                <c:pt idx="102">
                  <c:v>1.0317539800194599</c:v>
                </c:pt>
                <c:pt idx="103">
                  <c:v>1.04769494286777</c:v>
                </c:pt>
                <c:pt idx="104">
                  <c:v>1.06367575313288</c:v>
                </c:pt>
                <c:pt idx="105">
                  <c:v>1.07969444521572</c:v>
                </c:pt>
                <c:pt idx="106">
                  <c:v>1.0957491665307</c:v>
                </c:pt>
                <c:pt idx="107">
                  <c:v>1.1118381813793601</c:v>
                </c:pt>
                <c:pt idx="108">
                  <c:v>1.1279598747104</c:v>
                </c:pt>
                <c:pt idx="109">
                  <c:v>1.14411275576603</c:v>
                </c:pt>
                <c:pt idx="110">
                  <c:v>1.16029546161537</c:v>
                </c:pt>
                <c:pt idx="111">
                  <c:v>1.17650676057596</c:v>
                </c:pt>
                <c:pt idx="112">
                  <c:v>1.19274555552471</c:v>
                </c:pt>
                <c:pt idx="113">
                  <c:v>1.2090108871002201</c:v>
                </c:pt>
                <c:pt idx="114">
                  <c:v>1.22530193679863</c:v>
                </c:pt>
                <c:pt idx="115">
                  <c:v>1.2416180299656201</c:v>
                </c:pt>
                <c:pt idx="116">
                  <c:v>1.2579586386875601</c:v>
                </c:pt>
                <c:pt idx="117">
                  <c:v>1.2743233845851201</c:v>
                </c:pt>
                <c:pt idx="118">
                  <c:v>1.29071204151303</c:v>
                </c:pt>
                <c:pt idx="119">
                  <c:v>1.30712453817013</c:v>
                </c:pt>
                <c:pt idx="120">
                  <c:v>1.32356096062397</c:v>
                </c:pt>
                <c:pt idx="121">
                  <c:v>1.34002155475477</c:v>
                </c:pt>
                <c:pt idx="122">
                  <c:v>1.35650672862376</c:v>
                </c:pt>
                <c:pt idx="123">
                  <c:v>1.37301705477117</c:v>
                </c:pt>
                <c:pt idx="124">
                  <c:v>1.38955327244969</c:v>
                </c:pt>
                <c:pt idx="125">
                  <c:v>1.4061162897991699</c:v>
                </c:pt>
                <c:pt idx="126">
                  <c:v>1.42270718596888</c:v>
                </c:pt>
                <c:pt idx="127">
                  <c:v>1.4393272131938</c:v>
                </c:pt>
                <c:pt idx="128">
                  <c:v>1.4559777988318101</c:v>
                </c:pt>
                <c:pt idx="129">
                  <c:v>1.4726605473686201</c:v>
                </c:pt>
                <c:pt idx="130">
                  <c:v>1.4893772423979601</c:v>
                </c:pt>
                <c:pt idx="131">
                  <c:v>1.5061298485843699</c:v>
                </c:pt>
                <c:pt idx="132">
                  <c:v>1.52292051361655</c:v>
                </c:pt>
                <c:pt idx="133">
                  <c:v>1.53975157015907</c:v>
                </c:pt>
                <c:pt idx="134">
                  <c:v>1.5566255378109699</c:v>
                </c:pt>
                <c:pt idx="135">
                  <c:v>1.5735451250794099</c:v>
                </c:pt>
                <c:pt idx="136">
                  <c:v>1.59051323137737</c:v>
                </c:pt>
                <c:pt idx="137">
                  <c:v>1.60753294905407</c:v>
                </c:pt>
                <c:pt idx="138">
                  <c:v>1.6246075654674801</c:v>
                </c:pt>
                <c:pt idx="139">
                  <c:v>1.64174056510813</c:v>
                </c:pt>
                <c:pt idx="140">
                  <c:v>1.6589356317838699</c:v>
                </c:pt>
                <c:pt idx="141">
                  <c:v>1.67619665087539</c:v>
                </c:pt>
                <c:pt idx="142">
                  <c:v>1.69352771167259</c:v>
                </c:pt>
                <c:pt idx="143">
                  <c:v>1.71093310980194</c:v>
                </c:pt>
                <c:pt idx="144">
                  <c:v>1.72841734975551</c:v>
                </c:pt>
                <c:pt idx="145">
                  <c:v>1.7459851475322401</c:v>
                </c:pt>
                <c:pt idx="146">
                  <c:v>1.76364143340264</c:v>
                </c:pt>
                <c:pt idx="147">
                  <c:v>1.7813913548079401</c:v>
                </c:pt>
                <c:pt idx="148">
                  <c:v>1.7992402794054601</c:v>
                </c:pt>
                <c:pt idx="149">
                  <c:v>1.8171937982717501</c:v>
                </c:pt>
                <c:pt idx="150">
                  <c:v>1.8352577292758301</c:v>
                </c:pt>
                <c:pt idx="151">
                  <c:v>1.8534381206346999</c:v>
                </c:pt>
                <c:pt idx="152">
                  <c:v>1.871741254664</c:v>
                </c:pt>
                <c:pt idx="153">
                  <c:v>1.89017365173677</c:v>
                </c:pt>
                <c:pt idx="154">
                  <c:v>1.9087420744638199</c:v>
                </c:pt>
                <c:pt idx="155">
                  <c:v>1.9274535321093</c:v>
                </c:pt>
                <c:pt idx="156">
                  <c:v>1.94631528525597</c:v>
                </c:pt>
                <c:pt idx="157">
                  <c:v>1.96533485073439</c:v>
                </c:pt>
                <c:pt idx="158">
                  <c:v>1.9845200068315001</c:v>
                </c:pt>
                <c:pt idx="159">
                  <c:v>2.0038787987937599</c:v>
                </c:pt>
                <c:pt idx="160">
                  <c:v>2.02341954464117</c:v>
                </c:pt>
                <c:pt idx="161">
                  <c:v>2.0431496819188499</c:v>
                </c:pt>
                <c:pt idx="162">
                  <c:v>2.06307220555458</c:v>
                </c:pt>
                <c:pt idx="163">
                  <c:v>2.0831889914861801</c:v>
                </c:pt>
                <c:pt idx="164">
                  <c:v>2.1035019339435399</c:v>
                </c:pt>
                <c:pt idx="165">
                  <c:v>2.1240129456269501</c:v>
                </c:pt>
                <c:pt idx="166">
                  <c:v>2.1447239578872499</c:v>
                </c:pt>
                <c:pt idx="167">
                  <c:v>2.16563692090766</c:v>
                </c:pt>
                <c:pt idx="168">
                  <c:v>2.1867538038874099</c:v>
                </c:pt>
                <c:pt idx="169">
                  <c:v>2.2080765952271801</c:v>
                </c:pt>
                <c:pt idx="170">
                  <c:v>2.2296073027163201</c:v>
                </c:pt>
                <c:pt idx="171">
                  <c:v>2.2513479537219001</c:v>
                </c:pt>
                <c:pt idx="172">
                  <c:v>2.2733005953796299</c:v>
                </c:pt>
                <c:pt idx="173">
                  <c:v>2.2954672947866199</c:v>
                </c:pt>
                <c:pt idx="174">
                  <c:v>2.31785013919598</c:v>
                </c:pt>
                <c:pt idx="175">
                  <c:v>2.34045123621343</c:v>
                </c:pt>
                <c:pt idx="176">
                  <c:v>2.3632727139956899</c:v>
                </c:pt>
                <c:pt idx="177">
                  <c:v>2.3863167214508998</c:v>
                </c:pt>
                <c:pt idx="178">
                  <c:v>2.4095854284409901</c:v>
                </c:pt>
                <c:pt idx="179">
                  <c:v>2.4330810259859201</c:v>
                </c:pt>
                <c:pt idx="180">
                  <c:v>2.45680572647009</c:v>
                </c:pt>
                <c:pt idx="181">
                  <c:v>2.4807617638505901</c:v>
                </c:pt>
                <c:pt idx="182">
                  <c:v>2.5049513938675698</c:v>
                </c:pt>
                <c:pt idx="183">
                  <c:v>2.5293768942566701</c:v>
                </c:pt>
                <c:pt idx="184">
                  <c:v>2.5540405649634401</c:v>
                </c:pt>
                <c:pt idx="185">
                  <c:v>2.5789447283599798</c:v>
                </c:pt>
                <c:pt idx="186">
                  <c:v>2.6040917294635699</c:v>
                </c:pt>
                <c:pt idx="187">
                  <c:v>2.62948393615746</c:v>
                </c:pt>
                <c:pt idx="188">
                  <c:v>2.6551237394139098</c:v>
                </c:pt>
                <c:pt idx="189">
                  <c:v>2.6810135535192501</c:v>
                </c:pt>
                <c:pt idx="190">
                  <c:v>2.7071558163012601</c:v>
                </c:pt>
                <c:pt idx="191">
                  <c:v>2.7335529893586998</c:v>
                </c:pt>
                <c:pt idx="192">
                  <c:v>2.7602075582931098</c:v>
                </c:pt>
                <c:pt idx="193">
                  <c:v>2.7871220329428401</c:v>
                </c:pt>
                <c:pt idx="194">
                  <c:v>2.8142989476194198</c:v>
                </c:pt>
                <c:pt idx="195">
                  <c:v>2.8417408613461199</c:v>
                </c:pt>
                <c:pt idx="196">
                  <c:v>2.8694503580990101</c:v>
                </c:pt>
                <c:pt idx="197">
                  <c:v>2.8974300470501801</c:v>
                </c:pt>
                <c:pt idx="198">
                  <c:v>2.9256825628134999</c:v>
                </c:pt>
                <c:pt idx="199">
                  <c:v>2.9542105656926401</c:v>
                </c:pt>
                <c:pt idx="200">
                  <c:v>2.98301674193161</c:v>
                </c:pt>
                <c:pt idx="201">
                  <c:v>3.0121038039676602</c:v>
                </c:pt>
                <c:pt idx="202">
                  <c:v>3.0414744906867401</c:v>
                </c:pt>
                <c:pt idx="203">
                  <c:v>3.0711315676813502</c:v>
                </c:pt>
                <c:pt idx="204">
                  <c:v>3.1010778275109798</c:v>
                </c:pt>
                <c:pt idx="205">
                  <c:v>3.1313160899650598</c:v>
                </c:pt>
                <c:pt idx="206">
                  <c:v>3.1618492023284599</c:v>
                </c:pt>
                <c:pt idx="207">
                  <c:v>3.19268003964961</c:v>
                </c:pt>
                <c:pt idx="208">
                  <c:v>3.2238115050112301</c:v>
                </c:pt>
                <c:pt idx="209">
                  <c:v>3.2552465298036402</c:v>
                </c:pt>
                <c:pt idx="210">
                  <c:v>3.2869880740008499</c:v>
                </c:pt>
                <c:pt idx="211">
                  <c:v>3.3190391264392298</c:v>
                </c:pt>
                <c:pt idx="212">
                  <c:v>3.3514027050989799</c:v>
                </c:pt>
                <c:pt idx="213">
                  <c:v>3.3840818573882401</c:v>
                </c:pt>
                <c:pt idx="214">
                  <c:v>3.4170796604301299</c:v>
                </c:pt>
                <c:pt idx="215">
                  <c:v>3.4503992213524399</c:v>
                </c:pt>
                <c:pt idx="216">
                  <c:v>3.4840436775802099</c:v>
                </c:pt>
                <c:pt idx="217">
                  <c:v>3.5180161971311699</c:v>
                </c:pt>
                <c:pt idx="218">
                  <c:v>3.5523199789140101</c:v>
                </c:pt>
                <c:pt idx="219">
                  <c:v>3.58695825302966</c:v>
                </c:pt>
                <c:pt idx="220">
                  <c:v>3.6219342810753599</c:v>
                </c:pt>
                <c:pt idx="221">
                  <c:v>3.6572513564518498</c:v>
                </c:pt>
                <c:pt idx="222">
                  <c:v>3.6929128046734498</c:v>
                </c:pt>
                <c:pt idx="223">
                  <c:v>3.7289219836811802</c:v>
                </c:pt>
                <c:pt idx="224">
                  <c:v>3.7652822841589799</c:v>
                </c:pt>
                <c:pt idx="225">
                  <c:v>3.80199712985296</c:v>
                </c:pt>
                <c:pt idx="226">
                  <c:v>3.8390699778938</c:v>
                </c:pt>
                <c:pt idx="227">
                  <c:v>3.8765043191222901</c:v>
                </c:pt>
                <c:pt idx="228">
                  <c:v>3.9143036784179799</c:v>
                </c:pt>
                <c:pt idx="229">
                  <c:v>3.9524716150311501</c:v>
                </c:pt>
                <c:pt idx="230">
                  <c:v>3.9910117229179498</c:v>
                </c:pt>
                <c:pt idx="231">
                  <c:v>4.0299276310787304</c:v>
                </c:pt>
                <c:pt idx="232">
                  <c:v>4.0692230038999098</c:v>
                </c:pt>
                <c:pt idx="233">
                  <c:v>4.1089015414988399</c:v>
                </c:pt>
                <c:pt idx="234">
                  <c:v>4.1489669800723501</c:v>
                </c:pt>
                <c:pt idx="235">
                  <c:v>4.1894230922484903</c:v>
                </c:pt>
                <c:pt idx="236">
                  <c:v>4.2302736874417901</c:v>
                </c:pt>
                <c:pt idx="237">
                  <c:v>4.27152261221197</c:v>
                </c:pt>
                <c:pt idx="238">
                  <c:v>4.3131737506260803</c:v>
                </c:pt>
                <c:pt idx="239">
                  <c:v>4.3552310246243104</c:v>
                </c:pt>
                <c:pt idx="240">
                  <c:v>4.3976983943892396</c:v>
                </c:pt>
              </c:numCache>
            </c:numRef>
          </c:yVal>
          <c:smooth val="0"/>
        </c:ser>
        <c:ser>
          <c:idx val="1"/>
          <c:order val="1"/>
          <c:tx>
            <c:strRef>
              <c:f>Microsoft_Excel_Worksheet2!$C$1</c:f>
              <c:strCache>
                <c:ptCount val="1"/>
                <c:pt idx="0">
                  <c:v>lower</c:v>
                </c:pt>
              </c:strCache>
            </c:strRef>
          </c:tx>
          <c:spPr>
            <a:ln w="41275">
              <a:solidFill>
                <a:srgbClr val="00FF00"/>
              </a:solidFill>
              <a:prstDash val="sysDash"/>
            </a:ln>
          </c:spPr>
          <c:marker>
            <c:symbol val="none"/>
          </c:marker>
          <c:xVal>
            <c:numRef>
              <c:f>Microsoft_Excel_Worksheet2!$A$2:$A$10002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Microsoft_Excel_Worksheet2!$C$2:$C$10002</c:f>
              <c:numCache>
                <c:formatCode>General</c:formatCode>
                <c:ptCount val="10001"/>
                <c:pt idx="0">
                  <c:v>6.8457169294016601E-2</c:v>
                </c:pt>
                <c:pt idx="1">
                  <c:v>7.0364043992227496E-2</c:v>
                </c:pt>
                <c:pt idx="2">
                  <c:v>7.2324033653063904E-2</c:v>
                </c:pt>
                <c:pt idx="3">
                  <c:v>7.4338617701631193E-2</c:v>
                </c:pt>
                <c:pt idx="4">
                  <c:v>7.6409316765583102E-2</c:v>
                </c:pt>
                <c:pt idx="5">
                  <c:v>7.8537693822309004E-2</c:v>
                </c:pt>
                <c:pt idx="6">
                  <c:v>8.0725355378036004E-2</c:v>
                </c:pt>
                <c:pt idx="7">
                  <c:v>8.2973952679730401E-2</c:v>
                </c:pt>
                <c:pt idx="8">
                  <c:v>8.5285182960708195E-2</c:v>
                </c:pt>
                <c:pt idx="9">
                  <c:v>8.7660790720890405E-2</c:v>
                </c:pt>
                <c:pt idx="10">
                  <c:v>9.0102569042661299E-2</c:v>
                </c:pt>
                <c:pt idx="11">
                  <c:v>9.2612360943318803E-2</c:v>
                </c:pt>
                <c:pt idx="12">
                  <c:v>9.5192060765127498E-2</c:v>
                </c:pt>
                <c:pt idx="13">
                  <c:v>9.7843615604019094E-2</c:v>
                </c:pt>
                <c:pt idx="14">
                  <c:v>0.100569026778005</c:v>
                </c:pt>
                <c:pt idx="15">
                  <c:v>0.103370351336405</c:v>
                </c:pt>
                <c:pt idx="16">
                  <c:v>0.106249703611014</c:v>
                </c:pt>
                <c:pt idx="17">
                  <c:v>0.109209256810372</c:v>
                </c:pt>
                <c:pt idx="18">
                  <c:v>0.11225124465832401</c:v>
                </c:pt>
                <c:pt idx="19">
                  <c:v>0.11537796307808799</c:v>
                </c:pt>
                <c:pt idx="20">
                  <c:v>0.118591771923099</c:v>
                </c:pt>
                <c:pt idx="21">
                  <c:v>0.121895096755892</c:v>
                </c:pt>
                <c:pt idx="22">
                  <c:v>0.12529043067638401</c:v>
                </c:pt>
                <c:pt idx="23">
                  <c:v>0.12878033620086901</c:v>
                </c:pt>
                <c:pt idx="24">
                  <c:v>0.13236744719315599</c:v>
                </c:pt>
                <c:pt idx="25">
                  <c:v>0.13605447084925901</c:v>
                </c:pt>
                <c:pt idx="26">
                  <c:v>0.13984418973710699</c:v>
                </c:pt>
                <c:pt idx="27">
                  <c:v>0.143739463892784</c:v>
                </c:pt>
                <c:pt idx="28">
                  <c:v>0.14774323297484601</c:v>
                </c:pt>
                <c:pt idx="29">
                  <c:v>0.151858518478279</c:v>
                </c:pt>
                <c:pt idx="30">
                  <c:v>0.15608842600973699</c:v>
                </c:pt>
                <c:pt idx="31">
                  <c:v>0.16043614762570901</c:v>
                </c:pt>
                <c:pt idx="32">
                  <c:v>0.16490496423532899</c:v>
                </c:pt>
                <c:pt idx="33">
                  <c:v>0.16949824806955099</c:v>
                </c:pt>
                <c:pt idx="34">
                  <c:v>0.17421946521849399</c:v>
                </c:pt>
                <c:pt idx="35">
                  <c:v>0.17907217823876101</c:v>
                </c:pt>
                <c:pt idx="36">
                  <c:v>0.18406004883260299</c:v>
                </c:pt>
                <c:pt idx="37">
                  <c:v>0.18918684060083499</c:v>
                </c:pt>
                <c:pt idx="38">
                  <c:v>0.194456421871433</c:v>
                </c:pt>
                <c:pt idx="39">
                  <c:v>0.199872768605804</c:v>
                </c:pt>
                <c:pt idx="40">
                  <c:v>0.20543996738473</c:v>
                </c:pt>
                <c:pt idx="41">
                  <c:v>0.21116221847604899</c:v>
                </c:pt>
                <c:pt idx="42">
                  <c:v>0.21704383898614099</c:v>
                </c:pt>
                <c:pt idx="43">
                  <c:v>0.22308926609732599</c:v>
                </c:pt>
                <c:pt idx="44">
                  <c:v>0.229303060393304</c:v>
                </c:pt>
                <c:pt idx="45">
                  <c:v>0.235689909274788</c:v>
                </c:pt>
                <c:pt idx="46">
                  <c:v>0.24225463046746101</c:v>
                </c:pt>
                <c:pt idx="47">
                  <c:v>0.249002175624429</c:v>
                </c:pt>
                <c:pt idx="48">
                  <c:v>0.255937634025307</c:v>
                </c:pt>
                <c:pt idx="49">
                  <c:v>0.26306623637403098</c:v>
                </c:pt>
                <c:pt idx="50">
                  <c:v>0.27039335869747799</c:v>
                </c:pt>
                <c:pt idx="51">
                  <c:v>0.27792452634689302</c:v>
                </c:pt>
                <c:pt idx="52">
                  <c:v>0.28566541810401003</c:v>
                </c:pt>
                <c:pt idx="53">
                  <c:v>0.29362187039364002</c:v>
                </c:pt>
                <c:pt idx="54">
                  <c:v>0.30179988160432902</c:v>
                </c:pt>
                <c:pt idx="55">
                  <c:v>0.31020561651843298</c:v>
                </c:pt>
                <c:pt idx="56">
                  <c:v>0.31884541085267099</c:v>
                </c:pt>
                <c:pt idx="57">
                  <c:v>0.32772577590983198</c:v>
                </c:pt>
                <c:pt idx="58">
                  <c:v>0.33685340334178598</c:v>
                </c:pt>
                <c:pt idx="59">
                  <c:v>0.34623517002333898</c:v>
                </c:pt>
                <c:pt idx="60">
                  <c:v>0.35587814303558701</c:v>
                </c:pt>
                <c:pt idx="61">
                  <c:v>0.36578958475642498</c:v>
                </c:pt>
                <c:pt idx="62">
                  <c:v>0.375976958054421</c:v>
                </c:pt>
                <c:pt idx="63">
                  <c:v>0.38644793158052898</c:v>
                </c:pt>
                <c:pt idx="64">
                  <c:v>0.39721038514979901</c:v>
                </c:pt>
                <c:pt idx="65">
                  <c:v>0.40827241520221103</c:v>
                </c:pt>
                <c:pt idx="66">
                  <c:v>0.41964234032783598</c:v>
                </c:pt>
                <c:pt idx="67">
                  <c:v>0.43132870683630797</c:v>
                </c:pt>
                <c:pt idx="68">
                  <c:v>0.443340294343679</c:v>
                </c:pt>
                <c:pt idx="69">
                  <c:v>0.45568612134043901</c:v>
                </c:pt>
                <c:pt idx="70">
                  <c:v>0.46837545069201397</c:v>
                </c:pt>
                <c:pt idx="71">
                  <c:v>0.48141662780109301</c:v>
                </c:pt>
                <c:pt idx="72">
                  <c:v>0.494813327725937</c:v>
                </c:pt>
                <c:pt idx="73">
                  <c:v>0.50856759068703306</c:v>
                </c:pt>
                <c:pt idx="74">
                  <c:v>0.52268088223933695</c:v>
                </c:pt>
                <c:pt idx="75">
                  <c:v>0.53715404667733901</c:v>
                </c:pt>
                <c:pt idx="76">
                  <c:v>0.55198725934678905</c:v>
                </c:pt>
                <c:pt idx="77">
                  <c:v>0.56717997802328701</c:v>
                </c:pt>
                <c:pt idx="78">
                  <c:v>0.58273089354207597</c:v>
                </c:pt>
                <c:pt idx="79">
                  <c:v>0.59863787988900896</c:v>
                </c:pt>
                <c:pt idx="80">
                  <c:v>0.61489794398995801</c:v>
                </c:pt>
                <c:pt idx="81">
                  <c:v>0.63150717546481905</c:v>
                </c:pt>
                <c:pt idx="82">
                  <c:v>0.64846069664286698</c:v>
                </c:pt>
                <c:pt idx="83">
                  <c:v>0.66575261316857304</c:v>
                </c:pt>
                <c:pt idx="84">
                  <c:v>0.683375965561137</c:v>
                </c:pt>
                <c:pt idx="85">
                  <c:v>0.70132268212715898</c:v>
                </c:pt>
                <c:pt idx="86">
                  <c:v>0.71958353366404404</c:v>
                </c:pt>
                <c:pt idx="87">
                  <c:v>0.73814809043229401</c:v>
                </c:pt>
                <c:pt idx="88">
                  <c:v>0.75700468191792802</c:v>
                </c:pt>
                <c:pt idx="89">
                  <c:v>0.77614035995229702</c:v>
                </c:pt>
                <c:pt idx="90">
                  <c:v>0.79554086580610595</c:v>
                </c:pt>
                <c:pt idx="91">
                  <c:v>0.81519060192794701</c:v>
                </c:pt>
                <c:pt idx="92">
                  <c:v>0.83507260905623604</c:v>
                </c:pt>
                <c:pt idx="93">
                  <c:v>0.85516854949788601</c:v>
                </c:pt>
                <c:pt idx="94">
                  <c:v>0.875458697439084</c:v>
                </c:pt>
                <c:pt idx="95">
                  <c:v>0.89592193723470703</c:v>
                </c:pt>
                <c:pt idx="96">
                  <c:v>0.91653577071576497</c:v>
                </c:pt>
                <c:pt idx="97">
                  <c:v>0.93727633466154603</c:v>
                </c:pt>
                <c:pt idx="98">
                  <c:v>0.95811842970877903</c:v>
                </c:pt>
                <c:pt idx="99">
                  <c:v>0.97903556211866405</c:v>
                </c:pt>
                <c:pt idx="100">
                  <c:v>1</c:v>
                </c:pt>
                <c:pt idx="101">
                  <c:v>1.01074924753266</c:v>
                </c:pt>
                <c:pt idx="102">
                  <c:v>1.0216251562429901</c:v>
                </c:pt>
                <c:pt idx="103">
                  <c:v>1.03262702434141</c:v>
                </c:pt>
                <c:pt idx="104">
                  <c:v>1.0437539855964799</c:v>
                </c:pt>
                <c:pt idx="105">
                  <c:v>1.0550049983436001</c:v>
                </c:pt>
                <c:pt idx="106">
                  <c:v>1.0663788341479701</c:v>
                </c:pt>
                <c:pt idx="107">
                  <c:v>1.0778740661764401</c:v>
                </c:pt>
                <c:pt idx="108">
                  <c:v>1.0894890573484799</c:v>
                </c:pt>
                <c:pt idx="109">
                  <c:v>1.10122194835457</c:v>
                </c:pt>
                <c:pt idx="110">
                  <c:v>1.1130706456502</c:v>
                </c:pt>
                <c:pt idx="111">
                  <c:v>1.1250328095568101</c:v>
                </c:pt>
                <c:pt idx="112">
                  <c:v>1.1371058426256899</c:v>
                </c:pt>
                <c:pt idx="113">
                  <c:v>1.14928687844842</c:v>
                </c:pt>
                <c:pt idx="114">
                  <c:v>1.1615727711264601</c:v>
                </c:pt>
                <c:pt idx="115">
                  <c:v>1.1739600856436101</c:v>
                </c:pt>
                <c:pt idx="116">
                  <c:v>1.1864450894163701</c:v>
                </c:pt>
                <c:pt idx="117">
                  <c:v>1.1990237453290999</c:v>
                </c:pt>
                <c:pt idx="118">
                  <c:v>1.21169170659131</c:v>
                </c:pt>
                <c:pt idx="119">
                  <c:v>1.2244443137821599</c:v>
                </c:pt>
                <c:pt idx="120">
                  <c:v>1.23727659447104</c:v>
                </c:pt>
                <c:pt idx="121">
                  <c:v>1.2501832658199199</c:v>
                </c:pt>
                <c:pt idx="122">
                  <c:v>1.26315874058221</c:v>
                </c:pt>
                <c:pt idx="123">
                  <c:v>1.2761971369102501</c:v>
                </c:pt>
                <c:pt idx="124">
                  <c:v>1.28929229236766</c:v>
                </c:pt>
                <c:pt idx="125">
                  <c:v>1.3024377825115301</c:v>
                </c:pt>
                <c:pt idx="126">
                  <c:v>1.3156269443595801</c:v>
                </c:pt>
                <c:pt idx="127">
                  <c:v>1.3288529049886999</c:v>
                </c:pt>
                <c:pt idx="128">
                  <c:v>1.3421086154220701</c:v>
                </c:pt>
                <c:pt idx="129">
                  <c:v>1.3553868898530601</c:v>
                </c:pt>
                <c:pt idx="130">
                  <c:v>1.36868045012668</c:v>
                </c:pt>
                <c:pt idx="131">
                  <c:v>1.3819819752559399</c:v>
                </c:pt>
                <c:pt idx="132">
                  <c:v>1.3952841555969699</c:v>
                </c:pt>
                <c:pt idx="133">
                  <c:v>1.4085797511468401</c:v>
                </c:pt>
                <c:pt idx="134">
                  <c:v>1.4218616532711399</c:v>
                </c:pt>
                <c:pt idx="135">
                  <c:v>1.43512294902106</c:v>
                </c:pt>
                <c:pt idx="136">
                  <c:v>1.448356987071</c:v>
                </c:pt>
                <c:pt idx="137">
                  <c:v>1.4615574442061601</c:v>
                </c:pt>
                <c:pt idx="138">
                  <c:v>1.47471839122182</c:v>
                </c:pt>
                <c:pt idx="139">
                  <c:v>1.4878343570688199</c:v>
                </c:pt>
                <c:pt idx="140">
                  <c:v>1.50090039009525</c:v>
                </c:pt>
                <c:pt idx="141">
                  <c:v>1.5139121152952399</c:v>
                </c:pt>
                <c:pt idx="142">
                  <c:v>1.5268657865781201</c:v>
                </c:pt>
                <c:pt idx="143">
                  <c:v>1.5397583332120399</c:v>
                </c:pt>
                <c:pt idx="144">
                  <c:v>1.5525873997672199</c:v>
                </c:pt>
                <c:pt idx="145">
                  <c:v>1.5653513790761899</c:v>
                </c:pt>
                <c:pt idx="146">
                  <c:v>1.5780494379327199</c:v>
                </c:pt>
                <c:pt idx="147">
                  <c:v>1.59068153545549</c:v>
                </c:pt>
                <c:pt idx="148">
                  <c:v>1.60324843423858</c:v>
                </c:pt>
                <c:pt idx="149">
                  <c:v>1.61575170458868</c:v>
                </c:pt>
                <c:pt idx="150">
                  <c:v>1.6281937223026599</c:v>
                </c:pt>
                <c:pt idx="151">
                  <c:v>1.6405776605634499</c:v>
                </c:pt>
                <c:pt idx="152">
                  <c:v>1.6529074766245599</c:v>
                </c:pt>
                <c:pt idx="153">
                  <c:v>1.6651878940140601</c:v>
                </c:pt>
                <c:pt idx="154">
                  <c:v>1.6774243810184799</c:v>
                </c:pt>
                <c:pt idx="155">
                  <c:v>1.68962312620878</c:v>
                </c:pt>
                <c:pt idx="156">
                  <c:v>1.7017910117485799</c:v>
                </c:pt>
                <c:pt idx="157">
                  <c:v>1.7139355851834699</c:v>
                </c:pt>
                <c:pt idx="158">
                  <c:v>1.7260650303540199</c:v>
                </c:pt>
                <c:pt idx="159">
                  <c:v>1.7381881380095401</c:v>
                </c:pt>
                <c:pt idx="160">
                  <c:v>1.75031427662739</c:v>
                </c:pt>
                <c:pt idx="161">
                  <c:v>1.76245216978054</c:v>
                </c:pt>
                <c:pt idx="162">
                  <c:v>1.77460606970543</c:v>
                </c:pt>
                <c:pt idx="163">
                  <c:v>1.78677894798145</c:v>
                </c:pt>
                <c:pt idx="164">
                  <c:v>1.7989736391770501</c:v>
                </c:pt>
                <c:pt idx="165">
                  <c:v>1.8111928465266101</c:v>
                </c:pt>
                <c:pt idx="166">
                  <c:v>1.8234391478613701</c:v>
                </c:pt>
                <c:pt idx="167">
                  <c:v>1.83571500166846</c:v>
                </c:pt>
                <c:pt idx="168">
                  <c:v>1.84802275317751</c:v>
                </c:pt>
                <c:pt idx="169">
                  <c:v>1.86036464039566</c:v>
                </c:pt>
                <c:pt idx="170">
                  <c:v>1.8727428000301301</c:v>
                </c:pt>
                <c:pt idx="171">
                  <c:v>1.8851592732521401</c:v>
                </c:pt>
                <c:pt idx="172">
                  <c:v>1.8976160112684</c:v>
                </c:pt>
                <c:pt idx="173">
                  <c:v>1.9101148806766099</c:v>
                </c:pt>
                <c:pt idx="174">
                  <c:v>1.9226576685893</c:v>
                </c:pt>
                <c:pt idx="175">
                  <c:v>1.9352460875169999</c:v>
                </c:pt>
                <c:pt idx="176">
                  <c:v>1.94788178000683</c:v>
                </c:pt>
                <c:pt idx="177">
                  <c:v>1.9605663230367101</c:v>
                </c:pt>
                <c:pt idx="178">
                  <c:v>1.97330123216841</c:v>
                </c:pt>
                <c:pt idx="179">
                  <c:v>1.9860879654650601</c:v>
                </c:pt>
                <c:pt idx="180">
                  <c:v>1.9989279271803699</c:v>
                </c:pt>
                <c:pt idx="181">
                  <c:v>2.0118224712283301</c:v>
                </c:pt>
                <c:pt idx="182">
                  <c:v>2.02477290444248</c:v>
                </c:pt>
                <c:pt idx="183">
                  <c:v>2.0377804896348999</c:v>
                </c:pt>
                <c:pt idx="184">
                  <c:v>2.0508464484648599</c:v>
                </c:pt>
                <c:pt idx="185">
                  <c:v>2.0639719641274699</c:v>
                </c:pt>
                <c:pt idx="186">
                  <c:v>2.0771581838723998</c:v>
                </c:pt>
                <c:pt idx="187">
                  <c:v>2.0904062213624601</c:v>
                </c:pt>
                <c:pt idx="188">
                  <c:v>2.1037171588818699</c:v>
                </c:pt>
                <c:pt idx="189">
                  <c:v>2.1170920494032002</c:v>
                </c:pt>
                <c:pt idx="190">
                  <c:v>2.1305319185221001</c:v>
                </c:pt>
                <c:pt idx="191">
                  <c:v>2.1440377662681298</c:v>
                </c:pt>
                <c:pt idx="192">
                  <c:v>2.1576105687997602</c:v>
                </c:pt>
                <c:pt idx="193">
                  <c:v>2.17125127999102</c:v>
                </c:pt>
                <c:pt idx="194">
                  <c:v>2.1849608329171901</c:v>
                </c:pt>
                <c:pt idx="195">
                  <c:v>2.1987401412459402</c:v>
                </c:pt>
                <c:pt idx="196">
                  <c:v>2.2125901005405599</c:v>
                </c:pt>
                <c:pt idx="197">
                  <c:v>2.2265115894809502</c:v>
                </c:pt>
                <c:pt idx="198">
                  <c:v>2.2405054710080101</c:v>
                </c:pt>
                <c:pt idx="199">
                  <c:v>2.2545725933966398</c:v>
                </c:pt>
                <c:pt idx="200">
                  <c:v>2.26871379126211</c:v>
                </c:pt>
                <c:pt idx="201">
                  <c:v>2.2829298865043199</c:v>
                </c:pt>
                <c:pt idx="202">
                  <c:v>2.2972216891942701</c:v>
                </c:pt>
                <c:pt idx="203">
                  <c:v>2.3115899984063901</c:v>
                </c:pt>
                <c:pt idx="204">
                  <c:v>2.3260356030007001</c:v>
                </c:pt>
                <c:pt idx="205">
                  <c:v>2.3405592823579102</c:v>
                </c:pt>
                <c:pt idx="206">
                  <c:v>2.35516180707079</c:v>
                </c:pt>
                <c:pt idx="207">
                  <c:v>2.3698439395947002</c:v>
                </c:pt>
                <c:pt idx="208">
                  <c:v>2.3846064348598901</c:v>
                </c:pt>
                <c:pt idx="209">
                  <c:v>2.3994500408483899</c:v>
                </c:pt>
                <c:pt idx="210">
                  <c:v>2.4143754991374702</c:v>
                </c:pt>
                <c:pt idx="211">
                  <c:v>2.4293835454122901</c:v>
                </c:pt>
                <c:pt idx="212">
                  <c:v>2.4444749099493301</c:v>
                </c:pt>
                <c:pt idx="213">
                  <c:v>2.4596503180729301</c:v>
                </c:pt>
                <c:pt idx="214">
                  <c:v>2.4749104905863599</c:v>
                </c:pt>
                <c:pt idx="215">
                  <c:v>2.4902561441793098</c:v>
                </c:pt>
                <c:pt idx="216">
                  <c:v>2.5056879918131498</c:v>
                </c:pt>
                <c:pt idx="217">
                  <c:v>2.52120674308556</c:v>
                </c:pt>
                <c:pt idx="218">
                  <c:v>2.5368131045756002</c:v>
                </c:pt>
                <c:pt idx="219">
                  <c:v>2.5525077801707901</c:v>
                </c:pt>
                <c:pt idx="220">
                  <c:v>2.5682914713770701</c:v>
                </c:pt>
                <c:pt idx="221">
                  <c:v>2.5841648776127899</c:v>
                </c:pt>
                <c:pt idx="222">
                  <c:v>2.6001286964878698</c:v>
                </c:pt>
                <c:pt idx="223">
                  <c:v>2.6161836240687899</c:v>
                </c:pt>
                <c:pt idx="224">
                  <c:v>2.6323303551305299</c:v>
                </c:pt>
                <c:pt idx="225">
                  <c:v>2.64856958339618</c:v>
                </c:pt>
                <c:pt idx="226">
                  <c:v>2.6649020017648701</c:v>
                </c:pt>
                <c:pt idx="227">
                  <c:v>2.6813283025289398</c:v>
                </c:pt>
                <c:pt idx="228">
                  <c:v>2.69784917758082</c:v>
                </c:pt>
                <c:pt idx="229">
                  <c:v>2.7144653186102898</c:v>
                </c:pt>
                <c:pt idx="230">
                  <c:v>2.73117741729282</c:v>
                </c:pt>
                <c:pt idx="231">
                  <c:v>2.7479861654692499</c:v>
                </c:pt>
                <c:pt idx="232">
                  <c:v>2.76489225531774</c:v>
                </c:pt>
                <c:pt idx="233">
                  <c:v>2.78189637951786</c:v>
                </c:pt>
                <c:pt idx="234">
                  <c:v>2.7989992314079499</c:v>
                </c:pt>
                <c:pt idx="235">
                  <c:v>2.8162015051356399</c:v>
                </c:pt>
                <c:pt idx="236">
                  <c:v>2.83350389580208</c:v>
                </c:pt>
                <c:pt idx="237">
                  <c:v>2.85090709960039</c:v>
                </c:pt>
                <c:pt idx="238">
                  <c:v>2.86841181394841</c:v>
                </c:pt>
                <c:pt idx="239">
                  <c:v>2.88601873761626</c:v>
                </c:pt>
                <c:pt idx="240">
                  <c:v>2.9037285708490002</c:v>
                </c:pt>
              </c:numCache>
            </c:numRef>
          </c:yVal>
          <c:smooth val="0"/>
        </c:ser>
        <c:ser>
          <c:idx val="2"/>
          <c:order val="2"/>
          <c:tx>
            <c:strRef>
              <c:f>Microsoft_Excel_Worksheet2!$D$1</c:f>
              <c:strCache>
                <c:ptCount val="1"/>
                <c:pt idx="0">
                  <c:v>upper</c:v>
                </c:pt>
              </c:strCache>
            </c:strRef>
          </c:tx>
          <c:spPr>
            <a:ln w="41275">
              <a:solidFill>
                <a:srgbClr val="00FF00"/>
              </a:solidFill>
              <a:prstDash val="sysDash"/>
            </a:ln>
          </c:spPr>
          <c:marker>
            <c:symbol val="none"/>
          </c:marker>
          <c:xVal>
            <c:numRef>
              <c:f>Microsoft_Excel_Worksheet2!$A$2:$A$10002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Microsoft_Excel_Worksheet2!$D$2:$D$10002</c:f>
              <c:numCache>
                <c:formatCode>General</c:formatCode>
                <c:ptCount val="10001"/>
                <c:pt idx="0">
                  <c:v>0.35471392636698301</c:v>
                </c:pt>
                <c:pt idx="1">
                  <c:v>0.358393042428302</c:v>
                </c:pt>
                <c:pt idx="2">
                  <c:v>0.36211032372419999</c:v>
                </c:pt>
                <c:pt idx="3">
                  <c:v>0.36586616638463698</c:v>
                </c:pt>
                <c:pt idx="4">
                  <c:v>0.36966097066268599</c:v>
                </c:pt>
                <c:pt idx="5">
                  <c:v>0.373495140978156</c:v>
                </c:pt>
                <c:pt idx="6">
                  <c:v>0.37736908596172097</c:v>
                </c:pt>
                <c:pt idx="7">
                  <c:v>0.38128321849958502</c:v>
                </c:pt>
                <c:pt idx="8">
                  <c:v>0.38523795577866399</c:v>
                </c:pt>
                <c:pt idx="9">
                  <c:v>0.38923371933232798</c:v>
                </c:pt>
                <c:pt idx="10">
                  <c:v>0.39327093508668598</c:v>
                </c:pt>
                <c:pt idx="11">
                  <c:v>0.39735003340744701</c:v>
                </c:pt>
                <c:pt idx="12">
                  <c:v>0.40147144914736699</c:v>
                </c:pt>
                <c:pt idx="13">
                  <c:v>0.40563562169427902</c:v>
                </c:pt>
                <c:pt idx="14">
                  <c:v>0.40984299501975502</c:v>
                </c:pt>
                <c:pt idx="15">
                  <c:v>0.41409401772837701</c:v>
                </c:pt>
                <c:pt idx="16">
                  <c:v>0.418389143107672</c:v>
                </c:pt>
                <c:pt idx="17">
                  <c:v>0.42272882917869797</c:v>
                </c:pt>
                <c:pt idx="18">
                  <c:v>0.427113538747324</c:v>
                </c:pt>
                <c:pt idx="19">
                  <c:v>0.43154373945621899</c:v>
                </c:pt>
                <c:pt idx="20">
                  <c:v>0.436019903837568</c:v>
                </c:pt>
                <c:pt idx="21">
                  <c:v>0.44054250936654799</c:v>
                </c:pt>
                <c:pt idx="22">
                  <c:v>0.445112038515593</c:v>
                </c:pt>
                <c:pt idx="23">
                  <c:v>0.44972897880947299</c:v>
                </c:pt>
                <c:pt idx="24">
                  <c:v>0.45439382288122898</c:v>
                </c:pt>
                <c:pt idx="25">
                  <c:v>0.45910706852898597</c:v>
                </c:pt>
                <c:pt idx="26">
                  <c:v>0.46386921877371001</c:v>
                </c:pt>
                <c:pt idx="27">
                  <c:v>0.468680781917925</c:v>
                </c:pt>
                <c:pt idx="28">
                  <c:v>0.47354227160546503</c:v>
                </c:pt>
                <c:pt idx="29">
                  <c:v>0.47845420688229101</c:v>
                </c:pt>
                <c:pt idx="30">
                  <c:v>0.48341711225846301</c:v>
                </c:pt>
                <c:pt idx="31">
                  <c:v>0.488431517771307</c:v>
                </c:pt>
                <c:pt idx="32">
                  <c:v>0.49349795904986599</c:v>
                </c:pt>
                <c:pt idx="33">
                  <c:v>0.49861697738072602</c:v>
                </c:pt>
                <c:pt idx="34">
                  <c:v>0.50378911977529395</c:v>
                </c:pt>
                <c:pt idx="35">
                  <c:v>0.50901493903864803</c:v>
                </c:pt>
                <c:pt idx="36">
                  <c:v>0.51429499384007704</c:v>
                </c:pt>
                <c:pt idx="37">
                  <c:v>0.51962984878544005</c:v>
                </c:pt>
                <c:pt idx="38">
                  <c:v>0.52502007449150301</c:v>
                </c:pt>
                <c:pt idx="39">
                  <c:v>0.53046624766242401</c:v>
                </c:pt>
                <c:pt idx="40">
                  <c:v>0.535968951168593</c:v>
                </c:pt>
                <c:pt idx="41">
                  <c:v>0.54152877412803502</c:v>
                </c:pt>
                <c:pt idx="42">
                  <c:v>0.547146311990656</c:v>
                </c:pt>
                <c:pt idx="43">
                  <c:v>0.55282216662560801</c:v>
                </c:pt>
                <c:pt idx="44">
                  <c:v>0.55855694641213505</c:v>
                </c:pt>
                <c:pt idx="45">
                  <c:v>0.56435126633427002</c:v>
                </c:pt>
                <c:pt idx="46">
                  <c:v>0.57020574807986901</c:v>
                </c:pt>
                <c:pt idx="47">
                  <c:v>0.57612102014447597</c:v>
                </c:pt>
                <c:pt idx="48">
                  <c:v>0.582097717940673</c:v>
                </c:pt>
                <c:pt idx="49">
                  <c:v>0.58813648391360396</c:v>
                </c:pt>
                <c:pt idx="50">
                  <c:v>0.59423796766353898</c:v>
                </c:pt>
                <c:pt idx="51">
                  <c:v>0.600402826076465</c:v>
                </c:pt>
                <c:pt idx="52">
                  <c:v>0.60663172346387795</c:v>
                </c:pt>
                <c:pt idx="53">
                  <c:v>0.61292533171316999</c:v>
                </c:pt>
                <c:pt idx="54">
                  <c:v>0.61928433045026499</c:v>
                </c:pt>
                <c:pt idx="55">
                  <c:v>0.62570940721648705</c:v>
                </c:pt>
                <c:pt idx="56">
                  <c:v>0.63220125766202795</c:v>
                </c:pt>
                <c:pt idx="57">
                  <c:v>0.63876058575887595</c:v>
                </c:pt>
                <c:pt idx="58">
                  <c:v>0.64538810403666702</c:v>
                </c:pt>
                <c:pt idx="59">
                  <c:v>0.652084533845669</c:v>
                </c:pt>
                <c:pt idx="60">
                  <c:v>0.65885060565203202</c:v>
                </c:pt>
                <c:pt idx="61">
                  <c:v>0.66568705937163097</c:v>
                </c:pt>
                <c:pt idx="62">
                  <c:v>0.67259464475030895</c:v>
                </c:pt>
                <c:pt idx="63">
                  <c:v>0.67957412180020504</c:v>
                </c:pt>
                <c:pt idx="64">
                  <c:v>0.68662626130430005</c:v>
                </c:pt>
                <c:pt idx="65">
                  <c:v>0.69375184540442503</c:v>
                </c:pt>
                <c:pt idx="66">
                  <c:v>0.70095166829206101</c:v>
                </c:pt>
                <c:pt idx="67">
                  <c:v>0.70822653702657601</c:v>
                </c:pt>
                <c:pt idx="68">
                  <c:v>0.71557727251261405</c:v>
                </c:pt>
                <c:pt idx="69">
                  <c:v>0.72300471067771599</c:v>
                </c:pt>
                <c:pt idx="70">
                  <c:v>0.73050970390395897</c:v>
                </c:pt>
                <c:pt idx="71">
                  <c:v>0.73809323697515505</c:v>
                </c:pt>
                <c:pt idx="72">
                  <c:v>0.74575677601276102</c:v>
                </c:pt>
                <c:pt idx="73">
                  <c:v>0.75350193435457802</c:v>
                </c:pt>
                <c:pt idx="74">
                  <c:v>0.76133035897454404</c:v>
                </c:pt>
                <c:pt idx="75">
                  <c:v>0.76924372975157396</c:v>
                </c:pt>
                <c:pt idx="76">
                  <c:v>0.77724375857374095</c:v>
                </c:pt>
                <c:pt idx="77">
                  <c:v>0.78533218825229301</c:v>
                </c:pt>
                <c:pt idx="78">
                  <c:v>0.79351079121625101</c:v>
                </c:pt>
                <c:pt idx="79">
                  <c:v>0.80178136795389798</c:v>
                </c:pt>
                <c:pt idx="80">
                  <c:v>0.81014574516236204</c:v>
                </c:pt>
                <c:pt idx="81">
                  <c:v>0.81860577356039899</c:v>
                </c:pt>
                <c:pt idx="82">
                  <c:v>0.82716332531247905</c:v>
                </c:pt>
                <c:pt idx="83">
                  <c:v>0.83582029100390798</c:v>
                </c:pt>
                <c:pt idx="84">
                  <c:v>0.84457857609695797</c:v>
                </c:pt>
                <c:pt idx="85">
                  <c:v>0.85344009678641397</c:v>
                </c:pt>
                <c:pt idx="86">
                  <c:v>0.86240677515925801</c:v>
                </c:pt>
                <c:pt idx="87">
                  <c:v>0.87148053354701904</c:v>
                </c:pt>
                <c:pt idx="88">
                  <c:v>0.88066328794001203</c:v>
                </c:pt>
                <c:pt idx="89">
                  <c:v>0.88995694030975003</c:v>
                </c:pt>
                <c:pt idx="90">
                  <c:v>0.89936336965835595</c:v>
                </c:pt>
                <c:pt idx="91">
                  <c:v>0.90888442158095395</c:v>
                </c:pt>
                <c:pt idx="92">
                  <c:v>0.91852189608759705</c:v>
                </c:pt>
                <c:pt idx="93">
                  <c:v>0.92827753338379704</c:v>
                </c:pt>
                <c:pt idx="94">
                  <c:v>0.93815299725149803</c:v>
                </c:pt>
                <c:pt idx="95">
                  <c:v>0.94814985560308196</c:v>
                </c:pt>
                <c:pt idx="96">
                  <c:v>0.95826955769710198</c:v>
                </c:pt>
                <c:pt idx="97">
                  <c:v>0.96851340740249103</c:v>
                </c:pt>
                <c:pt idx="98">
                  <c:v>0.97888253177394702</c:v>
                </c:pt>
                <c:pt idx="99">
                  <c:v>0.98937784404993301</c:v>
                </c:pt>
                <c:pt idx="100">
                  <c:v>1</c:v>
                </c:pt>
                <c:pt idx="101">
                  <c:v>1.02098642174889</c:v>
                </c:pt>
                <c:pt idx="102">
                  <c:v>1.04198322523765</c:v>
                </c:pt>
                <c:pt idx="103">
                  <c:v>1.0629827299075101</c:v>
                </c:pt>
                <c:pt idx="104">
                  <c:v>1.08397776048369</c:v>
                </c:pt>
                <c:pt idx="105">
                  <c:v>1.1049616796697199</c:v>
                </c:pt>
                <c:pt idx="106">
                  <c:v>1.1259284200928801</c:v>
                </c:pt>
                <c:pt idx="107">
                  <c:v>1.14687251541184</c:v>
                </c:pt>
                <c:pt idx="108">
                  <c:v>1.1677891304875601</c:v>
                </c:pt>
                <c:pt idx="109">
                  <c:v>1.18867409050683</c:v>
                </c:pt>
                <c:pt idx="110">
                  <c:v>1.20952390893284</c:v>
                </c:pt>
                <c:pt idx="111">
                  <c:v>1.23033581414058</c:v>
                </c:pt>
                <c:pt idx="112">
                  <c:v>1.2511077745752499</c:v>
                </c:pt>
                <c:pt idx="113">
                  <c:v>1.2718385222497399</c:v>
                </c:pt>
                <c:pt idx="114">
                  <c:v>1.29252757437356</c:v>
                </c:pt>
                <c:pt idx="115">
                  <c:v>1.3131752528796801</c:v>
                </c:pt>
                <c:pt idx="116">
                  <c:v>1.3337827015889101</c:v>
                </c:pt>
                <c:pt idx="117">
                  <c:v>1.3543519007246601</c:v>
                </c:pt>
                <c:pt idx="118">
                  <c:v>1.37488567846461</c:v>
                </c:pt>
                <c:pt idx="119">
                  <c:v>1.3953877191923001</c:v>
                </c:pt>
                <c:pt idx="120">
                  <c:v>1.4158625680919601</c:v>
                </c:pt>
                <c:pt idx="121">
                  <c:v>1.4363156317164001</c:v>
                </c:pt>
                <c:pt idx="122">
                  <c:v>1.45675317415243</c:v>
                </c:pt>
                <c:pt idx="123">
                  <c:v>1.4771823084140501</c:v>
                </c:pt>
                <c:pt idx="124">
                  <c:v>1.4976109827119299</c:v>
                </c:pt>
                <c:pt idx="125">
                  <c:v>1.5180479612822499</c:v>
                </c:pt>
                <c:pt idx="126">
                  <c:v>1.5385027995096101</c:v>
                </c:pt>
                <c:pt idx="127">
                  <c:v>1.55898581314977</c:v>
                </c:pt>
                <c:pt idx="128">
                  <c:v>1.5795080415488401</c:v>
                </c:pt>
                <c:pt idx="129">
                  <c:v>1.60008120486628</c:v>
                </c:pt>
                <c:pt idx="130">
                  <c:v>1.6207176554378699</c:v>
                </c:pt>
                <c:pt idx="131">
                  <c:v>1.6414303235587999</c:v>
                </c:pt>
                <c:pt idx="132">
                  <c:v>1.66223265812244</c:v>
                </c:pt>
                <c:pt idx="133">
                  <c:v>1.6831385627097399</c:v>
                </c:pt>
                <c:pt idx="134">
                  <c:v>1.7041623278824201</c:v>
                </c:pt>
                <c:pt idx="135">
                  <c:v>1.7253185605805901</c:v>
                </c:pt>
                <c:pt idx="136">
                  <c:v>1.7466221116537901</c:v>
                </c:pt>
                <c:pt idx="137">
                  <c:v>1.7680880026566801</c:v>
                </c:pt>
                <c:pt idx="138">
                  <c:v>1.78973135310765</c:v>
                </c:pt>
                <c:pt idx="139">
                  <c:v>1.8115673094359801</c:v>
                </c:pt>
                <c:pt idx="140">
                  <c:v>1.8336109768267099</c:v>
                </c:pt>
                <c:pt idx="141">
                  <c:v>1.8558773551118299</c:v>
                </c:pt>
                <c:pt idx="142">
                  <c:v>1.8783812797525701</c:v>
                </c:pt>
                <c:pt idx="143">
                  <c:v>1.90113736881685</c:v>
                </c:pt>
                <c:pt idx="144">
                  <c:v>1.9241599766839299</c:v>
                </c:pt>
                <c:pt idx="145">
                  <c:v>1.9474631550152499</c:v>
                </c:pt>
                <c:pt idx="146">
                  <c:v>1.9710606213258199</c:v>
                </c:pt>
                <c:pt idx="147">
                  <c:v>1.99496573528516</c:v>
                </c:pt>
                <c:pt idx="148">
                  <c:v>2.0191914826802799</c:v>
                </c:pt>
                <c:pt idx="149">
                  <c:v>2.0437504667946298</c:v>
                </c:pt>
                <c:pt idx="150">
                  <c:v>2.0686549068026698</c:v>
                </c:pt>
                <c:pt idx="151">
                  <c:v>2.0939166426550502</c:v>
                </c:pt>
                <c:pt idx="152">
                  <c:v>2.1195471458363602</c:v>
                </c:pt>
                <c:pt idx="153">
                  <c:v>2.1455575353166498</c:v>
                </c:pt>
                <c:pt idx="154">
                  <c:v>2.17195859798839</c:v>
                </c:pt>
                <c:pt idx="155">
                  <c:v>2.1987608128782101</c:v>
                </c:pt>
                <c:pt idx="156">
                  <c:v>2.2259743784453998</c:v>
                </c:pt>
                <c:pt idx="157">
                  <c:v>2.25360924232033</c:v>
                </c:pt>
                <c:pt idx="158">
                  <c:v>2.2816751328927198</c:v>
                </c:pt>
                <c:pt idx="159">
                  <c:v>2.3101815922259501</c:v>
                </c:pt>
                <c:pt idx="160">
                  <c:v>2.3391380098463701</c:v>
                </c:pt>
                <c:pt idx="161">
                  <c:v>2.3685525736819901</c:v>
                </c:pt>
                <c:pt idx="162">
                  <c:v>2.39842914886365</c:v>
                </c:pt>
                <c:pt idx="163">
                  <c:v>2.4287707100824201</c:v>
                </c:pt>
                <c:pt idx="164">
                  <c:v>2.4595804461750301</c:v>
                </c:pt>
                <c:pt idx="165">
                  <c:v>2.4908617554682801</c:v>
                </c:pt>
                <c:pt idx="166">
                  <c:v>2.5226182408831699</c:v>
                </c:pt>
                <c:pt idx="167">
                  <c:v>2.55485370492464</c:v>
                </c:pt>
                <c:pt idx="168">
                  <c:v>2.5875721446578601</c:v>
                </c:pt>
                <c:pt idx="169">
                  <c:v>2.6207777467503002</c:v>
                </c:pt>
                <c:pt idx="170">
                  <c:v>2.65447488264055</c:v>
                </c:pt>
                <c:pt idx="171">
                  <c:v>2.6886681038806102</c:v>
                </c:pt>
                <c:pt idx="172">
                  <c:v>2.7233621376851098</c:v>
                </c:pt>
                <c:pt idx="173">
                  <c:v>2.7585618827117502</c:v>
                </c:pt>
                <c:pt idx="174">
                  <c:v>2.79427240508848</c:v>
                </c:pt>
                <c:pt idx="175">
                  <c:v>2.8304989346967799</c:v>
                </c:pt>
                <c:pt idx="176">
                  <c:v>2.8672468617150799</c:v>
                </c:pt>
                <c:pt idx="177">
                  <c:v>2.9045217334224098</c:v>
                </c:pt>
                <c:pt idx="178">
                  <c:v>2.9423292512592898</c:v>
                </c:pt>
                <c:pt idx="179">
                  <c:v>2.9806752681402702</c:v>
                </c:pt>
                <c:pt idx="180">
                  <c:v>3.0195657860112601</c:v>
                </c:pt>
                <c:pt idx="181">
                  <c:v>3.0590069536432001</c:v>
                </c:pt>
                <c:pt idx="182">
                  <c:v>3.09900506465284</c:v>
                </c:pt>
                <c:pt idx="183">
                  <c:v>3.1395665557411201</c:v>
                </c:pt>
                <c:pt idx="184">
                  <c:v>3.1806980051390998</c:v>
                </c:pt>
                <c:pt idx="185">
                  <c:v>3.2224061312516001</c:v>
                </c:pt>
                <c:pt idx="186">
                  <c:v>3.26469779148854</c:v>
                </c:pt>
                <c:pt idx="187">
                  <c:v>3.3075799812744902</c:v>
                </c:pt>
                <c:pt idx="188">
                  <c:v>3.3510598332269201</c:v>
                </c:pt>
                <c:pt idx="189">
                  <c:v>3.3951446164941901</c:v>
                </c:pt>
                <c:pt idx="190">
                  <c:v>3.43984173624467</c:v>
                </c:pt>
                <c:pt idx="191">
                  <c:v>3.4851587332988201</c:v>
                </c:pt>
                <c:pt idx="192">
                  <c:v>3.5311032838964</c:v>
                </c:pt>
                <c:pt idx="193">
                  <c:v>3.5776831995915099</c:v>
                </c:pt>
                <c:pt idx="194">
                  <c:v>3.6249064272686402</c:v>
                </c:pt>
                <c:pt idx="195">
                  <c:v>3.6727810492731301</c:v>
                </c:pt>
                <c:pt idx="196">
                  <c:v>3.7213152836501102</c:v>
                </c:pt>
                <c:pt idx="197">
                  <c:v>3.7705174844862599</c:v>
                </c:pt>
                <c:pt idx="198">
                  <c:v>3.82039614234907</c:v>
                </c:pt>
                <c:pt idx="199">
                  <c:v>3.8709598848186899</c:v>
                </c:pt>
                <c:pt idx="200">
                  <c:v>3.92221747710804</c:v>
                </c:pt>
                <c:pt idx="201">
                  <c:v>3.9741778227665598</c:v>
                </c:pt>
                <c:pt idx="202">
                  <c:v>4.0268499644641302</c:v>
                </c:pt>
                <c:pt idx="203">
                  <c:v>4.0802430848512197</c:v>
                </c:pt>
                <c:pt idx="204">
                  <c:v>4.1343665074920803</c:v>
                </c:pt>
                <c:pt idx="205">
                  <c:v>4.1892296978678703</c:v>
                </c:pt>
                <c:pt idx="206">
                  <c:v>4.2448422644468398</c:v>
                </c:pt>
                <c:pt idx="207">
                  <c:v>4.3012139598189503</c:v>
                </c:pt>
                <c:pt idx="208">
                  <c:v>4.3583546818925596</c:v>
                </c:pt>
                <c:pt idx="209">
                  <c:v>4.4162744751509599</c:v>
                </c:pt>
                <c:pt idx="210">
                  <c:v>4.4749835319665996</c:v>
                </c:pt>
                <c:pt idx="211">
                  <c:v>4.5344921939713698</c:v>
                </c:pt>
                <c:pt idx="212">
                  <c:v>4.5948109534810202</c:v>
                </c:pt>
                <c:pt idx="213">
                  <c:v>4.6559504549722304</c:v>
                </c:pt>
                <c:pt idx="214">
                  <c:v>4.7179214966109404</c:v>
                </c:pt>
                <c:pt idx="215">
                  <c:v>4.7807350318306501</c:v>
                </c:pt>
                <c:pt idx="216">
                  <c:v>4.84440217095944</c:v>
                </c:pt>
                <c:pt idx="217">
                  <c:v>4.9089341828946704</c:v>
                </c:pt>
                <c:pt idx="218">
                  <c:v>4.9743424968244803</c:v>
                </c:pt>
                <c:pt idx="219">
                  <c:v>5.0406387039951204</c:v>
                </c:pt>
                <c:pt idx="220">
                  <c:v>5.1078345595233596</c:v>
                </c:pt>
                <c:pt idx="221">
                  <c:v>5.1759419842533196</c:v>
                </c:pt>
                <c:pt idx="222">
                  <c:v>5.2449730666571002</c:v>
                </c:pt>
                <c:pt idx="223">
                  <c:v>5.3149400647785701</c:v>
                </c:pt>
                <c:pt idx="224">
                  <c:v>5.3858554082200101</c:v>
                </c:pt>
                <c:pt idx="225">
                  <c:v>5.4577317001710499</c:v>
                </c:pt>
                <c:pt idx="226">
                  <c:v>5.5305817194796596</c:v>
                </c:pt>
                <c:pt idx="227">
                  <c:v>5.6044184227647502</c:v>
                </c:pt>
                <c:pt idx="228">
                  <c:v>5.6792549465703202</c:v>
                </c:pt>
                <c:pt idx="229">
                  <c:v>5.7551046095607798</c:v>
                </c:pt>
                <c:pt idx="230">
                  <c:v>5.8319809147575299</c:v>
                </c:pt>
                <c:pt idx="231">
                  <c:v>5.9098975518163099</c:v>
                </c:pt>
                <c:pt idx="232">
                  <c:v>5.9888683993457397</c:v>
                </c:pt>
                <c:pt idx="233">
                  <c:v>6.0689075272665596</c:v>
                </c:pt>
                <c:pt idx="234">
                  <c:v>6.1500291992119296</c:v>
                </c:pt>
                <c:pt idx="235">
                  <c:v>6.2322478749685803</c:v>
                </c:pt>
                <c:pt idx="236">
                  <c:v>6.3155782129591103</c:v>
                </c:pt>
                <c:pt idx="237">
                  <c:v>6.4000350727653101</c:v>
                </c:pt>
                <c:pt idx="238">
                  <c:v>6.4856335176928201</c:v>
                </c:pt>
                <c:pt idx="239">
                  <c:v>6.5723888173771803</c:v>
                </c:pt>
                <c:pt idx="240">
                  <c:v>6.6603164504315702</c:v>
                </c:pt>
              </c:numCache>
            </c:numRef>
          </c:yVal>
          <c:smooth val="1"/>
        </c:ser>
        <c:dLbls>
          <c:showLegendKey val="0"/>
          <c:showVal val="0"/>
          <c:showCatName val="0"/>
          <c:showSerName val="0"/>
          <c:showPercent val="0"/>
          <c:showBubbleSize val="0"/>
        </c:dLbls>
        <c:axId val="732583824"/>
        <c:axId val="732584216"/>
      </c:scatterChart>
      <c:valAx>
        <c:axId val="732583824"/>
        <c:scaling>
          <c:orientation val="minMax"/>
          <c:max val="2.5"/>
          <c:min val="0.5"/>
        </c:scaling>
        <c:delete val="0"/>
        <c:axPos val="b"/>
        <c:title>
          <c:tx>
            <c:rich>
              <a:bodyPr/>
              <a:lstStyle/>
              <a:p>
                <a:pPr>
                  <a:defRPr sz="1700"/>
                </a:pPr>
                <a:r>
                  <a:rPr lang="en-US" sz="1700" dirty="0" smtClean="0"/>
                  <a:t>Recipient pre-transplant creatinine</a:t>
                </a:r>
                <a:endParaRPr lang="en-US" sz="1700" dirty="0"/>
              </a:p>
            </c:rich>
          </c:tx>
          <c:layout>
            <c:manualLayout>
              <c:xMode val="edge"/>
              <c:yMode val="edge"/>
              <c:x val="0.32553097345132742"/>
              <c:y val="0.88582020997375333"/>
            </c:manualLayout>
          </c:layout>
          <c:overlay val="0"/>
        </c:title>
        <c:numFmt formatCode="#,##0.0" sourceLinked="0"/>
        <c:majorTickMark val="out"/>
        <c:minorTickMark val="none"/>
        <c:tickLblPos val="nextTo"/>
        <c:txPr>
          <a:bodyPr rot="0"/>
          <a:lstStyle/>
          <a:p>
            <a:pPr>
              <a:defRPr sz="1500" b="1"/>
            </a:pPr>
            <a:endParaRPr lang="en-US"/>
          </a:p>
        </c:txPr>
        <c:crossAx val="732584216"/>
        <c:crosses val="autoZero"/>
        <c:crossBetween val="midCat"/>
        <c:majorUnit val="0.5"/>
      </c:valAx>
      <c:valAx>
        <c:axId val="732584216"/>
        <c:scaling>
          <c:orientation val="minMax"/>
          <c:max val="4"/>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Renal Dysfunction within 1 Year</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732583824"/>
        <c:crossesAt val="0.5"/>
        <c:crossBetween val="midCat"/>
        <c:majorUnit val="1"/>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1249894166455256E-2"/>
          <c:w val="0.88204654727893528"/>
          <c:h val="0.81644145288290582"/>
        </c:manualLayout>
      </c:layout>
      <c:scatterChart>
        <c:scatterStyle val="lineMarker"/>
        <c:varyColors val="0"/>
        <c:ser>
          <c:idx val="0"/>
          <c:order val="0"/>
          <c:tx>
            <c:strRef>
              <c:f>Sheet1!$B$1</c:f>
              <c:strCache>
                <c:ptCount val="1"/>
                <c:pt idx="0">
                  <c:v> Primary (N=30,954)</c:v>
                </c:pt>
              </c:strCache>
            </c:strRef>
          </c:tx>
          <c:spPr>
            <a:ln w="41275">
              <a:solidFill>
                <a:srgbClr val="00FFFF"/>
              </a:solidFill>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Sheet1!$B$2:$B$32</c:f>
              <c:numCache>
                <c:formatCode>General</c:formatCode>
                <c:ptCount val="31"/>
                <c:pt idx="0">
                  <c:v>0</c:v>
                </c:pt>
                <c:pt idx="1">
                  <c:v>1.0758E-2</c:v>
                </c:pt>
                <c:pt idx="2">
                  <c:v>1.3863E-2</c:v>
                </c:pt>
                <c:pt idx="3">
                  <c:v>1.6808E-2</c:v>
                </c:pt>
                <c:pt idx="4">
                  <c:v>1.8848E-2</c:v>
                </c:pt>
                <c:pt idx="5">
                  <c:v>2.0532000000000002E-2</c:v>
                </c:pt>
                <c:pt idx="6">
                  <c:v>2.1892999999999999E-2</c:v>
                </c:pt>
                <c:pt idx="7">
                  <c:v>2.3189000000000001E-2</c:v>
                </c:pt>
                <c:pt idx="8">
                  <c:v>2.4518000000000002E-2</c:v>
                </c:pt>
                <c:pt idx="9">
                  <c:v>2.5684999999999999E-2</c:v>
                </c:pt>
                <c:pt idx="10">
                  <c:v>2.6529E-2</c:v>
                </c:pt>
                <c:pt idx="11">
                  <c:v>2.7438000000000001E-2</c:v>
                </c:pt>
                <c:pt idx="12">
                  <c:v>2.8575E-2</c:v>
                </c:pt>
                <c:pt idx="13">
                  <c:v>2.9451999999999999E-2</c:v>
                </c:pt>
                <c:pt idx="14">
                  <c:v>3.0265E-2</c:v>
                </c:pt>
                <c:pt idx="15">
                  <c:v>3.0849999999999999E-2</c:v>
                </c:pt>
                <c:pt idx="16">
                  <c:v>3.1338999999999999E-2</c:v>
                </c:pt>
                <c:pt idx="17">
                  <c:v>3.1827000000000001E-2</c:v>
                </c:pt>
                <c:pt idx="18">
                  <c:v>3.2382000000000001E-2</c:v>
                </c:pt>
                <c:pt idx="19">
                  <c:v>3.2968999999999998E-2</c:v>
                </c:pt>
                <c:pt idx="20">
                  <c:v>3.3556000000000002E-2</c:v>
                </c:pt>
                <c:pt idx="21">
                  <c:v>3.4144000000000001E-2</c:v>
                </c:pt>
                <c:pt idx="22">
                  <c:v>3.4862999999999998E-2</c:v>
                </c:pt>
                <c:pt idx="23">
                  <c:v>3.5418999999999999E-2</c:v>
                </c:pt>
                <c:pt idx="24">
                  <c:v>3.5876999999999999E-2</c:v>
                </c:pt>
                <c:pt idx="25">
                  <c:v>3.6172000000000003E-2</c:v>
                </c:pt>
                <c:pt idx="26">
                  <c:v>3.6466999999999999E-2</c:v>
                </c:pt>
                <c:pt idx="27">
                  <c:v>3.6728999999999998E-2</c:v>
                </c:pt>
                <c:pt idx="28">
                  <c:v>3.7057E-2</c:v>
                </c:pt>
                <c:pt idx="29">
                  <c:v>3.7220999999999997E-2</c:v>
                </c:pt>
                <c:pt idx="30">
                  <c:v>3.755E-2</c:v>
                </c:pt>
              </c:numCache>
            </c:numRef>
          </c:yVal>
          <c:smooth val="0"/>
        </c:ser>
        <c:ser>
          <c:idx val="1"/>
          <c:order val="1"/>
          <c:tx>
            <c:strRef>
              <c:f>Sheet1!$C$1</c:f>
              <c:strCache>
                <c:ptCount val="1"/>
                <c:pt idx="0">
                  <c:v> First Retransplant (N=928)</c:v>
                </c:pt>
              </c:strCache>
            </c:strRef>
          </c:tx>
          <c:spPr>
            <a:ln w="47625">
              <a:solidFill>
                <a:srgbClr val="FFC000"/>
              </a:solidFill>
              <a:prstDash val="solid"/>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Sheet1!$C$2:$C$32</c:f>
              <c:numCache>
                <c:formatCode>General</c:formatCode>
                <c:ptCount val="31"/>
                <c:pt idx="0">
                  <c:v>0</c:v>
                </c:pt>
                <c:pt idx="1">
                  <c:v>1.7240999999999999E-2</c:v>
                </c:pt>
                <c:pt idx="2">
                  <c:v>2.1552000000000002E-2</c:v>
                </c:pt>
                <c:pt idx="3">
                  <c:v>2.2630999999999998E-2</c:v>
                </c:pt>
                <c:pt idx="4">
                  <c:v>2.2630999999999998E-2</c:v>
                </c:pt>
                <c:pt idx="5">
                  <c:v>2.4791000000000001E-2</c:v>
                </c:pt>
                <c:pt idx="6">
                  <c:v>2.6950999999999999E-2</c:v>
                </c:pt>
                <c:pt idx="7">
                  <c:v>2.8031E-2</c:v>
                </c:pt>
                <c:pt idx="8">
                  <c:v>2.9111000000000001E-2</c:v>
                </c:pt>
                <c:pt idx="9">
                  <c:v>3.0190999999999999E-2</c:v>
                </c:pt>
                <c:pt idx="10">
                  <c:v>3.1271E-2</c:v>
                </c:pt>
                <c:pt idx="11">
                  <c:v>3.2350999999999998E-2</c:v>
                </c:pt>
                <c:pt idx="12">
                  <c:v>3.2350999999999998E-2</c:v>
                </c:pt>
                <c:pt idx="13">
                  <c:v>3.4511E-2</c:v>
                </c:pt>
                <c:pt idx="14">
                  <c:v>3.6671000000000002E-2</c:v>
                </c:pt>
                <c:pt idx="15">
                  <c:v>3.6671000000000002E-2</c:v>
                </c:pt>
                <c:pt idx="16">
                  <c:v>3.6671000000000002E-2</c:v>
                </c:pt>
                <c:pt idx="17">
                  <c:v>3.7754000000000003E-2</c:v>
                </c:pt>
                <c:pt idx="18">
                  <c:v>3.9919000000000003E-2</c:v>
                </c:pt>
                <c:pt idx="19">
                  <c:v>4.1002999999999998E-2</c:v>
                </c:pt>
                <c:pt idx="20">
                  <c:v>4.1002999999999998E-2</c:v>
                </c:pt>
                <c:pt idx="21">
                  <c:v>4.2088E-2</c:v>
                </c:pt>
                <c:pt idx="22">
                  <c:v>4.2088E-2</c:v>
                </c:pt>
                <c:pt idx="23">
                  <c:v>4.2088E-2</c:v>
                </c:pt>
                <c:pt idx="24">
                  <c:v>4.2088E-2</c:v>
                </c:pt>
                <c:pt idx="25">
                  <c:v>4.2088E-2</c:v>
                </c:pt>
                <c:pt idx="26">
                  <c:v>4.3175999999999999E-2</c:v>
                </c:pt>
                <c:pt idx="27">
                  <c:v>4.3175999999999999E-2</c:v>
                </c:pt>
                <c:pt idx="28">
                  <c:v>4.4263999999999998E-2</c:v>
                </c:pt>
                <c:pt idx="29">
                  <c:v>4.4263999999999998E-2</c:v>
                </c:pt>
                <c:pt idx="30">
                  <c:v>4.4263999999999998E-2</c:v>
                </c:pt>
              </c:numCache>
            </c:numRef>
          </c:yVal>
          <c:smooth val="0"/>
        </c:ser>
        <c:dLbls>
          <c:showLegendKey val="0"/>
          <c:showVal val="0"/>
          <c:showCatName val="0"/>
          <c:showSerName val="0"/>
          <c:showPercent val="0"/>
          <c:showBubbleSize val="0"/>
        </c:dLbls>
        <c:axId val="732851880"/>
        <c:axId val="732852272"/>
        <c:extLst>
          <c:ext xmlns:c15="http://schemas.microsoft.com/office/drawing/2012/chart" uri="{02D57815-91ED-43cb-92C2-25804820EDAC}">
            <c15:filteredScatterSeries>
              <c15:ser>
                <c:idx val="2"/>
                <c:order val="2"/>
                <c:tx>
                  <c:strRef>
                    <c:extLst>
                      <c:ext uri="{02D57815-91ED-43cb-92C2-25804820EDAC}">
                        <c15:formulaRef>
                          <c15:sqref>Sheet1!$D$1</c15:sqref>
                        </c15:formulaRef>
                      </c:ext>
                    </c:extLst>
                    <c:strCache>
                      <c:ptCount val="1"/>
                      <c:pt idx="0">
                        <c:v>LCL (Primary)</c:v>
                      </c:pt>
                    </c:strCache>
                  </c:strRef>
                </c:tx>
                <c:spPr>
                  <a:ln w="47625">
                    <a:solidFill>
                      <a:srgbClr val="00FFFF"/>
                    </a:solidFill>
                    <a:prstDash val="sysDash"/>
                  </a:ln>
                </c:spPr>
                <c:marker>
                  <c:symbol val="none"/>
                </c:marker>
                <c:xVal>
                  <c:numRef>
                    <c:extLst>
                      <c:ex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c:ext uri="{02D57815-91ED-43cb-92C2-25804820EDAC}">
                        <c15:formulaRef>
                          <c15:sqref>Sheet1!$D$2:$D$32</c15:sqref>
                        </c15:formulaRef>
                      </c:ext>
                    </c:extLst>
                    <c:numCache>
                      <c:formatCode>General</c:formatCode>
                      <c:ptCount val="31"/>
                      <c:pt idx="0">
                        <c:v>0</c:v>
                      </c:pt>
                      <c:pt idx="1">
                        <c:v>9.665E-3</c:v>
                      </c:pt>
                      <c:pt idx="2">
                        <c:v>1.2616E-2</c:v>
                      </c:pt>
                      <c:pt idx="3">
                        <c:v>1.5431E-2</c:v>
                      </c:pt>
                      <c:pt idx="4">
                        <c:v>1.7388000000000001E-2</c:v>
                      </c:pt>
                      <c:pt idx="5">
                        <c:v>1.9007E-2</c:v>
                      </c:pt>
                      <c:pt idx="6">
                        <c:v>2.0317000000000002E-2</c:v>
                      </c:pt>
                      <c:pt idx="7">
                        <c:v>2.1565999999999998E-2</c:v>
                      </c:pt>
                      <c:pt idx="8">
                        <c:v>2.2849000000000001E-2</c:v>
                      </c:pt>
                      <c:pt idx="9">
                        <c:v>2.3976000000000001E-2</c:v>
                      </c:pt>
                      <c:pt idx="10">
                        <c:v>2.4791000000000001E-2</c:v>
                      </c:pt>
                      <c:pt idx="11">
                        <c:v>2.5669999999999998E-2</c:v>
                      </c:pt>
                      <c:pt idx="12">
                        <c:v>2.6771E-2</c:v>
                      </c:pt>
                      <c:pt idx="13">
                        <c:v>2.7619999999999999E-2</c:v>
                      </c:pt>
                      <c:pt idx="14">
                        <c:v>2.8407999999999999E-2</c:v>
                      </c:pt>
                      <c:pt idx="15">
                        <c:v>2.8975000000000001E-2</c:v>
                      </c:pt>
                      <c:pt idx="16">
                        <c:v>2.9448999999999999E-2</c:v>
                      </c:pt>
                      <c:pt idx="17">
                        <c:v>2.9923000000000002E-2</c:v>
                      </c:pt>
                      <c:pt idx="18">
                        <c:v>3.0460000000000001E-2</c:v>
                      </c:pt>
                      <c:pt idx="19">
                        <c:v>3.1029999999999999E-2</c:v>
                      </c:pt>
                      <c:pt idx="20">
                        <c:v>3.1600000000000003E-2</c:v>
                      </c:pt>
                      <c:pt idx="21">
                        <c:v>3.2170999999999998E-2</c:v>
                      </c:pt>
                      <c:pt idx="22">
                        <c:v>3.2869000000000002E-2</c:v>
                      </c:pt>
                      <c:pt idx="23">
                        <c:v>3.3409000000000001E-2</c:v>
                      </c:pt>
                      <c:pt idx="24">
                        <c:v>3.3854000000000002E-2</c:v>
                      </c:pt>
                      <c:pt idx="25">
                        <c:v>3.4139999999999997E-2</c:v>
                      </c:pt>
                      <c:pt idx="26">
                        <c:v>3.4426999999999999E-2</c:v>
                      </c:pt>
                      <c:pt idx="27">
                        <c:v>3.4681999999999998E-2</c:v>
                      </c:pt>
                      <c:pt idx="28">
                        <c:v>3.5000000000000003E-2</c:v>
                      </c:pt>
                      <c:pt idx="29">
                        <c:v>3.5159999999999997E-2</c:v>
                      </c:pt>
                      <c:pt idx="30">
                        <c:v>3.5478999999999997E-2</c:v>
                      </c:pt>
                    </c:numCache>
                  </c:numRef>
                </c:yVal>
                <c:smooth val="0"/>
              </c15:ser>
            </c15:filteredScatterSeries>
            <c15:filteredScatter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LCL (First Retx)</c:v>
                      </c:pt>
                    </c:strCache>
                  </c:strRef>
                </c:tx>
                <c:spPr>
                  <a:ln w="47625">
                    <a:solidFill>
                      <a:srgbClr val="FF9900"/>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Sheet1!$E$2:$E$32</c15:sqref>
                        </c15:formulaRef>
                      </c:ext>
                    </c:extLst>
                    <c:numCache>
                      <c:formatCode>General</c:formatCode>
                      <c:ptCount val="31"/>
                      <c:pt idx="0">
                        <c:v>0</c:v>
                      </c:pt>
                      <c:pt idx="1">
                        <c:v>1.0404E-2</c:v>
                      </c:pt>
                      <c:pt idx="2">
                        <c:v>1.3738E-2</c:v>
                      </c:pt>
                      <c:pt idx="3">
                        <c:v>1.4588E-2</c:v>
                      </c:pt>
                      <c:pt idx="4">
                        <c:v>1.4588E-2</c:v>
                      </c:pt>
                      <c:pt idx="5">
                        <c:v>1.6303999999999999E-2</c:v>
                      </c:pt>
                      <c:pt idx="6">
                        <c:v>1.804E-2</c:v>
                      </c:pt>
                      <c:pt idx="7">
                        <c:v>1.8914E-2</c:v>
                      </c:pt>
                      <c:pt idx="8">
                        <c:v>1.9791E-2</c:v>
                      </c:pt>
                      <c:pt idx="9">
                        <c:v>2.0671999999999999E-2</c:v>
                      </c:pt>
                      <c:pt idx="10">
                        <c:v>2.1558000000000001E-2</c:v>
                      </c:pt>
                      <c:pt idx="11">
                        <c:v>2.2447000000000002E-2</c:v>
                      </c:pt>
                      <c:pt idx="12">
                        <c:v>2.2447000000000002E-2</c:v>
                      </c:pt>
                      <c:pt idx="13">
                        <c:v>2.4236000000000001E-2</c:v>
                      </c:pt>
                      <c:pt idx="14">
                        <c:v>2.6036E-2</c:v>
                      </c:pt>
                      <c:pt idx="15">
                        <c:v>2.6036E-2</c:v>
                      </c:pt>
                      <c:pt idx="16">
                        <c:v>2.6036E-2</c:v>
                      </c:pt>
                      <c:pt idx="17">
                        <c:v>2.6942000000000001E-2</c:v>
                      </c:pt>
                      <c:pt idx="18">
                        <c:v>2.8764000000000001E-2</c:v>
                      </c:pt>
                      <c:pt idx="19">
                        <c:v>2.9680000000000002E-2</c:v>
                      </c:pt>
                      <c:pt idx="20">
                        <c:v>2.9680000000000002E-2</c:v>
                      </c:pt>
                      <c:pt idx="21">
                        <c:v>3.0599000000000001E-2</c:v>
                      </c:pt>
                      <c:pt idx="22">
                        <c:v>3.0599000000000001E-2</c:v>
                      </c:pt>
                      <c:pt idx="23">
                        <c:v>3.0599000000000001E-2</c:v>
                      </c:pt>
                      <c:pt idx="24">
                        <c:v>3.0599000000000001E-2</c:v>
                      </c:pt>
                      <c:pt idx="25">
                        <c:v>3.0599000000000001E-2</c:v>
                      </c:pt>
                      <c:pt idx="26">
                        <c:v>3.1521E-2</c:v>
                      </c:pt>
                      <c:pt idx="27">
                        <c:v>3.1521E-2</c:v>
                      </c:pt>
                      <c:pt idx="28">
                        <c:v>3.2446000000000003E-2</c:v>
                      </c:pt>
                      <c:pt idx="29">
                        <c:v>3.2446000000000003E-2</c:v>
                      </c:pt>
                      <c:pt idx="30">
                        <c:v>3.2446000000000003E-2</c:v>
                      </c:pt>
                    </c:numCache>
                  </c:numRef>
                </c:yVal>
                <c:smooth val="0"/>
              </c15:ser>
            </c15:filteredScatterSeries>
            <c15:filteredScatterSeries>
              <c15:ser>
                <c:idx val="4"/>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UCL (Primary)</c:v>
                      </c:pt>
                    </c:strCache>
                  </c:strRef>
                </c:tx>
                <c:spPr>
                  <a:ln w="47625">
                    <a:solidFill>
                      <a:srgbClr val="00FFFF"/>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Sheet1!$F$2:$F$32</c15:sqref>
                        </c15:formulaRef>
                      </c:ext>
                    </c:extLst>
                    <c:numCache>
                      <c:formatCode>General</c:formatCode>
                      <c:ptCount val="31"/>
                      <c:pt idx="0">
                        <c:v>0</c:v>
                      </c:pt>
                      <c:pt idx="1">
                        <c:v>1.1945000000000001E-2</c:v>
                      </c:pt>
                      <c:pt idx="2">
                        <c:v>1.5202E-2</c:v>
                      </c:pt>
                      <c:pt idx="3">
                        <c:v>1.8275E-2</c:v>
                      </c:pt>
                      <c:pt idx="4">
                        <c:v>2.0396999999999998E-2</c:v>
                      </c:pt>
                      <c:pt idx="5">
                        <c:v>2.2145999999999999E-2</c:v>
                      </c:pt>
                      <c:pt idx="6">
                        <c:v>2.3557000000000002E-2</c:v>
                      </c:pt>
                      <c:pt idx="7">
                        <c:v>2.4899999999999999E-2</c:v>
                      </c:pt>
                      <c:pt idx="8">
                        <c:v>2.6275E-2</c:v>
                      </c:pt>
                      <c:pt idx="9">
                        <c:v>2.7480999999999998E-2</c:v>
                      </c:pt>
                      <c:pt idx="10">
                        <c:v>2.8353E-2</c:v>
                      </c:pt>
                      <c:pt idx="11">
                        <c:v>2.9291000000000001E-2</c:v>
                      </c:pt>
                      <c:pt idx="12">
                        <c:v>3.0464000000000001E-2</c:v>
                      </c:pt>
                      <c:pt idx="13">
                        <c:v>3.1369000000000001E-2</c:v>
                      </c:pt>
                      <c:pt idx="14">
                        <c:v>3.2207E-2</c:v>
                      </c:pt>
                      <c:pt idx="15">
                        <c:v>3.2809999999999999E-2</c:v>
                      </c:pt>
                      <c:pt idx="16">
                        <c:v>3.3314000000000003E-2</c:v>
                      </c:pt>
                      <c:pt idx="17">
                        <c:v>3.3817E-2</c:v>
                      </c:pt>
                      <c:pt idx="18">
                        <c:v>3.4388000000000002E-2</c:v>
                      </c:pt>
                      <c:pt idx="19">
                        <c:v>3.4992000000000002E-2</c:v>
                      </c:pt>
                      <c:pt idx="20">
                        <c:v>3.5596999999999997E-2</c:v>
                      </c:pt>
                      <c:pt idx="21">
                        <c:v>3.6200999999999997E-2</c:v>
                      </c:pt>
                      <c:pt idx="22">
                        <c:v>3.6941000000000002E-2</c:v>
                      </c:pt>
                      <c:pt idx="23">
                        <c:v>3.7512999999999998E-2</c:v>
                      </c:pt>
                      <c:pt idx="24">
                        <c:v>3.7983000000000003E-2</c:v>
                      </c:pt>
                      <c:pt idx="25">
                        <c:v>3.8286000000000001E-2</c:v>
                      </c:pt>
                      <c:pt idx="26">
                        <c:v>3.8589999999999999E-2</c:v>
                      </c:pt>
                      <c:pt idx="27">
                        <c:v>3.8858999999999998E-2</c:v>
                      </c:pt>
                      <c:pt idx="28">
                        <c:v>3.9196000000000002E-2</c:v>
                      </c:pt>
                      <c:pt idx="29">
                        <c:v>3.9364999999999997E-2</c:v>
                      </c:pt>
                      <c:pt idx="30">
                        <c:v>3.9703000000000002E-2</c:v>
                      </c:pt>
                    </c:numCache>
                  </c:numRef>
                </c:yVal>
                <c:smooth val="0"/>
              </c15:ser>
            </c15:filteredScatterSeries>
            <c15:filteredScatter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UCL (First Retx)</c:v>
                      </c:pt>
                    </c:strCache>
                  </c:strRef>
                </c:tx>
                <c:spPr>
                  <a:ln w="47625">
                    <a:solidFill>
                      <a:srgbClr val="FF9900"/>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Sheet1!$G$2:$G$32</c15:sqref>
                        </c15:formulaRef>
                      </c:ext>
                    </c:extLst>
                    <c:numCache>
                      <c:formatCode>General</c:formatCode>
                      <c:ptCount val="31"/>
                      <c:pt idx="0">
                        <c:v>0</c:v>
                      </c:pt>
                      <c:pt idx="1">
                        <c:v>2.7019999999999999E-2</c:v>
                      </c:pt>
                      <c:pt idx="2">
                        <c:v>3.2249E-2</c:v>
                      </c:pt>
                      <c:pt idx="3">
                        <c:v>3.3542000000000002E-2</c:v>
                      </c:pt>
                      <c:pt idx="4">
                        <c:v>3.3542000000000002E-2</c:v>
                      </c:pt>
                      <c:pt idx="5">
                        <c:v>3.6121E-2</c:v>
                      </c:pt>
                      <c:pt idx="6">
                        <c:v>3.8677999999999997E-2</c:v>
                      </c:pt>
                      <c:pt idx="7">
                        <c:v>3.9953000000000002E-2</c:v>
                      </c:pt>
                      <c:pt idx="8">
                        <c:v>4.1224999999999998E-2</c:v>
                      </c:pt>
                      <c:pt idx="9">
                        <c:v>4.2491000000000001E-2</c:v>
                      </c:pt>
                      <c:pt idx="10">
                        <c:v>4.3753E-2</c:v>
                      </c:pt>
                      <c:pt idx="11">
                        <c:v>4.5012000000000003E-2</c:v>
                      </c:pt>
                      <c:pt idx="12">
                        <c:v>4.5012000000000003E-2</c:v>
                      </c:pt>
                      <c:pt idx="13">
                        <c:v>4.7518999999999999E-2</c:v>
                      </c:pt>
                      <c:pt idx="14">
                        <c:v>5.0014999999999997E-2</c:v>
                      </c:pt>
                      <c:pt idx="15">
                        <c:v>5.0014999999999997E-2</c:v>
                      </c:pt>
                      <c:pt idx="16">
                        <c:v>5.0014999999999997E-2</c:v>
                      </c:pt>
                      <c:pt idx="17">
                        <c:v>5.1263000000000003E-2</c:v>
                      </c:pt>
                      <c:pt idx="18">
                        <c:v>5.3747999999999997E-2</c:v>
                      </c:pt>
                      <c:pt idx="19">
                        <c:v>5.4989000000000003E-2</c:v>
                      </c:pt>
                      <c:pt idx="20">
                        <c:v>5.4989000000000003E-2</c:v>
                      </c:pt>
                      <c:pt idx="21">
                        <c:v>5.6229000000000001E-2</c:v>
                      </c:pt>
                      <c:pt idx="22">
                        <c:v>5.6229000000000001E-2</c:v>
                      </c:pt>
                      <c:pt idx="23">
                        <c:v>5.6229000000000001E-2</c:v>
                      </c:pt>
                      <c:pt idx="24">
                        <c:v>5.6229000000000001E-2</c:v>
                      </c:pt>
                      <c:pt idx="25">
                        <c:v>5.6229000000000001E-2</c:v>
                      </c:pt>
                      <c:pt idx="26">
                        <c:v>5.7471000000000001E-2</c:v>
                      </c:pt>
                      <c:pt idx="27">
                        <c:v>5.7471000000000001E-2</c:v>
                      </c:pt>
                      <c:pt idx="28">
                        <c:v>5.8710999999999999E-2</c:v>
                      </c:pt>
                      <c:pt idx="29">
                        <c:v>5.8710999999999999E-2</c:v>
                      </c:pt>
                      <c:pt idx="30">
                        <c:v>5.8710999999999999E-2</c:v>
                      </c:pt>
                    </c:numCache>
                  </c:numRef>
                </c:yVal>
                <c:smooth val="0"/>
              </c15:ser>
            </c15:filteredScatterSeries>
          </c:ext>
        </c:extLst>
      </c:scatterChart>
      <c:valAx>
        <c:axId val="732851880"/>
        <c:scaling>
          <c:orientation val="minMax"/>
          <c:max val="30"/>
          <c:min val="0"/>
        </c:scaling>
        <c:delete val="0"/>
        <c:axPos val="b"/>
        <c:title>
          <c:tx>
            <c:rich>
              <a:bodyPr/>
              <a:lstStyle/>
              <a:p>
                <a:pPr>
                  <a:defRPr sz="1700"/>
                </a:pPr>
                <a:r>
                  <a:rPr lang="en-US" sz="1700" dirty="0" smtClean="0"/>
                  <a:t>Days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32852272"/>
        <c:crosses val="autoZero"/>
        <c:crossBetween val="midCat"/>
        <c:majorUnit val="2"/>
      </c:valAx>
      <c:valAx>
        <c:axId val="732852272"/>
        <c:scaling>
          <c:orientation val="minMax"/>
          <c:max val="0.1"/>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Incidence of EGF (%)</a:t>
                </a:r>
                <a:endParaRPr lang="en-US" sz="1700" b="1" i="0" baseline="0" dirty="0">
                  <a:solidFill>
                    <a:schemeClr val="tx1"/>
                  </a:solidFill>
                </a:endParaRPr>
              </a:p>
            </c:rich>
          </c:tx>
          <c:layout/>
          <c:overlay val="0"/>
        </c:title>
        <c:numFmt formatCode="0%" sourceLinked="0"/>
        <c:majorTickMark val="out"/>
        <c:minorTickMark val="none"/>
        <c:tickLblPos val="nextTo"/>
        <c:txPr>
          <a:bodyPr/>
          <a:lstStyle/>
          <a:p>
            <a:pPr>
              <a:defRPr sz="1500" b="1"/>
            </a:pPr>
            <a:endParaRPr lang="en-US"/>
          </a:p>
        </c:txPr>
        <c:crossAx val="732851880"/>
        <c:crosses val="autoZero"/>
        <c:crossBetween val="midCat"/>
      </c:valAx>
      <c:spPr>
        <a:solidFill>
          <a:schemeClr val="bg2"/>
        </a:solidFill>
        <a:ln>
          <a:solidFill>
            <a:schemeClr val="tx1"/>
          </a:solidFill>
        </a:ln>
      </c:spPr>
    </c:plotArea>
    <c:legend>
      <c:legendPos val="r"/>
      <c:layout>
        <c:manualLayout>
          <c:xMode val="edge"/>
          <c:yMode val="edge"/>
          <c:x val="0.15188000836178669"/>
          <c:y val="6.4944798566845804E-2"/>
          <c:w val="0.30755951966181216"/>
          <c:h val="0.11366995792192643"/>
        </c:manualLayout>
      </c:layout>
      <c:overlay val="0"/>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N with death</c:v>
                </c:pt>
              </c:strCache>
            </c:strRef>
          </c:tx>
          <c:spPr>
            <a:gradFill flip="none" rotWithShape="1">
              <a:gsLst>
                <a:gs pos="0">
                  <a:srgbClr val="CCCC00"/>
                </a:gs>
                <a:gs pos="50000">
                  <a:srgbClr val="FFFF00"/>
                </a:gs>
                <a:gs pos="100000">
                  <a:srgbClr val="CCCC00"/>
                </a:gs>
              </a:gsLst>
              <a:lin ang="10800000" scaled="1"/>
              <a:tileRect/>
            </a:gradFill>
            <a:ln>
              <a:solidFill>
                <a:schemeClr val="bg2"/>
              </a:solidFill>
            </a:ln>
          </c:spPr>
          <c:invertIfNegative val="0"/>
          <c:cat>
            <c:numRef>
              <c:f>Sheet1!$A$2:$A$10</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Sheet1!$B$2:$B$10</c:f>
              <c:numCache>
                <c:formatCode>General</c:formatCode>
                <c:ptCount val="9"/>
                <c:pt idx="0">
                  <c:v>145</c:v>
                </c:pt>
                <c:pt idx="1">
                  <c:v>134</c:v>
                </c:pt>
                <c:pt idx="2">
                  <c:v>147</c:v>
                </c:pt>
                <c:pt idx="3">
                  <c:v>125</c:v>
                </c:pt>
                <c:pt idx="4">
                  <c:v>112</c:v>
                </c:pt>
                <c:pt idx="5">
                  <c:v>126</c:v>
                </c:pt>
                <c:pt idx="6">
                  <c:v>118</c:v>
                </c:pt>
                <c:pt idx="7">
                  <c:v>123</c:v>
                </c:pt>
                <c:pt idx="8">
                  <c:v>85</c:v>
                </c:pt>
              </c:numCache>
            </c:numRef>
          </c:val>
        </c:ser>
        <c:ser>
          <c:idx val="1"/>
          <c:order val="1"/>
          <c:tx>
            <c:strRef>
              <c:f>Sheet1!$C$1</c:f>
              <c:strCache>
                <c:ptCount val="1"/>
                <c:pt idx="0">
                  <c:v>N with retransplant</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numRef>
              <c:f>Sheet1!$A$2:$A$10</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Sheet1!$C$2:$C$10</c:f>
              <c:numCache>
                <c:formatCode>General</c:formatCode>
                <c:ptCount val="9"/>
                <c:pt idx="0">
                  <c:v>6</c:v>
                </c:pt>
                <c:pt idx="1">
                  <c:v>6</c:v>
                </c:pt>
                <c:pt idx="2">
                  <c:v>7</c:v>
                </c:pt>
                <c:pt idx="3">
                  <c:v>2</c:v>
                </c:pt>
                <c:pt idx="4">
                  <c:v>4</c:v>
                </c:pt>
                <c:pt idx="5">
                  <c:v>2</c:v>
                </c:pt>
                <c:pt idx="6">
                  <c:v>5</c:v>
                </c:pt>
                <c:pt idx="7">
                  <c:v>5</c:v>
                </c:pt>
                <c:pt idx="8">
                  <c:v>6</c:v>
                </c:pt>
              </c:numCache>
            </c:numRef>
          </c:val>
        </c:ser>
        <c:dLbls>
          <c:showLegendKey val="0"/>
          <c:showVal val="0"/>
          <c:showCatName val="0"/>
          <c:showSerName val="0"/>
          <c:showPercent val="0"/>
          <c:showBubbleSize val="0"/>
        </c:dLbls>
        <c:gapWidth val="35"/>
        <c:overlap val="100"/>
        <c:axId val="732853056"/>
        <c:axId val="732853448"/>
      </c:barChart>
      <c:lineChart>
        <c:grouping val="standard"/>
        <c:varyColors val="0"/>
        <c:ser>
          <c:idx val="2"/>
          <c:order val="2"/>
          <c:tx>
            <c:strRef>
              <c:f>Sheet1!$D$1</c:f>
              <c:strCache>
                <c:ptCount val="1"/>
                <c:pt idx="0">
                  <c:v> % with EGF</c:v>
                </c:pt>
              </c:strCache>
            </c:strRef>
          </c:tx>
          <c:spPr>
            <a:ln w="47625">
              <a:solidFill>
                <a:srgbClr val="FF9900"/>
              </a:solidFill>
            </a:ln>
          </c:spPr>
          <c:marker>
            <c:symbol val="none"/>
          </c:marker>
          <c:cat>
            <c:numRef>
              <c:f>Sheet1!$A$2:$A$10</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Sheet1!$D$2:$D$10</c:f>
              <c:numCache>
                <c:formatCode>General</c:formatCode>
                <c:ptCount val="9"/>
                <c:pt idx="0">
                  <c:v>4.5692999999999998E-2</c:v>
                </c:pt>
                <c:pt idx="1">
                  <c:v>4.1144E-2</c:v>
                </c:pt>
                <c:pt idx="2">
                  <c:v>4.5559000000000002E-2</c:v>
                </c:pt>
                <c:pt idx="3">
                  <c:v>3.7699999999999997E-2</c:v>
                </c:pt>
                <c:pt idx="4">
                  <c:v>3.4481999999999999E-2</c:v>
                </c:pt>
                <c:pt idx="5">
                  <c:v>3.6835E-2</c:v>
                </c:pt>
                <c:pt idx="6">
                  <c:v>3.5270999999999997E-2</c:v>
                </c:pt>
                <c:pt idx="7">
                  <c:v>3.5975E-2</c:v>
                </c:pt>
                <c:pt idx="8">
                  <c:v>2.6030000000000001E-2</c:v>
                </c:pt>
              </c:numCache>
            </c:numRef>
          </c:val>
          <c:smooth val="0"/>
        </c:ser>
        <c:dLbls>
          <c:showLegendKey val="0"/>
          <c:showVal val="0"/>
          <c:showCatName val="0"/>
          <c:showSerName val="0"/>
          <c:showPercent val="0"/>
          <c:showBubbleSize val="0"/>
        </c:dLbls>
        <c:marker val="1"/>
        <c:smooth val="0"/>
        <c:axId val="732854232"/>
        <c:axId val="732853840"/>
      </c:lineChart>
      <c:catAx>
        <c:axId val="732853056"/>
        <c:scaling>
          <c:orientation val="minMax"/>
        </c:scaling>
        <c:delete val="0"/>
        <c:axPos val="b"/>
        <c:numFmt formatCode="General" sourceLinked="1"/>
        <c:majorTickMark val="out"/>
        <c:minorTickMark val="none"/>
        <c:tickLblPos val="nextTo"/>
        <c:txPr>
          <a:bodyPr rot="0"/>
          <a:lstStyle/>
          <a:p>
            <a:pPr>
              <a:defRPr sz="1200" b="1"/>
            </a:pPr>
            <a:endParaRPr lang="en-US"/>
          </a:p>
        </c:txPr>
        <c:crossAx val="732853448"/>
        <c:crosses val="autoZero"/>
        <c:auto val="1"/>
        <c:lblAlgn val="ctr"/>
        <c:lblOffset val="100"/>
        <c:noMultiLvlLbl val="0"/>
      </c:catAx>
      <c:valAx>
        <c:axId val="732853448"/>
        <c:scaling>
          <c:orientation val="minMax"/>
          <c:max val="200"/>
        </c:scaling>
        <c:delete val="0"/>
        <c:axPos val="l"/>
        <c:majorGridlines>
          <c:spPr>
            <a:ln>
              <a:prstDash val="sysDash"/>
            </a:ln>
          </c:spPr>
        </c:majorGridlines>
        <c:title>
          <c:tx>
            <c:rich>
              <a:bodyPr rot="-5400000" vert="horz"/>
              <a:lstStyle/>
              <a:p>
                <a:pPr>
                  <a:defRPr sz="1700"/>
                </a:pPr>
                <a:r>
                  <a:rPr lang="en-US" sz="1700" dirty="0" smtClean="0"/>
                  <a:t>N with EGF</a:t>
                </a:r>
                <a:endParaRPr lang="en-US" sz="1700" dirty="0"/>
              </a:p>
            </c:rich>
          </c:tx>
          <c:layout>
            <c:manualLayout>
              <c:xMode val="edge"/>
              <c:yMode val="edge"/>
              <c:x val="1.9174041297935103E-2"/>
              <c:y val="0.37452024439568005"/>
            </c:manualLayout>
          </c:layout>
          <c:overlay val="0"/>
        </c:title>
        <c:numFmt formatCode="General" sourceLinked="0"/>
        <c:majorTickMark val="out"/>
        <c:minorTickMark val="none"/>
        <c:tickLblPos val="nextTo"/>
        <c:txPr>
          <a:bodyPr/>
          <a:lstStyle/>
          <a:p>
            <a:pPr>
              <a:defRPr sz="1500" b="1"/>
            </a:pPr>
            <a:endParaRPr lang="en-US"/>
          </a:p>
        </c:txPr>
        <c:crossAx val="732853056"/>
        <c:crosses val="autoZero"/>
        <c:crossBetween val="between"/>
      </c:valAx>
      <c:valAx>
        <c:axId val="732853840"/>
        <c:scaling>
          <c:orientation val="minMax"/>
          <c:max val="0.1"/>
        </c:scaling>
        <c:delete val="0"/>
        <c:axPos val="r"/>
        <c:title>
          <c:tx>
            <c:rich>
              <a:bodyPr/>
              <a:lstStyle/>
              <a:p>
                <a:pPr>
                  <a:defRPr sz="1700"/>
                </a:pPr>
                <a:r>
                  <a:rPr lang="en-US" sz="1700" dirty="0" smtClean="0"/>
                  <a:t>Overall % with EGF</a:t>
                </a:r>
                <a:endParaRPr lang="en-US" sz="1700" dirty="0"/>
              </a:p>
            </c:rich>
          </c:tx>
          <c:layout/>
          <c:overlay val="0"/>
        </c:title>
        <c:numFmt formatCode="0%" sourceLinked="0"/>
        <c:majorTickMark val="out"/>
        <c:minorTickMark val="none"/>
        <c:tickLblPos val="nextTo"/>
        <c:txPr>
          <a:bodyPr/>
          <a:lstStyle/>
          <a:p>
            <a:pPr>
              <a:defRPr sz="1500" b="1"/>
            </a:pPr>
            <a:endParaRPr lang="en-US"/>
          </a:p>
        </c:txPr>
        <c:crossAx val="732854232"/>
        <c:crosses val="max"/>
        <c:crossBetween val="between"/>
      </c:valAx>
      <c:catAx>
        <c:axId val="732854232"/>
        <c:scaling>
          <c:orientation val="minMax"/>
        </c:scaling>
        <c:delete val="1"/>
        <c:axPos val="b"/>
        <c:numFmt formatCode="General" sourceLinked="1"/>
        <c:majorTickMark val="out"/>
        <c:minorTickMark val="none"/>
        <c:tickLblPos val="nextTo"/>
        <c:crossAx val="732853840"/>
        <c:crosses val="autoZero"/>
        <c:auto val="1"/>
        <c:lblAlgn val="ctr"/>
        <c:lblOffset val="100"/>
        <c:noMultiLvlLbl val="0"/>
      </c:catAx>
      <c:spPr>
        <a:solidFill>
          <a:schemeClr val="bg2"/>
        </a:solidFill>
        <a:ln>
          <a:solidFill>
            <a:schemeClr val="tx1"/>
          </a:solidFill>
        </a:ln>
      </c:spPr>
    </c:plotArea>
    <c:legend>
      <c:legendPos val="t"/>
      <c:layout>
        <c:manualLayout>
          <c:xMode val="edge"/>
          <c:yMode val="edge"/>
          <c:x val="0.21367732794462638"/>
          <c:y val="1.6393442622950821E-2"/>
          <c:w val="0.5920603674540682"/>
          <c:h val="6.1727550449636417E-2"/>
        </c:manualLayout>
      </c:layout>
      <c:overlay val="0"/>
      <c:spPr>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434534178802885E-2"/>
          <c:y val="0.11467837012176757"/>
          <c:w val="0.78966332195201261"/>
          <c:h val="0.80174239490555488"/>
        </c:manualLayout>
      </c:layout>
      <c:barChart>
        <c:barDir val="col"/>
        <c:grouping val="stacked"/>
        <c:varyColors val="0"/>
        <c:ser>
          <c:idx val="0"/>
          <c:order val="0"/>
          <c:tx>
            <c:strRef>
              <c:f>Sheet1!$B$1</c:f>
              <c:strCache>
                <c:ptCount val="1"/>
                <c:pt idx="0">
                  <c:v>N with death</c:v>
                </c:pt>
              </c:strCache>
            </c:strRef>
          </c:tx>
          <c:spPr>
            <a:gradFill flip="none" rotWithShape="1">
              <a:gsLst>
                <a:gs pos="0">
                  <a:srgbClr val="CCCC00"/>
                </a:gs>
                <a:gs pos="50000">
                  <a:srgbClr val="FFFF00"/>
                </a:gs>
                <a:gs pos="100000">
                  <a:srgbClr val="CCCC00"/>
                </a:gs>
              </a:gsLst>
              <a:lin ang="10800000" scaled="1"/>
              <a:tileRect/>
            </a:gradFill>
            <a:ln>
              <a:solidFill>
                <a:schemeClr val="bg2"/>
              </a:solidFill>
            </a:ln>
          </c:spPr>
          <c:invertIfNegative val="0"/>
          <c:cat>
            <c:numRef>
              <c:f>Sheet1!$A$2:$A$10</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Sheet1!$B$2:$B$10</c:f>
              <c:numCache>
                <c:formatCode>General</c:formatCode>
                <c:ptCount val="9"/>
                <c:pt idx="0">
                  <c:v>6</c:v>
                </c:pt>
                <c:pt idx="1">
                  <c:v>5</c:v>
                </c:pt>
                <c:pt idx="2">
                  <c:v>6</c:v>
                </c:pt>
                <c:pt idx="3">
                  <c:v>2</c:v>
                </c:pt>
                <c:pt idx="4">
                  <c:v>5</c:v>
                </c:pt>
                <c:pt idx="5">
                  <c:v>3</c:v>
                </c:pt>
                <c:pt idx="6">
                  <c:v>8</c:v>
                </c:pt>
                <c:pt idx="7">
                  <c:v>3</c:v>
                </c:pt>
                <c:pt idx="8">
                  <c:v>2</c:v>
                </c:pt>
              </c:numCache>
            </c:numRef>
          </c:val>
        </c:ser>
        <c:ser>
          <c:idx val="1"/>
          <c:order val="1"/>
          <c:tx>
            <c:strRef>
              <c:f>Sheet1!$C$1</c:f>
              <c:strCache>
                <c:ptCount val="1"/>
                <c:pt idx="0">
                  <c:v>N with retransplant</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numRef>
              <c:f>Sheet1!$A$2:$A$10</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Sheet1!$C$2:$C$10</c:f>
              <c:numCache>
                <c:formatCode>General</c:formatCode>
                <c:ptCount val="9"/>
                <c:pt idx="0">
                  <c:v>0</c:v>
                </c:pt>
                <c:pt idx="1">
                  <c:v>0</c:v>
                </c:pt>
                <c:pt idx="2">
                  <c:v>0</c:v>
                </c:pt>
                <c:pt idx="3">
                  <c:v>0</c:v>
                </c:pt>
                <c:pt idx="4">
                  <c:v>0</c:v>
                </c:pt>
                <c:pt idx="5">
                  <c:v>0</c:v>
                </c:pt>
                <c:pt idx="6">
                  <c:v>1</c:v>
                </c:pt>
                <c:pt idx="7">
                  <c:v>0</c:v>
                </c:pt>
                <c:pt idx="8">
                  <c:v>0</c:v>
                </c:pt>
              </c:numCache>
            </c:numRef>
          </c:val>
        </c:ser>
        <c:dLbls>
          <c:showLegendKey val="0"/>
          <c:showVal val="0"/>
          <c:showCatName val="0"/>
          <c:showSerName val="0"/>
          <c:showPercent val="0"/>
          <c:showBubbleSize val="0"/>
        </c:dLbls>
        <c:gapWidth val="35"/>
        <c:overlap val="100"/>
        <c:axId val="732855016"/>
        <c:axId val="732855408"/>
      </c:barChart>
      <c:lineChart>
        <c:grouping val="standard"/>
        <c:varyColors val="0"/>
        <c:ser>
          <c:idx val="2"/>
          <c:order val="2"/>
          <c:tx>
            <c:strRef>
              <c:f>Sheet1!$D$1</c:f>
              <c:strCache>
                <c:ptCount val="1"/>
                <c:pt idx="0">
                  <c:v> % with EGF</c:v>
                </c:pt>
              </c:strCache>
            </c:strRef>
          </c:tx>
          <c:spPr>
            <a:ln w="47625">
              <a:solidFill>
                <a:srgbClr val="FF9900"/>
              </a:solidFill>
            </a:ln>
          </c:spPr>
          <c:marker>
            <c:symbol val="none"/>
          </c:marker>
          <c:cat>
            <c:numRef>
              <c:f>Sheet1!$A$2:$A$10</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Sheet1!$D$2:$D$10</c:f>
              <c:numCache>
                <c:formatCode>General</c:formatCode>
                <c:ptCount val="9"/>
                <c:pt idx="0">
                  <c:v>5.4024999999999997E-2</c:v>
                </c:pt>
                <c:pt idx="1">
                  <c:v>5.3191000000000002E-2</c:v>
                </c:pt>
                <c:pt idx="2">
                  <c:v>5.5556000000000001E-2</c:v>
                </c:pt>
                <c:pt idx="3">
                  <c:v>2.0833000000000001E-2</c:v>
                </c:pt>
                <c:pt idx="4">
                  <c:v>5.1546000000000002E-2</c:v>
                </c:pt>
                <c:pt idx="5">
                  <c:v>2.9703E-2</c:v>
                </c:pt>
                <c:pt idx="6">
                  <c:v>7.8947000000000003E-2</c:v>
                </c:pt>
                <c:pt idx="7">
                  <c:v>3.1914999999999999E-2</c:v>
                </c:pt>
                <c:pt idx="8">
                  <c:v>1.8298999999999999E-2</c:v>
                </c:pt>
              </c:numCache>
            </c:numRef>
          </c:val>
          <c:smooth val="0"/>
        </c:ser>
        <c:dLbls>
          <c:showLegendKey val="0"/>
          <c:showVal val="0"/>
          <c:showCatName val="0"/>
          <c:showSerName val="0"/>
          <c:showPercent val="0"/>
          <c:showBubbleSize val="0"/>
        </c:dLbls>
        <c:marker val="1"/>
        <c:smooth val="0"/>
        <c:axId val="732856192"/>
        <c:axId val="732855800"/>
      </c:lineChart>
      <c:catAx>
        <c:axId val="732855016"/>
        <c:scaling>
          <c:orientation val="minMax"/>
        </c:scaling>
        <c:delete val="0"/>
        <c:axPos val="b"/>
        <c:numFmt formatCode="General" sourceLinked="1"/>
        <c:majorTickMark val="out"/>
        <c:minorTickMark val="none"/>
        <c:tickLblPos val="nextTo"/>
        <c:txPr>
          <a:bodyPr rot="0"/>
          <a:lstStyle/>
          <a:p>
            <a:pPr>
              <a:defRPr sz="1400" b="1"/>
            </a:pPr>
            <a:endParaRPr lang="en-US"/>
          </a:p>
        </c:txPr>
        <c:crossAx val="732855408"/>
        <c:crosses val="autoZero"/>
        <c:auto val="1"/>
        <c:lblAlgn val="ctr"/>
        <c:lblOffset val="100"/>
        <c:noMultiLvlLbl val="0"/>
      </c:catAx>
      <c:valAx>
        <c:axId val="732855408"/>
        <c:scaling>
          <c:orientation val="minMax"/>
          <c:max val="50"/>
        </c:scaling>
        <c:delete val="0"/>
        <c:axPos val="l"/>
        <c:majorGridlines>
          <c:spPr>
            <a:ln>
              <a:prstDash val="sysDash"/>
            </a:ln>
          </c:spPr>
        </c:majorGridlines>
        <c:title>
          <c:tx>
            <c:rich>
              <a:bodyPr rot="-5400000" vert="horz"/>
              <a:lstStyle/>
              <a:p>
                <a:pPr>
                  <a:defRPr sz="1700"/>
                </a:pPr>
                <a:r>
                  <a:rPr lang="en-US" sz="1700" dirty="0" smtClean="0"/>
                  <a:t>N with EGF</a:t>
                </a:r>
                <a:endParaRPr lang="en-US" sz="1700" dirty="0"/>
              </a:p>
            </c:rich>
          </c:tx>
          <c:layout>
            <c:manualLayout>
              <c:xMode val="edge"/>
              <c:yMode val="edge"/>
              <c:x val="1.0324483775811209E-2"/>
              <c:y val="0.34250311948711332"/>
            </c:manualLayout>
          </c:layout>
          <c:overlay val="0"/>
        </c:title>
        <c:numFmt formatCode="General" sourceLinked="0"/>
        <c:majorTickMark val="out"/>
        <c:minorTickMark val="none"/>
        <c:tickLblPos val="nextTo"/>
        <c:txPr>
          <a:bodyPr/>
          <a:lstStyle/>
          <a:p>
            <a:pPr>
              <a:defRPr sz="1500" b="1"/>
            </a:pPr>
            <a:endParaRPr lang="en-US"/>
          </a:p>
        </c:txPr>
        <c:crossAx val="732855016"/>
        <c:crosses val="autoZero"/>
        <c:crossBetween val="between"/>
      </c:valAx>
      <c:valAx>
        <c:axId val="732855800"/>
        <c:scaling>
          <c:orientation val="minMax"/>
          <c:max val="0.1"/>
        </c:scaling>
        <c:delete val="0"/>
        <c:axPos val="r"/>
        <c:title>
          <c:tx>
            <c:rich>
              <a:bodyPr/>
              <a:lstStyle/>
              <a:p>
                <a:pPr>
                  <a:defRPr sz="1700"/>
                </a:pPr>
                <a:r>
                  <a:rPr lang="en-US" sz="1700" dirty="0" smtClean="0"/>
                  <a:t>Overall % with EGF</a:t>
                </a:r>
                <a:endParaRPr lang="en-US" sz="1700" dirty="0"/>
              </a:p>
            </c:rich>
          </c:tx>
          <c:layout/>
          <c:overlay val="0"/>
        </c:title>
        <c:numFmt formatCode="0%" sourceLinked="0"/>
        <c:majorTickMark val="out"/>
        <c:minorTickMark val="none"/>
        <c:tickLblPos val="nextTo"/>
        <c:txPr>
          <a:bodyPr/>
          <a:lstStyle/>
          <a:p>
            <a:pPr>
              <a:defRPr sz="1500" b="1"/>
            </a:pPr>
            <a:endParaRPr lang="en-US"/>
          </a:p>
        </c:txPr>
        <c:crossAx val="732856192"/>
        <c:crosses val="max"/>
        <c:crossBetween val="between"/>
      </c:valAx>
      <c:catAx>
        <c:axId val="732856192"/>
        <c:scaling>
          <c:orientation val="minMax"/>
        </c:scaling>
        <c:delete val="1"/>
        <c:axPos val="b"/>
        <c:numFmt formatCode="General" sourceLinked="1"/>
        <c:majorTickMark val="out"/>
        <c:minorTickMark val="none"/>
        <c:tickLblPos val="nextTo"/>
        <c:crossAx val="732855800"/>
        <c:crosses val="autoZero"/>
        <c:auto val="1"/>
        <c:lblAlgn val="ctr"/>
        <c:lblOffset val="100"/>
        <c:noMultiLvlLbl val="0"/>
      </c:catAx>
      <c:spPr>
        <a:solidFill>
          <a:schemeClr val="bg2"/>
        </a:solidFill>
        <a:ln>
          <a:solidFill>
            <a:schemeClr val="tx1"/>
          </a:solidFill>
        </a:ln>
      </c:spPr>
    </c:plotArea>
    <c:legend>
      <c:legendPos val="t"/>
      <c:layout>
        <c:manualLayout>
          <c:xMode val="edge"/>
          <c:yMode val="edge"/>
          <c:x val="0.20925254918356445"/>
          <c:y val="1.6393442622950821E-2"/>
          <c:w val="0.60090992497619211"/>
          <c:h val="6.1727550449636417E-2"/>
        </c:manualLayout>
      </c:layout>
      <c:overlay val="0"/>
      <c:spPr>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050632307325366"/>
          <c:y val="0.12597379429133859"/>
          <c:w val="0.86362491052259782"/>
          <c:h val="0.74925812007874015"/>
        </c:manualLayout>
      </c:layout>
      <c:barChart>
        <c:barDir val="col"/>
        <c:grouping val="clustered"/>
        <c:varyColors val="0"/>
        <c:ser>
          <c:idx val="0"/>
          <c:order val="0"/>
          <c:tx>
            <c:strRef>
              <c:f>Sheet1!$A$2</c:f>
              <c:strCache>
                <c:ptCount val="1"/>
                <c:pt idx="0">
                  <c:v>Male</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Sheet1!$B$2:$D$2</c:f>
              <c:numCache>
                <c:formatCode>General</c:formatCode>
                <c:ptCount val="3"/>
                <c:pt idx="0">
                  <c:v>62.570399999999999</c:v>
                </c:pt>
                <c:pt idx="1">
                  <c:v>70.165099999999995</c:v>
                </c:pt>
                <c:pt idx="2">
                  <c:v>79.144000000000005</c:v>
                </c:pt>
              </c:numCache>
            </c:numRef>
          </c:val>
        </c:ser>
        <c:ser>
          <c:idx val="1"/>
          <c:order val="1"/>
          <c:tx>
            <c:strRef>
              <c:f>Sheet1!$A$3</c:f>
              <c:strCache>
                <c:ptCount val="1"/>
                <c:pt idx="0">
                  <c:v>Female</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Sheet1!$B$3:$D$3</c:f>
              <c:numCache>
                <c:formatCode>General</c:formatCode>
                <c:ptCount val="3"/>
                <c:pt idx="0">
                  <c:v>37.429600000000001</c:v>
                </c:pt>
                <c:pt idx="1">
                  <c:v>29.834900000000001</c:v>
                </c:pt>
                <c:pt idx="2">
                  <c:v>20.856000000000002</c:v>
                </c:pt>
              </c:numCache>
            </c:numRef>
          </c:val>
        </c:ser>
        <c:dLbls>
          <c:showLegendKey val="0"/>
          <c:showVal val="0"/>
          <c:showCatName val="0"/>
          <c:showSerName val="0"/>
          <c:showPercent val="0"/>
          <c:showBubbleSize val="0"/>
        </c:dLbls>
        <c:gapWidth val="40"/>
        <c:axId val="521157576"/>
        <c:axId val="437653424"/>
      </c:barChart>
      <c:catAx>
        <c:axId val="521157576"/>
        <c:scaling>
          <c:orientation val="minMax"/>
        </c:scaling>
        <c:delete val="0"/>
        <c:axPos val="b"/>
        <c:numFmt formatCode="General" sourceLinked="0"/>
        <c:majorTickMark val="out"/>
        <c:minorTickMark val="none"/>
        <c:tickLblPos val="nextTo"/>
        <c:txPr>
          <a:bodyPr/>
          <a:lstStyle/>
          <a:p>
            <a:pPr>
              <a:defRPr sz="1500" b="1"/>
            </a:pPr>
            <a:endParaRPr lang="en-US"/>
          </a:p>
        </c:txPr>
        <c:crossAx val="437653424"/>
        <c:crosses val="autoZero"/>
        <c:auto val="1"/>
        <c:lblAlgn val="ctr"/>
        <c:lblOffset val="100"/>
        <c:noMultiLvlLbl val="0"/>
      </c:catAx>
      <c:valAx>
        <c:axId val="437653424"/>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1.5602362204724409E-2"/>
              <c:y val="0.32059629265091882"/>
            </c:manualLayout>
          </c:layout>
          <c:overlay val="0"/>
        </c:title>
        <c:numFmt formatCode="General" sourceLinked="1"/>
        <c:majorTickMark val="out"/>
        <c:minorTickMark val="none"/>
        <c:tickLblPos val="nextTo"/>
        <c:txPr>
          <a:bodyPr/>
          <a:lstStyle/>
          <a:p>
            <a:pPr>
              <a:defRPr sz="1500" b="1"/>
            </a:pPr>
            <a:endParaRPr lang="en-US"/>
          </a:p>
        </c:txPr>
        <c:crossAx val="521157576"/>
        <c:crosses val="autoZero"/>
        <c:crossBetween val="between"/>
      </c:valAx>
      <c:spPr>
        <a:solidFill>
          <a:srgbClr val="000000"/>
        </a:solidFill>
        <a:ln w="12700">
          <a:solidFill>
            <a:srgbClr val="FFFFFF"/>
          </a:solidFill>
        </a:ln>
      </c:spPr>
    </c:plotArea>
    <c:legend>
      <c:legendPos val="t"/>
      <c:layout>
        <c:manualLayout>
          <c:xMode val="edge"/>
          <c:yMode val="edge"/>
          <c:x val="0.11011396011396013"/>
          <c:y val="3.125E-2"/>
          <c:w val="0.86256264441303809"/>
          <c:h val="7.7063238188976382E-2"/>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1249894166455256E-2"/>
          <c:w val="0.87614684226418604"/>
          <c:h val="0.81644145288290582"/>
        </c:manualLayout>
      </c:layout>
      <c:scatterChart>
        <c:scatterStyle val="lineMarker"/>
        <c:varyColors val="0"/>
        <c:ser>
          <c:idx val="0"/>
          <c:order val="0"/>
          <c:tx>
            <c:strRef>
              <c:f>Sheet1!$B$1</c:f>
              <c:strCache>
                <c:ptCount val="1"/>
                <c:pt idx="0">
                  <c:v>2005-2008 (N=13,910)</c:v>
                </c:pt>
              </c:strCache>
            </c:strRef>
          </c:tx>
          <c:spPr>
            <a:ln w="47625">
              <a:solidFill>
                <a:srgbClr val="FFFF00"/>
              </a:solidFill>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Sheet1!$B$2:$B$32</c:f>
              <c:numCache>
                <c:formatCode>General</c:formatCode>
                <c:ptCount val="31"/>
                <c:pt idx="0">
                  <c:v>0</c:v>
                </c:pt>
                <c:pt idx="1">
                  <c:v>1.4019E-2</c:v>
                </c:pt>
                <c:pt idx="2">
                  <c:v>1.8481000000000001E-2</c:v>
                </c:pt>
                <c:pt idx="3">
                  <c:v>2.1503000000000001E-2</c:v>
                </c:pt>
                <c:pt idx="4">
                  <c:v>2.3015000000000001E-2</c:v>
                </c:pt>
                <c:pt idx="5">
                  <c:v>2.5174999999999999E-2</c:v>
                </c:pt>
                <c:pt idx="6">
                  <c:v>2.6398999999999999E-2</c:v>
                </c:pt>
                <c:pt idx="7">
                  <c:v>2.7982E-2</c:v>
                </c:pt>
                <c:pt idx="8">
                  <c:v>2.971E-2</c:v>
                </c:pt>
                <c:pt idx="9">
                  <c:v>3.0934E-2</c:v>
                </c:pt>
                <c:pt idx="10">
                  <c:v>3.2015000000000002E-2</c:v>
                </c:pt>
                <c:pt idx="11">
                  <c:v>3.3168000000000003E-2</c:v>
                </c:pt>
                <c:pt idx="12">
                  <c:v>3.4178E-2</c:v>
                </c:pt>
                <c:pt idx="13">
                  <c:v>3.5333000000000003E-2</c:v>
                </c:pt>
                <c:pt idx="14">
                  <c:v>3.6055999999999998E-2</c:v>
                </c:pt>
                <c:pt idx="15">
                  <c:v>3.6489000000000001E-2</c:v>
                </c:pt>
                <c:pt idx="16">
                  <c:v>3.6851000000000002E-2</c:v>
                </c:pt>
                <c:pt idx="17">
                  <c:v>3.7502000000000001E-2</c:v>
                </c:pt>
                <c:pt idx="18">
                  <c:v>3.8080999999999997E-2</c:v>
                </c:pt>
                <c:pt idx="19">
                  <c:v>3.8587999999999997E-2</c:v>
                </c:pt>
                <c:pt idx="20">
                  <c:v>3.9095999999999999E-2</c:v>
                </c:pt>
                <c:pt idx="21">
                  <c:v>3.9676000000000003E-2</c:v>
                </c:pt>
                <c:pt idx="22">
                  <c:v>4.0328999999999997E-2</c:v>
                </c:pt>
                <c:pt idx="23">
                  <c:v>4.0765000000000003E-2</c:v>
                </c:pt>
                <c:pt idx="24">
                  <c:v>4.1127999999999998E-2</c:v>
                </c:pt>
                <c:pt idx="25">
                  <c:v>4.1492000000000001E-2</c:v>
                </c:pt>
                <c:pt idx="26">
                  <c:v>4.1709999999999997E-2</c:v>
                </c:pt>
                <c:pt idx="27">
                  <c:v>4.2001999999999998E-2</c:v>
                </c:pt>
                <c:pt idx="28">
                  <c:v>4.2366000000000001E-2</c:v>
                </c:pt>
                <c:pt idx="29">
                  <c:v>4.2512000000000001E-2</c:v>
                </c:pt>
                <c:pt idx="30">
                  <c:v>4.2584999999999998E-2</c:v>
                </c:pt>
              </c:numCache>
            </c:numRef>
          </c:yVal>
          <c:smooth val="0"/>
        </c:ser>
        <c:ser>
          <c:idx val="1"/>
          <c:order val="1"/>
          <c:tx>
            <c:strRef>
              <c:f>Sheet1!$C$1</c:f>
              <c:strCache>
                <c:ptCount val="1"/>
                <c:pt idx="0">
                  <c:v>2009-2013 (N=18,000)</c:v>
                </c:pt>
              </c:strCache>
            </c:strRef>
          </c:tx>
          <c:spPr>
            <a:ln w="47625">
              <a:solidFill>
                <a:srgbClr val="00FFFF"/>
              </a:solidFill>
              <a:prstDash val="solid"/>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Sheet1!$C$2:$C$32</c:f>
              <c:numCache>
                <c:formatCode>General</c:formatCode>
                <c:ptCount val="31"/>
                <c:pt idx="0">
                  <c:v>0</c:v>
                </c:pt>
                <c:pt idx="1">
                  <c:v>8.5559999999999994E-3</c:v>
                </c:pt>
                <c:pt idx="2">
                  <c:v>1.0669E-2</c:v>
                </c:pt>
                <c:pt idx="3">
                  <c:v>1.3453E-2</c:v>
                </c:pt>
                <c:pt idx="4">
                  <c:v>1.5793000000000001E-2</c:v>
                </c:pt>
                <c:pt idx="5">
                  <c:v>1.7131E-2</c:v>
                </c:pt>
                <c:pt idx="6">
                  <c:v>1.8637000000000001E-2</c:v>
                </c:pt>
                <c:pt idx="7">
                  <c:v>1.9696999999999999E-2</c:v>
                </c:pt>
                <c:pt idx="8">
                  <c:v>2.0702000000000002E-2</c:v>
                </c:pt>
                <c:pt idx="9">
                  <c:v>2.1819000000000002E-2</c:v>
                </c:pt>
                <c:pt idx="10">
                  <c:v>2.249E-2</c:v>
                </c:pt>
                <c:pt idx="11">
                  <c:v>2.3216000000000001E-2</c:v>
                </c:pt>
                <c:pt idx="12">
                  <c:v>2.4390999999999999E-2</c:v>
                </c:pt>
                <c:pt idx="13">
                  <c:v>2.5118000000000001E-2</c:v>
                </c:pt>
                <c:pt idx="14">
                  <c:v>2.6069999999999999E-2</c:v>
                </c:pt>
                <c:pt idx="15">
                  <c:v>2.6741999999999998E-2</c:v>
                </c:pt>
                <c:pt idx="16">
                  <c:v>2.7302E-2</c:v>
                </c:pt>
                <c:pt idx="17">
                  <c:v>2.7695000000000001E-2</c:v>
                </c:pt>
                <c:pt idx="18">
                  <c:v>2.8313000000000001E-2</c:v>
                </c:pt>
                <c:pt idx="19">
                  <c:v>2.8986999999999999E-2</c:v>
                </c:pt>
                <c:pt idx="20">
                  <c:v>2.9604999999999999E-2</c:v>
                </c:pt>
                <c:pt idx="21">
                  <c:v>3.0224000000000001E-2</c:v>
                </c:pt>
                <c:pt idx="22">
                  <c:v>3.0955E-2</c:v>
                </c:pt>
                <c:pt idx="23">
                  <c:v>3.1574999999999999E-2</c:v>
                </c:pt>
                <c:pt idx="24">
                  <c:v>3.2080999999999998E-2</c:v>
                </c:pt>
                <c:pt idx="25">
                  <c:v>3.2307000000000002E-2</c:v>
                </c:pt>
                <c:pt idx="26">
                  <c:v>3.2702000000000002E-2</c:v>
                </c:pt>
                <c:pt idx="27">
                  <c:v>3.2926999999999998E-2</c:v>
                </c:pt>
                <c:pt idx="28">
                  <c:v>3.3265999999999997E-2</c:v>
                </c:pt>
                <c:pt idx="29">
                  <c:v>3.3436E-2</c:v>
                </c:pt>
                <c:pt idx="30">
                  <c:v>3.3945000000000003E-2</c:v>
                </c:pt>
              </c:numCache>
            </c:numRef>
          </c:yVal>
          <c:smooth val="0"/>
        </c:ser>
        <c:dLbls>
          <c:showLegendKey val="0"/>
          <c:showVal val="0"/>
          <c:showCatName val="0"/>
          <c:showSerName val="0"/>
          <c:showPercent val="0"/>
          <c:showBubbleSize val="0"/>
        </c:dLbls>
        <c:axId val="732856976"/>
        <c:axId val="732857368"/>
        <c:extLst>
          <c:ext xmlns:c15="http://schemas.microsoft.com/office/drawing/2012/chart" uri="{02D57815-91ED-43cb-92C2-25804820EDAC}">
            <c15:filteredScatterSeries>
              <c15:ser>
                <c:idx val="2"/>
                <c:order val="2"/>
                <c:tx>
                  <c:strRef>
                    <c:extLst>
                      <c:ext uri="{02D57815-91ED-43cb-92C2-25804820EDAC}">
                        <c15:formulaRef>
                          <c15:sqref>Sheet1!$D$1</c15:sqref>
                        </c15:formulaRef>
                      </c:ext>
                    </c:extLst>
                    <c:strCache>
                      <c:ptCount val="1"/>
                      <c:pt idx="0">
                        <c:v>LCL (2005-2008)</c:v>
                      </c:pt>
                    </c:strCache>
                  </c:strRef>
                </c:tx>
                <c:spPr>
                  <a:ln w="47625">
                    <a:solidFill>
                      <a:srgbClr val="FFFF00"/>
                    </a:solidFill>
                    <a:prstDash val="sysDash"/>
                  </a:ln>
                </c:spPr>
                <c:marker>
                  <c:symbol val="none"/>
                </c:marker>
                <c:xVal>
                  <c:numRef>
                    <c:extLst>
                      <c:ex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c:ext uri="{02D57815-91ED-43cb-92C2-25804820EDAC}">
                        <c15:formulaRef>
                          <c15:sqref>Sheet1!$D$2:$D$32</c15:sqref>
                        </c15:formulaRef>
                      </c:ext>
                    </c:extLst>
                    <c:numCache>
                      <c:formatCode>General</c:formatCode>
                      <c:ptCount val="31"/>
                      <c:pt idx="0">
                        <c:v>0</c:v>
                      </c:pt>
                      <c:pt idx="1">
                        <c:v>1.2186000000000001E-2</c:v>
                      </c:pt>
                      <c:pt idx="2">
                        <c:v>1.6362999999999999E-2</c:v>
                      </c:pt>
                      <c:pt idx="3">
                        <c:v>1.9212E-2</c:v>
                      </c:pt>
                      <c:pt idx="4">
                        <c:v>2.0642000000000001E-2</c:v>
                      </c:pt>
                      <c:pt idx="5">
                        <c:v>2.2689000000000001E-2</c:v>
                      </c:pt>
                      <c:pt idx="6">
                        <c:v>2.3852000000000002E-2</c:v>
                      </c:pt>
                      <c:pt idx="7">
                        <c:v>2.5357999999999999E-2</c:v>
                      </c:pt>
                      <c:pt idx="8">
                        <c:v>2.7004E-2</c:v>
                      </c:pt>
                      <c:pt idx="9">
                        <c:v>2.8171999999999999E-2</c:v>
                      </c:pt>
                      <c:pt idx="10">
                        <c:v>2.9204000000000001E-2</c:v>
                      </c:pt>
                      <c:pt idx="11">
                        <c:v>3.0306E-2</c:v>
                      </c:pt>
                      <c:pt idx="12">
                        <c:v>3.1272000000000001E-2</c:v>
                      </c:pt>
                      <c:pt idx="13">
                        <c:v>3.2377000000000003E-2</c:v>
                      </c:pt>
                      <c:pt idx="14">
                        <c:v>3.3069000000000001E-2</c:v>
                      </c:pt>
                      <c:pt idx="15">
                        <c:v>3.3485000000000001E-2</c:v>
                      </c:pt>
                      <c:pt idx="16">
                        <c:v>3.3831E-2</c:v>
                      </c:pt>
                      <c:pt idx="17">
                        <c:v>3.4456000000000001E-2</c:v>
                      </c:pt>
                      <c:pt idx="18">
                        <c:v>3.5011E-2</c:v>
                      </c:pt>
                      <c:pt idx="19">
                        <c:v>3.5497000000000001E-2</c:v>
                      </c:pt>
                      <c:pt idx="20">
                        <c:v>3.5984000000000002E-2</c:v>
                      </c:pt>
                      <c:pt idx="21">
                        <c:v>3.6540999999999997E-2</c:v>
                      </c:pt>
                      <c:pt idx="22">
                        <c:v>3.7168E-2</c:v>
                      </c:pt>
                      <c:pt idx="23">
                        <c:v>3.7586000000000001E-2</c:v>
                      </c:pt>
                      <c:pt idx="24">
                        <c:v>3.7935999999999998E-2</c:v>
                      </c:pt>
                      <c:pt idx="25">
                        <c:v>3.8285E-2</c:v>
                      </c:pt>
                      <c:pt idx="26">
                        <c:v>3.8495000000000001E-2</c:v>
                      </c:pt>
                      <c:pt idx="27">
                        <c:v>3.8774999999999997E-2</c:v>
                      </c:pt>
                      <c:pt idx="28">
                        <c:v>3.9125E-2</c:v>
                      </c:pt>
                      <c:pt idx="29">
                        <c:v>3.9265000000000001E-2</c:v>
                      </c:pt>
                      <c:pt idx="30">
                        <c:v>3.9335000000000002E-2</c:v>
                      </c:pt>
                    </c:numCache>
                  </c:numRef>
                </c:yVal>
                <c:smooth val="0"/>
              </c15:ser>
            </c15:filteredScatterSeries>
            <c15:filteredScatter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LCL (2009-2013)</c:v>
                      </c:pt>
                    </c:strCache>
                  </c:strRef>
                </c:tx>
                <c:spPr>
                  <a:ln w="47625">
                    <a:solidFill>
                      <a:srgbClr val="00FFFF"/>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Sheet1!$E$2:$E$32</c15:sqref>
                        </c15:formulaRef>
                      </c:ext>
                    </c:extLst>
                    <c:numCache>
                      <c:formatCode>General</c:formatCode>
                      <c:ptCount val="31"/>
                      <c:pt idx="0">
                        <c:v>0</c:v>
                      </c:pt>
                      <c:pt idx="1">
                        <c:v>7.3010000000000002E-3</c:v>
                      </c:pt>
                      <c:pt idx="2">
                        <c:v>9.2580000000000006E-3</c:v>
                      </c:pt>
                      <c:pt idx="3">
                        <c:v>1.1860000000000001E-2</c:v>
                      </c:pt>
                      <c:pt idx="4">
                        <c:v>1.406E-2</c:v>
                      </c:pt>
                      <c:pt idx="5">
                        <c:v>1.5323E-2</c:v>
                      </c:pt>
                      <c:pt idx="6">
                        <c:v>1.6747999999999999E-2</c:v>
                      </c:pt>
                      <c:pt idx="7">
                        <c:v>1.7753999999999999E-2</c:v>
                      </c:pt>
                      <c:pt idx="8">
                        <c:v>1.8707999999999999E-2</c:v>
                      </c:pt>
                      <c:pt idx="9">
                        <c:v>1.9769999999999999E-2</c:v>
                      </c:pt>
                      <c:pt idx="10">
                        <c:v>2.0407999999999999E-2</c:v>
                      </c:pt>
                      <c:pt idx="11">
                        <c:v>2.1101000000000002E-2</c:v>
                      </c:pt>
                      <c:pt idx="12">
                        <c:v>2.2221000000000001E-2</c:v>
                      </c:pt>
                      <c:pt idx="13">
                        <c:v>2.2915000000000001E-2</c:v>
                      </c:pt>
                      <c:pt idx="14">
                        <c:v>2.3824000000000001E-2</c:v>
                      </c:pt>
                      <c:pt idx="15">
                        <c:v>2.4466999999999999E-2</c:v>
                      </c:pt>
                      <c:pt idx="16">
                        <c:v>2.5003999999999998E-2</c:v>
                      </c:pt>
                      <c:pt idx="17">
                        <c:v>2.5378999999999999E-2</c:v>
                      </c:pt>
                      <c:pt idx="18">
                        <c:v>2.5971000000000001E-2</c:v>
                      </c:pt>
                      <c:pt idx="19">
                        <c:v>2.6616000000000001E-2</c:v>
                      </c:pt>
                      <c:pt idx="20">
                        <c:v>2.7209000000000001E-2</c:v>
                      </c:pt>
                      <c:pt idx="21">
                        <c:v>2.7802E-2</c:v>
                      </c:pt>
                      <c:pt idx="22">
                        <c:v>2.8504000000000002E-2</c:v>
                      </c:pt>
                      <c:pt idx="23">
                        <c:v>2.9097999999999999E-2</c:v>
                      </c:pt>
                      <c:pt idx="24">
                        <c:v>2.9585E-2</c:v>
                      </c:pt>
                      <c:pt idx="25">
                        <c:v>2.9801999999999999E-2</c:v>
                      </c:pt>
                      <c:pt idx="26">
                        <c:v>3.0180999999999999E-2</c:v>
                      </c:pt>
                      <c:pt idx="27">
                        <c:v>3.0398000000000001E-2</c:v>
                      </c:pt>
                      <c:pt idx="28">
                        <c:v>3.0724000000000001E-2</c:v>
                      </c:pt>
                      <c:pt idx="29">
                        <c:v>3.0887000000000001E-2</c:v>
                      </c:pt>
                      <c:pt idx="30">
                        <c:v>3.1376000000000001E-2</c:v>
                      </c:pt>
                    </c:numCache>
                  </c:numRef>
                </c:yVal>
                <c:smooth val="0"/>
              </c15:ser>
            </c15:filteredScatterSeries>
            <c15:filteredScatterSeries>
              <c15:ser>
                <c:idx val="4"/>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UCL (2005-2008)</c:v>
                      </c:pt>
                    </c:strCache>
                  </c:strRef>
                </c:tx>
                <c:spPr>
                  <a:ln w="47625">
                    <a:solidFill>
                      <a:srgbClr val="FFFF00"/>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Sheet1!$F$2:$F$32</c15:sqref>
                        </c15:formulaRef>
                      </c:ext>
                    </c:extLst>
                    <c:numCache>
                      <c:formatCode>General</c:formatCode>
                      <c:ptCount val="31"/>
                      <c:pt idx="0">
                        <c:v>0</c:v>
                      </c:pt>
                      <c:pt idx="1">
                        <c:v>1.6056000000000001E-2</c:v>
                      </c:pt>
                      <c:pt idx="2">
                        <c:v>2.0797E-2</c:v>
                      </c:pt>
                      <c:pt idx="3">
                        <c:v>2.3990000000000001E-2</c:v>
                      </c:pt>
                      <c:pt idx="4">
                        <c:v>2.5583000000000002E-2</c:v>
                      </c:pt>
                      <c:pt idx="5">
                        <c:v>2.7852999999999999E-2</c:v>
                      </c:pt>
                      <c:pt idx="6">
                        <c:v>2.9137E-2</c:v>
                      </c:pt>
                      <c:pt idx="7">
                        <c:v>3.0797000000000001E-2</c:v>
                      </c:pt>
                      <c:pt idx="8">
                        <c:v>3.2605000000000002E-2</c:v>
                      </c:pt>
                      <c:pt idx="9">
                        <c:v>3.3884999999999998E-2</c:v>
                      </c:pt>
                      <c:pt idx="10">
                        <c:v>3.5013000000000002E-2</c:v>
                      </c:pt>
                      <c:pt idx="11">
                        <c:v>3.6216999999999999E-2</c:v>
                      </c:pt>
                      <c:pt idx="12">
                        <c:v>3.7269999999999998E-2</c:v>
                      </c:pt>
                      <c:pt idx="13">
                        <c:v>3.8473E-2</c:v>
                      </c:pt>
                      <c:pt idx="14">
                        <c:v>3.9225999999999997E-2</c:v>
                      </c:pt>
                      <c:pt idx="15">
                        <c:v>3.9676999999999997E-2</c:v>
                      </c:pt>
                      <c:pt idx="16">
                        <c:v>4.0053999999999999E-2</c:v>
                      </c:pt>
                      <c:pt idx="17">
                        <c:v>4.0731000000000003E-2</c:v>
                      </c:pt>
                      <c:pt idx="18">
                        <c:v>4.1334000000000003E-2</c:v>
                      </c:pt>
                      <c:pt idx="19">
                        <c:v>4.1861000000000002E-2</c:v>
                      </c:pt>
                      <c:pt idx="20">
                        <c:v>4.2389000000000003E-2</c:v>
                      </c:pt>
                      <c:pt idx="21">
                        <c:v>4.2992000000000002E-2</c:v>
                      </c:pt>
                      <c:pt idx="22">
                        <c:v>4.367E-2</c:v>
                      </c:pt>
                      <c:pt idx="23">
                        <c:v>4.4123000000000002E-2</c:v>
                      </c:pt>
                      <c:pt idx="24">
                        <c:v>4.4499999999999998E-2</c:v>
                      </c:pt>
                      <c:pt idx="25">
                        <c:v>4.4878000000000001E-2</c:v>
                      </c:pt>
                      <c:pt idx="26">
                        <c:v>4.5104999999999999E-2</c:v>
                      </c:pt>
                      <c:pt idx="27">
                        <c:v>4.5407999999999997E-2</c:v>
                      </c:pt>
                      <c:pt idx="28">
                        <c:v>4.5786E-2</c:v>
                      </c:pt>
                      <c:pt idx="29">
                        <c:v>4.5936999999999999E-2</c:v>
                      </c:pt>
                      <c:pt idx="30">
                        <c:v>4.6012999999999998E-2</c:v>
                      </c:pt>
                    </c:numCache>
                  </c:numRef>
                </c:yVal>
                <c:smooth val="0"/>
              </c15:ser>
            </c15:filteredScatterSeries>
            <c15:filteredScatter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UCL (2009-2013)</c:v>
                      </c:pt>
                    </c:strCache>
                  </c:strRef>
                </c:tx>
                <c:spPr>
                  <a:ln w="47625">
                    <a:solidFill>
                      <a:srgbClr val="00FFFF"/>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Sheet1!$G$2:$G$32</c15:sqref>
                        </c15:formulaRef>
                      </c:ext>
                    </c:extLst>
                    <c:numCache>
                      <c:formatCode>General</c:formatCode>
                      <c:ptCount val="31"/>
                      <c:pt idx="0">
                        <c:v>0</c:v>
                      </c:pt>
                      <c:pt idx="1">
                        <c:v>9.9749999999999995E-3</c:v>
                      </c:pt>
                      <c:pt idx="2">
                        <c:v>1.2241999999999999E-2</c:v>
                      </c:pt>
                      <c:pt idx="3">
                        <c:v>1.5206000000000001E-2</c:v>
                      </c:pt>
                      <c:pt idx="4">
                        <c:v>1.7683000000000001E-2</c:v>
                      </c:pt>
                      <c:pt idx="5">
                        <c:v>1.9095000000000001E-2</c:v>
                      </c:pt>
                      <c:pt idx="6">
                        <c:v>2.0681000000000001E-2</c:v>
                      </c:pt>
                      <c:pt idx="7">
                        <c:v>2.1794999999999998E-2</c:v>
                      </c:pt>
                      <c:pt idx="8">
                        <c:v>2.2849999999999999E-2</c:v>
                      </c:pt>
                      <c:pt idx="9">
                        <c:v>2.4021000000000001E-2</c:v>
                      </c:pt>
                      <c:pt idx="10">
                        <c:v>2.4722999999999998E-2</c:v>
                      </c:pt>
                      <c:pt idx="11">
                        <c:v>2.5484E-2</c:v>
                      </c:pt>
                      <c:pt idx="12">
                        <c:v>2.6712E-2</c:v>
                      </c:pt>
                      <c:pt idx="13">
                        <c:v>2.7470999999999999E-2</c:v>
                      </c:pt>
                      <c:pt idx="14">
                        <c:v>2.8465000000000001E-2</c:v>
                      </c:pt>
                      <c:pt idx="15">
                        <c:v>2.9166000000000001E-2</c:v>
                      </c:pt>
                      <c:pt idx="16">
                        <c:v>2.9749999999999999E-2</c:v>
                      </c:pt>
                      <c:pt idx="17">
                        <c:v>3.0158999999999998E-2</c:v>
                      </c:pt>
                      <c:pt idx="18">
                        <c:v>3.0803000000000001E-2</c:v>
                      </c:pt>
                      <c:pt idx="19">
                        <c:v>3.1504999999999998E-2</c:v>
                      </c:pt>
                      <c:pt idx="20">
                        <c:v>3.2148000000000003E-2</c:v>
                      </c:pt>
                      <c:pt idx="21">
                        <c:v>3.2792000000000002E-2</c:v>
                      </c:pt>
                      <c:pt idx="22">
                        <c:v>3.3552999999999999E-2</c:v>
                      </c:pt>
                      <c:pt idx="23">
                        <c:v>3.4196999999999998E-2</c:v>
                      </c:pt>
                      <c:pt idx="24">
                        <c:v>3.4723999999999998E-2</c:v>
                      </c:pt>
                      <c:pt idx="25">
                        <c:v>3.4958000000000003E-2</c:v>
                      </c:pt>
                      <c:pt idx="26">
                        <c:v>3.5367999999999997E-2</c:v>
                      </c:pt>
                      <c:pt idx="27">
                        <c:v>3.5602000000000002E-2</c:v>
                      </c:pt>
                      <c:pt idx="28">
                        <c:v>3.5954E-2</c:v>
                      </c:pt>
                      <c:pt idx="29">
                        <c:v>3.6130000000000002E-2</c:v>
                      </c:pt>
                      <c:pt idx="30">
                        <c:v>3.6658999999999997E-2</c:v>
                      </c:pt>
                    </c:numCache>
                  </c:numRef>
                </c:yVal>
                <c:smooth val="0"/>
              </c15:ser>
            </c15:filteredScatterSeries>
          </c:ext>
        </c:extLst>
      </c:scatterChart>
      <c:valAx>
        <c:axId val="732856976"/>
        <c:scaling>
          <c:orientation val="minMax"/>
          <c:max val="30"/>
          <c:min val="0"/>
        </c:scaling>
        <c:delete val="0"/>
        <c:axPos val="b"/>
        <c:title>
          <c:tx>
            <c:rich>
              <a:bodyPr/>
              <a:lstStyle/>
              <a:p>
                <a:pPr>
                  <a:defRPr sz="1700"/>
                </a:pPr>
                <a:r>
                  <a:rPr lang="en-US" sz="1700" dirty="0" smtClean="0"/>
                  <a:t>Days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32857368"/>
        <c:crosses val="autoZero"/>
        <c:crossBetween val="midCat"/>
        <c:majorUnit val="2"/>
      </c:valAx>
      <c:valAx>
        <c:axId val="732857368"/>
        <c:scaling>
          <c:orientation val="minMax"/>
          <c:max val="0.1"/>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Incidence of EGF (%)</a:t>
                </a:r>
                <a:endParaRPr lang="en-US" sz="1700" b="1" i="0" baseline="0" dirty="0">
                  <a:solidFill>
                    <a:schemeClr val="tx1"/>
                  </a:solidFill>
                </a:endParaRPr>
              </a:p>
            </c:rich>
          </c:tx>
          <c:layout/>
          <c:overlay val="0"/>
        </c:title>
        <c:numFmt formatCode="0%" sourceLinked="0"/>
        <c:majorTickMark val="out"/>
        <c:minorTickMark val="none"/>
        <c:tickLblPos val="nextTo"/>
        <c:txPr>
          <a:bodyPr/>
          <a:lstStyle/>
          <a:p>
            <a:pPr>
              <a:defRPr sz="1500" b="1"/>
            </a:pPr>
            <a:endParaRPr lang="en-US"/>
          </a:p>
        </c:txPr>
        <c:crossAx val="732856976"/>
        <c:crosses val="autoZero"/>
        <c:crossBetween val="midCat"/>
      </c:valAx>
      <c:spPr>
        <a:solidFill>
          <a:schemeClr val="bg2"/>
        </a:solidFill>
        <a:ln>
          <a:solidFill>
            <a:schemeClr val="tx1"/>
          </a:solidFill>
        </a:ln>
      </c:spPr>
    </c:plotArea>
    <c:legend>
      <c:legendPos val="r"/>
      <c:layout>
        <c:manualLayout>
          <c:xMode val="edge"/>
          <c:yMode val="edge"/>
          <c:x val="0.11633463405569883"/>
          <c:y val="7.7623864324651709E-2"/>
          <c:w val="0.34414489118063779"/>
          <c:h val="0.1543194023823945"/>
        </c:manualLayout>
      </c:layout>
      <c:overlay val="0"/>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1249894166455256E-2"/>
          <c:w val="0.87614684226418604"/>
          <c:h val="0.81644145288290582"/>
        </c:manualLayout>
      </c:layout>
      <c:scatterChart>
        <c:scatterStyle val="lineMarker"/>
        <c:varyColors val="0"/>
        <c:ser>
          <c:idx val="0"/>
          <c:order val="0"/>
          <c:tx>
            <c:strRef>
              <c:f>Sheet1!$B$1</c:f>
              <c:strCache>
                <c:ptCount val="1"/>
                <c:pt idx="0">
                  <c:v>Cardiomyopathy (N=16,639)</c:v>
                </c:pt>
              </c:strCache>
            </c:strRef>
          </c:tx>
          <c:spPr>
            <a:ln w="47625">
              <a:solidFill>
                <a:srgbClr val="FFFF00"/>
              </a:solidFill>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Sheet1!$B$2:$B$32</c:f>
              <c:numCache>
                <c:formatCode>General</c:formatCode>
                <c:ptCount val="31"/>
                <c:pt idx="0">
                  <c:v>0</c:v>
                </c:pt>
                <c:pt idx="1">
                  <c:v>9.3150000000000004E-3</c:v>
                </c:pt>
                <c:pt idx="2">
                  <c:v>1.2023000000000001E-2</c:v>
                </c:pt>
                <c:pt idx="3">
                  <c:v>1.4912999999999999E-2</c:v>
                </c:pt>
                <c:pt idx="4">
                  <c:v>1.6961E-2</c:v>
                </c:pt>
                <c:pt idx="5">
                  <c:v>1.8707999999999999E-2</c:v>
                </c:pt>
                <c:pt idx="6">
                  <c:v>1.9793000000000002E-2</c:v>
                </c:pt>
                <c:pt idx="7">
                  <c:v>2.0938999999999999E-2</c:v>
                </c:pt>
                <c:pt idx="8">
                  <c:v>2.2387000000000001E-2</c:v>
                </c:pt>
                <c:pt idx="9">
                  <c:v>2.3292E-2</c:v>
                </c:pt>
                <c:pt idx="10">
                  <c:v>2.4017E-2</c:v>
                </c:pt>
                <c:pt idx="11">
                  <c:v>2.4863E-2</c:v>
                </c:pt>
                <c:pt idx="12">
                  <c:v>2.6314000000000001E-2</c:v>
                </c:pt>
                <c:pt idx="13">
                  <c:v>2.7099999999999999E-2</c:v>
                </c:pt>
                <c:pt idx="14">
                  <c:v>2.7767E-2</c:v>
                </c:pt>
                <c:pt idx="15">
                  <c:v>2.8372000000000001E-2</c:v>
                </c:pt>
                <c:pt idx="16">
                  <c:v>2.9038999999999999E-2</c:v>
                </c:pt>
                <c:pt idx="17">
                  <c:v>2.9343000000000001E-2</c:v>
                </c:pt>
                <c:pt idx="18">
                  <c:v>2.9767999999999999E-2</c:v>
                </c:pt>
                <c:pt idx="19">
                  <c:v>3.0254E-2</c:v>
                </c:pt>
                <c:pt idx="20">
                  <c:v>3.0862000000000001E-2</c:v>
                </c:pt>
                <c:pt idx="21">
                  <c:v>3.1288000000000003E-2</c:v>
                </c:pt>
                <c:pt idx="22">
                  <c:v>3.1836000000000003E-2</c:v>
                </c:pt>
                <c:pt idx="23">
                  <c:v>3.2322999999999998E-2</c:v>
                </c:pt>
                <c:pt idx="24">
                  <c:v>3.2871999999999998E-2</c:v>
                </c:pt>
                <c:pt idx="25">
                  <c:v>3.3299000000000002E-2</c:v>
                </c:pt>
                <c:pt idx="26">
                  <c:v>3.3665E-2</c:v>
                </c:pt>
                <c:pt idx="27">
                  <c:v>3.397E-2</c:v>
                </c:pt>
                <c:pt idx="28">
                  <c:v>3.4397999999999998E-2</c:v>
                </c:pt>
                <c:pt idx="29">
                  <c:v>3.4397999999999998E-2</c:v>
                </c:pt>
                <c:pt idx="30">
                  <c:v>3.4520000000000002E-2</c:v>
                </c:pt>
              </c:numCache>
            </c:numRef>
          </c:yVal>
          <c:smooth val="0"/>
        </c:ser>
        <c:ser>
          <c:idx val="1"/>
          <c:order val="1"/>
          <c:tx>
            <c:strRef>
              <c:f>Sheet1!$C$1</c:f>
              <c:strCache>
                <c:ptCount val="1"/>
                <c:pt idx="0">
                  <c:v>CAD (N=11,326)</c:v>
                </c:pt>
              </c:strCache>
            </c:strRef>
          </c:tx>
          <c:spPr>
            <a:ln w="47625">
              <a:solidFill>
                <a:srgbClr val="FF0000"/>
              </a:solidFill>
              <a:prstDash val="solid"/>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Sheet1!$C$2:$C$32</c:f>
              <c:numCache>
                <c:formatCode>General</c:formatCode>
                <c:ptCount val="31"/>
                <c:pt idx="0">
                  <c:v>0</c:v>
                </c:pt>
                <c:pt idx="1">
                  <c:v>1.0772E-2</c:v>
                </c:pt>
                <c:pt idx="2">
                  <c:v>1.4130999999999999E-2</c:v>
                </c:pt>
                <c:pt idx="3">
                  <c:v>1.6518000000000001E-2</c:v>
                </c:pt>
                <c:pt idx="4">
                  <c:v>1.8287999999999999E-2</c:v>
                </c:pt>
                <c:pt idx="5">
                  <c:v>1.9880999999999999E-2</c:v>
                </c:pt>
                <c:pt idx="6">
                  <c:v>2.1208999999999999E-2</c:v>
                </c:pt>
                <c:pt idx="7">
                  <c:v>2.2714000000000002E-2</c:v>
                </c:pt>
                <c:pt idx="8">
                  <c:v>2.3865000000000001E-2</c:v>
                </c:pt>
                <c:pt idx="9">
                  <c:v>2.5283E-2</c:v>
                </c:pt>
                <c:pt idx="10">
                  <c:v>2.6256999999999999E-2</c:v>
                </c:pt>
                <c:pt idx="11">
                  <c:v>2.7054999999999999E-2</c:v>
                </c:pt>
                <c:pt idx="12">
                  <c:v>2.7675999999999999E-2</c:v>
                </c:pt>
                <c:pt idx="13">
                  <c:v>2.8473999999999999E-2</c:v>
                </c:pt>
                <c:pt idx="14">
                  <c:v>2.9094999999999999E-2</c:v>
                </c:pt>
                <c:pt idx="15">
                  <c:v>2.9451000000000001E-2</c:v>
                </c:pt>
                <c:pt idx="16">
                  <c:v>2.9805999999999999E-2</c:v>
                </c:pt>
                <c:pt idx="17">
                  <c:v>3.0516999999999999E-2</c:v>
                </c:pt>
                <c:pt idx="18">
                  <c:v>3.1140000000000001E-2</c:v>
                </c:pt>
                <c:pt idx="19">
                  <c:v>3.1674000000000001E-2</c:v>
                </c:pt>
                <c:pt idx="20">
                  <c:v>3.2208000000000001E-2</c:v>
                </c:pt>
                <c:pt idx="21">
                  <c:v>3.3008999999999997E-2</c:v>
                </c:pt>
                <c:pt idx="22">
                  <c:v>3.3811000000000001E-2</c:v>
                </c:pt>
                <c:pt idx="23">
                  <c:v>3.4435E-2</c:v>
                </c:pt>
                <c:pt idx="24">
                  <c:v>3.4702999999999998E-2</c:v>
                </c:pt>
                <c:pt idx="25">
                  <c:v>3.4881000000000002E-2</c:v>
                </c:pt>
                <c:pt idx="26">
                  <c:v>3.5060000000000001E-2</c:v>
                </c:pt>
                <c:pt idx="27">
                  <c:v>3.5327999999999998E-2</c:v>
                </c:pt>
                <c:pt idx="28">
                  <c:v>3.5506999999999997E-2</c:v>
                </c:pt>
                <c:pt idx="29">
                  <c:v>3.5775000000000001E-2</c:v>
                </c:pt>
                <c:pt idx="30">
                  <c:v>3.6222999999999998E-2</c:v>
                </c:pt>
              </c:numCache>
            </c:numRef>
          </c:yVal>
          <c:smooth val="0"/>
        </c:ser>
        <c:ser>
          <c:idx val="2"/>
          <c:order val="2"/>
          <c:tx>
            <c:strRef>
              <c:f>Sheet1!$D$1</c:f>
              <c:strCache>
                <c:ptCount val="1"/>
                <c:pt idx="0">
                  <c:v>Congenital (N=945)</c:v>
                </c:pt>
              </c:strCache>
            </c:strRef>
          </c:tx>
          <c:spPr>
            <a:ln w="47625">
              <a:solidFill>
                <a:schemeClr val="bg1">
                  <a:lumMod val="50000"/>
                  <a:lumOff val="50000"/>
                </a:schemeClr>
              </a:solidFill>
              <a:prstDash val="solid"/>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Sheet1!$D$2:$D$32</c:f>
              <c:numCache>
                <c:formatCode>General</c:formatCode>
                <c:ptCount val="31"/>
                <c:pt idx="0">
                  <c:v>0</c:v>
                </c:pt>
                <c:pt idx="1">
                  <c:v>2.2221999999999999E-2</c:v>
                </c:pt>
                <c:pt idx="2">
                  <c:v>2.6454999999999999E-2</c:v>
                </c:pt>
                <c:pt idx="3">
                  <c:v>3.2804E-2</c:v>
                </c:pt>
                <c:pt idx="4">
                  <c:v>3.3862000000000003E-2</c:v>
                </c:pt>
                <c:pt idx="5">
                  <c:v>3.5978999999999997E-2</c:v>
                </c:pt>
                <c:pt idx="6">
                  <c:v>3.8094999999999997E-2</c:v>
                </c:pt>
                <c:pt idx="7">
                  <c:v>4.0211999999999998E-2</c:v>
                </c:pt>
                <c:pt idx="8">
                  <c:v>4.1271000000000002E-2</c:v>
                </c:pt>
                <c:pt idx="9">
                  <c:v>4.233E-2</c:v>
                </c:pt>
                <c:pt idx="10">
                  <c:v>4.3389999999999998E-2</c:v>
                </c:pt>
                <c:pt idx="11">
                  <c:v>4.4449000000000002E-2</c:v>
                </c:pt>
                <c:pt idx="12">
                  <c:v>4.6567999999999998E-2</c:v>
                </c:pt>
                <c:pt idx="13">
                  <c:v>4.7627999999999997E-2</c:v>
                </c:pt>
                <c:pt idx="14">
                  <c:v>5.0810000000000001E-2</c:v>
                </c:pt>
                <c:pt idx="15">
                  <c:v>5.2930999999999999E-2</c:v>
                </c:pt>
                <c:pt idx="16">
                  <c:v>5.2930999999999999E-2</c:v>
                </c:pt>
                <c:pt idx="17">
                  <c:v>5.3991999999999998E-2</c:v>
                </c:pt>
                <c:pt idx="18">
                  <c:v>5.5055E-2</c:v>
                </c:pt>
                <c:pt idx="19">
                  <c:v>5.6120999999999997E-2</c:v>
                </c:pt>
                <c:pt idx="20">
                  <c:v>5.6120999999999997E-2</c:v>
                </c:pt>
                <c:pt idx="21">
                  <c:v>5.6120999999999997E-2</c:v>
                </c:pt>
                <c:pt idx="22">
                  <c:v>5.8257999999999997E-2</c:v>
                </c:pt>
                <c:pt idx="23">
                  <c:v>5.9325999999999997E-2</c:v>
                </c:pt>
                <c:pt idx="24">
                  <c:v>6.0396999999999999E-2</c:v>
                </c:pt>
                <c:pt idx="25">
                  <c:v>6.0396999999999999E-2</c:v>
                </c:pt>
                <c:pt idx="26">
                  <c:v>6.0396999999999999E-2</c:v>
                </c:pt>
                <c:pt idx="27">
                  <c:v>6.0396999999999999E-2</c:v>
                </c:pt>
                <c:pt idx="28">
                  <c:v>6.1471999999999999E-2</c:v>
                </c:pt>
                <c:pt idx="29">
                  <c:v>6.2548999999999993E-2</c:v>
                </c:pt>
                <c:pt idx="30">
                  <c:v>6.2548999999999993E-2</c:v>
                </c:pt>
              </c:numCache>
            </c:numRef>
          </c:yVal>
          <c:smooth val="0"/>
        </c:ser>
        <c:ser>
          <c:idx val="3"/>
          <c:order val="3"/>
          <c:tx>
            <c:strRef>
              <c:f>Sheet1!$E$1</c:f>
              <c:strCache>
                <c:ptCount val="1"/>
                <c:pt idx="0">
                  <c:v>Valvular (N=919)</c:v>
                </c:pt>
              </c:strCache>
            </c:strRef>
          </c:tx>
          <c:spPr>
            <a:ln w="47625">
              <a:solidFill>
                <a:srgbClr val="FF00FF"/>
              </a:solidFill>
              <a:prstDash val="solid"/>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Sheet1!$E$2:$E$32</c:f>
              <c:numCache>
                <c:formatCode>General</c:formatCode>
                <c:ptCount val="31"/>
                <c:pt idx="0">
                  <c:v>0</c:v>
                </c:pt>
                <c:pt idx="1">
                  <c:v>1.5233999999999999E-2</c:v>
                </c:pt>
                <c:pt idx="2">
                  <c:v>2.1763000000000001E-2</c:v>
                </c:pt>
                <c:pt idx="3">
                  <c:v>2.8292000000000001E-2</c:v>
                </c:pt>
                <c:pt idx="4">
                  <c:v>3.0467999999999999E-2</c:v>
                </c:pt>
                <c:pt idx="5">
                  <c:v>3.2643999999999999E-2</c:v>
                </c:pt>
                <c:pt idx="6">
                  <c:v>3.6997000000000002E-2</c:v>
                </c:pt>
                <c:pt idx="7">
                  <c:v>3.6997000000000002E-2</c:v>
                </c:pt>
                <c:pt idx="8">
                  <c:v>3.9176000000000002E-2</c:v>
                </c:pt>
                <c:pt idx="9">
                  <c:v>4.0265000000000002E-2</c:v>
                </c:pt>
                <c:pt idx="10">
                  <c:v>4.0265000000000002E-2</c:v>
                </c:pt>
                <c:pt idx="11">
                  <c:v>4.2445999999999998E-2</c:v>
                </c:pt>
                <c:pt idx="12">
                  <c:v>4.2445999999999998E-2</c:v>
                </c:pt>
                <c:pt idx="13">
                  <c:v>4.3538E-2</c:v>
                </c:pt>
                <c:pt idx="14">
                  <c:v>4.4630000000000003E-2</c:v>
                </c:pt>
                <c:pt idx="15">
                  <c:v>4.4630000000000003E-2</c:v>
                </c:pt>
                <c:pt idx="16">
                  <c:v>4.4630000000000003E-2</c:v>
                </c:pt>
                <c:pt idx="17">
                  <c:v>4.5724000000000001E-2</c:v>
                </c:pt>
                <c:pt idx="18">
                  <c:v>4.6817999999999999E-2</c:v>
                </c:pt>
                <c:pt idx="19">
                  <c:v>4.9007000000000002E-2</c:v>
                </c:pt>
                <c:pt idx="20">
                  <c:v>5.0102000000000001E-2</c:v>
                </c:pt>
                <c:pt idx="21">
                  <c:v>5.0102000000000001E-2</c:v>
                </c:pt>
                <c:pt idx="22">
                  <c:v>5.0102000000000001E-2</c:v>
                </c:pt>
                <c:pt idx="23">
                  <c:v>5.1205000000000001E-2</c:v>
                </c:pt>
                <c:pt idx="24">
                  <c:v>5.1205000000000001E-2</c:v>
                </c:pt>
                <c:pt idx="25">
                  <c:v>5.1205000000000001E-2</c:v>
                </c:pt>
                <c:pt idx="26">
                  <c:v>5.2309000000000001E-2</c:v>
                </c:pt>
                <c:pt idx="27">
                  <c:v>5.2309000000000001E-2</c:v>
                </c:pt>
                <c:pt idx="28">
                  <c:v>5.2309000000000001E-2</c:v>
                </c:pt>
                <c:pt idx="29">
                  <c:v>5.2309000000000001E-2</c:v>
                </c:pt>
                <c:pt idx="30">
                  <c:v>5.2309000000000001E-2</c:v>
                </c:pt>
              </c:numCache>
            </c:numRef>
          </c:yVal>
          <c:smooth val="0"/>
        </c:ser>
        <c:dLbls>
          <c:showLegendKey val="0"/>
          <c:showVal val="0"/>
          <c:showCatName val="0"/>
          <c:showSerName val="0"/>
          <c:showPercent val="0"/>
          <c:showBubbleSize val="0"/>
        </c:dLbls>
        <c:axId val="732858152"/>
        <c:axId val="732858544"/>
        <c:extLst>
          <c:ext xmlns:c15="http://schemas.microsoft.com/office/drawing/2012/chart" uri="{02D57815-91ED-43cb-92C2-25804820EDAC}">
            <c15:filteredScatterSeries>
              <c15:ser>
                <c:idx val="4"/>
                <c:order val="4"/>
                <c:tx>
                  <c:strRef>
                    <c:extLst>
                      <c:ext uri="{02D57815-91ED-43cb-92C2-25804820EDAC}">
                        <c15:formulaRef>
                          <c15:sqref>Sheet1!$F$1</c15:sqref>
                        </c15:formulaRef>
                      </c:ext>
                    </c:extLst>
                    <c:strCache>
                      <c:ptCount val="1"/>
                      <c:pt idx="0">
                        <c:v>LCL (Cardiomyopathy)</c:v>
                      </c:pt>
                    </c:strCache>
                  </c:strRef>
                </c:tx>
                <c:spPr>
                  <a:ln w="47625">
                    <a:solidFill>
                      <a:srgbClr val="FFFF00"/>
                    </a:solidFill>
                    <a:prstDash val="sysDash"/>
                  </a:ln>
                </c:spPr>
                <c:marker>
                  <c:symbol val="none"/>
                </c:marker>
                <c:xVal>
                  <c:numRef>
                    <c:extLst>
                      <c:ex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c:ext uri="{02D57815-91ED-43cb-92C2-25804820EDAC}">
                        <c15:formulaRef>
                          <c15:sqref>Sheet1!$F$2:$F$32</c15:sqref>
                        </c15:formulaRef>
                      </c:ext>
                    </c:extLst>
                    <c:numCache>
                      <c:formatCode>General</c:formatCode>
                      <c:ptCount val="31"/>
                      <c:pt idx="0">
                        <c:v>0</c:v>
                      </c:pt>
                      <c:pt idx="1">
                        <c:v>7.953E-3</c:v>
                      </c:pt>
                      <c:pt idx="2">
                        <c:v>1.0463E-2</c:v>
                      </c:pt>
                      <c:pt idx="3">
                        <c:v>1.3167E-2</c:v>
                      </c:pt>
                      <c:pt idx="4">
                        <c:v>1.5093000000000001E-2</c:v>
                      </c:pt>
                      <c:pt idx="5">
                        <c:v>1.6743000000000001E-2</c:v>
                      </c:pt>
                      <c:pt idx="6">
                        <c:v>1.7770000000000001E-2</c:v>
                      </c:pt>
                      <c:pt idx="7">
                        <c:v>1.8856000000000001E-2</c:v>
                      </c:pt>
                      <c:pt idx="8">
                        <c:v>2.0230999999999999E-2</c:v>
                      </c:pt>
                      <c:pt idx="9">
                        <c:v>2.1092E-2</c:v>
                      </c:pt>
                      <c:pt idx="10">
                        <c:v>2.1780999999999998E-2</c:v>
                      </c:pt>
                      <c:pt idx="11">
                        <c:v>2.2586999999999999E-2</c:v>
                      </c:pt>
                      <c:pt idx="12">
                        <c:v>2.3970999999999999E-2</c:v>
                      </c:pt>
                      <c:pt idx="13">
                        <c:v>2.4722000000000001E-2</c:v>
                      </c:pt>
                      <c:pt idx="14">
                        <c:v>2.5359E-2</c:v>
                      </c:pt>
                      <c:pt idx="15">
                        <c:v>2.5937999999999999E-2</c:v>
                      </c:pt>
                      <c:pt idx="16">
                        <c:v>2.6575999999999999E-2</c:v>
                      </c:pt>
                      <c:pt idx="17">
                        <c:v>2.6866000000000001E-2</c:v>
                      </c:pt>
                      <c:pt idx="18">
                        <c:v>2.7272999999999999E-2</c:v>
                      </c:pt>
                      <c:pt idx="19">
                        <c:v>2.7737999999999999E-2</c:v>
                      </c:pt>
                      <c:pt idx="20">
                        <c:v>2.8320999999999999E-2</c:v>
                      </c:pt>
                      <c:pt idx="21">
                        <c:v>2.8729000000000001E-2</c:v>
                      </c:pt>
                      <c:pt idx="22">
                        <c:v>2.9253999999999999E-2</c:v>
                      </c:pt>
                      <c:pt idx="23">
                        <c:v>2.9721000000000001E-2</c:v>
                      </c:pt>
                      <c:pt idx="24">
                        <c:v>3.0247E-2</c:v>
                      </c:pt>
                      <c:pt idx="25">
                        <c:v>3.0657E-2</c:v>
                      </c:pt>
                      <c:pt idx="26">
                        <c:v>3.1008000000000001E-2</c:v>
                      </c:pt>
                      <c:pt idx="27">
                        <c:v>3.1301000000000002E-2</c:v>
                      </c:pt>
                      <c:pt idx="28">
                        <c:v>3.1711999999999997E-2</c:v>
                      </c:pt>
                      <c:pt idx="29">
                        <c:v>3.1711999999999997E-2</c:v>
                      </c:pt>
                      <c:pt idx="30">
                        <c:v>3.1829000000000003E-2</c:v>
                      </c:pt>
                    </c:numCache>
                  </c:numRef>
                </c:yVal>
                <c:smooth val="0"/>
              </c15:ser>
            </c15:filteredScatterSeries>
            <c15:filteredScatter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LCL (CAD)</c:v>
                      </c:pt>
                    </c:strCache>
                  </c:strRef>
                </c:tx>
                <c:spPr>
                  <a:ln w="47625">
                    <a:solidFill>
                      <a:srgbClr val="FF0000"/>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Sheet1!$G$2:$G$32</c15:sqref>
                        </c15:formulaRef>
                      </c:ext>
                    </c:extLst>
                    <c:numCache>
                      <c:formatCode>General</c:formatCode>
                      <c:ptCount val="31"/>
                      <c:pt idx="0">
                        <c:v>0</c:v>
                      </c:pt>
                      <c:pt idx="1">
                        <c:v>9.0130000000000002E-3</c:v>
                      </c:pt>
                      <c:pt idx="2">
                        <c:v>1.2097999999999999E-2</c:v>
                      </c:pt>
                      <c:pt idx="3">
                        <c:v>1.4311000000000001E-2</c:v>
                      </c:pt>
                      <c:pt idx="4">
                        <c:v>1.5959999999999998E-2</c:v>
                      </c:pt>
                      <c:pt idx="5">
                        <c:v>1.7448999999999999E-2</c:v>
                      </c:pt>
                      <c:pt idx="6">
                        <c:v>1.8693000000000001E-2</c:v>
                      </c:pt>
                      <c:pt idx="7">
                        <c:v>2.0107E-2</c:v>
                      </c:pt>
                      <c:pt idx="8">
                        <c:v>2.1190000000000001E-2</c:v>
                      </c:pt>
                      <c:pt idx="9">
                        <c:v>2.2526000000000001E-2</c:v>
                      </c:pt>
                      <c:pt idx="10">
                        <c:v>2.3446000000000002E-2</c:v>
                      </c:pt>
                      <c:pt idx="11">
                        <c:v>2.4199999999999999E-2</c:v>
                      </c:pt>
                      <c:pt idx="12">
                        <c:v>2.4787E-2</c:v>
                      </c:pt>
                      <c:pt idx="13">
                        <c:v>2.5543E-2</c:v>
                      </c:pt>
                      <c:pt idx="14">
                        <c:v>2.6131999999999999E-2</c:v>
                      </c:pt>
                      <c:pt idx="15">
                        <c:v>2.6467999999999998E-2</c:v>
                      </c:pt>
                      <c:pt idx="16">
                        <c:v>2.6804999999999999E-2</c:v>
                      </c:pt>
                      <c:pt idx="17">
                        <c:v>2.7480000000000001E-2</c:v>
                      </c:pt>
                      <c:pt idx="18">
                        <c:v>2.8070999999999999E-2</c:v>
                      </c:pt>
                      <c:pt idx="19">
                        <c:v>2.8577999999999999E-2</c:v>
                      </c:pt>
                      <c:pt idx="20">
                        <c:v>2.9085E-2</c:v>
                      </c:pt>
                      <c:pt idx="21">
                        <c:v>2.9846999999999999E-2</c:v>
                      </c:pt>
                      <c:pt idx="22">
                        <c:v>3.0609999999999998E-2</c:v>
                      </c:pt>
                      <c:pt idx="23">
                        <c:v>3.1203000000000002E-2</c:v>
                      </c:pt>
                      <c:pt idx="24">
                        <c:v>3.1458E-2</c:v>
                      </c:pt>
                      <c:pt idx="25">
                        <c:v>3.1628000000000003E-2</c:v>
                      </c:pt>
                      <c:pt idx="26">
                        <c:v>3.1798E-2</c:v>
                      </c:pt>
                      <c:pt idx="27">
                        <c:v>3.2053999999999999E-2</c:v>
                      </c:pt>
                      <c:pt idx="28">
                        <c:v>3.2224000000000003E-2</c:v>
                      </c:pt>
                      <c:pt idx="29">
                        <c:v>3.2480000000000002E-2</c:v>
                      </c:pt>
                      <c:pt idx="30">
                        <c:v>3.2906999999999999E-2</c:v>
                      </c:pt>
                    </c:numCache>
                  </c:numRef>
                </c:yVal>
                <c:smooth val="0"/>
              </c15:ser>
            </c15:filteredScatterSeries>
            <c15:filteredScatterSeries>
              <c15:ser>
                <c:idx val="6"/>
                <c:order val="6"/>
                <c:tx>
                  <c:strRef>
                    <c:extLst xmlns:c15="http://schemas.microsoft.com/office/drawing/2012/chart">
                      <c:ext xmlns:c15="http://schemas.microsoft.com/office/drawing/2012/chart" uri="{02D57815-91ED-43cb-92C2-25804820EDAC}">
                        <c15:formulaRef>
                          <c15:sqref>Sheet1!$H$1</c15:sqref>
                        </c15:formulaRef>
                      </c:ext>
                    </c:extLst>
                    <c:strCache>
                      <c:ptCount val="1"/>
                      <c:pt idx="0">
                        <c:v>LCL (Congenital)</c:v>
                      </c:pt>
                    </c:strCache>
                  </c:strRef>
                </c:tx>
                <c:spPr>
                  <a:ln w="47625">
                    <a:solidFill>
                      <a:schemeClr val="bg1">
                        <a:lumMod val="50000"/>
                        <a:lumOff val="50000"/>
                      </a:schemeClr>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Sheet1!$H$2:$H$32</c15:sqref>
                        </c15:formulaRef>
                      </c:ext>
                    </c:extLst>
                    <c:numCache>
                      <c:formatCode>General</c:formatCode>
                      <c:ptCount val="31"/>
                      <c:pt idx="0">
                        <c:v>0</c:v>
                      </c:pt>
                      <c:pt idx="1">
                        <c:v>1.4337000000000001E-2</c:v>
                      </c:pt>
                      <c:pt idx="2">
                        <c:v>1.7722999999999999E-2</c:v>
                      </c:pt>
                      <c:pt idx="3">
                        <c:v>2.2934E-2</c:v>
                      </c:pt>
                      <c:pt idx="4">
                        <c:v>2.3812E-2</c:v>
                      </c:pt>
                      <c:pt idx="5">
                        <c:v>2.5576000000000002E-2</c:v>
                      </c:pt>
                      <c:pt idx="6">
                        <c:v>2.7354E-2</c:v>
                      </c:pt>
                      <c:pt idx="7">
                        <c:v>2.9141E-2</c:v>
                      </c:pt>
                      <c:pt idx="8">
                        <c:v>3.0039E-2</c:v>
                      </c:pt>
                      <c:pt idx="9">
                        <c:v>3.0939000000000001E-2</c:v>
                      </c:pt>
                      <c:pt idx="10">
                        <c:v>3.184E-2</c:v>
                      </c:pt>
                      <c:pt idx="11">
                        <c:v>3.2744000000000002E-2</c:v>
                      </c:pt>
                      <c:pt idx="12">
                        <c:v>3.4556999999999997E-2</c:v>
                      </c:pt>
                      <c:pt idx="13">
                        <c:v>3.5466999999999999E-2</c:v>
                      </c:pt>
                      <c:pt idx="14">
                        <c:v>3.8211000000000002E-2</c:v>
                      </c:pt>
                      <c:pt idx="15">
                        <c:v>4.0048E-2</c:v>
                      </c:pt>
                      <c:pt idx="16">
                        <c:v>4.0048E-2</c:v>
                      </c:pt>
                      <c:pt idx="17">
                        <c:v>4.0968999999999998E-2</c:v>
                      </c:pt>
                      <c:pt idx="18">
                        <c:v>4.1893E-2</c:v>
                      </c:pt>
                      <c:pt idx="19">
                        <c:v>4.2820999999999998E-2</c:v>
                      </c:pt>
                      <c:pt idx="20">
                        <c:v>4.2820999999999998E-2</c:v>
                      </c:pt>
                      <c:pt idx="21">
                        <c:v>4.2820999999999998E-2</c:v>
                      </c:pt>
                      <c:pt idx="22">
                        <c:v>4.4685000000000002E-2</c:v>
                      </c:pt>
                      <c:pt idx="23">
                        <c:v>4.5619E-2</c:v>
                      </c:pt>
                      <c:pt idx="24">
                        <c:v>4.6557000000000001E-2</c:v>
                      </c:pt>
                      <c:pt idx="25">
                        <c:v>4.6557000000000001E-2</c:v>
                      </c:pt>
                      <c:pt idx="26">
                        <c:v>4.6557000000000001E-2</c:v>
                      </c:pt>
                      <c:pt idx="27">
                        <c:v>4.6557000000000001E-2</c:v>
                      </c:pt>
                      <c:pt idx="28">
                        <c:v>4.7499E-2</c:v>
                      </c:pt>
                      <c:pt idx="29">
                        <c:v>4.8444000000000001E-2</c:v>
                      </c:pt>
                      <c:pt idx="30">
                        <c:v>4.8444000000000001E-2</c:v>
                      </c:pt>
                    </c:numCache>
                  </c:numRef>
                </c:yVal>
                <c:smooth val="0"/>
              </c15:ser>
            </c15:filteredScatterSeries>
            <c15:filteredScatterSeries>
              <c15:ser>
                <c:idx val="7"/>
                <c:order val="7"/>
                <c:tx>
                  <c:strRef>
                    <c:extLst xmlns:c15="http://schemas.microsoft.com/office/drawing/2012/chart">
                      <c:ext xmlns:c15="http://schemas.microsoft.com/office/drawing/2012/chart" uri="{02D57815-91ED-43cb-92C2-25804820EDAC}">
                        <c15:formulaRef>
                          <c15:sqref>Sheet1!$I$1</c15:sqref>
                        </c15:formulaRef>
                      </c:ext>
                    </c:extLst>
                    <c:strCache>
                      <c:ptCount val="1"/>
                      <c:pt idx="0">
                        <c:v>LCL (Valvular)</c:v>
                      </c:pt>
                    </c:strCache>
                  </c:strRef>
                </c:tx>
                <c:spPr>
                  <a:ln w="47625">
                    <a:solidFill>
                      <a:srgbClr val="FF00FF"/>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Sheet1!$I$2:$I$32</c15:sqref>
                        </c15:formulaRef>
                      </c:ext>
                    </c:extLst>
                    <c:numCache>
                      <c:formatCode>General</c:formatCode>
                      <c:ptCount val="31"/>
                      <c:pt idx="0">
                        <c:v>0</c:v>
                      </c:pt>
                      <c:pt idx="1">
                        <c:v>8.822E-3</c:v>
                      </c:pt>
                      <c:pt idx="2">
                        <c:v>1.3827000000000001E-2</c:v>
                      </c:pt>
                      <c:pt idx="3">
                        <c:v>1.9064000000000001E-2</c:v>
                      </c:pt>
                      <c:pt idx="4">
                        <c:v>2.0839E-2</c:v>
                      </c:pt>
                      <c:pt idx="5">
                        <c:v>2.2629E-2</c:v>
                      </c:pt>
                      <c:pt idx="6">
                        <c:v>2.6252999999999999E-2</c:v>
                      </c:pt>
                      <c:pt idx="7">
                        <c:v>2.6252999999999999E-2</c:v>
                      </c:pt>
                      <c:pt idx="8">
                        <c:v>2.8081999999999999E-2</c:v>
                      </c:pt>
                      <c:pt idx="9">
                        <c:v>2.9000000000000001E-2</c:v>
                      </c:pt>
                      <c:pt idx="10">
                        <c:v>2.9000000000000001E-2</c:v>
                      </c:pt>
                      <c:pt idx="11">
                        <c:v>3.0845999999999998E-2</c:v>
                      </c:pt>
                      <c:pt idx="12">
                        <c:v>3.0845999999999998E-2</c:v>
                      </c:pt>
                      <c:pt idx="13">
                        <c:v>3.1773999999999997E-2</c:v>
                      </c:pt>
                      <c:pt idx="14">
                        <c:v>3.2703999999999997E-2</c:v>
                      </c:pt>
                      <c:pt idx="15">
                        <c:v>3.2703999999999997E-2</c:v>
                      </c:pt>
                      <c:pt idx="16">
                        <c:v>3.2703999999999997E-2</c:v>
                      </c:pt>
                      <c:pt idx="17">
                        <c:v>3.3637E-2</c:v>
                      </c:pt>
                      <c:pt idx="18">
                        <c:v>3.4571999999999999E-2</c:v>
                      </c:pt>
                      <c:pt idx="19">
                        <c:v>3.6450999999999997E-2</c:v>
                      </c:pt>
                      <c:pt idx="20">
                        <c:v>3.7393000000000003E-2</c:v>
                      </c:pt>
                      <c:pt idx="21">
                        <c:v>3.7393000000000003E-2</c:v>
                      </c:pt>
                      <c:pt idx="22">
                        <c:v>3.7393000000000003E-2</c:v>
                      </c:pt>
                      <c:pt idx="23">
                        <c:v>3.8342000000000001E-2</c:v>
                      </c:pt>
                      <c:pt idx="24">
                        <c:v>3.8342000000000001E-2</c:v>
                      </c:pt>
                      <c:pt idx="25">
                        <c:v>3.8342000000000001E-2</c:v>
                      </c:pt>
                      <c:pt idx="26">
                        <c:v>3.9294999999999997E-2</c:v>
                      </c:pt>
                      <c:pt idx="27">
                        <c:v>3.9294999999999997E-2</c:v>
                      </c:pt>
                      <c:pt idx="28">
                        <c:v>3.9294999999999997E-2</c:v>
                      </c:pt>
                      <c:pt idx="29">
                        <c:v>3.9294999999999997E-2</c:v>
                      </c:pt>
                      <c:pt idx="30">
                        <c:v>3.9294999999999997E-2</c:v>
                      </c:pt>
                    </c:numCache>
                  </c:numRef>
                </c:yVal>
                <c:smooth val="0"/>
              </c15:ser>
            </c15:filteredScatterSeries>
            <c15:filteredScatterSeries>
              <c15:ser>
                <c:idx val="8"/>
                <c:order val="8"/>
                <c:tx>
                  <c:strRef>
                    <c:extLst xmlns:c15="http://schemas.microsoft.com/office/drawing/2012/chart">
                      <c:ext xmlns:c15="http://schemas.microsoft.com/office/drawing/2012/chart" uri="{02D57815-91ED-43cb-92C2-25804820EDAC}">
                        <c15:formulaRef>
                          <c15:sqref>Sheet1!$J$1</c15:sqref>
                        </c15:formulaRef>
                      </c:ext>
                    </c:extLst>
                    <c:strCache>
                      <c:ptCount val="1"/>
                      <c:pt idx="0">
                        <c:v>UCL (Cardiomyopathy)</c:v>
                      </c:pt>
                    </c:strCache>
                  </c:strRef>
                </c:tx>
                <c:spPr>
                  <a:ln w="47625">
                    <a:solidFill>
                      <a:srgbClr val="FFFF00"/>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Sheet1!$J$2:$J$32</c15:sqref>
                        </c15:formulaRef>
                      </c:ext>
                    </c:extLst>
                    <c:numCache>
                      <c:formatCode>General</c:formatCode>
                      <c:ptCount val="31"/>
                      <c:pt idx="0">
                        <c:v>0</c:v>
                      </c:pt>
                      <c:pt idx="1">
                        <c:v>1.0855999999999999E-2</c:v>
                      </c:pt>
                      <c:pt idx="2">
                        <c:v>1.3757E-2</c:v>
                      </c:pt>
                      <c:pt idx="3">
                        <c:v>1.6830000000000001E-2</c:v>
                      </c:pt>
                      <c:pt idx="4">
                        <c:v>1.8997E-2</c:v>
                      </c:pt>
                      <c:pt idx="5">
                        <c:v>2.0840999999999998E-2</c:v>
                      </c:pt>
                      <c:pt idx="6">
                        <c:v>2.1982999999999999E-2</c:v>
                      </c:pt>
                      <c:pt idx="7">
                        <c:v>2.3188E-2</c:v>
                      </c:pt>
                      <c:pt idx="8">
                        <c:v>2.4707E-2</c:v>
                      </c:pt>
                      <c:pt idx="9">
                        <c:v>2.5656000000000002E-2</c:v>
                      </c:pt>
                      <c:pt idx="10">
                        <c:v>2.6415000000000001E-2</c:v>
                      </c:pt>
                      <c:pt idx="11">
                        <c:v>2.7300999999999999E-2</c:v>
                      </c:pt>
                      <c:pt idx="12">
                        <c:v>2.8818E-2</c:v>
                      </c:pt>
                      <c:pt idx="13">
                        <c:v>2.964E-2</c:v>
                      </c:pt>
                      <c:pt idx="14">
                        <c:v>3.0335000000000001E-2</c:v>
                      </c:pt>
                      <c:pt idx="15">
                        <c:v>3.0967000000000001E-2</c:v>
                      </c:pt>
                      <c:pt idx="16">
                        <c:v>3.1662999999999997E-2</c:v>
                      </c:pt>
                      <c:pt idx="17">
                        <c:v>3.1979E-2</c:v>
                      </c:pt>
                      <c:pt idx="18">
                        <c:v>3.2421999999999999E-2</c:v>
                      </c:pt>
                      <c:pt idx="19">
                        <c:v>3.2927999999999999E-2</c:v>
                      </c:pt>
                      <c:pt idx="20">
                        <c:v>3.3562000000000002E-2</c:v>
                      </c:pt>
                      <c:pt idx="21">
                        <c:v>3.4005000000000001E-2</c:v>
                      </c:pt>
                      <c:pt idx="22">
                        <c:v>3.4576000000000003E-2</c:v>
                      </c:pt>
                      <c:pt idx="23">
                        <c:v>3.5083000000000003E-2</c:v>
                      </c:pt>
                      <c:pt idx="24">
                        <c:v>3.5652999999999997E-2</c:v>
                      </c:pt>
                      <c:pt idx="25">
                        <c:v>3.6096999999999997E-2</c:v>
                      </c:pt>
                      <c:pt idx="26">
                        <c:v>3.6477999999999997E-2</c:v>
                      </c:pt>
                      <c:pt idx="27">
                        <c:v>3.6796000000000002E-2</c:v>
                      </c:pt>
                      <c:pt idx="28">
                        <c:v>3.7240000000000002E-2</c:v>
                      </c:pt>
                      <c:pt idx="29">
                        <c:v>3.7240000000000002E-2</c:v>
                      </c:pt>
                      <c:pt idx="30">
                        <c:v>3.7366999999999997E-2</c:v>
                      </c:pt>
                    </c:numCache>
                  </c:numRef>
                </c:yVal>
                <c:smooth val="0"/>
              </c15:ser>
            </c15:filteredScatterSeries>
            <c15:filteredScatterSeries>
              <c15:ser>
                <c:idx val="9"/>
                <c:order val="9"/>
                <c:tx>
                  <c:strRef>
                    <c:extLst xmlns:c15="http://schemas.microsoft.com/office/drawing/2012/chart">
                      <c:ext xmlns:c15="http://schemas.microsoft.com/office/drawing/2012/chart" uri="{02D57815-91ED-43cb-92C2-25804820EDAC}">
                        <c15:formulaRef>
                          <c15:sqref>Sheet1!$K$1</c15:sqref>
                        </c15:formulaRef>
                      </c:ext>
                    </c:extLst>
                    <c:strCache>
                      <c:ptCount val="1"/>
                      <c:pt idx="0">
                        <c:v>ULC (CAD)</c:v>
                      </c:pt>
                    </c:strCache>
                  </c:strRef>
                </c:tx>
                <c:spPr>
                  <a:ln w="47625">
                    <a:solidFill>
                      <a:srgbClr val="FF0000"/>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Sheet1!$K$2:$K$32</c15:sqref>
                        </c15:formulaRef>
                      </c:ext>
                    </c:extLst>
                    <c:numCache>
                      <c:formatCode>General</c:formatCode>
                      <c:ptCount val="31"/>
                      <c:pt idx="0">
                        <c:v>0</c:v>
                      </c:pt>
                      <c:pt idx="1">
                        <c:v>1.2788000000000001E-2</c:v>
                      </c:pt>
                      <c:pt idx="2">
                        <c:v>1.6414999999999999E-2</c:v>
                      </c:pt>
                      <c:pt idx="3">
                        <c:v>1.8974000000000001E-2</c:v>
                      </c:pt>
                      <c:pt idx="4">
                        <c:v>2.0863E-2</c:v>
                      </c:pt>
                      <c:pt idx="5">
                        <c:v>2.2558000000000002E-2</c:v>
                      </c:pt>
                      <c:pt idx="6">
                        <c:v>2.3968E-2</c:v>
                      </c:pt>
                      <c:pt idx="7">
                        <c:v>2.5562999999999999E-2</c:v>
                      </c:pt>
                      <c:pt idx="8">
                        <c:v>2.6780000000000002E-2</c:v>
                      </c:pt>
                      <c:pt idx="9">
                        <c:v>2.8277E-2</c:v>
                      </c:pt>
                      <c:pt idx="10">
                        <c:v>2.9305000000000001E-2</c:v>
                      </c:pt>
                      <c:pt idx="11">
                        <c:v>3.0145999999999999E-2</c:v>
                      </c:pt>
                      <c:pt idx="12">
                        <c:v>3.0800000000000001E-2</c:v>
                      </c:pt>
                      <c:pt idx="13">
                        <c:v>3.1640000000000001E-2</c:v>
                      </c:pt>
                      <c:pt idx="14">
                        <c:v>3.2293000000000002E-2</c:v>
                      </c:pt>
                      <c:pt idx="15">
                        <c:v>3.2667000000000002E-2</c:v>
                      </c:pt>
                      <c:pt idx="16">
                        <c:v>3.304E-2</c:v>
                      </c:pt>
                      <c:pt idx="17">
                        <c:v>3.3786999999999998E-2</c:v>
                      </c:pt>
                      <c:pt idx="18">
                        <c:v>3.4440999999999999E-2</c:v>
                      </c:pt>
                      <c:pt idx="19">
                        <c:v>3.5000999999999997E-2</c:v>
                      </c:pt>
                      <c:pt idx="20">
                        <c:v>3.5561000000000002E-2</c:v>
                      </c:pt>
                      <c:pt idx="21">
                        <c:v>3.6401999999999997E-2</c:v>
                      </c:pt>
                      <c:pt idx="22">
                        <c:v>3.7241999999999997E-2</c:v>
                      </c:pt>
                      <c:pt idx="23">
                        <c:v>3.7894999999999998E-2</c:v>
                      </c:pt>
                      <c:pt idx="24">
                        <c:v>3.8175000000000001E-2</c:v>
                      </c:pt>
                      <c:pt idx="25">
                        <c:v>3.8362E-2</c:v>
                      </c:pt>
                      <c:pt idx="26">
                        <c:v>3.8549E-2</c:v>
                      </c:pt>
                      <c:pt idx="27">
                        <c:v>3.8830000000000003E-2</c:v>
                      </c:pt>
                      <c:pt idx="28">
                        <c:v>3.9017000000000003E-2</c:v>
                      </c:pt>
                      <c:pt idx="29">
                        <c:v>3.9298E-2</c:v>
                      </c:pt>
                      <c:pt idx="30">
                        <c:v>3.9766999999999997E-2</c:v>
                      </c:pt>
                    </c:numCache>
                  </c:numRef>
                </c:yVal>
                <c:smooth val="0"/>
              </c15:ser>
            </c15:filteredScatterSeries>
            <c15:filteredScatterSeries>
              <c15:ser>
                <c:idx val="10"/>
                <c:order val="10"/>
                <c:tx>
                  <c:strRef>
                    <c:extLst xmlns:c15="http://schemas.microsoft.com/office/drawing/2012/chart">
                      <c:ext xmlns:c15="http://schemas.microsoft.com/office/drawing/2012/chart" uri="{02D57815-91ED-43cb-92C2-25804820EDAC}">
                        <c15:formulaRef>
                          <c15:sqref>Sheet1!$L$1</c15:sqref>
                        </c15:formulaRef>
                      </c:ext>
                    </c:extLst>
                    <c:strCache>
                      <c:ptCount val="1"/>
                      <c:pt idx="0">
                        <c:v>UCL (Congenital)</c:v>
                      </c:pt>
                    </c:strCache>
                  </c:strRef>
                </c:tx>
                <c:spPr>
                  <a:ln w="47625">
                    <a:solidFill>
                      <a:schemeClr val="bg1">
                        <a:lumMod val="50000"/>
                        <a:lumOff val="50000"/>
                      </a:schemeClr>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Sheet1!$L$2:$L$32</c15:sqref>
                        </c15:formulaRef>
                      </c:ext>
                    </c:extLst>
                    <c:numCache>
                      <c:formatCode>General</c:formatCode>
                      <c:ptCount val="31"/>
                      <c:pt idx="0">
                        <c:v>0</c:v>
                      </c:pt>
                      <c:pt idx="1">
                        <c:v>3.2919999999999998E-2</c:v>
                      </c:pt>
                      <c:pt idx="2">
                        <c:v>3.7948999999999997E-2</c:v>
                      </c:pt>
                      <c:pt idx="3">
                        <c:v>4.5357000000000001E-2</c:v>
                      </c:pt>
                      <c:pt idx="4">
                        <c:v>4.6584E-2</c:v>
                      </c:pt>
                      <c:pt idx="5">
                        <c:v>4.9029999999999997E-2</c:v>
                      </c:pt>
                      <c:pt idx="6">
                        <c:v>5.1462000000000001E-2</c:v>
                      </c:pt>
                      <c:pt idx="7">
                        <c:v>5.3885000000000002E-2</c:v>
                      </c:pt>
                      <c:pt idx="8">
                        <c:v>5.5093000000000003E-2</c:v>
                      </c:pt>
                      <c:pt idx="9">
                        <c:v>5.6301999999999998E-2</c:v>
                      </c:pt>
                      <c:pt idx="10">
                        <c:v>5.7508999999999998E-2</c:v>
                      </c:pt>
                      <c:pt idx="11">
                        <c:v>5.8714000000000002E-2</c:v>
                      </c:pt>
                      <c:pt idx="12">
                        <c:v>6.1115999999999997E-2</c:v>
                      </c:pt>
                      <c:pt idx="13">
                        <c:v>6.2315000000000002E-2</c:v>
                      </c:pt>
                      <c:pt idx="14">
                        <c:v>6.5903000000000003E-2</c:v>
                      </c:pt>
                      <c:pt idx="15">
                        <c:v>6.8287E-2</c:v>
                      </c:pt>
                      <c:pt idx="16">
                        <c:v>6.8287E-2</c:v>
                      </c:pt>
                      <c:pt idx="17">
                        <c:v>6.9476999999999997E-2</c:v>
                      </c:pt>
                      <c:pt idx="18">
                        <c:v>7.0669999999999997E-2</c:v>
                      </c:pt>
                      <c:pt idx="19">
                        <c:v>7.1863999999999997E-2</c:v>
                      </c:pt>
                      <c:pt idx="20">
                        <c:v>7.1863999999999997E-2</c:v>
                      </c:pt>
                      <c:pt idx="21">
                        <c:v>7.1863999999999997E-2</c:v>
                      </c:pt>
                      <c:pt idx="22">
                        <c:v>7.4251999999999999E-2</c:v>
                      </c:pt>
                      <c:pt idx="23">
                        <c:v>7.5444999999999998E-2</c:v>
                      </c:pt>
                      <c:pt idx="24">
                        <c:v>7.664E-2</c:v>
                      </c:pt>
                      <c:pt idx="25">
                        <c:v>7.664E-2</c:v>
                      </c:pt>
                      <c:pt idx="26">
                        <c:v>7.664E-2</c:v>
                      </c:pt>
                      <c:pt idx="27">
                        <c:v>7.664E-2</c:v>
                      </c:pt>
                      <c:pt idx="28">
                        <c:v>7.7838000000000004E-2</c:v>
                      </c:pt>
                      <c:pt idx="29">
                        <c:v>7.9036999999999996E-2</c:v>
                      </c:pt>
                      <c:pt idx="30">
                        <c:v>7.9036999999999996E-2</c:v>
                      </c:pt>
                    </c:numCache>
                  </c:numRef>
                </c:yVal>
                <c:smooth val="0"/>
              </c15:ser>
            </c15:filteredScatterSeries>
            <c15:filteredScatterSeries>
              <c15:ser>
                <c:idx val="11"/>
                <c:order val="11"/>
                <c:tx>
                  <c:strRef>
                    <c:extLst xmlns:c15="http://schemas.microsoft.com/office/drawing/2012/chart">
                      <c:ext xmlns:c15="http://schemas.microsoft.com/office/drawing/2012/chart" uri="{02D57815-91ED-43cb-92C2-25804820EDAC}">
                        <c15:formulaRef>
                          <c15:sqref>Sheet1!$M$1</c15:sqref>
                        </c15:formulaRef>
                      </c:ext>
                    </c:extLst>
                    <c:strCache>
                      <c:ptCount val="1"/>
                      <c:pt idx="0">
                        <c:v>UCL (Valvular)</c:v>
                      </c:pt>
                    </c:strCache>
                  </c:strRef>
                </c:tx>
                <c:spPr>
                  <a:ln w="47625">
                    <a:solidFill>
                      <a:srgbClr val="FF00FF"/>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Sheet1!$M$2:$M$32</c15:sqref>
                        </c15:formulaRef>
                      </c:ext>
                    </c:extLst>
                    <c:numCache>
                      <c:formatCode>General</c:formatCode>
                      <c:ptCount val="31"/>
                      <c:pt idx="0">
                        <c:v>0</c:v>
                      </c:pt>
                      <c:pt idx="1">
                        <c:v>2.4698999999999999E-2</c:v>
                      </c:pt>
                      <c:pt idx="2">
                        <c:v>3.2646000000000001E-2</c:v>
                      </c:pt>
                      <c:pt idx="3">
                        <c:v>4.0365999999999999E-2</c:v>
                      </c:pt>
                      <c:pt idx="4">
                        <c:v>4.2916000000000003E-2</c:v>
                      </c:pt>
                      <c:pt idx="5">
                        <c:v>4.5453E-2</c:v>
                      </c:pt>
                      <c:pt idx="6">
                        <c:v>5.0478000000000002E-2</c:v>
                      </c:pt>
                      <c:pt idx="7">
                        <c:v>5.0478000000000002E-2</c:v>
                      </c:pt>
                      <c:pt idx="8">
                        <c:v>5.2982000000000001E-2</c:v>
                      </c:pt>
                      <c:pt idx="9">
                        <c:v>5.423E-2</c:v>
                      </c:pt>
                      <c:pt idx="10">
                        <c:v>5.423E-2</c:v>
                      </c:pt>
                      <c:pt idx="11">
                        <c:v>5.6722000000000002E-2</c:v>
                      </c:pt>
                      <c:pt idx="12">
                        <c:v>5.6722000000000002E-2</c:v>
                      </c:pt>
                      <c:pt idx="13">
                        <c:v>5.7966999999999998E-2</c:v>
                      </c:pt>
                      <c:pt idx="14">
                        <c:v>5.9207999999999997E-2</c:v>
                      </c:pt>
                      <c:pt idx="15">
                        <c:v>5.9207999999999997E-2</c:v>
                      </c:pt>
                      <c:pt idx="16">
                        <c:v>5.9207999999999997E-2</c:v>
                      </c:pt>
                      <c:pt idx="17">
                        <c:v>6.0449999999999997E-2</c:v>
                      </c:pt>
                      <c:pt idx="18">
                        <c:v>6.1692999999999998E-2</c:v>
                      </c:pt>
                      <c:pt idx="19">
                        <c:v>6.4169000000000004E-2</c:v>
                      </c:pt>
                      <c:pt idx="20">
                        <c:v>6.5405000000000005E-2</c:v>
                      </c:pt>
                      <c:pt idx="21">
                        <c:v>6.5405000000000005E-2</c:v>
                      </c:pt>
                      <c:pt idx="22">
                        <c:v>6.5405000000000005E-2</c:v>
                      </c:pt>
                      <c:pt idx="23">
                        <c:v>6.6650000000000001E-2</c:v>
                      </c:pt>
                      <c:pt idx="24">
                        <c:v>6.6650000000000001E-2</c:v>
                      </c:pt>
                      <c:pt idx="25">
                        <c:v>6.6650000000000001E-2</c:v>
                      </c:pt>
                      <c:pt idx="26">
                        <c:v>6.7893999999999996E-2</c:v>
                      </c:pt>
                      <c:pt idx="27">
                        <c:v>6.7893999999999996E-2</c:v>
                      </c:pt>
                      <c:pt idx="28">
                        <c:v>6.7893999999999996E-2</c:v>
                      </c:pt>
                      <c:pt idx="29">
                        <c:v>6.7893999999999996E-2</c:v>
                      </c:pt>
                      <c:pt idx="30">
                        <c:v>6.7893999999999996E-2</c:v>
                      </c:pt>
                    </c:numCache>
                  </c:numRef>
                </c:yVal>
                <c:smooth val="0"/>
              </c15:ser>
            </c15:filteredScatterSeries>
          </c:ext>
        </c:extLst>
      </c:scatterChart>
      <c:valAx>
        <c:axId val="732858152"/>
        <c:scaling>
          <c:orientation val="minMax"/>
          <c:max val="30"/>
          <c:min val="0"/>
        </c:scaling>
        <c:delete val="0"/>
        <c:axPos val="b"/>
        <c:title>
          <c:tx>
            <c:rich>
              <a:bodyPr/>
              <a:lstStyle/>
              <a:p>
                <a:pPr>
                  <a:defRPr sz="1700"/>
                </a:pPr>
                <a:r>
                  <a:rPr lang="en-US" sz="1700" dirty="0" smtClean="0"/>
                  <a:t>Days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32858544"/>
        <c:crosses val="autoZero"/>
        <c:crossBetween val="midCat"/>
        <c:majorUnit val="2"/>
      </c:valAx>
      <c:valAx>
        <c:axId val="732858544"/>
        <c:scaling>
          <c:orientation val="minMax"/>
          <c:max val="0.1"/>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Incidence of EGF (%)</a:t>
                </a:r>
                <a:endParaRPr lang="en-US" sz="1700" b="1" i="0" baseline="0" dirty="0">
                  <a:solidFill>
                    <a:schemeClr val="tx1"/>
                  </a:solidFill>
                </a:endParaRPr>
              </a:p>
            </c:rich>
          </c:tx>
          <c:layout/>
          <c:overlay val="0"/>
        </c:title>
        <c:numFmt formatCode="0%" sourceLinked="0"/>
        <c:majorTickMark val="out"/>
        <c:minorTickMark val="none"/>
        <c:tickLblPos val="nextTo"/>
        <c:txPr>
          <a:bodyPr/>
          <a:lstStyle/>
          <a:p>
            <a:pPr>
              <a:defRPr sz="1500" b="1"/>
            </a:pPr>
            <a:endParaRPr lang="en-US"/>
          </a:p>
        </c:txPr>
        <c:crossAx val="732858152"/>
        <c:crosses val="autoZero"/>
        <c:crossBetween val="midCat"/>
      </c:valAx>
      <c:spPr>
        <a:solidFill>
          <a:schemeClr val="bg2"/>
        </a:solidFill>
        <a:ln>
          <a:solidFill>
            <a:schemeClr val="tx1"/>
          </a:solidFill>
        </a:ln>
      </c:spPr>
    </c:plotArea>
    <c:legend>
      <c:legendPos val="r"/>
      <c:layout>
        <c:manualLayout>
          <c:xMode val="edge"/>
          <c:yMode val="edge"/>
          <c:x val="0.11421805681369475"/>
          <c:y val="5.5311326468806786E-2"/>
          <c:w val="0.68076719392376839"/>
          <c:h val="0.15800149981252343"/>
        </c:manualLayout>
      </c:layout>
      <c:overlay val="0"/>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1249894166455256E-2"/>
          <c:w val="0.88205026362855088"/>
          <c:h val="0.81644145288290582"/>
        </c:manualLayout>
      </c:layout>
      <c:scatterChart>
        <c:scatterStyle val="lineMarker"/>
        <c:varyColors val="0"/>
        <c:ser>
          <c:idx val="0"/>
          <c:order val="0"/>
          <c:tx>
            <c:strRef>
              <c:f>Sheet1!$B$1</c:f>
              <c:strCache>
                <c:ptCount val="1"/>
                <c:pt idx="0">
                  <c:v>Cardiomyopathy/2005-2008 (N=7,017)</c:v>
                </c:pt>
              </c:strCache>
            </c:strRef>
          </c:tx>
          <c:spPr>
            <a:ln w="47625">
              <a:solidFill>
                <a:srgbClr val="FFFF00"/>
              </a:solidFill>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Sheet1!$B$2:$B$32</c:f>
              <c:numCache>
                <c:formatCode>General</c:formatCode>
                <c:ptCount val="31"/>
                <c:pt idx="0">
                  <c:v>0</c:v>
                </c:pt>
                <c:pt idx="1">
                  <c:v>1.2826000000000001E-2</c:v>
                </c:pt>
                <c:pt idx="2">
                  <c:v>1.5679999999999999E-2</c:v>
                </c:pt>
                <c:pt idx="3">
                  <c:v>1.8960999999999999E-2</c:v>
                </c:pt>
                <c:pt idx="4">
                  <c:v>2.0531000000000001E-2</c:v>
                </c:pt>
                <c:pt idx="5">
                  <c:v>2.2814000000000001E-2</c:v>
                </c:pt>
                <c:pt idx="6">
                  <c:v>2.4098999999999999E-2</c:v>
                </c:pt>
                <c:pt idx="7">
                  <c:v>2.5382999999999999E-2</c:v>
                </c:pt>
                <c:pt idx="8">
                  <c:v>2.7382E-2</c:v>
                </c:pt>
                <c:pt idx="9">
                  <c:v>2.8381E-2</c:v>
                </c:pt>
                <c:pt idx="10">
                  <c:v>2.9094999999999999E-2</c:v>
                </c:pt>
                <c:pt idx="11">
                  <c:v>3.0238999999999999E-2</c:v>
                </c:pt>
                <c:pt idx="12">
                  <c:v>3.1813000000000001E-2</c:v>
                </c:pt>
                <c:pt idx="13">
                  <c:v>3.3103E-2</c:v>
                </c:pt>
                <c:pt idx="14">
                  <c:v>3.3675999999999998E-2</c:v>
                </c:pt>
                <c:pt idx="15">
                  <c:v>3.4250000000000003E-2</c:v>
                </c:pt>
                <c:pt idx="16">
                  <c:v>3.4393E-2</c:v>
                </c:pt>
                <c:pt idx="17">
                  <c:v>3.4824000000000001E-2</c:v>
                </c:pt>
                <c:pt idx="18">
                  <c:v>3.5541999999999997E-2</c:v>
                </c:pt>
                <c:pt idx="19">
                  <c:v>3.5830000000000001E-2</c:v>
                </c:pt>
                <c:pt idx="20">
                  <c:v>3.6262000000000003E-2</c:v>
                </c:pt>
                <c:pt idx="21">
                  <c:v>3.6549999999999999E-2</c:v>
                </c:pt>
                <c:pt idx="22">
                  <c:v>3.7269999999999998E-2</c:v>
                </c:pt>
                <c:pt idx="23">
                  <c:v>3.7701999999999999E-2</c:v>
                </c:pt>
                <c:pt idx="24">
                  <c:v>3.7990000000000003E-2</c:v>
                </c:pt>
                <c:pt idx="25">
                  <c:v>3.8567999999999998E-2</c:v>
                </c:pt>
                <c:pt idx="26">
                  <c:v>3.8857000000000003E-2</c:v>
                </c:pt>
                <c:pt idx="27">
                  <c:v>3.9289999999999999E-2</c:v>
                </c:pt>
                <c:pt idx="28">
                  <c:v>3.9869000000000002E-2</c:v>
                </c:pt>
                <c:pt idx="29">
                  <c:v>3.9869000000000002E-2</c:v>
                </c:pt>
                <c:pt idx="30">
                  <c:v>3.9869000000000002E-2</c:v>
                </c:pt>
              </c:numCache>
            </c:numRef>
          </c:yVal>
          <c:smooth val="0"/>
        </c:ser>
        <c:ser>
          <c:idx val="1"/>
          <c:order val="1"/>
          <c:tx>
            <c:strRef>
              <c:f>Sheet1!$C$1</c:f>
              <c:strCache>
                <c:ptCount val="1"/>
                <c:pt idx="0">
                  <c:v>Cardiomyopathy/2009-2013 (N=9,622)</c:v>
                </c:pt>
              </c:strCache>
            </c:strRef>
          </c:tx>
          <c:spPr>
            <a:ln w="47625">
              <a:solidFill>
                <a:srgbClr val="00FFFF"/>
              </a:solidFill>
              <a:prstDash val="solid"/>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Sheet1!$C$2:$C$32</c:f>
              <c:numCache>
                <c:formatCode>General</c:formatCode>
                <c:ptCount val="31"/>
                <c:pt idx="0">
                  <c:v>0</c:v>
                </c:pt>
                <c:pt idx="1">
                  <c:v>6.7549999999999997E-3</c:v>
                </c:pt>
                <c:pt idx="2">
                  <c:v>9.3559999999999997E-3</c:v>
                </c:pt>
                <c:pt idx="3">
                  <c:v>1.196E-2</c:v>
                </c:pt>
                <c:pt idx="4">
                  <c:v>1.4357E-2</c:v>
                </c:pt>
                <c:pt idx="5">
                  <c:v>1.5713000000000001E-2</c:v>
                </c:pt>
                <c:pt idx="6">
                  <c:v>1.6652E-2</c:v>
                </c:pt>
                <c:pt idx="7">
                  <c:v>1.7697000000000001E-2</c:v>
                </c:pt>
                <c:pt idx="8">
                  <c:v>1.8741000000000001E-2</c:v>
                </c:pt>
                <c:pt idx="9">
                  <c:v>1.9578000000000002E-2</c:v>
                </c:pt>
                <c:pt idx="10">
                  <c:v>2.0310000000000002E-2</c:v>
                </c:pt>
                <c:pt idx="11">
                  <c:v>2.0937999999999998E-2</c:v>
                </c:pt>
                <c:pt idx="12">
                  <c:v>2.2298999999999999E-2</c:v>
                </c:pt>
                <c:pt idx="13">
                  <c:v>2.2717999999999999E-2</c:v>
                </c:pt>
                <c:pt idx="14">
                  <c:v>2.3452000000000001E-2</c:v>
                </c:pt>
                <c:pt idx="15">
                  <c:v>2.4081000000000002E-2</c:v>
                </c:pt>
                <c:pt idx="16">
                  <c:v>2.5131000000000001E-2</c:v>
                </c:pt>
                <c:pt idx="17">
                  <c:v>2.5340999999999999E-2</c:v>
                </c:pt>
                <c:pt idx="18">
                  <c:v>2.5551999999999998E-2</c:v>
                </c:pt>
                <c:pt idx="19">
                  <c:v>2.6183000000000001E-2</c:v>
                </c:pt>
                <c:pt idx="20">
                  <c:v>2.6919999999999999E-2</c:v>
                </c:pt>
                <c:pt idx="21">
                  <c:v>2.7446999999999999E-2</c:v>
                </c:pt>
                <c:pt idx="22">
                  <c:v>2.7869000000000001E-2</c:v>
                </c:pt>
                <c:pt idx="23">
                  <c:v>2.8396999999999999E-2</c:v>
                </c:pt>
                <c:pt idx="24">
                  <c:v>2.9135999999999999E-2</c:v>
                </c:pt>
                <c:pt idx="25">
                  <c:v>2.9451999999999999E-2</c:v>
                </c:pt>
                <c:pt idx="26">
                  <c:v>2.9874999999999999E-2</c:v>
                </c:pt>
                <c:pt idx="27">
                  <c:v>3.0086999999999999E-2</c:v>
                </c:pt>
                <c:pt idx="28">
                  <c:v>3.0404E-2</c:v>
                </c:pt>
                <c:pt idx="29">
                  <c:v>3.0404E-2</c:v>
                </c:pt>
                <c:pt idx="30">
                  <c:v>3.0616000000000001E-2</c:v>
                </c:pt>
              </c:numCache>
            </c:numRef>
          </c:yVal>
          <c:smooth val="0"/>
        </c:ser>
        <c:ser>
          <c:idx val="2"/>
          <c:order val="2"/>
          <c:tx>
            <c:strRef>
              <c:f>Sheet1!$D$1</c:f>
              <c:strCache>
                <c:ptCount val="1"/>
                <c:pt idx="0">
                  <c:v>CAD/2005-2008 (N=5,170)</c:v>
                </c:pt>
              </c:strCache>
            </c:strRef>
          </c:tx>
          <c:spPr>
            <a:ln w="47625">
              <a:solidFill>
                <a:srgbClr val="FF0000"/>
              </a:solidFill>
              <a:prstDash val="solid"/>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Sheet1!$D$2:$D$32</c:f>
              <c:numCache>
                <c:formatCode>General</c:formatCode>
                <c:ptCount val="31"/>
                <c:pt idx="0">
                  <c:v>0</c:v>
                </c:pt>
                <c:pt idx="1">
                  <c:v>1.4312999999999999E-2</c:v>
                </c:pt>
                <c:pt idx="2">
                  <c:v>2.0315E-2</c:v>
                </c:pt>
                <c:pt idx="3">
                  <c:v>2.2445E-2</c:v>
                </c:pt>
                <c:pt idx="4">
                  <c:v>2.3800999999999999E-2</c:v>
                </c:pt>
                <c:pt idx="5">
                  <c:v>2.5736999999999999E-2</c:v>
                </c:pt>
                <c:pt idx="6">
                  <c:v>2.6318000000000001E-2</c:v>
                </c:pt>
                <c:pt idx="7">
                  <c:v>2.8836000000000001E-2</c:v>
                </c:pt>
                <c:pt idx="8">
                  <c:v>2.9998E-2</c:v>
                </c:pt>
                <c:pt idx="9">
                  <c:v>3.1354E-2</c:v>
                </c:pt>
                <c:pt idx="10">
                  <c:v>3.2710000000000003E-2</c:v>
                </c:pt>
                <c:pt idx="11">
                  <c:v>3.3679000000000001E-2</c:v>
                </c:pt>
                <c:pt idx="12">
                  <c:v>3.4065999999999999E-2</c:v>
                </c:pt>
                <c:pt idx="13">
                  <c:v>3.4647999999999998E-2</c:v>
                </c:pt>
                <c:pt idx="14">
                  <c:v>3.5230999999999998E-2</c:v>
                </c:pt>
                <c:pt idx="15">
                  <c:v>3.5618999999999998E-2</c:v>
                </c:pt>
                <c:pt idx="16">
                  <c:v>3.6396999999999999E-2</c:v>
                </c:pt>
                <c:pt idx="17">
                  <c:v>3.6979999999999999E-2</c:v>
                </c:pt>
                <c:pt idx="18">
                  <c:v>3.7368999999999999E-2</c:v>
                </c:pt>
                <c:pt idx="19">
                  <c:v>3.8148000000000001E-2</c:v>
                </c:pt>
                <c:pt idx="20">
                  <c:v>3.8732000000000003E-2</c:v>
                </c:pt>
                <c:pt idx="21">
                  <c:v>3.9705999999999998E-2</c:v>
                </c:pt>
                <c:pt idx="22">
                  <c:v>4.0291E-2</c:v>
                </c:pt>
                <c:pt idx="23">
                  <c:v>4.0681000000000002E-2</c:v>
                </c:pt>
                <c:pt idx="24">
                  <c:v>4.1071000000000003E-2</c:v>
                </c:pt>
                <c:pt idx="25">
                  <c:v>4.1266999999999998E-2</c:v>
                </c:pt>
                <c:pt idx="26">
                  <c:v>4.1266999999999998E-2</c:v>
                </c:pt>
                <c:pt idx="27">
                  <c:v>4.1461999999999999E-2</c:v>
                </c:pt>
                <c:pt idx="28">
                  <c:v>4.1461999999999999E-2</c:v>
                </c:pt>
                <c:pt idx="29">
                  <c:v>4.1658000000000001E-2</c:v>
                </c:pt>
                <c:pt idx="30">
                  <c:v>4.1854000000000002E-2</c:v>
                </c:pt>
              </c:numCache>
            </c:numRef>
          </c:yVal>
          <c:smooth val="0"/>
        </c:ser>
        <c:ser>
          <c:idx val="3"/>
          <c:order val="3"/>
          <c:tx>
            <c:strRef>
              <c:f>Sheet1!$E$1</c:f>
              <c:strCache>
                <c:ptCount val="1"/>
                <c:pt idx="0">
                  <c:v>CAD/2009-2013 (N=6,156)</c:v>
                </c:pt>
              </c:strCache>
            </c:strRef>
          </c:tx>
          <c:spPr>
            <a:ln w="47625">
              <a:solidFill>
                <a:srgbClr val="00FF00"/>
              </a:solidFill>
              <a:prstDash val="solid"/>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Sheet1!$E$2:$E$32</c:f>
              <c:numCache>
                <c:formatCode>General</c:formatCode>
                <c:ptCount val="31"/>
                <c:pt idx="0">
                  <c:v>0</c:v>
                </c:pt>
                <c:pt idx="1">
                  <c:v>7.7970000000000001E-3</c:v>
                </c:pt>
                <c:pt idx="2">
                  <c:v>8.9359999999999995E-3</c:v>
                </c:pt>
                <c:pt idx="3">
                  <c:v>1.1540999999999999E-2</c:v>
                </c:pt>
                <c:pt idx="4">
                  <c:v>1.3658999999999999E-2</c:v>
                </c:pt>
                <c:pt idx="5">
                  <c:v>1.4963000000000001E-2</c:v>
                </c:pt>
                <c:pt idx="6">
                  <c:v>1.6920000000000001E-2</c:v>
                </c:pt>
                <c:pt idx="7">
                  <c:v>1.7572000000000001E-2</c:v>
                </c:pt>
                <c:pt idx="8">
                  <c:v>1.8714000000000001E-2</c:v>
                </c:pt>
                <c:pt idx="9">
                  <c:v>2.0183E-2</c:v>
                </c:pt>
                <c:pt idx="10">
                  <c:v>2.0836E-2</c:v>
                </c:pt>
                <c:pt idx="11">
                  <c:v>2.1489999999999999E-2</c:v>
                </c:pt>
                <c:pt idx="12">
                  <c:v>2.2307E-2</c:v>
                </c:pt>
                <c:pt idx="13">
                  <c:v>2.3286999999999999E-2</c:v>
                </c:pt>
                <c:pt idx="14">
                  <c:v>2.3941E-2</c:v>
                </c:pt>
                <c:pt idx="15">
                  <c:v>2.4268000000000001E-2</c:v>
                </c:pt>
                <c:pt idx="16">
                  <c:v>2.4268000000000001E-2</c:v>
                </c:pt>
                <c:pt idx="17">
                  <c:v>2.5087000000000002E-2</c:v>
                </c:pt>
                <c:pt idx="18">
                  <c:v>2.5906999999999999E-2</c:v>
                </c:pt>
                <c:pt idx="19">
                  <c:v>2.6234E-2</c:v>
                </c:pt>
                <c:pt idx="20">
                  <c:v>2.6726E-2</c:v>
                </c:pt>
                <c:pt idx="21">
                  <c:v>2.7382E-2</c:v>
                </c:pt>
                <c:pt idx="22">
                  <c:v>2.8367E-2</c:v>
                </c:pt>
                <c:pt idx="23">
                  <c:v>2.9187999999999999E-2</c:v>
                </c:pt>
                <c:pt idx="24">
                  <c:v>2.9352E-2</c:v>
                </c:pt>
                <c:pt idx="25">
                  <c:v>2.9516000000000001E-2</c:v>
                </c:pt>
                <c:pt idx="26">
                  <c:v>2.9845E-2</c:v>
                </c:pt>
                <c:pt idx="27">
                  <c:v>3.0173999999999999E-2</c:v>
                </c:pt>
                <c:pt idx="28">
                  <c:v>3.0504E-2</c:v>
                </c:pt>
                <c:pt idx="29">
                  <c:v>3.0832999999999999E-2</c:v>
                </c:pt>
                <c:pt idx="30">
                  <c:v>3.1494000000000001E-2</c:v>
                </c:pt>
              </c:numCache>
            </c:numRef>
          </c:yVal>
          <c:smooth val="0"/>
        </c:ser>
        <c:dLbls>
          <c:showLegendKey val="0"/>
          <c:showVal val="0"/>
          <c:showCatName val="0"/>
          <c:showSerName val="0"/>
          <c:showPercent val="0"/>
          <c:showBubbleSize val="0"/>
        </c:dLbls>
        <c:axId val="733463336"/>
        <c:axId val="733462944"/>
        <c:extLst>
          <c:ext xmlns:c15="http://schemas.microsoft.com/office/drawing/2012/chart" uri="{02D57815-91ED-43cb-92C2-25804820EDAC}">
            <c15:filteredScatterSeries>
              <c15:ser>
                <c:idx val="4"/>
                <c:order val="4"/>
                <c:tx>
                  <c:strRef>
                    <c:extLst>
                      <c:ext uri="{02D57815-91ED-43cb-92C2-25804820EDAC}">
                        <c15:formulaRef>
                          <c15:sqref>Sheet1!$F$1</c15:sqref>
                        </c15:formulaRef>
                      </c:ext>
                    </c:extLst>
                    <c:strCache>
                      <c:ptCount val="1"/>
                      <c:pt idx="0">
                        <c:v>LCL (Cardiomyopathy/2005-2008)</c:v>
                      </c:pt>
                    </c:strCache>
                  </c:strRef>
                </c:tx>
                <c:spPr>
                  <a:ln w="47625">
                    <a:solidFill>
                      <a:srgbClr val="FFFF00"/>
                    </a:solidFill>
                    <a:prstDash val="sysDash"/>
                  </a:ln>
                </c:spPr>
                <c:marker>
                  <c:symbol val="none"/>
                </c:marker>
                <c:xVal>
                  <c:numRef>
                    <c:extLst>
                      <c:ex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c:ext uri="{02D57815-91ED-43cb-92C2-25804820EDAC}">
                        <c15:formulaRef>
                          <c15:sqref>Sheet1!$F$2:$F$32</c15:sqref>
                        </c15:formulaRef>
                      </c:ext>
                    </c:extLst>
                    <c:numCache>
                      <c:formatCode>General</c:formatCode>
                      <c:ptCount val="31"/>
                      <c:pt idx="0">
                        <c:v>0</c:v>
                      </c:pt>
                      <c:pt idx="1">
                        <c:v>1.0415000000000001E-2</c:v>
                      </c:pt>
                      <c:pt idx="2">
                        <c:v>1.2992999999999999E-2</c:v>
                      </c:pt>
                      <c:pt idx="3">
                        <c:v>1.5989E-2</c:v>
                      </c:pt>
                      <c:pt idx="4">
                        <c:v>1.7430000000000001E-2</c:v>
                      </c:pt>
                      <c:pt idx="5">
                        <c:v>1.9536000000000001E-2</c:v>
                      </c:pt>
                      <c:pt idx="6">
                        <c:v>2.0725E-2</c:v>
                      </c:pt>
                      <c:pt idx="7">
                        <c:v>2.1916000000000001E-2</c:v>
                      </c:pt>
                      <c:pt idx="8">
                        <c:v>2.3775000000000001E-2</c:v>
                      </c:pt>
                      <c:pt idx="9">
                        <c:v>2.4705999999999999E-2</c:v>
                      </c:pt>
                      <c:pt idx="10">
                        <c:v>2.5373E-2</c:v>
                      </c:pt>
                      <c:pt idx="11">
                        <c:v>2.6440999999999999E-2</c:v>
                      </c:pt>
                      <c:pt idx="12">
                        <c:v>2.7914000000000001E-2</c:v>
                      </c:pt>
                      <c:pt idx="13">
                        <c:v>2.9121999999999999E-2</c:v>
                      </c:pt>
                      <c:pt idx="14">
                        <c:v>2.9659999999999999E-2</c:v>
                      </c:pt>
                      <c:pt idx="15">
                        <c:v>3.0199E-2</c:v>
                      </c:pt>
                      <c:pt idx="16">
                        <c:v>3.0332999999999999E-2</c:v>
                      </c:pt>
                      <c:pt idx="17">
                        <c:v>3.0738000000000001E-2</c:v>
                      </c:pt>
                      <c:pt idx="18">
                        <c:v>3.1413000000000003E-2</c:v>
                      </c:pt>
                      <c:pt idx="19">
                        <c:v>3.1683000000000003E-2</c:v>
                      </c:pt>
                      <c:pt idx="20">
                        <c:v>3.2088999999999999E-2</c:v>
                      </c:pt>
                      <c:pt idx="21">
                        <c:v>3.236E-2</c:v>
                      </c:pt>
                      <c:pt idx="22">
                        <c:v>3.3037999999999998E-2</c:v>
                      </c:pt>
                      <c:pt idx="23">
                        <c:v>3.3445000000000003E-2</c:v>
                      </c:pt>
                      <c:pt idx="24">
                        <c:v>3.3716000000000003E-2</c:v>
                      </c:pt>
                      <c:pt idx="25">
                        <c:v>3.4261E-2</c:v>
                      </c:pt>
                      <c:pt idx="26">
                        <c:v>3.4533000000000001E-2</c:v>
                      </c:pt>
                      <c:pt idx="27">
                        <c:v>3.4942000000000001E-2</c:v>
                      </c:pt>
                      <c:pt idx="28">
                        <c:v>3.5486999999999998E-2</c:v>
                      </c:pt>
                      <c:pt idx="29">
                        <c:v>3.5486999999999998E-2</c:v>
                      </c:pt>
                      <c:pt idx="30">
                        <c:v>3.5486999999999998E-2</c:v>
                      </c:pt>
                    </c:numCache>
                  </c:numRef>
                </c:yVal>
                <c:smooth val="0"/>
              </c15:ser>
            </c15:filteredScatterSeries>
            <c15:filteredScatter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LCL (Cardiomyopathy/2009-2013)</c:v>
                      </c:pt>
                    </c:strCache>
                  </c:strRef>
                </c:tx>
                <c:spPr>
                  <a:ln w="47625">
                    <a:solidFill>
                      <a:srgbClr val="00FFFF"/>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Sheet1!$G$2:$G$32</c15:sqref>
                        </c15:formulaRef>
                      </c:ext>
                    </c:extLst>
                    <c:numCache>
                      <c:formatCode>General</c:formatCode>
                      <c:ptCount val="31"/>
                      <c:pt idx="0">
                        <c:v>0</c:v>
                      </c:pt>
                      <c:pt idx="1">
                        <c:v>5.2779999999999997E-3</c:v>
                      </c:pt>
                      <c:pt idx="2">
                        <c:v>7.5909999999999997E-3</c:v>
                      </c:pt>
                      <c:pt idx="3">
                        <c:v>9.946E-3</c:v>
                      </c:pt>
                      <c:pt idx="4">
                        <c:v>1.2137E-2</c:v>
                      </c:pt>
                      <c:pt idx="5">
                        <c:v>1.3384E-2</c:v>
                      </c:pt>
                      <c:pt idx="6">
                        <c:v>1.4250000000000001E-2</c:v>
                      </c:pt>
                      <c:pt idx="7">
                        <c:v>1.5216E-2</c:v>
                      </c:pt>
                      <c:pt idx="8">
                        <c:v>1.6185000000000001E-2</c:v>
                      </c:pt>
                      <c:pt idx="9">
                        <c:v>1.6961E-2</c:v>
                      </c:pt>
                      <c:pt idx="10">
                        <c:v>1.7642999999999999E-2</c:v>
                      </c:pt>
                      <c:pt idx="11">
                        <c:v>1.8227E-2</c:v>
                      </c:pt>
                      <c:pt idx="12">
                        <c:v>1.9498000000000001E-2</c:v>
                      </c:pt>
                      <c:pt idx="13">
                        <c:v>1.9889E-2</c:v>
                      </c:pt>
                      <c:pt idx="14">
                        <c:v>2.0576000000000001E-2</c:v>
                      </c:pt>
                      <c:pt idx="15">
                        <c:v>2.1165E-2</c:v>
                      </c:pt>
                      <c:pt idx="16">
                        <c:v>2.215E-2</c:v>
                      </c:pt>
                      <c:pt idx="17">
                        <c:v>2.2346999999999999E-2</c:v>
                      </c:pt>
                      <c:pt idx="18">
                        <c:v>2.2544000000000002E-2</c:v>
                      </c:pt>
                      <c:pt idx="19">
                        <c:v>2.3137000000000001E-2</c:v>
                      </c:pt>
                      <c:pt idx="20">
                        <c:v>2.383E-2</c:v>
                      </c:pt>
                      <c:pt idx="21">
                        <c:v>2.4326E-2</c:v>
                      </c:pt>
                      <c:pt idx="22">
                        <c:v>2.4722999999999998E-2</c:v>
                      </c:pt>
                      <c:pt idx="23">
                        <c:v>2.5219999999999999E-2</c:v>
                      </c:pt>
                      <c:pt idx="24">
                        <c:v>2.5916000000000002E-2</c:v>
                      </c:pt>
                      <c:pt idx="25">
                        <c:v>2.6214999999999999E-2</c:v>
                      </c:pt>
                      <c:pt idx="26">
                        <c:v>2.6613000000000001E-2</c:v>
                      </c:pt>
                      <c:pt idx="27">
                        <c:v>2.6813E-2</c:v>
                      </c:pt>
                      <c:pt idx="28">
                        <c:v>2.7112000000000001E-2</c:v>
                      </c:pt>
                      <c:pt idx="29">
                        <c:v>2.7112000000000001E-2</c:v>
                      </c:pt>
                      <c:pt idx="30">
                        <c:v>2.7311999999999999E-2</c:v>
                      </c:pt>
                    </c:numCache>
                  </c:numRef>
                </c:yVal>
                <c:smooth val="0"/>
              </c15:ser>
            </c15:filteredScatterSeries>
            <c15:filteredScatterSeries>
              <c15:ser>
                <c:idx val="6"/>
                <c:order val="6"/>
                <c:tx>
                  <c:strRef>
                    <c:extLst xmlns:c15="http://schemas.microsoft.com/office/drawing/2012/chart">
                      <c:ext xmlns:c15="http://schemas.microsoft.com/office/drawing/2012/chart" uri="{02D57815-91ED-43cb-92C2-25804820EDAC}">
                        <c15:formulaRef>
                          <c15:sqref>Sheet1!$H$1</c15:sqref>
                        </c15:formulaRef>
                      </c:ext>
                    </c:extLst>
                    <c:strCache>
                      <c:ptCount val="1"/>
                      <c:pt idx="0">
                        <c:v>LCL (CAD/2005-2008)</c:v>
                      </c:pt>
                    </c:strCache>
                  </c:strRef>
                </c:tx>
                <c:spPr>
                  <a:ln w="47625">
                    <a:solidFill>
                      <a:srgbClr val="FF0000"/>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Sheet1!$H$2:$H$32</c15:sqref>
                        </c15:formulaRef>
                      </c:ext>
                    </c:extLst>
                    <c:numCache>
                      <c:formatCode>General</c:formatCode>
                      <c:ptCount val="31"/>
                      <c:pt idx="0">
                        <c:v>0</c:v>
                      </c:pt>
                      <c:pt idx="1">
                        <c:v>1.1374E-2</c:v>
                      </c:pt>
                      <c:pt idx="2">
                        <c:v>1.6768000000000002E-2</c:v>
                      </c:pt>
                      <c:pt idx="3">
                        <c:v>1.8703999999999998E-2</c:v>
                      </c:pt>
                      <c:pt idx="4">
                        <c:v>1.9939999999999999E-2</c:v>
                      </c:pt>
                      <c:pt idx="5">
                        <c:v>2.1713E-2</c:v>
                      </c:pt>
                      <c:pt idx="6">
                        <c:v>2.2245999999999998E-2</c:v>
                      </c:pt>
                      <c:pt idx="7">
                        <c:v>2.4563000000000001E-2</c:v>
                      </c:pt>
                      <c:pt idx="8">
                        <c:v>2.5635000000000002E-2</c:v>
                      </c:pt>
                      <c:pt idx="9">
                        <c:v>2.6889E-2</c:v>
                      </c:pt>
                      <c:pt idx="10">
                        <c:v>2.8145E-2</c:v>
                      </c:pt>
                      <c:pt idx="11">
                        <c:v>2.9044E-2</c:v>
                      </c:pt>
                      <c:pt idx="12">
                        <c:v>2.9404E-2</c:v>
                      </c:pt>
                      <c:pt idx="13">
                        <c:v>2.9944999999999999E-2</c:v>
                      </c:pt>
                      <c:pt idx="14">
                        <c:v>3.0485999999999999E-2</c:v>
                      </c:pt>
                      <c:pt idx="15">
                        <c:v>3.0846999999999999E-2</c:v>
                      </c:pt>
                      <c:pt idx="16">
                        <c:v>3.1571000000000002E-2</c:v>
                      </c:pt>
                      <c:pt idx="17">
                        <c:v>3.2113999999999997E-2</c:v>
                      </c:pt>
                      <c:pt idx="18">
                        <c:v>3.2476999999999999E-2</c:v>
                      </c:pt>
                      <c:pt idx="19">
                        <c:v>3.3202000000000002E-2</c:v>
                      </c:pt>
                      <c:pt idx="20">
                        <c:v>3.3746999999999999E-2</c:v>
                      </c:pt>
                      <c:pt idx="21">
                        <c:v>3.4657E-2</c:v>
                      </c:pt>
                      <c:pt idx="22">
                        <c:v>3.5203999999999999E-2</c:v>
                      </c:pt>
                      <c:pt idx="23">
                        <c:v>3.5568000000000002E-2</c:v>
                      </c:pt>
                      <c:pt idx="24">
                        <c:v>3.5933E-2</c:v>
                      </c:pt>
                      <c:pt idx="25">
                        <c:v>3.6116000000000002E-2</c:v>
                      </c:pt>
                      <c:pt idx="26">
                        <c:v>3.6116000000000002E-2</c:v>
                      </c:pt>
                      <c:pt idx="27">
                        <c:v>3.6298999999999998E-2</c:v>
                      </c:pt>
                      <c:pt idx="28">
                        <c:v>3.6298999999999998E-2</c:v>
                      </c:pt>
                      <c:pt idx="29">
                        <c:v>3.6482000000000001E-2</c:v>
                      </c:pt>
                      <c:pt idx="30">
                        <c:v>3.6665999999999997E-2</c:v>
                      </c:pt>
                    </c:numCache>
                  </c:numRef>
                </c:yVal>
                <c:smooth val="0"/>
              </c15:ser>
            </c15:filteredScatterSeries>
            <c15:filteredScatterSeries>
              <c15:ser>
                <c:idx val="7"/>
                <c:order val="7"/>
                <c:tx>
                  <c:strRef>
                    <c:extLst xmlns:c15="http://schemas.microsoft.com/office/drawing/2012/chart">
                      <c:ext xmlns:c15="http://schemas.microsoft.com/office/drawing/2012/chart" uri="{02D57815-91ED-43cb-92C2-25804820EDAC}">
                        <c15:formulaRef>
                          <c15:sqref>Sheet1!$I$1</c15:sqref>
                        </c15:formulaRef>
                      </c:ext>
                    </c:extLst>
                    <c:strCache>
                      <c:ptCount val="1"/>
                      <c:pt idx="0">
                        <c:v>LCL (CAD/2009-2013)</c:v>
                      </c:pt>
                    </c:strCache>
                  </c:strRef>
                </c:tx>
                <c:spPr>
                  <a:ln w="47625">
                    <a:solidFill>
                      <a:srgbClr val="00FF00"/>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Sheet1!$I$2:$I$32</c15:sqref>
                        </c15:formulaRef>
                      </c:ext>
                    </c:extLst>
                    <c:numCache>
                      <c:formatCode>General</c:formatCode>
                      <c:ptCount val="31"/>
                      <c:pt idx="0">
                        <c:v>0</c:v>
                      </c:pt>
                      <c:pt idx="1">
                        <c:v>5.8469999999999998E-3</c:v>
                      </c:pt>
                      <c:pt idx="2">
                        <c:v>6.8310000000000003E-3</c:v>
                      </c:pt>
                      <c:pt idx="3">
                        <c:v>9.1179999999999994E-3</c:v>
                      </c:pt>
                      <c:pt idx="4">
                        <c:v>1.1003000000000001E-2</c:v>
                      </c:pt>
                      <c:pt idx="5">
                        <c:v>1.2172000000000001E-2</c:v>
                      </c:pt>
                      <c:pt idx="6">
                        <c:v>1.3938000000000001E-2</c:v>
                      </c:pt>
                      <c:pt idx="7">
                        <c:v>1.4529E-2</c:v>
                      </c:pt>
                      <c:pt idx="8">
                        <c:v>1.5566E-2</c:v>
                      </c:pt>
                      <c:pt idx="9">
                        <c:v>1.6906000000000001E-2</c:v>
                      </c:pt>
                      <c:pt idx="10">
                        <c:v>1.7503000000000001E-2</c:v>
                      </c:pt>
                      <c:pt idx="11">
                        <c:v>1.8100999999999999E-2</c:v>
                      </c:pt>
                      <c:pt idx="12">
                        <c:v>1.8851E-2</c:v>
                      </c:pt>
                      <c:pt idx="13">
                        <c:v>1.9751999999999999E-2</c:v>
                      </c:pt>
                      <c:pt idx="14">
                        <c:v>2.0353E-2</c:v>
                      </c:pt>
                      <c:pt idx="15">
                        <c:v>2.0655E-2</c:v>
                      </c:pt>
                      <c:pt idx="16">
                        <c:v>2.0655E-2</c:v>
                      </c:pt>
                      <c:pt idx="17">
                        <c:v>2.1409999999999998E-2</c:v>
                      </c:pt>
                      <c:pt idx="18">
                        <c:v>2.2166000000000002E-2</c:v>
                      </c:pt>
                      <c:pt idx="19">
                        <c:v>2.2468999999999999E-2</c:v>
                      </c:pt>
                      <c:pt idx="20">
                        <c:v>2.2924E-2</c:v>
                      </c:pt>
                      <c:pt idx="21">
                        <c:v>2.3531E-2</c:v>
                      </c:pt>
                      <c:pt idx="22">
                        <c:v>2.4444E-2</c:v>
                      </c:pt>
                      <c:pt idx="23">
                        <c:v>2.5205999999999999E-2</c:v>
                      </c:pt>
                      <c:pt idx="24">
                        <c:v>2.5357999999999999E-2</c:v>
                      </c:pt>
                      <c:pt idx="25">
                        <c:v>2.5510999999999999E-2</c:v>
                      </c:pt>
                      <c:pt idx="26">
                        <c:v>2.5815999999999999E-2</c:v>
                      </c:pt>
                      <c:pt idx="27">
                        <c:v>2.6121999999999999E-2</c:v>
                      </c:pt>
                      <c:pt idx="28">
                        <c:v>2.6429000000000001E-2</c:v>
                      </c:pt>
                      <c:pt idx="29">
                        <c:v>2.6734999999999998E-2</c:v>
                      </c:pt>
                      <c:pt idx="30">
                        <c:v>2.7349999999999999E-2</c:v>
                      </c:pt>
                    </c:numCache>
                  </c:numRef>
                </c:yVal>
                <c:smooth val="0"/>
              </c15:ser>
            </c15:filteredScatterSeries>
            <c15:filteredScatterSeries>
              <c15:ser>
                <c:idx val="8"/>
                <c:order val="8"/>
                <c:tx>
                  <c:strRef>
                    <c:extLst xmlns:c15="http://schemas.microsoft.com/office/drawing/2012/chart">
                      <c:ext xmlns:c15="http://schemas.microsoft.com/office/drawing/2012/chart" uri="{02D57815-91ED-43cb-92C2-25804820EDAC}">
                        <c15:formulaRef>
                          <c15:sqref>Sheet1!$J$1</c15:sqref>
                        </c15:formulaRef>
                      </c:ext>
                    </c:extLst>
                    <c:strCache>
                      <c:ptCount val="1"/>
                      <c:pt idx="0">
                        <c:v>UCL (Cardiomyopathy/2005-2008)</c:v>
                      </c:pt>
                    </c:strCache>
                  </c:strRef>
                </c:tx>
                <c:spPr>
                  <a:ln w="47625">
                    <a:solidFill>
                      <a:srgbClr val="FFFF00"/>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Sheet1!$J$2:$J$32</c15:sqref>
                        </c15:formulaRef>
                      </c:ext>
                    </c:extLst>
                    <c:numCache>
                      <c:formatCode>General</c:formatCode>
                      <c:ptCount val="31"/>
                      <c:pt idx="0">
                        <c:v>0</c:v>
                      </c:pt>
                      <c:pt idx="1">
                        <c:v>1.5644999999999999E-2</c:v>
                      </c:pt>
                      <c:pt idx="2">
                        <c:v>1.8768E-2</c:v>
                      </c:pt>
                      <c:pt idx="3">
                        <c:v>2.2328000000000001E-2</c:v>
                      </c:pt>
                      <c:pt idx="4">
                        <c:v>2.4022999999999999E-2</c:v>
                      </c:pt>
                      <c:pt idx="5">
                        <c:v>2.648E-2</c:v>
                      </c:pt>
                      <c:pt idx="6">
                        <c:v>2.7858000000000001E-2</c:v>
                      </c:pt>
                      <c:pt idx="7">
                        <c:v>2.9232999999999999E-2</c:v>
                      </c:pt>
                      <c:pt idx="8">
                        <c:v>3.1368E-2</c:v>
                      </c:pt>
                      <c:pt idx="9">
                        <c:v>3.2432999999999997E-2</c:v>
                      </c:pt>
                      <c:pt idx="10">
                        <c:v>3.3194000000000001E-2</c:v>
                      </c:pt>
                      <c:pt idx="11">
                        <c:v>3.4410999999999997E-2</c:v>
                      </c:pt>
                      <c:pt idx="12">
                        <c:v>3.6084999999999999E-2</c:v>
                      </c:pt>
                      <c:pt idx="13">
                        <c:v>3.7453E-2</c:v>
                      </c:pt>
                      <c:pt idx="14">
                        <c:v>3.8060999999999998E-2</c:v>
                      </c:pt>
                      <c:pt idx="15">
                        <c:v>3.8669000000000002E-2</c:v>
                      </c:pt>
                      <c:pt idx="16">
                        <c:v>3.8821000000000001E-2</c:v>
                      </c:pt>
                      <c:pt idx="17">
                        <c:v>3.9276999999999999E-2</c:v>
                      </c:pt>
                      <c:pt idx="18">
                        <c:v>4.0037999999999997E-2</c:v>
                      </c:pt>
                      <c:pt idx="19">
                        <c:v>4.0342000000000003E-2</c:v>
                      </c:pt>
                      <c:pt idx="20">
                        <c:v>4.0799000000000002E-2</c:v>
                      </c:pt>
                      <c:pt idx="21">
                        <c:v>4.1104000000000002E-2</c:v>
                      </c:pt>
                      <c:pt idx="22">
                        <c:v>4.1864999999999999E-2</c:v>
                      </c:pt>
                      <c:pt idx="23">
                        <c:v>4.2321999999999999E-2</c:v>
                      </c:pt>
                      <c:pt idx="24">
                        <c:v>4.2626999999999998E-2</c:v>
                      </c:pt>
                      <c:pt idx="25">
                        <c:v>4.3236999999999998E-2</c:v>
                      </c:pt>
                      <c:pt idx="26">
                        <c:v>4.3541999999999997E-2</c:v>
                      </c:pt>
                      <c:pt idx="27">
                        <c:v>4.3999999999999997E-2</c:v>
                      </c:pt>
                      <c:pt idx="28">
                        <c:v>4.4609999999999997E-2</c:v>
                      </c:pt>
                      <c:pt idx="29">
                        <c:v>4.4609999999999997E-2</c:v>
                      </c:pt>
                      <c:pt idx="30">
                        <c:v>4.4609999999999997E-2</c:v>
                      </c:pt>
                    </c:numCache>
                  </c:numRef>
                </c:yVal>
                <c:smooth val="0"/>
              </c15:ser>
            </c15:filteredScatterSeries>
            <c15:filteredScatterSeries>
              <c15:ser>
                <c:idx val="9"/>
                <c:order val="9"/>
                <c:tx>
                  <c:strRef>
                    <c:extLst xmlns:c15="http://schemas.microsoft.com/office/drawing/2012/chart">
                      <c:ext xmlns:c15="http://schemas.microsoft.com/office/drawing/2012/chart" uri="{02D57815-91ED-43cb-92C2-25804820EDAC}">
                        <c15:formulaRef>
                          <c15:sqref>Sheet1!$K$1</c15:sqref>
                        </c15:formulaRef>
                      </c:ext>
                    </c:extLst>
                    <c:strCache>
                      <c:ptCount val="1"/>
                      <c:pt idx="0">
                        <c:v>ULC (Cardiomyopathy/2009-2013)</c:v>
                      </c:pt>
                    </c:strCache>
                  </c:strRef>
                </c:tx>
                <c:spPr>
                  <a:ln w="47625">
                    <a:solidFill>
                      <a:srgbClr val="00FFFF"/>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Sheet1!$K$2:$K$32</c15:sqref>
                        </c15:formulaRef>
                      </c:ext>
                    </c:extLst>
                    <c:numCache>
                      <c:formatCode>General</c:formatCode>
                      <c:ptCount val="31"/>
                      <c:pt idx="0">
                        <c:v>0</c:v>
                      </c:pt>
                      <c:pt idx="1">
                        <c:v>8.5459999999999998E-3</c:v>
                      </c:pt>
                      <c:pt idx="2">
                        <c:v>1.1428000000000001E-2</c:v>
                      </c:pt>
                      <c:pt idx="3">
                        <c:v>1.4276E-2</c:v>
                      </c:pt>
                      <c:pt idx="4">
                        <c:v>1.6875000000000001E-2</c:v>
                      </c:pt>
                      <c:pt idx="5">
                        <c:v>1.8338E-2</c:v>
                      </c:pt>
                      <c:pt idx="6">
                        <c:v>1.9349000000000002E-2</c:v>
                      </c:pt>
                      <c:pt idx="7">
                        <c:v>2.0469999999999999E-2</c:v>
                      </c:pt>
                      <c:pt idx="8">
                        <c:v>2.1589000000000001E-2</c:v>
                      </c:pt>
                      <c:pt idx="9">
                        <c:v>2.2484000000000001E-2</c:v>
                      </c:pt>
                      <c:pt idx="10">
                        <c:v>2.3265999999999998E-2</c:v>
                      </c:pt>
                      <c:pt idx="11">
                        <c:v>2.3935999999999999E-2</c:v>
                      </c:pt>
                      <c:pt idx="12">
                        <c:v>2.5385999999999999E-2</c:v>
                      </c:pt>
                      <c:pt idx="13">
                        <c:v>2.5832000000000001E-2</c:v>
                      </c:pt>
                      <c:pt idx="14">
                        <c:v>2.6612E-2</c:v>
                      </c:pt>
                      <c:pt idx="15">
                        <c:v>2.7281E-2</c:v>
                      </c:pt>
                      <c:pt idx="16">
                        <c:v>2.8395E-2</c:v>
                      </c:pt>
                      <c:pt idx="17">
                        <c:v>2.8618000000000001E-2</c:v>
                      </c:pt>
                      <c:pt idx="18">
                        <c:v>2.8840999999999999E-2</c:v>
                      </c:pt>
                      <c:pt idx="19">
                        <c:v>2.9510000000000002E-2</c:v>
                      </c:pt>
                      <c:pt idx="20">
                        <c:v>3.0290000000000001E-2</c:v>
                      </c:pt>
                      <c:pt idx="21">
                        <c:v>3.0848E-2</c:v>
                      </c:pt>
                      <c:pt idx="22">
                        <c:v>3.1294000000000002E-2</c:v>
                      </c:pt>
                      <c:pt idx="23">
                        <c:v>3.1851999999999998E-2</c:v>
                      </c:pt>
                      <c:pt idx="24">
                        <c:v>3.2633000000000002E-2</c:v>
                      </c:pt>
                      <c:pt idx="25">
                        <c:v>3.2967000000000003E-2</c:v>
                      </c:pt>
                      <c:pt idx="26">
                        <c:v>3.3412999999999998E-2</c:v>
                      </c:pt>
                      <c:pt idx="27">
                        <c:v>3.3635999999999999E-2</c:v>
                      </c:pt>
                      <c:pt idx="28">
                        <c:v>3.3971000000000001E-2</c:v>
                      </c:pt>
                      <c:pt idx="29">
                        <c:v>3.3971000000000001E-2</c:v>
                      </c:pt>
                      <c:pt idx="30">
                        <c:v>3.4195000000000003E-2</c:v>
                      </c:pt>
                    </c:numCache>
                  </c:numRef>
                </c:yVal>
                <c:smooth val="0"/>
              </c15:ser>
            </c15:filteredScatterSeries>
            <c15:filteredScatterSeries>
              <c15:ser>
                <c:idx val="10"/>
                <c:order val="10"/>
                <c:tx>
                  <c:strRef>
                    <c:extLst xmlns:c15="http://schemas.microsoft.com/office/drawing/2012/chart">
                      <c:ext xmlns:c15="http://schemas.microsoft.com/office/drawing/2012/chart" uri="{02D57815-91ED-43cb-92C2-25804820EDAC}">
                        <c15:formulaRef>
                          <c15:sqref>Sheet1!$L$1</c15:sqref>
                        </c15:formulaRef>
                      </c:ext>
                    </c:extLst>
                    <c:strCache>
                      <c:ptCount val="1"/>
                      <c:pt idx="0">
                        <c:v>UCL (CAD/2005-2008)</c:v>
                      </c:pt>
                    </c:strCache>
                  </c:strRef>
                </c:tx>
                <c:spPr>
                  <a:ln w="47625">
                    <a:solidFill>
                      <a:srgbClr val="FF0000"/>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Sheet1!$L$2:$L$32</c15:sqref>
                        </c15:formulaRef>
                      </c:ext>
                    </c:extLst>
                    <c:numCache>
                      <c:formatCode>General</c:formatCode>
                      <c:ptCount val="31"/>
                      <c:pt idx="0">
                        <c:v>0</c:v>
                      </c:pt>
                      <c:pt idx="1">
                        <c:v>1.7801000000000001E-2</c:v>
                      </c:pt>
                      <c:pt idx="2">
                        <c:v>2.4392E-2</c:v>
                      </c:pt>
                      <c:pt idx="3">
                        <c:v>2.6710999999999999E-2</c:v>
                      </c:pt>
                      <c:pt idx="4">
                        <c:v>2.8181999999999999E-2</c:v>
                      </c:pt>
                      <c:pt idx="5">
                        <c:v>3.0277999999999999E-2</c:v>
                      </c:pt>
                      <c:pt idx="6">
                        <c:v>3.0904999999999998E-2</c:v>
                      </c:pt>
                      <c:pt idx="7">
                        <c:v>3.3618000000000002E-2</c:v>
                      </c:pt>
                      <c:pt idx="8">
                        <c:v>3.4867000000000002E-2</c:v>
                      </c:pt>
                      <c:pt idx="9">
                        <c:v>3.6322E-2</c:v>
                      </c:pt>
                      <c:pt idx="10">
                        <c:v>3.7775000000000003E-2</c:v>
                      </c:pt>
                      <c:pt idx="11">
                        <c:v>3.8811999999999999E-2</c:v>
                      </c:pt>
                      <c:pt idx="12">
                        <c:v>3.9226999999999998E-2</c:v>
                      </c:pt>
                      <c:pt idx="13">
                        <c:v>3.9849000000000002E-2</c:v>
                      </c:pt>
                      <c:pt idx="14">
                        <c:v>4.0471E-2</c:v>
                      </c:pt>
                      <c:pt idx="15">
                        <c:v>4.0885999999999999E-2</c:v>
                      </c:pt>
                      <c:pt idx="16">
                        <c:v>4.1715000000000002E-2</c:v>
                      </c:pt>
                      <c:pt idx="17">
                        <c:v>4.2338000000000001E-2</c:v>
                      </c:pt>
                      <c:pt idx="18">
                        <c:v>4.2751999999999998E-2</c:v>
                      </c:pt>
                      <c:pt idx="19">
                        <c:v>4.3582000000000003E-2</c:v>
                      </c:pt>
                      <c:pt idx="20">
                        <c:v>4.4204E-2</c:v>
                      </c:pt>
                      <c:pt idx="21">
                        <c:v>4.5241000000000003E-2</c:v>
                      </c:pt>
                      <c:pt idx="22">
                        <c:v>4.5863000000000001E-2</c:v>
                      </c:pt>
                      <c:pt idx="23">
                        <c:v>4.6276999999999999E-2</c:v>
                      </c:pt>
                      <c:pt idx="24">
                        <c:v>4.6692999999999998E-2</c:v>
                      </c:pt>
                      <c:pt idx="25">
                        <c:v>4.6899999999999997E-2</c:v>
                      </c:pt>
                      <c:pt idx="26">
                        <c:v>4.6899999999999997E-2</c:v>
                      </c:pt>
                      <c:pt idx="27">
                        <c:v>4.7107999999999997E-2</c:v>
                      </c:pt>
                      <c:pt idx="28">
                        <c:v>4.7107999999999997E-2</c:v>
                      </c:pt>
                      <c:pt idx="29">
                        <c:v>4.7315999999999997E-2</c:v>
                      </c:pt>
                      <c:pt idx="30">
                        <c:v>4.7524999999999998E-2</c:v>
                      </c:pt>
                    </c:numCache>
                  </c:numRef>
                </c:yVal>
                <c:smooth val="0"/>
              </c15:ser>
            </c15:filteredScatterSeries>
            <c15:filteredScatterSeries>
              <c15:ser>
                <c:idx val="11"/>
                <c:order val="11"/>
                <c:tx>
                  <c:strRef>
                    <c:extLst xmlns:c15="http://schemas.microsoft.com/office/drawing/2012/chart">
                      <c:ext xmlns:c15="http://schemas.microsoft.com/office/drawing/2012/chart" uri="{02D57815-91ED-43cb-92C2-25804820EDAC}">
                        <c15:formulaRef>
                          <c15:sqref>Sheet1!$M$1</c15:sqref>
                        </c15:formulaRef>
                      </c:ext>
                    </c:extLst>
                    <c:strCache>
                      <c:ptCount val="1"/>
                      <c:pt idx="0">
                        <c:v>UCL (CAD/2009-2013)</c:v>
                      </c:pt>
                    </c:strCache>
                  </c:strRef>
                </c:tx>
                <c:spPr>
                  <a:ln w="47625">
                    <a:solidFill>
                      <a:srgbClr val="00FF00"/>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Sheet1!$M$2:$M$32</c15:sqref>
                        </c15:formulaRef>
                      </c:ext>
                    </c:extLst>
                    <c:numCache>
                      <c:formatCode>General</c:formatCode>
                      <c:ptCount val="31"/>
                      <c:pt idx="0">
                        <c:v>0</c:v>
                      </c:pt>
                      <c:pt idx="1">
                        <c:v>1.0231000000000001E-2</c:v>
                      </c:pt>
                      <c:pt idx="2">
                        <c:v>1.1521E-2</c:v>
                      </c:pt>
                      <c:pt idx="3">
                        <c:v>1.4435E-2</c:v>
                      </c:pt>
                      <c:pt idx="4">
                        <c:v>1.6781000000000001E-2</c:v>
                      </c:pt>
                      <c:pt idx="5">
                        <c:v>1.8216E-2</c:v>
                      </c:pt>
                      <c:pt idx="6">
                        <c:v>2.0358999999999999E-2</c:v>
                      </c:pt>
                      <c:pt idx="7">
                        <c:v>2.1072E-2</c:v>
                      </c:pt>
                      <c:pt idx="8">
                        <c:v>2.2315000000000002E-2</c:v>
                      </c:pt>
                      <c:pt idx="9">
                        <c:v>2.3911000000000002E-2</c:v>
                      </c:pt>
                      <c:pt idx="10">
                        <c:v>2.4618999999999999E-2</c:v>
                      </c:pt>
                      <c:pt idx="11">
                        <c:v>2.5326000000000001E-2</c:v>
                      </c:pt>
                      <c:pt idx="12">
                        <c:v>2.6209E-2</c:v>
                      </c:pt>
                      <c:pt idx="13">
                        <c:v>2.7267E-2</c:v>
                      </c:pt>
                      <c:pt idx="14">
                        <c:v>2.7970999999999999E-2</c:v>
                      </c:pt>
                      <c:pt idx="15">
                        <c:v>2.8323999999999998E-2</c:v>
                      </c:pt>
                      <c:pt idx="16">
                        <c:v>2.8323999999999998E-2</c:v>
                      </c:pt>
                      <c:pt idx="17">
                        <c:v>2.9204999999999998E-2</c:v>
                      </c:pt>
                      <c:pt idx="18">
                        <c:v>3.0086000000000002E-2</c:v>
                      </c:pt>
                      <c:pt idx="19">
                        <c:v>3.0436999999999999E-2</c:v>
                      </c:pt>
                      <c:pt idx="20">
                        <c:v>3.0964999999999999E-2</c:v>
                      </c:pt>
                      <c:pt idx="21">
                        <c:v>3.1669000000000003E-2</c:v>
                      </c:pt>
                      <c:pt idx="22">
                        <c:v>3.2724000000000003E-2</c:v>
                      </c:pt>
                      <c:pt idx="23">
                        <c:v>3.3602E-2</c:v>
                      </c:pt>
                      <c:pt idx="24">
                        <c:v>3.3777000000000001E-2</c:v>
                      </c:pt>
                      <c:pt idx="25">
                        <c:v>3.3952999999999997E-2</c:v>
                      </c:pt>
                      <c:pt idx="26">
                        <c:v>3.4305000000000002E-2</c:v>
                      </c:pt>
                      <c:pt idx="27">
                        <c:v>3.4655999999999999E-2</c:v>
                      </c:pt>
                      <c:pt idx="28">
                        <c:v>3.5007999999999997E-2</c:v>
                      </c:pt>
                      <c:pt idx="29">
                        <c:v>3.5360999999999997E-2</c:v>
                      </c:pt>
                      <c:pt idx="30">
                        <c:v>3.6065E-2</c:v>
                      </c:pt>
                    </c:numCache>
                  </c:numRef>
                </c:yVal>
                <c:smooth val="0"/>
              </c15:ser>
            </c15:filteredScatterSeries>
          </c:ext>
        </c:extLst>
      </c:scatterChart>
      <c:valAx>
        <c:axId val="733463336"/>
        <c:scaling>
          <c:orientation val="minMax"/>
          <c:max val="30"/>
          <c:min val="0"/>
        </c:scaling>
        <c:delete val="0"/>
        <c:axPos val="b"/>
        <c:title>
          <c:tx>
            <c:rich>
              <a:bodyPr/>
              <a:lstStyle/>
              <a:p>
                <a:pPr>
                  <a:defRPr sz="1700"/>
                </a:pPr>
                <a:r>
                  <a:rPr lang="en-US" sz="1700" dirty="0" smtClean="0"/>
                  <a:t>Days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33462944"/>
        <c:crosses val="autoZero"/>
        <c:crossBetween val="midCat"/>
        <c:majorUnit val="2"/>
      </c:valAx>
      <c:valAx>
        <c:axId val="733462944"/>
        <c:scaling>
          <c:orientation val="minMax"/>
          <c:max val="0.1"/>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Incidence of EGF (%)</a:t>
                </a:r>
                <a:endParaRPr lang="en-US" sz="1700" b="1" i="0" baseline="0" dirty="0">
                  <a:solidFill>
                    <a:schemeClr val="tx1"/>
                  </a:solidFill>
                </a:endParaRPr>
              </a:p>
            </c:rich>
          </c:tx>
          <c:layout/>
          <c:overlay val="0"/>
        </c:title>
        <c:numFmt formatCode="0%" sourceLinked="0"/>
        <c:majorTickMark val="out"/>
        <c:minorTickMark val="none"/>
        <c:tickLblPos val="nextTo"/>
        <c:txPr>
          <a:bodyPr/>
          <a:lstStyle/>
          <a:p>
            <a:pPr>
              <a:defRPr sz="1500" b="1"/>
            </a:pPr>
            <a:endParaRPr lang="en-US"/>
          </a:p>
        </c:txPr>
        <c:crossAx val="733463336"/>
        <c:crosses val="autoZero"/>
        <c:crossBetween val="midCat"/>
      </c:valAx>
      <c:spPr>
        <a:solidFill>
          <a:schemeClr val="bg2"/>
        </a:solidFill>
        <a:ln>
          <a:solidFill>
            <a:schemeClr val="tx1"/>
          </a:solidFill>
        </a:ln>
      </c:spPr>
    </c:plotArea>
    <c:legend>
      <c:legendPos val="r"/>
      <c:layout>
        <c:manualLayout>
          <c:xMode val="edge"/>
          <c:yMode val="edge"/>
          <c:x val="0.10561145564769005"/>
          <c:y val="4.5306279022814457E-2"/>
          <c:w val="0.86651888622617823"/>
          <c:h val="0.18374641631334548"/>
        </c:manualLayout>
      </c:layout>
      <c:overlay val="0"/>
      <c:spPr>
        <a:solidFill>
          <a:schemeClr val="bg2"/>
        </a:solidFill>
        <a:ln>
          <a:solidFill>
            <a:schemeClr val="tx1">
              <a:tint val="75000"/>
              <a:shade val="95000"/>
              <a:satMod val="105000"/>
            </a:schemeClr>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Death</c:v>
                </c:pt>
              </c:strCache>
            </c:strRef>
          </c:tx>
          <c:spPr>
            <a:gradFill flip="none" rotWithShape="1">
              <a:gsLst>
                <a:gs pos="0">
                  <a:srgbClr val="CCCC00"/>
                </a:gs>
                <a:gs pos="50000">
                  <a:srgbClr val="FFFF00"/>
                </a:gs>
                <a:gs pos="100000">
                  <a:srgbClr val="CCCC00"/>
                </a:gs>
              </a:gsLst>
              <a:lin ang="10800000" scaled="1"/>
              <a:tileRect/>
            </a:gradFill>
            <a:ln>
              <a:solidFill>
                <a:schemeClr val="bg2"/>
              </a:solidFill>
            </a:ln>
          </c:spPr>
          <c:invertIfNegative val="0"/>
          <c:cat>
            <c:strRef>
              <c:f>Sheet1!$A$2:$A$5</c:f>
              <c:strCache>
                <c:ptCount val="4"/>
                <c:pt idx="0">
                  <c:v>18-39 (N=5,450)</c:v>
                </c:pt>
                <c:pt idx="1">
                  <c:v>40-59 (N=16,143)</c:v>
                </c:pt>
                <c:pt idx="2">
                  <c:v>60-69 (N=8,850)</c:v>
                </c:pt>
                <c:pt idx="3">
                  <c:v>70+ (N=511)</c:v>
                </c:pt>
              </c:strCache>
            </c:strRef>
          </c:cat>
          <c:val>
            <c:numRef>
              <c:f>Sheet1!$B$2:$B$5</c:f>
              <c:numCache>
                <c:formatCode>General</c:formatCode>
                <c:ptCount val="4"/>
                <c:pt idx="0">
                  <c:v>3.4859000000000001E-2</c:v>
                </c:pt>
                <c:pt idx="1">
                  <c:v>3.5998000000000002E-2</c:v>
                </c:pt>
                <c:pt idx="2">
                  <c:v>3.7734999999999998E-2</c:v>
                </c:pt>
                <c:pt idx="3">
                  <c:v>2.7400999999999998E-2</c:v>
                </c:pt>
              </c:numCache>
            </c:numRef>
          </c:val>
        </c:ser>
        <c:ser>
          <c:idx val="1"/>
          <c:order val="1"/>
          <c:tx>
            <c:strRef>
              <c:f>Sheet1!$C$1</c:f>
              <c:strCache>
                <c:ptCount val="1"/>
                <c:pt idx="0">
                  <c:v>Retransplant</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Sheet1!$A$2:$A$5</c:f>
              <c:strCache>
                <c:ptCount val="4"/>
                <c:pt idx="0">
                  <c:v>18-39 (N=5,450)</c:v>
                </c:pt>
                <c:pt idx="1">
                  <c:v>40-59 (N=16,143)</c:v>
                </c:pt>
                <c:pt idx="2">
                  <c:v>60-69 (N=8,850)</c:v>
                </c:pt>
                <c:pt idx="3">
                  <c:v>70+ (N=511)</c:v>
                </c:pt>
              </c:strCache>
            </c:strRef>
          </c:cat>
          <c:val>
            <c:numRef>
              <c:f>Sheet1!$C$2:$C$5</c:f>
              <c:numCache>
                <c:formatCode>General</c:formatCode>
                <c:ptCount val="4"/>
                <c:pt idx="0">
                  <c:v>1.108021E-3</c:v>
                </c:pt>
                <c:pt idx="1">
                  <c:v>1.6772040000000001E-3</c:v>
                </c:pt>
                <c:pt idx="2">
                  <c:v>1.019414E-3</c:v>
                </c:pt>
                <c:pt idx="3">
                  <c:v>1.9569470000000001E-3</c:v>
                </c:pt>
              </c:numCache>
            </c:numRef>
          </c:val>
        </c:ser>
        <c:dLbls>
          <c:showLegendKey val="0"/>
          <c:showVal val="0"/>
          <c:showCatName val="0"/>
          <c:showSerName val="0"/>
          <c:showPercent val="0"/>
          <c:showBubbleSize val="0"/>
        </c:dLbls>
        <c:gapWidth val="35"/>
        <c:overlap val="100"/>
        <c:axId val="533197320"/>
        <c:axId val="533197712"/>
      </c:barChart>
      <c:catAx>
        <c:axId val="533197320"/>
        <c:scaling>
          <c:orientation val="minMax"/>
        </c:scaling>
        <c:delete val="0"/>
        <c:axPos val="b"/>
        <c:numFmt formatCode="General" sourceLinked="1"/>
        <c:majorTickMark val="out"/>
        <c:minorTickMark val="none"/>
        <c:tickLblPos val="nextTo"/>
        <c:txPr>
          <a:bodyPr rot="0"/>
          <a:lstStyle/>
          <a:p>
            <a:pPr>
              <a:defRPr sz="1500" b="1"/>
            </a:pPr>
            <a:endParaRPr lang="en-US"/>
          </a:p>
        </c:txPr>
        <c:crossAx val="533197712"/>
        <c:crosses val="autoZero"/>
        <c:auto val="1"/>
        <c:lblAlgn val="ctr"/>
        <c:lblOffset val="100"/>
        <c:noMultiLvlLbl val="0"/>
      </c:catAx>
      <c:valAx>
        <c:axId val="533197712"/>
        <c:scaling>
          <c:orientation val="minMax"/>
          <c:max val="0.1"/>
        </c:scaling>
        <c:delete val="0"/>
        <c:axPos val="l"/>
        <c:majorGridlines>
          <c:spPr>
            <a:ln>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1.4749262536873156E-2"/>
              <c:y val="0.28608472096725607"/>
            </c:manualLayout>
          </c:layout>
          <c:overlay val="0"/>
        </c:title>
        <c:numFmt formatCode="0%" sourceLinked="0"/>
        <c:majorTickMark val="out"/>
        <c:minorTickMark val="none"/>
        <c:tickLblPos val="nextTo"/>
        <c:txPr>
          <a:bodyPr/>
          <a:lstStyle/>
          <a:p>
            <a:pPr>
              <a:defRPr sz="1500" b="1"/>
            </a:pPr>
            <a:endParaRPr lang="en-US"/>
          </a:p>
        </c:txPr>
        <c:crossAx val="533197320"/>
        <c:crosses val="autoZero"/>
        <c:crossBetween val="between"/>
      </c:valAx>
      <c:spPr>
        <a:solidFill>
          <a:schemeClr val="bg2"/>
        </a:solidFill>
        <a:ln>
          <a:solidFill>
            <a:schemeClr val="tx1"/>
          </a:solidFill>
        </a:ln>
      </c:spPr>
    </c:plotArea>
    <c:legend>
      <c:legendPos val="t"/>
      <c:layout>
        <c:manualLayout>
          <c:xMode val="edge"/>
          <c:yMode val="edge"/>
          <c:x val="0.25645018930155855"/>
          <c:y val="1.6393442622950821E-2"/>
          <c:w val="0.48881552969595615"/>
          <c:h val="6.1727550449636417E-2"/>
        </c:manualLayout>
      </c:layout>
      <c:overlay val="0"/>
      <c:spPr>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70155389868302"/>
          <c:y val="0.11467837012176757"/>
          <c:w val="0.8810742573107565"/>
          <c:h val="0.72173787702766667"/>
        </c:manualLayout>
      </c:layout>
      <c:barChart>
        <c:barDir val="col"/>
        <c:grouping val="stacked"/>
        <c:varyColors val="0"/>
        <c:ser>
          <c:idx val="0"/>
          <c:order val="0"/>
          <c:tx>
            <c:strRef>
              <c:f>Sheet1!$B$1</c:f>
              <c:strCache>
                <c:ptCount val="1"/>
                <c:pt idx="0">
                  <c:v>Death</c:v>
                </c:pt>
              </c:strCache>
            </c:strRef>
          </c:tx>
          <c:spPr>
            <a:gradFill flip="none" rotWithShape="1">
              <a:gsLst>
                <a:gs pos="0">
                  <a:srgbClr val="CCCC00"/>
                </a:gs>
                <a:gs pos="50000">
                  <a:srgbClr val="FFFF00"/>
                </a:gs>
                <a:gs pos="100000">
                  <a:srgbClr val="CCCC00"/>
                </a:gs>
              </a:gsLst>
              <a:lin ang="10800000" scaled="1"/>
              <a:tileRect/>
            </a:gradFill>
            <a:ln>
              <a:solidFill>
                <a:schemeClr val="bg2"/>
              </a:solidFill>
            </a:ln>
          </c:spPr>
          <c:invertIfNegative val="0"/>
          <c:cat>
            <c:strRef>
              <c:f>Sheet1!$A$2:$A$15</c:f>
              <c:strCache>
                <c:ptCount val="14"/>
                <c:pt idx="0">
                  <c:v>Female</c:v>
                </c:pt>
                <c:pt idx="1">
                  <c:v>Male</c:v>
                </c:pt>
                <c:pt idx="3">
                  <c:v>Female</c:v>
                </c:pt>
                <c:pt idx="4">
                  <c:v>Male</c:v>
                </c:pt>
                <c:pt idx="6">
                  <c:v>Female</c:v>
                </c:pt>
                <c:pt idx="7">
                  <c:v>Male</c:v>
                </c:pt>
                <c:pt idx="9">
                  <c:v>Female</c:v>
                </c:pt>
                <c:pt idx="10">
                  <c:v>Male</c:v>
                </c:pt>
                <c:pt idx="12">
                  <c:v>Female</c:v>
                </c:pt>
                <c:pt idx="13">
                  <c:v>Male</c:v>
                </c:pt>
              </c:strCache>
            </c:strRef>
          </c:cat>
          <c:val>
            <c:numRef>
              <c:f>Sheet1!$B$2:$B$15</c:f>
              <c:numCache>
                <c:formatCode>General</c:formatCode>
                <c:ptCount val="14"/>
                <c:pt idx="0">
                  <c:v>3.3799999999999997E-2</c:v>
                </c:pt>
                <c:pt idx="1">
                  <c:v>3.3022000000000003E-2</c:v>
                </c:pt>
                <c:pt idx="3">
                  <c:v>3.5841999999999999E-2</c:v>
                </c:pt>
                <c:pt idx="4">
                  <c:v>3.4653999999999997E-2</c:v>
                </c:pt>
                <c:pt idx="6">
                  <c:v>6.4144999999999994E-2</c:v>
                </c:pt>
                <c:pt idx="7">
                  <c:v>5.4792E-2</c:v>
                </c:pt>
                <c:pt idx="9">
                  <c:v>5.0292000000000003E-2</c:v>
                </c:pt>
                <c:pt idx="10">
                  <c:v>5.1609000000000002E-2</c:v>
                </c:pt>
                <c:pt idx="12">
                  <c:v>3.3333000000000002E-2</c:v>
                </c:pt>
                <c:pt idx="13">
                  <c:v>4.5638999999999999E-2</c:v>
                </c:pt>
              </c:numCache>
            </c:numRef>
          </c:val>
        </c:ser>
        <c:ser>
          <c:idx val="1"/>
          <c:order val="1"/>
          <c:tx>
            <c:strRef>
              <c:f>Sheet1!$C$1</c:f>
              <c:strCache>
                <c:ptCount val="1"/>
                <c:pt idx="0">
                  <c:v>Retransplant</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Sheet1!$A$2:$A$15</c:f>
              <c:strCache>
                <c:ptCount val="14"/>
                <c:pt idx="0">
                  <c:v>Female</c:v>
                </c:pt>
                <c:pt idx="1">
                  <c:v>Male</c:v>
                </c:pt>
                <c:pt idx="3">
                  <c:v>Female</c:v>
                </c:pt>
                <c:pt idx="4">
                  <c:v>Male</c:v>
                </c:pt>
                <c:pt idx="6">
                  <c:v>Female</c:v>
                </c:pt>
                <c:pt idx="7">
                  <c:v>Male</c:v>
                </c:pt>
                <c:pt idx="9">
                  <c:v>Female</c:v>
                </c:pt>
                <c:pt idx="10">
                  <c:v>Male</c:v>
                </c:pt>
                <c:pt idx="12">
                  <c:v>Female</c:v>
                </c:pt>
                <c:pt idx="13">
                  <c:v>Male</c:v>
                </c:pt>
              </c:strCache>
            </c:strRef>
          </c:cat>
          <c:val>
            <c:numRef>
              <c:f>Sheet1!$C$2:$C$15</c:f>
              <c:numCache>
                <c:formatCode>General</c:formatCode>
                <c:ptCount val="14"/>
                <c:pt idx="0">
                  <c:v>1.2130000000000001E-3</c:v>
                </c:pt>
                <c:pt idx="1">
                  <c:v>1.2899999999999999E-3</c:v>
                </c:pt>
                <c:pt idx="3">
                  <c:v>6.8800000000000003E-4</c:v>
                </c:pt>
                <c:pt idx="4">
                  <c:v>1.524E-3</c:v>
                </c:pt>
                <c:pt idx="6">
                  <c:v>1.1142000000000001E-2</c:v>
                </c:pt>
                <c:pt idx="7">
                  <c:v>0</c:v>
                </c:pt>
                <c:pt idx="9">
                  <c:v>3.8609999999999998E-3</c:v>
                </c:pt>
                <c:pt idx="10">
                  <c:v>0</c:v>
                </c:pt>
                <c:pt idx="12">
                  <c:v>0</c:v>
                </c:pt>
                <c:pt idx="13">
                  <c:v>7.5760000000000003E-3</c:v>
                </c:pt>
              </c:numCache>
            </c:numRef>
          </c:val>
        </c:ser>
        <c:dLbls>
          <c:showLegendKey val="0"/>
          <c:showVal val="0"/>
          <c:showCatName val="0"/>
          <c:showSerName val="0"/>
          <c:showPercent val="0"/>
          <c:showBubbleSize val="0"/>
        </c:dLbls>
        <c:gapWidth val="35"/>
        <c:overlap val="100"/>
        <c:axId val="533198496"/>
        <c:axId val="533198888"/>
      </c:barChart>
      <c:catAx>
        <c:axId val="533198496"/>
        <c:scaling>
          <c:orientation val="minMax"/>
        </c:scaling>
        <c:delete val="0"/>
        <c:axPos val="b"/>
        <c:numFmt formatCode="General" sourceLinked="1"/>
        <c:majorTickMark val="out"/>
        <c:minorTickMark val="none"/>
        <c:tickLblPos val="nextTo"/>
        <c:txPr>
          <a:bodyPr rot="0"/>
          <a:lstStyle/>
          <a:p>
            <a:pPr>
              <a:defRPr sz="1300" b="1"/>
            </a:pPr>
            <a:endParaRPr lang="en-US"/>
          </a:p>
        </c:txPr>
        <c:crossAx val="533198888"/>
        <c:crosses val="autoZero"/>
        <c:auto val="1"/>
        <c:lblAlgn val="ctr"/>
        <c:lblOffset val="100"/>
        <c:noMultiLvlLbl val="0"/>
      </c:catAx>
      <c:valAx>
        <c:axId val="533198888"/>
        <c:scaling>
          <c:orientation val="minMax"/>
          <c:max val="0.1"/>
        </c:scaling>
        <c:delete val="0"/>
        <c:axPos val="l"/>
        <c:majorGridlines>
          <c:spPr>
            <a:ln>
              <a:prstDash val="sysDash"/>
            </a:ln>
          </c:spPr>
        </c:majorGridlines>
        <c:title>
          <c:tx>
            <c:rich>
              <a:bodyPr rot="-5400000" vert="horz"/>
              <a:lstStyle/>
              <a:p>
                <a:pPr>
                  <a:defRPr sz="1700"/>
                </a:pPr>
                <a:r>
                  <a:rPr lang="en-US" sz="1700" dirty="0" smtClean="0"/>
                  <a:t>% of transplants</a:t>
                </a:r>
                <a:endParaRPr lang="en-US" sz="1700" dirty="0"/>
              </a:p>
            </c:rich>
          </c:tx>
          <c:layout/>
          <c:overlay val="0"/>
        </c:title>
        <c:numFmt formatCode="0%" sourceLinked="0"/>
        <c:majorTickMark val="out"/>
        <c:minorTickMark val="none"/>
        <c:tickLblPos val="nextTo"/>
        <c:txPr>
          <a:bodyPr/>
          <a:lstStyle/>
          <a:p>
            <a:pPr>
              <a:defRPr sz="1500" b="1"/>
            </a:pPr>
            <a:endParaRPr lang="en-US"/>
          </a:p>
        </c:txPr>
        <c:crossAx val="533198496"/>
        <c:crosses val="autoZero"/>
        <c:crossBetween val="between"/>
      </c:valAx>
      <c:spPr>
        <a:solidFill>
          <a:schemeClr val="bg2"/>
        </a:solidFill>
        <a:ln>
          <a:solidFill>
            <a:schemeClr val="tx1"/>
          </a:solidFill>
        </a:ln>
      </c:spPr>
    </c:plotArea>
    <c:legend>
      <c:legendPos val="t"/>
      <c:layout>
        <c:manualLayout>
          <c:xMode val="edge"/>
          <c:yMode val="edge"/>
          <c:x val="0.25645018930155855"/>
          <c:y val="1.6393442622950821E-2"/>
          <c:w val="0.48881552969595615"/>
          <c:h val="6.1727550449636417E-2"/>
        </c:manualLayout>
      </c:layout>
      <c:overlay val="0"/>
      <c:spPr>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1249894166455256E-2"/>
          <c:w val="0.84959816969781432"/>
          <c:h val="0.81644145288290582"/>
        </c:manualLayout>
      </c:layout>
      <c:scatterChart>
        <c:scatterStyle val="lineMarker"/>
        <c:varyColors val="0"/>
        <c:ser>
          <c:idx val="0"/>
          <c:order val="0"/>
          <c:tx>
            <c:strRef>
              <c:f>Sheet1!$B$1</c:f>
              <c:strCache>
                <c:ptCount val="1"/>
                <c:pt idx="0">
                  <c:v>Female (N=9,447)</c:v>
                </c:pt>
              </c:strCache>
            </c:strRef>
          </c:tx>
          <c:spPr>
            <a:ln w="47625">
              <a:solidFill>
                <a:srgbClr val="FF66FF"/>
              </a:solidFill>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Sheet1!$B$2:$B$32</c:f>
              <c:numCache>
                <c:formatCode>General</c:formatCode>
                <c:ptCount val="31"/>
                <c:pt idx="0">
                  <c:v>0</c:v>
                </c:pt>
                <c:pt idx="1">
                  <c:v>1.2597000000000001E-2</c:v>
                </c:pt>
                <c:pt idx="2">
                  <c:v>1.6309000000000001E-2</c:v>
                </c:pt>
                <c:pt idx="3">
                  <c:v>1.8962E-2</c:v>
                </c:pt>
                <c:pt idx="4">
                  <c:v>2.1403999999999999E-2</c:v>
                </c:pt>
                <c:pt idx="5">
                  <c:v>2.3421999999999998E-2</c:v>
                </c:pt>
                <c:pt idx="6">
                  <c:v>2.5547E-2</c:v>
                </c:pt>
                <c:pt idx="7">
                  <c:v>2.6610000000000002E-2</c:v>
                </c:pt>
                <c:pt idx="8">
                  <c:v>2.8204E-2</c:v>
                </c:pt>
                <c:pt idx="9">
                  <c:v>3.0012E-2</c:v>
                </c:pt>
                <c:pt idx="10">
                  <c:v>3.0970000000000001E-2</c:v>
                </c:pt>
                <c:pt idx="11">
                  <c:v>3.2246999999999998E-2</c:v>
                </c:pt>
                <c:pt idx="12">
                  <c:v>3.3845E-2</c:v>
                </c:pt>
                <c:pt idx="13">
                  <c:v>3.4696999999999999E-2</c:v>
                </c:pt>
                <c:pt idx="14">
                  <c:v>3.5656E-2</c:v>
                </c:pt>
                <c:pt idx="15">
                  <c:v>3.6616000000000003E-2</c:v>
                </c:pt>
                <c:pt idx="16">
                  <c:v>3.7469000000000002E-2</c:v>
                </c:pt>
                <c:pt idx="17">
                  <c:v>3.8002000000000001E-2</c:v>
                </c:pt>
                <c:pt idx="18">
                  <c:v>3.8642999999999997E-2</c:v>
                </c:pt>
                <c:pt idx="19">
                  <c:v>3.9177999999999998E-2</c:v>
                </c:pt>
                <c:pt idx="20">
                  <c:v>3.9820000000000001E-2</c:v>
                </c:pt>
                <c:pt idx="21">
                  <c:v>4.0461999999999998E-2</c:v>
                </c:pt>
                <c:pt idx="22">
                  <c:v>4.1533E-2</c:v>
                </c:pt>
                <c:pt idx="23">
                  <c:v>4.2389999999999997E-2</c:v>
                </c:pt>
                <c:pt idx="24">
                  <c:v>4.2712E-2</c:v>
                </c:pt>
                <c:pt idx="25">
                  <c:v>4.2925999999999999E-2</c:v>
                </c:pt>
                <c:pt idx="26">
                  <c:v>4.3355999999999999E-2</c:v>
                </c:pt>
                <c:pt idx="27">
                  <c:v>4.3463000000000002E-2</c:v>
                </c:pt>
                <c:pt idx="28">
                  <c:v>4.4214999999999997E-2</c:v>
                </c:pt>
                <c:pt idx="29">
                  <c:v>4.4322E-2</c:v>
                </c:pt>
                <c:pt idx="30">
                  <c:v>4.4753000000000001E-2</c:v>
                </c:pt>
              </c:numCache>
            </c:numRef>
          </c:yVal>
          <c:smooth val="0"/>
        </c:ser>
        <c:ser>
          <c:idx val="1"/>
          <c:order val="1"/>
          <c:tx>
            <c:strRef>
              <c:f>Sheet1!$C$1</c:f>
              <c:strCache>
                <c:ptCount val="1"/>
                <c:pt idx="0">
                  <c:v>Male (N=21,458)</c:v>
                </c:pt>
              </c:strCache>
            </c:strRef>
          </c:tx>
          <c:spPr>
            <a:ln w="47625">
              <a:solidFill>
                <a:srgbClr val="00FFFF"/>
              </a:solidFill>
              <a:prstDash val="solid"/>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Sheet1!$C$2:$C$32</c:f>
              <c:numCache>
                <c:formatCode>General</c:formatCode>
                <c:ptCount val="31"/>
                <c:pt idx="0">
                  <c:v>0</c:v>
                </c:pt>
                <c:pt idx="1">
                  <c:v>9.9729999999999992E-3</c:v>
                </c:pt>
                <c:pt idx="2">
                  <c:v>1.2818E-2</c:v>
                </c:pt>
                <c:pt idx="3">
                  <c:v>1.5851000000000001E-2</c:v>
                </c:pt>
                <c:pt idx="4">
                  <c:v>1.7718999999999999E-2</c:v>
                </c:pt>
                <c:pt idx="5">
                  <c:v>1.9213999999999998E-2</c:v>
                </c:pt>
                <c:pt idx="6">
                  <c:v>2.0240999999999999E-2</c:v>
                </c:pt>
                <c:pt idx="7">
                  <c:v>2.1642999999999999E-2</c:v>
                </c:pt>
                <c:pt idx="8">
                  <c:v>2.2859000000000001E-2</c:v>
                </c:pt>
                <c:pt idx="9">
                  <c:v>2.3747000000000001E-2</c:v>
                </c:pt>
                <c:pt idx="10">
                  <c:v>2.4496E-2</c:v>
                </c:pt>
                <c:pt idx="11">
                  <c:v>2.5245E-2</c:v>
                </c:pt>
                <c:pt idx="12">
                  <c:v>2.6180999999999999E-2</c:v>
                </c:pt>
                <c:pt idx="13">
                  <c:v>2.7071999999999999E-2</c:v>
                </c:pt>
                <c:pt idx="14">
                  <c:v>2.7822E-2</c:v>
                </c:pt>
                <c:pt idx="15">
                  <c:v>2.8244999999999999E-2</c:v>
                </c:pt>
                <c:pt idx="16">
                  <c:v>2.8573000000000001E-2</c:v>
                </c:pt>
                <c:pt idx="17">
                  <c:v>2.9042999999999999E-2</c:v>
                </c:pt>
                <c:pt idx="18">
                  <c:v>2.9561E-2</c:v>
                </c:pt>
                <c:pt idx="19">
                  <c:v>3.0172000000000001E-2</c:v>
                </c:pt>
                <c:pt idx="20">
                  <c:v>3.0737E-2</c:v>
                </c:pt>
                <c:pt idx="21">
                  <c:v>3.1302999999999997E-2</c:v>
                </c:pt>
                <c:pt idx="22">
                  <c:v>3.1868E-2</c:v>
                </c:pt>
                <c:pt idx="23">
                  <c:v>3.2293000000000002E-2</c:v>
                </c:pt>
                <c:pt idx="24">
                  <c:v>3.2812000000000001E-2</c:v>
                </c:pt>
                <c:pt idx="25">
                  <c:v>3.3142999999999999E-2</c:v>
                </c:pt>
                <c:pt idx="26">
                  <c:v>3.3378999999999999E-2</c:v>
                </c:pt>
                <c:pt idx="27">
                  <c:v>3.3709999999999997E-2</c:v>
                </c:pt>
                <c:pt idx="28">
                  <c:v>3.3852E-2</c:v>
                </c:pt>
                <c:pt idx="29">
                  <c:v>3.4042000000000003E-2</c:v>
                </c:pt>
                <c:pt idx="30">
                  <c:v>3.4326000000000002E-2</c:v>
                </c:pt>
              </c:numCache>
            </c:numRef>
          </c:yVal>
          <c:smooth val="0"/>
        </c:ser>
        <c:dLbls>
          <c:showLegendKey val="0"/>
          <c:showVal val="0"/>
          <c:showCatName val="0"/>
          <c:showSerName val="0"/>
          <c:showPercent val="0"/>
          <c:showBubbleSize val="0"/>
        </c:dLbls>
        <c:axId val="533199672"/>
        <c:axId val="533200064"/>
        <c:extLst>
          <c:ext xmlns:c15="http://schemas.microsoft.com/office/drawing/2012/chart" uri="{02D57815-91ED-43cb-92C2-25804820EDAC}">
            <c15:filteredScatterSeries>
              <c15:ser>
                <c:idx val="2"/>
                <c:order val="2"/>
                <c:tx>
                  <c:strRef>
                    <c:extLst>
                      <c:ext uri="{02D57815-91ED-43cb-92C2-25804820EDAC}">
                        <c15:formulaRef>
                          <c15:sqref>Sheet1!$D$1</c15:sqref>
                        </c15:formulaRef>
                      </c:ext>
                    </c:extLst>
                    <c:strCache>
                      <c:ptCount val="1"/>
                      <c:pt idx="0">
                        <c:v>LCL (F)</c:v>
                      </c:pt>
                    </c:strCache>
                  </c:strRef>
                </c:tx>
                <c:spPr>
                  <a:ln w="47625">
                    <a:solidFill>
                      <a:srgbClr val="FF66FF"/>
                    </a:solidFill>
                    <a:prstDash val="sysDash"/>
                  </a:ln>
                </c:spPr>
                <c:marker>
                  <c:symbol val="none"/>
                </c:marker>
                <c:xVal>
                  <c:numRef>
                    <c:extLst>
                      <c:ex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c:ext uri="{02D57815-91ED-43cb-92C2-25804820EDAC}">
                        <c15:formulaRef>
                          <c15:sqref>Sheet1!$D$2:$D$32</c15:sqref>
                        </c15:formulaRef>
                      </c:ext>
                    </c:extLst>
                    <c:numCache>
                      <c:formatCode>General</c:formatCode>
                      <c:ptCount val="31"/>
                      <c:pt idx="0">
                        <c:v>0</c:v>
                      </c:pt>
                      <c:pt idx="1">
                        <c:v>1.0518E-2</c:v>
                      </c:pt>
                      <c:pt idx="2">
                        <c:v>1.3923E-2</c:v>
                      </c:pt>
                      <c:pt idx="3">
                        <c:v>1.6378E-2</c:v>
                      </c:pt>
                      <c:pt idx="4">
                        <c:v>1.8651000000000001E-2</c:v>
                      </c:pt>
                      <c:pt idx="5">
                        <c:v>2.0535999999999999E-2</c:v>
                      </c:pt>
                      <c:pt idx="6">
                        <c:v>2.2527999999999999E-2</c:v>
                      </c:pt>
                      <c:pt idx="7">
                        <c:v>2.3525999999999998E-2</c:v>
                      </c:pt>
                      <c:pt idx="8">
                        <c:v>2.5026E-2</c:v>
                      </c:pt>
                      <c:pt idx="9">
                        <c:v>2.673E-2</c:v>
                      </c:pt>
                      <c:pt idx="10">
                        <c:v>2.7633999999999999E-2</c:v>
                      </c:pt>
                      <c:pt idx="11">
                        <c:v>2.8842E-2</c:v>
                      </c:pt>
                      <c:pt idx="12">
                        <c:v>3.0353999999999999E-2</c:v>
                      </c:pt>
                      <c:pt idx="13">
                        <c:v>3.1161000000000001E-2</c:v>
                      </c:pt>
                      <c:pt idx="14">
                        <c:v>3.2071000000000002E-2</c:v>
                      </c:pt>
                      <c:pt idx="15">
                        <c:v>3.2981000000000003E-2</c:v>
                      </c:pt>
                      <c:pt idx="16">
                        <c:v>3.3792000000000003E-2</c:v>
                      </c:pt>
                      <c:pt idx="17">
                        <c:v>3.4299000000000003E-2</c:v>
                      </c:pt>
                      <c:pt idx="18">
                        <c:v>3.4908000000000002E-2</c:v>
                      </c:pt>
                      <c:pt idx="19">
                        <c:v>3.5416000000000003E-2</c:v>
                      </c:pt>
                      <c:pt idx="20">
                        <c:v>3.6026000000000002E-2</c:v>
                      </c:pt>
                      <c:pt idx="21">
                        <c:v>3.6637999999999997E-2</c:v>
                      </c:pt>
                      <c:pt idx="22">
                        <c:v>3.7657999999999997E-2</c:v>
                      </c:pt>
                      <c:pt idx="23">
                        <c:v>3.8474000000000001E-2</c:v>
                      </c:pt>
                      <c:pt idx="24">
                        <c:v>3.8781000000000003E-2</c:v>
                      </c:pt>
                      <c:pt idx="25">
                        <c:v>3.8984999999999999E-2</c:v>
                      </c:pt>
                      <c:pt idx="26">
                        <c:v>3.9394999999999999E-2</c:v>
                      </c:pt>
                      <c:pt idx="27">
                        <c:v>3.9496999999999997E-2</c:v>
                      </c:pt>
                      <c:pt idx="28">
                        <c:v>4.0214E-2</c:v>
                      </c:pt>
                      <c:pt idx="29">
                        <c:v>4.0316999999999999E-2</c:v>
                      </c:pt>
                      <c:pt idx="30">
                        <c:v>4.0726999999999999E-2</c:v>
                      </c:pt>
                    </c:numCache>
                  </c:numRef>
                </c:yVal>
                <c:smooth val="0"/>
              </c15:ser>
            </c15:filteredScatterSeries>
            <c15:filteredScatter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LCL (M)</c:v>
                      </c:pt>
                    </c:strCache>
                  </c:strRef>
                </c:tx>
                <c:spPr>
                  <a:ln w="47625">
                    <a:solidFill>
                      <a:srgbClr val="00FFFF"/>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Sheet1!$E$2:$E$32</c15:sqref>
                        </c15:formulaRef>
                      </c:ext>
                    </c:extLst>
                    <c:numCache>
                      <c:formatCode>General</c:formatCode>
                      <c:ptCount val="31"/>
                      <c:pt idx="0">
                        <c:v>0</c:v>
                      </c:pt>
                      <c:pt idx="1">
                        <c:v>8.7209999999999996E-3</c:v>
                      </c:pt>
                      <c:pt idx="2">
                        <c:v>1.1390000000000001E-2</c:v>
                      </c:pt>
                      <c:pt idx="3">
                        <c:v>1.4257000000000001E-2</c:v>
                      </c:pt>
                      <c:pt idx="4">
                        <c:v>1.6029999999999999E-2</c:v>
                      </c:pt>
                      <c:pt idx="5">
                        <c:v>1.7453E-2</c:v>
                      </c:pt>
                      <c:pt idx="6">
                        <c:v>1.8432E-2</c:v>
                      </c:pt>
                      <c:pt idx="7">
                        <c:v>1.9771E-2</c:v>
                      </c:pt>
                      <c:pt idx="8">
                        <c:v>2.0933E-2</c:v>
                      </c:pt>
                      <c:pt idx="9">
                        <c:v>2.1784000000000001E-2</c:v>
                      </c:pt>
                      <c:pt idx="10">
                        <c:v>2.2501E-2</c:v>
                      </c:pt>
                      <c:pt idx="11">
                        <c:v>2.3219E-2</c:v>
                      </c:pt>
                      <c:pt idx="12">
                        <c:v>2.4118000000000001E-2</c:v>
                      </c:pt>
                      <c:pt idx="13">
                        <c:v>2.4972000000000001E-2</c:v>
                      </c:pt>
                      <c:pt idx="14">
                        <c:v>2.5693000000000001E-2</c:v>
                      </c:pt>
                      <c:pt idx="15">
                        <c:v>2.6099000000000001E-2</c:v>
                      </c:pt>
                      <c:pt idx="16">
                        <c:v>2.6415999999999999E-2</c:v>
                      </c:pt>
                      <c:pt idx="17">
                        <c:v>2.6866999999999999E-2</c:v>
                      </c:pt>
                      <c:pt idx="18">
                        <c:v>2.7365E-2</c:v>
                      </c:pt>
                      <c:pt idx="19">
                        <c:v>2.7954E-2</c:v>
                      </c:pt>
                      <c:pt idx="20">
                        <c:v>2.8497999999999999E-2</c:v>
                      </c:pt>
                      <c:pt idx="21">
                        <c:v>2.9041999999999998E-2</c:v>
                      </c:pt>
                      <c:pt idx="22">
                        <c:v>2.9586999999999999E-2</c:v>
                      </c:pt>
                      <c:pt idx="23">
                        <c:v>2.9995999999999998E-2</c:v>
                      </c:pt>
                      <c:pt idx="24">
                        <c:v>3.0497E-2</c:v>
                      </c:pt>
                      <c:pt idx="25">
                        <c:v>3.0816E-2</c:v>
                      </c:pt>
                      <c:pt idx="26">
                        <c:v>3.1043999999999999E-2</c:v>
                      </c:pt>
                      <c:pt idx="27">
                        <c:v>3.1363000000000002E-2</c:v>
                      </c:pt>
                      <c:pt idx="28">
                        <c:v>3.15E-2</c:v>
                      </c:pt>
                      <c:pt idx="29">
                        <c:v>3.1683000000000003E-2</c:v>
                      </c:pt>
                      <c:pt idx="30">
                        <c:v>3.1956999999999999E-2</c:v>
                      </c:pt>
                    </c:numCache>
                  </c:numRef>
                </c:yVal>
                <c:smooth val="0"/>
              </c15:ser>
            </c15:filteredScatterSeries>
            <c15:filteredScatterSeries>
              <c15:ser>
                <c:idx val="4"/>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UCL (F)</c:v>
                      </c:pt>
                    </c:strCache>
                  </c:strRef>
                </c:tx>
                <c:spPr>
                  <a:ln w="47625">
                    <a:solidFill>
                      <a:srgbClr val="FF66FF"/>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Sheet1!$F$2:$F$32</c15:sqref>
                        </c15:formulaRef>
                      </c:ext>
                    </c:extLst>
                    <c:numCache>
                      <c:formatCode>General</c:formatCode>
                      <c:ptCount val="31"/>
                      <c:pt idx="0">
                        <c:v>0</c:v>
                      </c:pt>
                      <c:pt idx="1">
                        <c:v>1.4978999999999999E-2</c:v>
                      </c:pt>
                      <c:pt idx="2">
                        <c:v>1.8991999999999998E-2</c:v>
                      </c:pt>
                      <c:pt idx="3">
                        <c:v>2.1839000000000001E-2</c:v>
                      </c:pt>
                      <c:pt idx="4">
                        <c:v>2.4447E-2</c:v>
                      </c:pt>
                      <c:pt idx="5">
                        <c:v>2.6595000000000001E-2</c:v>
                      </c:pt>
                      <c:pt idx="6">
                        <c:v>2.8851000000000002E-2</c:v>
                      </c:pt>
                      <c:pt idx="7">
                        <c:v>2.9977E-2</c:v>
                      </c:pt>
                      <c:pt idx="8">
                        <c:v>3.1662999999999997E-2</c:v>
                      </c:pt>
                      <c:pt idx="9">
                        <c:v>3.3571999999999998E-2</c:v>
                      </c:pt>
                      <c:pt idx="10">
                        <c:v>3.4582000000000002E-2</c:v>
                      </c:pt>
                      <c:pt idx="11">
                        <c:v>3.5928000000000002E-2</c:v>
                      </c:pt>
                      <c:pt idx="12">
                        <c:v>3.7608999999999997E-2</c:v>
                      </c:pt>
                      <c:pt idx="13">
                        <c:v>3.8504999999999998E-2</c:v>
                      </c:pt>
                      <c:pt idx="14">
                        <c:v>3.9513E-2</c:v>
                      </c:pt>
                      <c:pt idx="15">
                        <c:v>4.052E-2</c:v>
                      </c:pt>
                      <c:pt idx="16">
                        <c:v>4.1416000000000001E-2</c:v>
                      </c:pt>
                      <c:pt idx="17">
                        <c:v>4.1974999999999998E-2</c:v>
                      </c:pt>
                      <c:pt idx="18">
                        <c:v>4.2646999999999997E-2</c:v>
                      </c:pt>
                      <c:pt idx="19">
                        <c:v>4.3207000000000002E-2</c:v>
                      </c:pt>
                      <c:pt idx="20">
                        <c:v>4.3880000000000002E-2</c:v>
                      </c:pt>
                      <c:pt idx="21">
                        <c:v>4.4552000000000001E-2</c:v>
                      </c:pt>
                      <c:pt idx="22">
                        <c:v>4.5672999999999998E-2</c:v>
                      </c:pt>
                      <c:pt idx="23">
                        <c:v>4.657E-2</c:v>
                      </c:pt>
                      <c:pt idx="24">
                        <c:v>4.6906000000000003E-2</c:v>
                      </c:pt>
                      <c:pt idx="25">
                        <c:v>4.7129999999999998E-2</c:v>
                      </c:pt>
                      <c:pt idx="26">
                        <c:v>4.7579000000000003E-2</c:v>
                      </c:pt>
                      <c:pt idx="27">
                        <c:v>4.7691999999999998E-2</c:v>
                      </c:pt>
                      <c:pt idx="28">
                        <c:v>4.8478E-2</c:v>
                      </c:pt>
                      <c:pt idx="29">
                        <c:v>4.8590000000000001E-2</c:v>
                      </c:pt>
                      <c:pt idx="30">
                        <c:v>4.9038999999999999E-2</c:v>
                      </c:pt>
                    </c:numCache>
                  </c:numRef>
                </c:yVal>
                <c:smooth val="0"/>
              </c15:ser>
            </c15:filteredScatterSeries>
            <c15:filteredScatter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UCL (M)</c:v>
                      </c:pt>
                    </c:strCache>
                  </c:strRef>
                </c:tx>
                <c:spPr>
                  <a:ln w="47625">
                    <a:solidFill>
                      <a:srgbClr val="00FFFF"/>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Sheet1!$G$2:$G$32</c15:sqref>
                        </c15:formulaRef>
                      </c:ext>
                    </c:extLst>
                    <c:numCache>
                      <c:formatCode>General</c:formatCode>
                      <c:ptCount val="31"/>
                      <c:pt idx="0">
                        <c:v>0</c:v>
                      </c:pt>
                      <c:pt idx="1">
                        <c:v>1.1361E-2</c:v>
                      </c:pt>
                      <c:pt idx="2">
                        <c:v>1.438E-2</c:v>
                      </c:pt>
                      <c:pt idx="3">
                        <c:v>1.7576999999999999E-2</c:v>
                      </c:pt>
                      <c:pt idx="4">
                        <c:v>1.9538E-2</c:v>
                      </c:pt>
                      <c:pt idx="5">
                        <c:v>2.1104000000000001E-2</c:v>
                      </c:pt>
                      <c:pt idx="6">
                        <c:v>2.2179000000000001E-2</c:v>
                      </c:pt>
                      <c:pt idx="7">
                        <c:v>2.3643000000000001E-2</c:v>
                      </c:pt>
                      <c:pt idx="8">
                        <c:v>2.4910999999999999E-2</c:v>
                      </c:pt>
                      <c:pt idx="9">
                        <c:v>2.5836999999999999E-2</c:v>
                      </c:pt>
                      <c:pt idx="10">
                        <c:v>2.6616999999999998E-2</c:v>
                      </c:pt>
                      <c:pt idx="11">
                        <c:v>2.7396E-2</c:v>
                      </c:pt>
                      <c:pt idx="12">
                        <c:v>2.8369999999999999E-2</c:v>
                      </c:pt>
                      <c:pt idx="13">
                        <c:v>2.9295999999999999E-2</c:v>
                      </c:pt>
                      <c:pt idx="14">
                        <c:v>3.0075000000000001E-2</c:v>
                      </c:pt>
                      <c:pt idx="15">
                        <c:v>3.0513999999999999E-2</c:v>
                      </c:pt>
                      <c:pt idx="16">
                        <c:v>3.0855E-2</c:v>
                      </c:pt>
                      <c:pt idx="17">
                        <c:v>3.1343000000000003E-2</c:v>
                      </c:pt>
                      <c:pt idx="18">
                        <c:v>3.1879999999999999E-2</c:v>
                      </c:pt>
                      <c:pt idx="19">
                        <c:v>3.2514000000000001E-2</c:v>
                      </c:pt>
                      <c:pt idx="20">
                        <c:v>3.3099999999999997E-2</c:v>
                      </c:pt>
                      <c:pt idx="21">
                        <c:v>3.3685E-2</c:v>
                      </c:pt>
                      <c:pt idx="22">
                        <c:v>3.4271000000000003E-2</c:v>
                      </c:pt>
                      <c:pt idx="23">
                        <c:v>3.4710999999999999E-2</c:v>
                      </c:pt>
                      <c:pt idx="24">
                        <c:v>3.5249000000000003E-2</c:v>
                      </c:pt>
                      <c:pt idx="25">
                        <c:v>3.5590999999999998E-2</c:v>
                      </c:pt>
                      <c:pt idx="26">
                        <c:v>3.5836E-2</c:v>
                      </c:pt>
                      <c:pt idx="27">
                        <c:v>3.6178000000000002E-2</c:v>
                      </c:pt>
                      <c:pt idx="28">
                        <c:v>3.6325000000000003E-2</c:v>
                      </c:pt>
                      <c:pt idx="29">
                        <c:v>3.6521999999999999E-2</c:v>
                      </c:pt>
                      <c:pt idx="30">
                        <c:v>3.6816000000000002E-2</c:v>
                      </c:pt>
                    </c:numCache>
                  </c:numRef>
                </c:yVal>
                <c:smooth val="0"/>
              </c15:ser>
            </c15:filteredScatterSeries>
          </c:ext>
        </c:extLst>
      </c:scatterChart>
      <c:valAx>
        <c:axId val="533199672"/>
        <c:scaling>
          <c:orientation val="minMax"/>
          <c:max val="30"/>
          <c:min val="0"/>
        </c:scaling>
        <c:delete val="0"/>
        <c:axPos val="b"/>
        <c:title>
          <c:tx>
            <c:rich>
              <a:bodyPr/>
              <a:lstStyle/>
              <a:p>
                <a:pPr>
                  <a:defRPr sz="1700"/>
                </a:pPr>
                <a:r>
                  <a:rPr lang="en-US" sz="1700" dirty="0" smtClean="0"/>
                  <a:t>Days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33200064"/>
        <c:crosses val="autoZero"/>
        <c:crossBetween val="midCat"/>
        <c:majorUnit val="2"/>
      </c:valAx>
      <c:valAx>
        <c:axId val="533200064"/>
        <c:scaling>
          <c:orientation val="minMax"/>
          <c:max val="0.1"/>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Incidence of EGF (%)</a:t>
                </a:r>
                <a:endParaRPr lang="en-US" sz="1700" b="1" i="0" baseline="0" dirty="0">
                  <a:solidFill>
                    <a:schemeClr val="tx1"/>
                  </a:solidFill>
                </a:endParaRPr>
              </a:p>
            </c:rich>
          </c:tx>
          <c:layout/>
          <c:overlay val="0"/>
        </c:title>
        <c:numFmt formatCode="0%" sourceLinked="0"/>
        <c:majorTickMark val="out"/>
        <c:minorTickMark val="none"/>
        <c:tickLblPos val="nextTo"/>
        <c:txPr>
          <a:bodyPr/>
          <a:lstStyle/>
          <a:p>
            <a:pPr>
              <a:defRPr sz="1500" b="1"/>
            </a:pPr>
            <a:endParaRPr lang="en-US"/>
          </a:p>
        </c:txPr>
        <c:crossAx val="533199672"/>
        <c:crosses val="autoZero"/>
        <c:crossBetween val="midCat"/>
      </c:valAx>
      <c:spPr>
        <a:solidFill>
          <a:schemeClr val="bg2"/>
        </a:solidFill>
        <a:ln>
          <a:solidFill>
            <a:schemeClr val="tx1"/>
          </a:solidFill>
        </a:ln>
      </c:spPr>
    </c:plotArea>
    <c:legend>
      <c:legendPos val="r"/>
      <c:layout>
        <c:manualLayout>
          <c:xMode val="edge"/>
          <c:yMode val="edge"/>
          <c:x val="0.13265463498478619"/>
          <c:y val="7.7623864324651723E-2"/>
          <c:w val="0.53730134949945418"/>
          <c:h val="0.11585786392085605"/>
        </c:manualLayout>
      </c:layout>
      <c:overlay val="0"/>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1487179487179486E-2"/>
          <c:w val="0.87172206350312409"/>
          <c:h val="0.81644145288290582"/>
        </c:manualLayout>
      </c:layout>
      <c:scatterChart>
        <c:scatterStyle val="lineMarker"/>
        <c:varyColors val="0"/>
        <c:ser>
          <c:idx val="0"/>
          <c:order val="0"/>
          <c:tx>
            <c:strRef>
              <c:f>Sheet1!$B$1</c:f>
              <c:strCache>
                <c:ptCount val="1"/>
                <c:pt idx="0">
                  <c:v>11-39 (N=19,170)</c:v>
                </c:pt>
              </c:strCache>
            </c:strRef>
          </c:tx>
          <c:spPr>
            <a:ln w="47625">
              <a:solidFill>
                <a:srgbClr val="FF0000"/>
              </a:solidFill>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Sheet1!$B$2:$B$32</c:f>
              <c:numCache>
                <c:formatCode>General</c:formatCode>
                <c:ptCount val="31"/>
                <c:pt idx="0">
                  <c:v>0</c:v>
                </c:pt>
                <c:pt idx="1">
                  <c:v>8.0859999999999994E-3</c:v>
                </c:pt>
                <c:pt idx="2">
                  <c:v>1.0748000000000001E-2</c:v>
                </c:pt>
                <c:pt idx="3">
                  <c:v>1.3202999999999999E-2</c:v>
                </c:pt>
                <c:pt idx="4">
                  <c:v>1.498E-2</c:v>
                </c:pt>
                <c:pt idx="5">
                  <c:v>1.634E-2</c:v>
                </c:pt>
                <c:pt idx="6">
                  <c:v>1.7177000000000001E-2</c:v>
                </c:pt>
                <c:pt idx="7">
                  <c:v>1.8065999999999999E-2</c:v>
                </c:pt>
                <c:pt idx="8">
                  <c:v>1.9321999999999999E-2</c:v>
                </c:pt>
                <c:pt idx="9">
                  <c:v>2.0055E-2</c:v>
                </c:pt>
                <c:pt idx="10">
                  <c:v>2.0684000000000001E-2</c:v>
                </c:pt>
                <c:pt idx="11">
                  <c:v>2.1155E-2</c:v>
                </c:pt>
                <c:pt idx="12">
                  <c:v>2.1942E-2</c:v>
                </c:pt>
                <c:pt idx="13">
                  <c:v>2.2466E-2</c:v>
                </c:pt>
                <c:pt idx="14">
                  <c:v>2.3095999999999998E-2</c:v>
                </c:pt>
                <c:pt idx="15">
                  <c:v>2.3411000000000001E-2</c:v>
                </c:pt>
                <c:pt idx="16">
                  <c:v>2.3726000000000001E-2</c:v>
                </c:pt>
                <c:pt idx="17">
                  <c:v>2.4094000000000001E-2</c:v>
                </c:pt>
                <c:pt idx="18">
                  <c:v>2.4462999999999999E-2</c:v>
                </c:pt>
                <c:pt idx="19">
                  <c:v>2.4936E-2</c:v>
                </c:pt>
                <c:pt idx="20">
                  <c:v>2.5411E-2</c:v>
                </c:pt>
                <c:pt idx="21">
                  <c:v>2.5727E-2</c:v>
                </c:pt>
                <c:pt idx="22">
                  <c:v>2.6307000000000001E-2</c:v>
                </c:pt>
                <c:pt idx="23">
                  <c:v>2.6728999999999999E-2</c:v>
                </c:pt>
                <c:pt idx="24">
                  <c:v>2.7046000000000001E-2</c:v>
                </c:pt>
                <c:pt idx="25">
                  <c:v>2.7258000000000001E-2</c:v>
                </c:pt>
                <c:pt idx="26">
                  <c:v>2.7522000000000001E-2</c:v>
                </c:pt>
                <c:pt idx="27">
                  <c:v>2.7733000000000001E-2</c:v>
                </c:pt>
                <c:pt idx="28">
                  <c:v>2.7997999999999999E-2</c:v>
                </c:pt>
                <c:pt idx="29">
                  <c:v>2.8104000000000001E-2</c:v>
                </c:pt>
                <c:pt idx="30">
                  <c:v>2.8209999999999999E-2</c:v>
                </c:pt>
              </c:numCache>
            </c:numRef>
          </c:yVal>
          <c:smooth val="0"/>
        </c:ser>
        <c:ser>
          <c:idx val="1"/>
          <c:order val="1"/>
          <c:tx>
            <c:strRef>
              <c:f>Sheet1!$C$1</c:f>
              <c:strCache>
                <c:ptCount val="1"/>
                <c:pt idx="0">
                  <c:v>40-59 (N=11,860)</c:v>
                </c:pt>
              </c:strCache>
            </c:strRef>
          </c:tx>
          <c:spPr>
            <a:ln w="47625">
              <a:solidFill>
                <a:srgbClr val="00FFFF"/>
              </a:solidFill>
              <a:prstDash val="solid"/>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Sheet1!$C$2:$C$32</c:f>
              <c:numCache>
                <c:formatCode>General</c:formatCode>
                <c:ptCount val="31"/>
                <c:pt idx="0">
                  <c:v>0</c:v>
                </c:pt>
                <c:pt idx="1">
                  <c:v>1.4840000000000001E-2</c:v>
                </c:pt>
                <c:pt idx="2">
                  <c:v>1.8471000000000001E-2</c:v>
                </c:pt>
                <c:pt idx="3">
                  <c:v>2.1850000000000001E-2</c:v>
                </c:pt>
                <c:pt idx="4">
                  <c:v>2.4216999999999999E-2</c:v>
                </c:pt>
                <c:pt idx="5">
                  <c:v>2.6245999999999998E-2</c:v>
                </c:pt>
                <c:pt idx="6">
                  <c:v>2.8528999999999999E-2</c:v>
                </c:pt>
                <c:pt idx="7">
                  <c:v>3.0306E-2</c:v>
                </c:pt>
                <c:pt idx="8">
                  <c:v>3.1660000000000001E-2</c:v>
                </c:pt>
                <c:pt idx="9">
                  <c:v>3.3183999999999998E-2</c:v>
                </c:pt>
                <c:pt idx="10">
                  <c:v>3.4200000000000001E-2</c:v>
                </c:pt>
                <c:pt idx="11">
                  <c:v>3.5725E-2</c:v>
                </c:pt>
                <c:pt idx="12">
                  <c:v>3.7081999999999997E-2</c:v>
                </c:pt>
                <c:pt idx="13">
                  <c:v>3.8439000000000001E-2</c:v>
                </c:pt>
                <c:pt idx="14">
                  <c:v>3.9543000000000002E-2</c:v>
                </c:pt>
                <c:pt idx="15">
                  <c:v>4.0476999999999999E-2</c:v>
                </c:pt>
                <c:pt idx="16">
                  <c:v>4.1156999999999999E-2</c:v>
                </c:pt>
                <c:pt idx="17">
                  <c:v>4.1836999999999999E-2</c:v>
                </c:pt>
                <c:pt idx="18">
                  <c:v>4.2774E-2</c:v>
                </c:pt>
                <c:pt idx="19">
                  <c:v>4.3540000000000002E-2</c:v>
                </c:pt>
                <c:pt idx="20">
                  <c:v>4.4221000000000003E-2</c:v>
                </c:pt>
                <c:pt idx="21">
                  <c:v>4.5329000000000001E-2</c:v>
                </c:pt>
                <c:pt idx="22">
                  <c:v>4.6182000000000001E-2</c:v>
                </c:pt>
                <c:pt idx="23">
                  <c:v>4.6949999999999999E-2</c:v>
                </c:pt>
                <c:pt idx="24">
                  <c:v>4.7548E-2</c:v>
                </c:pt>
                <c:pt idx="25">
                  <c:v>4.7890000000000002E-2</c:v>
                </c:pt>
                <c:pt idx="26">
                  <c:v>4.8318E-2</c:v>
                </c:pt>
                <c:pt idx="27">
                  <c:v>4.8575E-2</c:v>
                </c:pt>
                <c:pt idx="28">
                  <c:v>4.9090000000000002E-2</c:v>
                </c:pt>
                <c:pt idx="29">
                  <c:v>4.9347000000000002E-2</c:v>
                </c:pt>
                <c:pt idx="30">
                  <c:v>4.9947999999999999E-2</c:v>
                </c:pt>
              </c:numCache>
            </c:numRef>
          </c:yVal>
          <c:smooth val="0"/>
        </c:ser>
        <c:ser>
          <c:idx val="2"/>
          <c:order val="2"/>
          <c:tx>
            <c:strRef>
              <c:f>Sheet1!$D$1</c:f>
              <c:strCache>
                <c:ptCount val="1"/>
                <c:pt idx="0">
                  <c:v>60+ (N=782)</c:v>
                </c:pt>
              </c:strCache>
            </c:strRef>
          </c:tx>
          <c:spPr>
            <a:ln w="47625">
              <a:solidFill>
                <a:srgbClr val="FFCCCC"/>
              </a:solidFill>
              <a:prstDash val="solid"/>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Sheet1!$D$2:$D$32</c:f>
              <c:numCache>
                <c:formatCode>General</c:formatCode>
                <c:ptCount val="31"/>
                <c:pt idx="0">
                  <c:v>0</c:v>
                </c:pt>
                <c:pt idx="1">
                  <c:v>1.9182000000000001E-2</c:v>
                </c:pt>
                <c:pt idx="2">
                  <c:v>2.6884999999999999E-2</c:v>
                </c:pt>
                <c:pt idx="3">
                  <c:v>3.3304E-2</c:v>
                </c:pt>
                <c:pt idx="4">
                  <c:v>3.4590000000000003E-2</c:v>
                </c:pt>
                <c:pt idx="5">
                  <c:v>3.8447000000000002E-2</c:v>
                </c:pt>
                <c:pt idx="6">
                  <c:v>3.9732000000000003E-2</c:v>
                </c:pt>
                <c:pt idx="7">
                  <c:v>4.3589000000000003E-2</c:v>
                </c:pt>
                <c:pt idx="8">
                  <c:v>4.616E-2</c:v>
                </c:pt>
                <c:pt idx="9">
                  <c:v>5.2588000000000003E-2</c:v>
                </c:pt>
                <c:pt idx="10">
                  <c:v>5.5160000000000001E-2</c:v>
                </c:pt>
                <c:pt idx="11">
                  <c:v>5.7730999999999998E-2</c:v>
                </c:pt>
                <c:pt idx="12">
                  <c:v>6.2881000000000006E-2</c:v>
                </c:pt>
                <c:pt idx="13">
                  <c:v>6.6742999999999997E-2</c:v>
                </c:pt>
                <c:pt idx="14">
                  <c:v>6.9321999999999995E-2</c:v>
                </c:pt>
                <c:pt idx="15">
                  <c:v>7.0610999999999993E-2</c:v>
                </c:pt>
                <c:pt idx="16">
                  <c:v>7.1902999999999995E-2</c:v>
                </c:pt>
                <c:pt idx="17">
                  <c:v>7.3197999999999999E-2</c:v>
                </c:pt>
                <c:pt idx="18">
                  <c:v>7.4493000000000004E-2</c:v>
                </c:pt>
                <c:pt idx="19">
                  <c:v>7.5787999999999994E-2</c:v>
                </c:pt>
                <c:pt idx="20">
                  <c:v>7.7087000000000003E-2</c:v>
                </c:pt>
                <c:pt idx="21">
                  <c:v>7.7087000000000003E-2</c:v>
                </c:pt>
                <c:pt idx="22">
                  <c:v>7.8389E-2</c:v>
                </c:pt>
                <c:pt idx="23">
                  <c:v>7.8389E-2</c:v>
                </c:pt>
                <c:pt idx="24">
                  <c:v>7.9696000000000003E-2</c:v>
                </c:pt>
                <c:pt idx="25">
                  <c:v>8.1004000000000007E-2</c:v>
                </c:pt>
                <c:pt idx="26">
                  <c:v>8.1004000000000007E-2</c:v>
                </c:pt>
                <c:pt idx="27">
                  <c:v>8.2314999999999999E-2</c:v>
                </c:pt>
                <c:pt idx="28">
                  <c:v>8.2314999999999999E-2</c:v>
                </c:pt>
                <c:pt idx="29">
                  <c:v>8.2314999999999999E-2</c:v>
                </c:pt>
                <c:pt idx="30">
                  <c:v>8.3628999999999995E-2</c:v>
                </c:pt>
              </c:numCache>
            </c:numRef>
          </c:yVal>
          <c:smooth val="0"/>
        </c:ser>
        <c:dLbls>
          <c:showLegendKey val="0"/>
          <c:showVal val="0"/>
          <c:showCatName val="0"/>
          <c:showSerName val="0"/>
          <c:showPercent val="0"/>
          <c:showBubbleSize val="0"/>
        </c:dLbls>
        <c:axId val="533200848"/>
        <c:axId val="533201240"/>
        <c:extLst>
          <c:ext xmlns:c15="http://schemas.microsoft.com/office/drawing/2012/chart" uri="{02D57815-91ED-43cb-92C2-25804820EDAC}">
            <c15:filteredScatterSeries>
              <c15:ser>
                <c:idx val="3"/>
                <c:order val="3"/>
                <c:tx>
                  <c:strRef>
                    <c:extLst>
                      <c:ext uri="{02D57815-91ED-43cb-92C2-25804820EDAC}">
                        <c15:formulaRef>
                          <c15:sqref>Sheet1!$E$1</c15:sqref>
                        </c15:formulaRef>
                      </c:ext>
                    </c:extLst>
                    <c:strCache>
                      <c:ptCount val="1"/>
                      <c:pt idx="0">
                        <c:v>LCL (11-39)</c:v>
                      </c:pt>
                    </c:strCache>
                  </c:strRef>
                </c:tx>
                <c:spPr>
                  <a:ln w="47625">
                    <a:solidFill>
                      <a:srgbClr val="FF0000"/>
                    </a:solidFill>
                    <a:prstDash val="sysDash"/>
                  </a:ln>
                </c:spPr>
                <c:marker>
                  <c:symbol val="none"/>
                </c:marker>
                <c:xVal>
                  <c:numRef>
                    <c:extLst>
                      <c:ex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c:ext uri="{02D57815-91ED-43cb-92C2-25804820EDAC}">
                        <c15:formulaRef>
                          <c15:sqref>Sheet1!$E$2:$E$32</c15:sqref>
                        </c15:formulaRef>
                      </c:ext>
                    </c:extLst>
                    <c:numCache>
                      <c:formatCode>General</c:formatCode>
                      <c:ptCount val="31"/>
                      <c:pt idx="0">
                        <c:v>0</c:v>
                      </c:pt>
                      <c:pt idx="1">
                        <c:v>6.9020000000000001E-3</c:v>
                      </c:pt>
                      <c:pt idx="2">
                        <c:v>9.3720000000000001E-3</c:v>
                      </c:pt>
                      <c:pt idx="3">
                        <c:v>1.1671000000000001E-2</c:v>
                      </c:pt>
                      <c:pt idx="4">
                        <c:v>1.3344E-2</c:v>
                      </c:pt>
                      <c:pt idx="5">
                        <c:v>1.4628E-2</c:v>
                      </c:pt>
                      <c:pt idx="6">
                        <c:v>1.542E-2</c:v>
                      </c:pt>
                      <c:pt idx="7">
                        <c:v>1.6261999999999999E-2</c:v>
                      </c:pt>
                      <c:pt idx="8">
                        <c:v>1.7454999999999998E-2</c:v>
                      </c:pt>
                      <c:pt idx="9">
                        <c:v>1.8151E-2</c:v>
                      </c:pt>
                      <c:pt idx="10">
                        <c:v>1.8748999999999998E-2</c:v>
                      </c:pt>
                      <c:pt idx="11">
                        <c:v>1.9198E-2</c:v>
                      </c:pt>
                      <c:pt idx="12">
                        <c:v>1.9946999999999999E-2</c:v>
                      </c:pt>
                      <c:pt idx="13">
                        <c:v>2.0447E-2</c:v>
                      </c:pt>
                      <c:pt idx="14">
                        <c:v>2.1048000000000001E-2</c:v>
                      </c:pt>
                      <c:pt idx="15">
                        <c:v>2.1349E-2</c:v>
                      </c:pt>
                      <c:pt idx="16">
                        <c:v>2.1649999999999999E-2</c:v>
                      </c:pt>
                      <c:pt idx="17">
                        <c:v>2.2002000000000001E-2</c:v>
                      </c:pt>
                      <c:pt idx="18">
                        <c:v>2.2353999999999999E-2</c:v>
                      </c:pt>
                      <c:pt idx="19">
                        <c:v>2.2807000000000001E-2</c:v>
                      </c:pt>
                      <c:pt idx="20">
                        <c:v>2.3259999999999999E-2</c:v>
                      </c:pt>
                      <c:pt idx="21">
                        <c:v>2.3563000000000001E-2</c:v>
                      </c:pt>
                      <c:pt idx="22">
                        <c:v>2.4118000000000001E-2</c:v>
                      </c:pt>
                      <c:pt idx="23">
                        <c:v>2.4521999999999999E-2</c:v>
                      </c:pt>
                      <c:pt idx="24">
                        <c:v>2.4826000000000001E-2</c:v>
                      </c:pt>
                      <c:pt idx="25">
                        <c:v>2.5028000000000002E-2</c:v>
                      </c:pt>
                      <c:pt idx="26">
                        <c:v>2.5281000000000001E-2</c:v>
                      </c:pt>
                      <c:pt idx="27">
                        <c:v>2.5484E-2</c:v>
                      </c:pt>
                      <c:pt idx="28">
                        <c:v>2.5736999999999999E-2</c:v>
                      </c:pt>
                      <c:pt idx="29">
                        <c:v>2.5839000000000001E-2</c:v>
                      </c:pt>
                      <c:pt idx="30">
                        <c:v>2.5940000000000001E-2</c:v>
                      </c:pt>
                    </c:numCache>
                  </c:numRef>
                </c:yVal>
                <c:smooth val="0"/>
              </c15:ser>
            </c15:filteredScatterSeries>
            <c15:filteredScatterSeries>
              <c15:ser>
                <c:idx val="4"/>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LCL (40-59)</c:v>
                      </c:pt>
                    </c:strCache>
                  </c:strRef>
                </c:tx>
                <c:spPr>
                  <a:ln w="47625">
                    <a:solidFill>
                      <a:srgbClr val="00FFFF"/>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Sheet1!$F$2:$F$32</c15:sqref>
                        </c15:formulaRef>
                      </c:ext>
                    </c:extLst>
                    <c:numCache>
                      <c:formatCode>General</c:formatCode>
                      <c:ptCount val="31"/>
                      <c:pt idx="0">
                        <c:v>0</c:v>
                      </c:pt>
                      <c:pt idx="1">
                        <c:v>1.2806E-2</c:v>
                      </c:pt>
                      <c:pt idx="2">
                        <c:v>1.6188000000000001E-2</c:v>
                      </c:pt>
                      <c:pt idx="3">
                        <c:v>1.9359000000000001E-2</c:v>
                      </c:pt>
                      <c:pt idx="4">
                        <c:v>2.1589000000000001E-2</c:v>
                      </c:pt>
                      <c:pt idx="5">
                        <c:v>2.3505999999999999E-2</c:v>
                      </c:pt>
                      <c:pt idx="6">
                        <c:v>2.5669000000000001E-2</c:v>
                      </c:pt>
                      <c:pt idx="7">
                        <c:v>2.7355000000000001E-2</c:v>
                      </c:pt>
                      <c:pt idx="8">
                        <c:v>2.8642000000000001E-2</c:v>
                      </c:pt>
                      <c:pt idx="9">
                        <c:v>3.0093000000000002E-2</c:v>
                      </c:pt>
                      <c:pt idx="10">
                        <c:v>3.1060999999999998E-2</c:v>
                      </c:pt>
                      <c:pt idx="11">
                        <c:v>3.2516000000000003E-2</c:v>
                      </c:pt>
                      <c:pt idx="12">
                        <c:v>3.3811000000000001E-2</c:v>
                      </c:pt>
                      <c:pt idx="13">
                        <c:v>3.5108E-2</c:v>
                      </c:pt>
                      <c:pt idx="14">
                        <c:v>3.6163000000000001E-2</c:v>
                      </c:pt>
                      <c:pt idx="15">
                        <c:v>3.7057E-2</c:v>
                      </c:pt>
                      <c:pt idx="16">
                        <c:v>3.7707999999999998E-2</c:v>
                      </c:pt>
                      <c:pt idx="17">
                        <c:v>3.8359999999999998E-2</c:v>
                      </c:pt>
                      <c:pt idx="18">
                        <c:v>3.9257E-2</c:v>
                      </c:pt>
                      <c:pt idx="19">
                        <c:v>3.9992E-2</c:v>
                      </c:pt>
                      <c:pt idx="20">
                        <c:v>4.0645000000000001E-2</c:v>
                      </c:pt>
                      <c:pt idx="21">
                        <c:v>4.1708000000000002E-2</c:v>
                      </c:pt>
                      <c:pt idx="22">
                        <c:v>4.2527000000000002E-2</c:v>
                      </c:pt>
                      <c:pt idx="23">
                        <c:v>4.3264999999999998E-2</c:v>
                      </c:pt>
                      <c:pt idx="24">
                        <c:v>4.3839000000000003E-2</c:v>
                      </c:pt>
                      <c:pt idx="25">
                        <c:v>4.4167999999999999E-2</c:v>
                      </c:pt>
                      <c:pt idx="26">
                        <c:v>4.4579000000000001E-2</c:v>
                      </c:pt>
                      <c:pt idx="27">
                        <c:v>4.4825999999999998E-2</c:v>
                      </c:pt>
                      <c:pt idx="28">
                        <c:v>4.5319999999999999E-2</c:v>
                      </c:pt>
                      <c:pt idx="29">
                        <c:v>4.5567999999999997E-2</c:v>
                      </c:pt>
                      <c:pt idx="30">
                        <c:v>4.6146E-2</c:v>
                      </c:pt>
                    </c:numCache>
                  </c:numRef>
                </c:yVal>
                <c:smooth val="0"/>
              </c15:ser>
            </c15:filteredScatterSeries>
            <c15:filteredScatter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LCL (60+)</c:v>
                      </c:pt>
                    </c:strCache>
                  </c:strRef>
                </c:tx>
                <c:spPr>
                  <a:ln w="47625">
                    <a:solidFill>
                      <a:srgbClr val="FFCCCC"/>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Sheet1!$G$2:$G$32</c15:sqref>
                        </c15:formulaRef>
                      </c:ext>
                    </c:extLst>
                    <c:numCache>
                      <c:formatCode>General</c:formatCode>
                      <c:ptCount val="31"/>
                      <c:pt idx="0">
                        <c:v>0</c:v>
                      </c:pt>
                      <c:pt idx="1">
                        <c:v>1.1346E-2</c:v>
                      </c:pt>
                      <c:pt idx="2">
                        <c:v>1.7304E-2</c:v>
                      </c:pt>
                      <c:pt idx="3">
                        <c:v>2.2466E-2</c:v>
                      </c:pt>
                      <c:pt idx="4">
                        <c:v>2.3511000000000001E-2</c:v>
                      </c:pt>
                      <c:pt idx="5">
                        <c:v>2.6679999999999999E-2</c:v>
                      </c:pt>
                      <c:pt idx="6">
                        <c:v>2.7744000000000001E-2</c:v>
                      </c:pt>
                      <c:pt idx="7">
                        <c:v>3.0962E-2</c:v>
                      </c:pt>
                      <c:pt idx="8">
                        <c:v>3.3124000000000001E-2</c:v>
                      </c:pt>
                      <c:pt idx="9">
                        <c:v>3.8587999999999997E-2</c:v>
                      </c:pt>
                      <c:pt idx="10">
                        <c:v>4.0786999999999997E-2</c:v>
                      </c:pt>
                      <c:pt idx="11">
                        <c:v>4.3000999999999998E-2</c:v>
                      </c:pt>
                      <c:pt idx="12">
                        <c:v>4.7461999999999997E-2</c:v>
                      </c:pt>
                      <c:pt idx="13">
                        <c:v>5.083E-2</c:v>
                      </c:pt>
                      <c:pt idx="14">
                        <c:v>5.3085E-2</c:v>
                      </c:pt>
                      <c:pt idx="15">
                        <c:v>5.4213999999999998E-2</c:v>
                      </c:pt>
                      <c:pt idx="16">
                        <c:v>5.5345999999999999E-2</c:v>
                      </c:pt>
                      <c:pt idx="17">
                        <c:v>5.6483999999999999E-2</c:v>
                      </c:pt>
                      <c:pt idx="18">
                        <c:v>5.7624000000000002E-2</c:v>
                      </c:pt>
                      <c:pt idx="19">
                        <c:v>5.8765999999999999E-2</c:v>
                      </c:pt>
                      <c:pt idx="20">
                        <c:v>5.9910999999999999E-2</c:v>
                      </c:pt>
                      <c:pt idx="21">
                        <c:v>5.9910999999999999E-2</c:v>
                      </c:pt>
                      <c:pt idx="22">
                        <c:v>6.1060999999999997E-2</c:v>
                      </c:pt>
                      <c:pt idx="23">
                        <c:v>6.1060999999999997E-2</c:v>
                      </c:pt>
                      <c:pt idx="24">
                        <c:v>6.2214999999999999E-2</c:v>
                      </c:pt>
                      <c:pt idx="25">
                        <c:v>6.3370999999999997E-2</c:v>
                      </c:pt>
                      <c:pt idx="26">
                        <c:v>6.3370999999999997E-2</c:v>
                      </c:pt>
                      <c:pt idx="27">
                        <c:v>6.4531000000000005E-2</c:v>
                      </c:pt>
                      <c:pt idx="28">
                        <c:v>6.4531000000000005E-2</c:v>
                      </c:pt>
                      <c:pt idx="29">
                        <c:v>6.4531000000000005E-2</c:v>
                      </c:pt>
                      <c:pt idx="30">
                        <c:v>6.5696000000000004E-2</c:v>
                      </c:pt>
                    </c:numCache>
                  </c:numRef>
                </c:yVal>
                <c:smooth val="0"/>
              </c15:ser>
            </c15:filteredScatterSeries>
            <c15:filteredScatterSeries>
              <c15:ser>
                <c:idx val="6"/>
                <c:order val="6"/>
                <c:tx>
                  <c:strRef>
                    <c:extLst xmlns:c15="http://schemas.microsoft.com/office/drawing/2012/chart">
                      <c:ext xmlns:c15="http://schemas.microsoft.com/office/drawing/2012/chart" uri="{02D57815-91ED-43cb-92C2-25804820EDAC}">
                        <c15:formulaRef>
                          <c15:sqref>Sheet1!$H$1</c15:sqref>
                        </c15:formulaRef>
                      </c:ext>
                    </c:extLst>
                    <c:strCache>
                      <c:ptCount val="1"/>
                      <c:pt idx="0">
                        <c:v>UCL (11-39)</c:v>
                      </c:pt>
                    </c:strCache>
                  </c:strRef>
                </c:tx>
                <c:spPr>
                  <a:ln w="47625">
                    <a:solidFill>
                      <a:srgbClr val="FF0000"/>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Sheet1!$H$2:$H$32</c15:sqref>
                        </c15:formulaRef>
                      </c:ext>
                    </c:extLst>
                    <c:numCache>
                      <c:formatCode>General</c:formatCode>
                      <c:ptCount val="31"/>
                      <c:pt idx="0">
                        <c:v>0</c:v>
                      </c:pt>
                      <c:pt idx="1">
                        <c:v>9.4240000000000001E-3</c:v>
                      </c:pt>
                      <c:pt idx="2">
                        <c:v>1.2276E-2</c:v>
                      </c:pt>
                      <c:pt idx="3">
                        <c:v>1.4886E-2</c:v>
                      </c:pt>
                      <c:pt idx="4">
                        <c:v>1.6766E-2</c:v>
                      </c:pt>
                      <c:pt idx="5">
                        <c:v>1.8200000000000001E-2</c:v>
                      </c:pt>
                      <c:pt idx="6">
                        <c:v>1.9081000000000001E-2</c:v>
                      </c:pt>
                      <c:pt idx="7">
                        <c:v>2.0015999999999999E-2</c:v>
                      </c:pt>
                      <c:pt idx="8">
                        <c:v>2.1335E-2</c:v>
                      </c:pt>
                      <c:pt idx="9">
                        <c:v>2.2103999999999999E-2</c:v>
                      </c:pt>
                      <c:pt idx="10">
                        <c:v>2.2762000000000001E-2</c:v>
                      </c:pt>
                      <c:pt idx="11">
                        <c:v>2.3255999999999999E-2</c:v>
                      </c:pt>
                      <c:pt idx="12">
                        <c:v>2.4079E-2</c:v>
                      </c:pt>
                      <c:pt idx="13">
                        <c:v>2.4628000000000001E-2</c:v>
                      </c:pt>
                      <c:pt idx="14">
                        <c:v>2.5285999999999999E-2</c:v>
                      </c:pt>
                      <c:pt idx="15">
                        <c:v>2.5614999999999999E-2</c:v>
                      </c:pt>
                      <c:pt idx="16">
                        <c:v>2.5944999999999999E-2</c:v>
                      </c:pt>
                      <c:pt idx="17">
                        <c:v>2.6329000000000002E-2</c:v>
                      </c:pt>
                      <c:pt idx="18">
                        <c:v>2.6713000000000001E-2</c:v>
                      </c:pt>
                      <c:pt idx="19">
                        <c:v>2.7208E-2</c:v>
                      </c:pt>
                      <c:pt idx="20">
                        <c:v>2.7702000000000001E-2</c:v>
                      </c:pt>
                      <c:pt idx="21">
                        <c:v>2.8032000000000001E-2</c:v>
                      </c:pt>
                      <c:pt idx="22">
                        <c:v>2.8636999999999999E-2</c:v>
                      </c:pt>
                      <c:pt idx="23">
                        <c:v>2.9076999999999999E-2</c:v>
                      </c:pt>
                      <c:pt idx="24">
                        <c:v>2.9406999999999999E-2</c:v>
                      </c:pt>
                      <c:pt idx="25">
                        <c:v>2.9627000000000001E-2</c:v>
                      </c:pt>
                      <c:pt idx="26">
                        <c:v>2.9902000000000001E-2</c:v>
                      </c:pt>
                      <c:pt idx="27">
                        <c:v>3.0121999999999999E-2</c:v>
                      </c:pt>
                      <c:pt idx="28">
                        <c:v>3.0398000000000001E-2</c:v>
                      </c:pt>
                      <c:pt idx="29">
                        <c:v>3.0508E-2</c:v>
                      </c:pt>
                      <c:pt idx="30">
                        <c:v>3.0617999999999999E-2</c:v>
                      </c:pt>
                    </c:numCache>
                  </c:numRef>
                </c:yVal>
                <c:smooth val="0"/>
              </c15:ser>
            </c15:filteredScatterSeries>
            <c15:filteredScatterSeries>
              <c15:ser>
                <c:idx val="7"/>
                <c:order val="7"/>
                <c:tx>
                  <c:strRef>
                    <c:extLst xmlns:c15="http://schemas.microsoft.com/office/drawing/2012/chart">
                      <c:ext xmlns:c15="http://schemas.microsoft.com/office/drawing/2012/chart" uri="{02D57815-91ED-43cb-92C2-25804820EDAC}">
                        <c15:formulaRef>
                          <c15:sqref>Sheet1!$I$1</c15:sqref>
                        </c15:formulaRef>
                      </c:ext>
                    </c:extLst>
                    <c:strCache>
                      <c:ptCount val="1"/>
                      <c:pt idx="0">
                        <c:v>UCL (40-59)</c:v>
                      </c:pt>
                    </c:strCache>
                  </c:strRef>
                </c:tx>
                <c:spPr>
                  <a:ln w="47625">
                    <a:solidFill>
                      <a:srgbClr val="00FFFF"/>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Sheet1!$I$2:$I$32</c15:sqref>
                        </c15:formulaRef>
                      </c:ext>
                    </c:extLst>
                    <c:numCache>
                      <c:formatCode>General</c:formatCode>
                      <c:ptCount val="31"/>
                      <c:pt idx="0">
                        <c:v>0</c:v>
                      </c:pt>
                      <c:pt idx="1">
                        <c:v>1.7111000000000001E-2</c:v>
                      </c:pt>
                      <c:pt idx="2">
                        <c:v>2.0986999999999999E-2</c:v>
                      </c:pt>
                      <c:pt idx="3">
                        <c:v>2.4570999999999999E-2</c:v>
                      </c:pt>
                      <c:pt idx="4">
                        <c:v>2.7071999999999999E-2</c:v>
                      </c:pt>
                      <c:pt idx="5">
                        <c:v>2.9211000000000001E-2</c:v>
                      </c:pt>
                      <c:pt idx="6">
                        <c:v>3.1612000000000001E-2</c:v>
                      </c:pt>
                      <c:pt idx="7">
                        <c:v>3.3477E-2</c:v>
                      </c:pt>
                      <c:pt idx="8">
                        <c:v>3.4896999999999997E-2</c:v>
                      </c:pt>
                      <c:pt idx="9">
                        <c:v>3.6492999999999998E-2</c:v>
                      </c:pt>
                      <c:pt idx="10">
                        <c:v>3.7555999999999999E-2</c:v>
                      </c:pt>
                      <c:pt idx="11">
                        <c:v>3.9149999999999997E-2</c:v>
                      </c:pt>
                      <c:pt idx="12">
                        <c:v>4.0566999999999999E-2</c:v>
                      </c:pt>
                      <c:pt idx="13">
                        <c:v>4.1982999999999999E-2</c:v>
                      </c:pt>
                      <c:pt idx="14">
                        <c:v>4.3133999999999999E-2</c:v>
                      </c:pt>
                      <c:pt idx="15">
                        <c:v>4.4108000000000001E-2</c:v>
                      </c:pt>
                      <c:pt idx="16">
                        <c:v>4.4816000000000002E-2</c:v>
                      </c:pt>
                      <c:pt idx="17">
                        <c:v>4.5525000000000003E-2</c:v>
                      </c:pt>
                      <c:pt idx="18">
                        <c:v>4.6498999999999999E-2</c:v>
                      </c:pt>
                      <c:pt idx="19">
                        <c:v>4.7296999999999999E-2</c:v>
                      </c:pt>
                      <c:pt idx="20">
                        <c:v>4.8004999999999999E-2</c:v>
                      </c:pt>
                      <c:pt idx="21">
                        <c:v>4.9156999999999999E-2</c:v>
                      </c:pt>
                      <c:pt idx="22">
                        <c:v>5.0042999999999997E-2</c:v>
                      </c:pt>
                      <c:pt idx="23">
                        <c:v>5.0840999999999997E-2</c:v>
                      </c:pt>
                      <c:pt idx="24">
                        <c:v>5.1462000000000001E-2</c:v>
                      </c:pt>
                      <c:pt idx="25">
                        <c:v>5.1817000000000002E-2</c:v>
                      </c:pt>
                      <c:pt idx="26">
                        <c:v>5.2262000000000003E-2</c:v>
                      </c:pt>
                      <c:pt idx="27">
                        <c:v>5.2528999999999999E-2</c:v>
                      </c:pt>
                      <c:pt idx="28">
                        <c:v>5.3061999999999998E-2</c:v>
                      </c:pt>
                      <c:pt idx="29">
                        <c:v>5.3330000000000002E-2</c:v>
                      </c:pt>
                      <c:pt idx="30">
                        <c:v>5.3954000000000002E-2</c:v>
                      </c:pt>
                    </c:numCache>
                  </c:numRef>
                </c:yVal>
                <c:smooth val="0"/>
              </c15:ser>
            </c15:filteredScatterSeries>
            <c15:filteredScatterSeries>
              <c15:ser>
                <c:idx val="8"/>
                <c:order val="8"/>
                <c:tx>
                  <c:strRef>
                    <c:extLst xmlns:c15="http://schemas.microsoft.com/office/drawing/2012/chart">
                      <c:ext xmlns:c15="http://schemas.microsoft.com/office/drawing/2012/chart" uri="{02D57815-91ED-43cb-92C2-25804820EDAC}">
                        <c15:formulaRef>
                          <c15:sqref>Sheet1!$J$1</c15:sqref>
                        </c15:formulaRef>
                      </c:ext>
                    </c:extLst>
                    <c:strCache>
                      <c:ptCount val="1"/>
                      <c:pt idx="0">
                        <c:v>UCL (60+)</c:v>
                      </c:pt>
                    </c:strCache>
                  </c:strRef>
                </c:tx>
                <c:spPr>
                  <a:ln w="47625">
                    <a:solidFill>
                      <a:srgbClr val="FFCCCC"/>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Sheet1!$J$2:$J$32</c15:sqref>
                        </c15:formulaRef>
                      </c:ext>
                    </c:extLst>
                    <c:numCache>
                      <c:formatCode>General</c:formatCode>
                      <c:ptCount val="31"/>
                      <c:pt idx="0">
                        <c:v>0</c:v>
                      </c:pt>
                      <c:pt idx="1">
                        <c:v>3.0491000000000001E-2</c:v>
                      </c:pt>
                      <c:pt idx="2">
                        <c:v>3.9816999999999998E-2</c:v>
                      </c:pt>
                      <c:pt idx="3">
                        <c:v>4.7395E-2</c:v>
                      </c:pt>
                      <c:pt idx="4">
                        <c:v>4.8905999999999998E-2</c:v>
                      </c:pt>
                      <c:pt idx="5">
                        <c:v>5.3400000000000003E-2</c:v>
                      </c:pt>
                      <c:pt idx="6">
                        <c:v>5.4889E-2</c:v>
                      </c:pt>
                      <c:pt idx="7">
                        <c:v>5.9333999999999998E-2</c:v>
                      </c:pt>
                      <c:pt idx="8">
                        <c:v>6.2281999999999997E-2</c:v>
                      </c:pt>
                      <c:pt idx="9">
                        <c:v>6.9589999999999999E-2</c:v>
                      </c:pt>
                      <c:pt idx="10">
                        <c:v>7.2501999999999997E-2</c:v>
                      </c:pt>
                      <c:pt idx="11">
                        <c:v>7.5398000000000007E-2</c:v>
                      </c:pt>
                      <c:pt idx="12">
                        <c:v>8.1172999999999995E-2</c:v>
                      </c:pt>
                      <c:pt idx="13">
                        <c:v>8.5483000000000003E-2</c:v>
                      </c:pt>
                      <c:pt idx="14">
                        <c:v>8.8356000000000004E-2</c:v>
                      </c:pt>
                      <c:pt idx="15">
                        <c:v>8.9790999999999996E-2</c:v>
                      </c:pt>
                      <c:pt idx="16">
                        <c:v>9.1227000000000003E-2</c:v>
                      </c:pt>
                      <c:pt idx="17">
                        <c:v>9.2665999999999998E-2</c:v>
                      </c:pt>
                      <c:pt idx="18">
                        <c:v>9.4100000000000003E-2</c:v>
                      </c:pt>
                      <c:pt idx="19">
                        <c:v>9.5533999999999994E-2</c:v>
                      </c:pt>
                      <c:pt idx="20">
                        <c:v>9.6974000000000005E-2</c:v>
                      </c:pt>
                      <c:pt idx="21">
                        <c:v>9.6974000000000005E-2</c:v>
                      </c:pt>
                      <c:pt idx="22">
                        <c:v>9.8413E-2</c:v>
                      </c:pt>
                      <c:pt idx="23">
                        <c:v>9.8413E-2</c:v>
                      </c:pt>
                      <c:pt idx="24">
                        <c:v>9.9860000000000004E-2</c:v>
                      </c:pt>
                      <c:pt idx="25">
                        <c:v>0.10130500000000001</c:v>
                      </c:pt>
                      <c:pt idx="26">
                        <c:v>0.10130500000000001</c:v>
                      </c:pt>
                      <c:pt idx="27">
                        <c:v>0.102754</c:v>
                      </c:pt>
                      <c:pt idx="28">
                        <c:v>0.102754</c:v>
                      </c:pt>
                      <c:pt idx="29">
                        <c:v>0.102754</c:v>
                      </c:pt>
                      <c:pt idx="30">
                        <c:v>0.104204</c:v>
                      </c:pt>
                    </c:numCache>
                  </c:numRef>
                </c:yVal>
                <c:smooth val="0"/>
              </c15:ser>
            </c15:filteredScatterSeries>
          </c:ext>
        </c:extLst>
      </c:scatterChart>
      <c:valAx>
        <c:axId val="533200848"/>
        <c:scaling>
          <c:orientation val="minMax"/>
          <c:max val="30"/>
          <c:min val="0"/>
        </c:scaling>
        <c:delete val="0"/>
        <c:axPos val="b"/>
        <c:title>
          <c:tx>
            <c:rich>
              <a:bodyPr/>
              <a:lstStyle/>
              <a:p>
                <a:pPr>
                  <a:defRPr sz="1700"/>
                </a:pPr>
                <a:r>
                  <a:rPr lang="en-US" sz="1700" dirty="0" smtClean="0"/>
                  <a:t>Days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33201240"/>
        <c:crosses val="autoZero"/>
        <c:crossBetween val="midCat"/>
        <c:majorUnit val="2"/>
      </c:valAx>
      <c:valAx>
        <c:axId val="533201240"/>
        <c:scaling>
          <c:orientation val="minMax"/>
          <c:max val="0.1"/>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Incidence of EGF (%)</a:t>
                </a:r>
                <a:endParaRPr lang="en-US" sz="1700" b="1" i="0" baseline="0" dirty="0">
                  <a:solidFill>
                    <a:schemeClr val="tx1"/>
                  </a:solidFill>
                </a:endParaRPr>
              </a:p>
            </c:rich>
          </c:tx>
          <c:layout/>
          <c:overlay val="0"/>
        </c:title>
        <c:numFmt formatCode="0%" sourceLinked="0"/>
        <c:majorTickMark val="out"/>
        <c:minorTickMark val="none"/>
        <c:tickLblPos val="nextTo"/>
        <c:txPr>
          <a:bodyPr/>
          <a:lstStyle/>
          <a:p>
            <a:pPr>
              <a:defRPr sz="1500" b="1"/>
            </a:pPr>
            <a:endParaRPr lang="en-US"/>
          </a:p>
        </c:txPr>
        <c:crossAx val="533200848"/>
        <c:crosses val="autoZero"/>
        <c:crossBetween val="midCat"/>
      </c:valAx>
      <c:spPr>
        <a:solidFill>
          <a:schemeClr val="bg2"/>
        </a:solidFill>
        <a:ln>
          <a:solidFill>
            <a:schemeClr val="tx1"/>
          </a:solidFill>
        </a:ln>
      </c:spPr>
    </c:plotArea>
    <c:legend>
      <c:legendPos val="r"/>
      <c:layout>
        <c:manualLayout>
          <c:xMode val="edge"/>
          <c:yMode val="edge"/>
          <c:x val="0.1053316842031914"/>
          <c:y val="6.1888754290329091E-2"/>
          <c:w val="0.69022158734582961"/>
          <c:h val="7.3786795881284076E-2"/>
        </c:manualLayout>
      </c:layout>
      <c:overlay val="0"/>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1249894166455256E-2"/>
          <c:w val="0.84959816969781432"/>
          <c:h val="0.81644145288290582"/>
        </c:manualLayout>
      </c:layout>
      <c:scatterChart>
        <c:scatterStyle val="lineMarker"/>
        <c:varyColors val="0"/>
        <c:ser>
          <c:idx val="0"/>
          <c:order val="0"/>
          <c:tx>
            <c:strRef>
              <c:f>Sheet1!$B$1</c:f>
              <c:strCache>
                <c:ptCount val="1"/>
                <c:pt idx="0">
                  <c:v>No MCS (N=11,481)</c:v>
                </c:pt>
              </c:strCache>
            </c:strRef>
          </c:tx>
          <c:spPr>
            <a:ln w="47625">
              <a:solidFill>
                <a:srgbClr val="FF66FF"/>
              </a:solidFill>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Sheet1!$B$2:$B$32</c:f>
              <c:numCache>
                <c:formatCode>General</c:formatCode>
                <c:ptCount val="31"/>
                <c:pt idx="0">
                  <c:v>0</c:v>
                </c:pt>
                <c:pt idx="1">
                  <c:v>3.571E-3</c:v>
                </c:pt>
                <c:pt idx="2">
                  <c:v>4.9649999999999998E-3</c:v>
                </c:pt>
                <c:pt idx="3">
                  <c:v>6.5329999999999997E-3</c:v>
                </c:pt>
                <c:pt idx="4">
                  <c:v>7.3159999999999996E-3</c:v>
                </c:pt>
                <c:pt idx="5">
                  <c:v>8.2749999999999994E-3</c:v>
                </c:pt>
                <c:pt idx="6">
                  <c:v>9.4940000000000007E-3</c:v>
                </c:pt>
                <c:pt idx="7">
                  <c:v>1.0104E-2</c:v>
                </c:pt>
                <c:pt idx="8">
                  <c:v>1.0888E-2</c:v>
                </c:pt>
                <c:pt idx="9">
                  <c:v>1.1323E-2</c:v>
                </c:pt>
                <c:pt idx="10">
                  <c:v>1.1671000000000001E-2</c:v>
                </c:pt>
                <c:pt idx="11">
                  <c:v>1.2019999999999999E-2</c:v>
                </c:pt>
                <c:pt idx="12">
                  <c:v>1.2368000000000001E-2</c:v>
                </c:pt>
                <c:pt idx="13">
                  <c:v>1.2630000000000001E-2</c:v>
                </c:pt>
                <c:pt idx="14">
                  <c:v>1.3065E-2</c:v>
                </c:pt>
                <c:pt idx="15">
                  <c:v>1.3153E-2</c:v>
                </c:pt>
                <c:pt idx="16">
                  <c:v>1.3414000000000001E-2</c:v>
                </c:pt>
                <c:pt idx="17">
                  <c:v>1.3675E-2</c:v>
                </c:pt>
                <c:pt idx="18">
                  <c:v>1.4024E-2</c:v>
                </c:pt>
                <c:pt idx="19">
                  <c:v>1.4024E-2</c:v>
                </c:pt>
                <c:pt idx="20">
                  <c:v>1.4546999999999999E-2</c:v>
                </c:pt>
                <c:pt idx="21">
                  <c:v>1.4721E-2</c:v>
                </c:pt>
                <c:pt idx="22">
                  <c:v>1.4895E-2</c:v>
                </c:pt>
                <c:pt idx="23">
                  <c:v>1.4983E-2</c:v>
                </c:pt>
                <c:pt idx="24">
                  <c:v>1.5417999999999999E-2</c:v>
                </c:pt>
                <c:pt idx="25">
                  <c:v>1.5592999999999999E-2</c:v>
                </c:pt>
                <c:pt idx="26">
                  <c:v>1.5592999999999999E-2</c:v>
                </c:pt>
                <c:pt idx="27">
                  <c:v>1.5854E-2</c:v>
                </c:pt>
                <c:pt idx="28">
                  <c:v>1.6028000000000001E-2</c:v>
                </c:pt>
                <c:pt idx="29">
                  <c:v>1.6028000000000001E-2</c:v>
                </c:pt>
                <c:pt idx="30">
                  <c:v>1.6202999999999999E-2</c:v>
                </c:pt>
              </c:numCache>
            </c:numRef>
          </c:yVal>
          <c:smooth val="0"/>
        </c:ser>
        <c:ser>
          <c:idx val="1"/>
          <c:order val="1"/>
          <c:tx>
            <c:strRef>
              <c:f>Sheet1!$C$1</c:f>
              <c:strCache>
                <c:ptCount val="1"/>
                <c:pt idx="0">
                  <c:v>MCS (N=6,349)</c:v>
                </c:pt>
              </c:strCache>
            </c:strRef>
          </c:tx>
          <c:spPr>
            <a:ln w="47625">
              <a:solidFill>
                <a:srgbClr val="00FFFF"/>
              </a:solidFill>
              <a:prstDash val="solid"/>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Sheet1!$C$2:$C$32</c:f>
              <c:numCache>
                <c:formatCode>General</c:formatCode>
                <c:ptCount val="31"/>
                <c:pt idx="0">
                  <c:v>0</c:v>
                </c:pt>
                <c:pt idx="1">
                  <c:v>8.0330000000000002E-3</c:v>
                </c:pt>
                <c:pt idx="2">
                  <c:v>1.0871E-2</c:v>
                </c:pt>
                <c:pt idx="3">
                  <c:v>1.3236E-2</c:v>
                </c:pt>
                <c:pt idx="4">
                  <c:v>1.4496999999999999E-2</c:v>
                </c:pt>
                <c:pt idx="5">
                  <c:v>1.5285999999999999E-2</c:v>
                </c:pt>
                <c:pt idx="6">
                  <c:v>1.6389000000000001E-2</c:v>
                </c:pt>
                <c:pt idx="7">
                  <c:v>1.8124000000000001E-2</c:v>
                </c:pt>
                <c:pt idx="8">
                  <c:v>1.9227999999999999E-2</c:v>
                </c:pt>
                <c:pt idx="9">
                  <c:v>1.9701E-2</c:v>
                </c:pt>
                <c:pt idx="10">
                  <c:v>2.0331999999999999E-2</c:v>
                </c:pt>
                <c:pt idx="11">
                  <c:v>2.1121000000000001E-2</c:v>
                </c:pt>
                <c:pt idx="12">
                  <c:v>2.1752000000000001E-2</c:v>
                </c:pt>
                <c:pt idx="13">
                  <c:v>2.2225000000000002E-2</c:v>
                </c:pt>
                <c:pt idx="14">
                  <c:v>2.2383E-2</c:v>
                </c:pt>
                <c:pt idx="15">
                  <c:v>2.3014E-2</c:v>
                </c:pt>
                <c:pt idx="16">
                  <c:v>2.3172000000000002E-2</c:v>
                </c:pt>
                <c:pt idx="17">
                  <c:v>2.3646E-2</c:v>
                </c:pt>
                <c:pt idx="18">
                  <c:v>2.4435999999999999E-2</c:v>
                </c:pt>
                <c:pt idx="19">
                  <c:v>2.4594000000000001E-2</c:v>
                </c:pt>
                <c:pt idx="20">
                  <c:v>2.4752E-2</c:v>
                </c:pt>
                <c:pt idx="21">
                  <c:v>2.5859E-2</c:v>
                </c:pt>
                <c:pt idx="22">
                  <c:v>2.6332999999999999E-2</c:v>
                </c:pt>
                <c:pt idx="23">
                  <c:v>2.6807000000000001E-2</c:v>
                </c:pt>
                <c:pt idx="24">
                  <c:v>2.7123999999999999E-2</c:v>
                </c:pt>
                <c:pt idx="25">
                  <c:v>2.7598999999999999E-2</c:v>
                </c:pt>
                <c:pt idx="26">
                  <c:v>2.7914999999999999E-2</c:v>
                </c:pt>
                <c:pt idx="27">
                  <c:v>2.8073000000000001E-2</c:v>
                </c:pt>
                <c:pt idx="28">
                  <c:v>2.8548E-2</c:v>
                </c:pt>
                <c:pt idx="29">
                  <c:v>2.8548E-2</c:v>
                </c:pt>
                <c:pt idx="30">
                  <c:v>2.8707E-2</c:v>
                </c:pt>
              </c:numCache>
            </c:numRef>
          </c:yVal>
          <c:smooth val="0"/>
        </c:ser>
        <c:dLbls>
          <c:showLegendKey val="0"/>
          <c:showVal val="0"/>
          <c:showCatName val="0"/>
          <c:showSerName val="0"/>
          <c:showPercent val="0"/>
          <c:showBubbleSize val="0"/>
        </c:dLbls>
        <c:axId val="533202024"/>
        <c:axId val="533202416"/>
        <c:extLst>
          <c:ext xmlns:c15="http://schemas.microsoft.com/office/drawing/2012/chart" uri="{02D57815-91ED-43cb-92C2-25804820EDAC}">
            <c15:filteredScatterSeries>
              <c15:ser>
                <c:idx val="2"/>
                <c:order val="2"/>
                <c:tx>
                  <c:strRef>
                    <c:extLst>
                      <c:ext uri="{02D57815-91ED-43cb-92C2-25804820EDAC}">
                        <c15:formulaRef>
                          <c15:sqref>Sheet1!$D$1</c15:sqref>
                        </c15:formulaRef>
                      </c:ext>
                    </c:extLst>
                    <c:strCache>
                      <c:ptCount val="1"/>
                      <c:pt idx="0">
                        <c:v>LCL (No MCS)</c:v>
                      </c:pt>
                    </c:strCache>
                  </c:strRef>
                </c:tx>
                <c:spPr>
                  <a:ln w="47625">
                    <a:solidFill>
                      <a:srgbClr val="FF66FF"/>
                    </a:solidFill>
                    <a:prstDash val="sysDash"/>
                  </a:ln>
                </c:spPr>
                <c:marker>
                  <c:symbol val="none"/>
                </c:marker>
                <c:xVal>
                  <c:numRef>
                    <c:extLst>
                      <c:ex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c:ext uri="{02D57815-91ED-43cb-92C2-25804820EDAC}">
                        <c15:formulaRef>
                          <c15:sqref>Sheet1!$D$2:$D$32</c15:sqref>
                        </c15:formulaRef>
                      </c:ext>
                    </c:extLst>
                    <c:numCache>
                      <c:formatCode>General</c:formatCode>
                      <c:ptCount val="31"/>
                      <c:pt idx="0">
                        <c:v>0</c:v>
                      </c:pt>
                      <c:pt idx="1">
                        <c:v>2.611E-3</c:v>
                      </c:pt>
                      <c:pt idx="2">
                        <c:v>3.8110000000000002E-3</c:v>
                      </c:pt>
                      <c:pt idx="3">
                        <c:v>5.1900000000000002E-3</c:v>
                      </c:pt>
                      <c:pt idx="4">
                        <c:v>5.8890000000000001E-3</c:v>
                      </c:pt>
                      <c:pt idx="5">
                        <c:v>6.7479999999999997E-3</c:v>
                      </c:pt>
                      <c:pt idx="6">
                        <c:v>7.8499999999999993E-3</c:v>
                      </c:pt>
                      <c:pt idx="7">
                        <c:v>8.404E-3</c:v>
                      </c:pt>
                      <c:pt idx="8">
                        <c:v>9.1190000000000004E-3</c:v>
                      </c:pt>
                      <c:pt idx="9">
                        <c:v>9.5169999999999994E-3</c:v>
                      </c:pt>
                      <c:pt idx="10">
                        <c:v>9.8359999999999993E-3</c:v>
                      </c:pt>
                      <c:pt idx="11">
                        <c:v>1.0155000000000001E-2</c:v>
                      </c:pt>
                      <c:pt idx="12">
                        <c:v>1.0475E-2</c:v>
                      </c:pt>
                      <c:pt idx="13">
                        <c:v>1.0715000000000001E-2</c:v>
                      </c:pt>
                      <c:pt idx="14">
                        <c:v>1.1115999999999999E-2</c:v>
                      </c:pt>
                      <c:pt idx="15">
                        <c:v>1.1195999999999999E-2</c:v>
                      </c:pt>
                      <c:pt idx="16">
                        <c:v>1.1436999999999999E-2</c:v>
                      </c:pt>
                      <c:pt idx="17">
                        <c:v>1.1679E-2</c:v>
                      </c:pt>
                      <c:pt idx="18">
                        <c:v>1.2E-2</c:v>
                      </c:pt>
                      <c:pt idx="19">
                        <c:v>1.2E-2</c:v>
                      </c:pt>
                      <c:pt idx="20">
                        <c:v>1.2484E-2</c:v>
                      </c:pt>
                      <c:pt idx="21">
                        <c:v>1.2645E-2</c:v>
                      </c:pt>
                      <c:pt idx="22">
                        <c:v>1.2807000000000001E-2</c:v>
                      </c:pt>
                      <c:pt idx="23">
                        <c:v>1.2886999999999999E-2</c:v>
                      </c:pt>
                      <c:pt idx="24">
                        <c:v>1.3291000000000001E-2</c:v>
                      </c:pt>
                      <c:pt idx="25">
                        <c:v>1.3453E-2</c:v>
                      </c:pt>
                      <c:pt idx="26">
                        <c:v>1.3453E-2</c:v>
                      </c:pt>
                      <c:pt idx="27">
                        <c:v>1.3696E-2</c:v>
                      </c:pt>
                      <c:pt idx="28">
                        <c:v>1.3857E-2</c:v>
                      </c:pt>
                      <c:pt idx="29">
                        <c:v>1.3857E-2</c:v>
                      </c:pt>
                      <c:pt idx="30">
                        <c:v>1.4019E-2</c:v>
                      </c:pt>
                    </c:numCache>
                  </c:numRef>
                </c:yVal>
                <c:smooth val="0"/>
              </c15:ser>
            </c15:filteredScatterSeries>
            <c15:filteredScatter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LCL (MCS)</c:v>
                      </c:pt>
                    </c:strCache>
                  </c:strRef>
                </c:tx>
                <c:spPr>
                  <a:ln w="47625">
                    <a:solidFill>
                      <a:srgbClr val="00FFFF"/>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Sheet1!$E$2:$E$32</c15:sqref>
                        </c15:formulaRef>
                      </c:ext>
                    </c:extLst>
                    <c:numCache>
                      <c:formatCode>General</c:formatCode>
                      <c:ptCount val="31"/>
                      <c:pt idx="0">
                        <c:v>0</c:v>
                      </c:pt>
                      <c:pt idx="1">
                        <c:v>6.0769999999999999E-3</c:v>
                      </c:pt>
                      <c:pt idx="2">
                        <c:v>8.5590000000000006E-3</c:v>
                      </c:pt>
                      <c:pt idx="3">
                        <c:v>1.0663000000000001E-2</c:v>
                      </c:pt>
                      <c:pt idx="4">
                        <c:v>1.1795E-2</c:v>
                      </c:pt>
                      <c:pt idx="5">
                        <c:v>1.2503999999999999E-2</c:v>
                      </c:pt>
                      <c:pt idx="6">
                        <c:v>1.3502E-2</c:v>
                      </c:pt>
                      <c:pt idx="7">
                        <c:v>1.5077E-2</c:v>
                      </c:pt>
                      <c:pt idx="8">
                        <c:v>1.6083E-2</c:v>
                      </c:pt>
                      <c:pt idx="9">
                        <c:v>1.6514999999999998E-2</c:v>
                      </c:pt>
                      <c:pt idx="10">
                        <c:v>1.7092E-2</c:v>
                      </c:pt>
                      <c:pt idx="11">
                        <c:v>1.7814E-2</c:v>
                      </c:pt>
                      <c:pt idx="12">
                        <c:v>1.8393E-2</c:v>
                      </c:pt>
                      <c:pt idx="13">
                        <c:v>1.8828000000000001E-2</c:v>
                      </c:pt>
                      <c:pt idx="14">
                        <c:v>1.8973E-2</c:v>
                      </c:pt>
                      <c:pt idx="15">
                        <c:v>1.9553999999999998E-2</c:v>
                      </c:pt>
                      <c:pt idx="16">
                        <c:v>1.9699999999999999E-2</c:v>
                      </c:pt>
                      <c:pt idx="17">
                        <c:v>2.0136000000000001E-2</c:v>
                      </c:pt>
                      <c:pt idx="18">
                        <c:v>2.0865000000000002E-2</c:v>
                      </c:pt>
                      <c:pt idx="19">
                        <c:v>2.1010999999999998E-2</c:v>
                      </c:pt>
                      <c:pt idx="20">
                        <c:v>2.1156999999999999E-2</c:v>
                      </c:pt>
                      <c:pt idx="21">
                        <c:v>2.2179999999999998E-2</c:v>
                      </c:pt>
                      <c:pt idx="22">
                        <c:v>2.2619E-2</c:v>
                      </c:pt>
                      <c:pt idx="23">
                        <c:v>2.3057999999999999E-2</c:v>
                      </c:pt>
                      <c:pt idx="24">
                        <c:v>2.3352000000000001E-2</c:v>
                      </c:pt>
                      <c:pt idx="25">
                        <c:v>2.3792000000000001E-2</c:v>
                      </c:pt>
                      <c:pt idx="26">
                        <c:v>2.4086E-2</c:v>
                      </c:pt>
                      <c:pt idx="27">
                        <c:v>2.4232E-2</c:v>
                      </c:pt>
                      <c:pt idx="28">
                        <c:v>2.4674000000000001E-2</c:v>
                      </c:pt>
                      <c:pt idx="29">
                        <c:v>2.4674000000000001E-2</c:v>
                      </c:pt>
                      <c:pt idx="30">
                        <c:v>2.4820999999999999E-2</c:v>
                      </c:pt>
                    </c:numCache>
                  </c:numRef>
                </c:yVal>
                <c:smooth val="0"/>
              </c15:ser>
            </c15:filteredScatterSeries>
            <c15:filteredScatterSeries>
              <c15:ser>
                <c:idx val="4"/>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UCL (No MCS)</c:v>
                      </c:pt>
                    </c:strCache>
                  </c:strRef>
                </c:tx>
                <c:spPr>
                  <a:ln w="47625">
                    <a:solidFill>
                      <a:srgbClr val="FF66FF"/>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Sheet1!$F$2:$F$32</c15:sqref>
                        </c15:formulaRef>
                      </c:ext>
                    </c:extLst>
                    <c:numCache>
                      <c:formatCode>General</c:formatCode>
                      <c:ptCount val="31"/>
                      <c:pt idx="0">
                        <c:v>0</c:v>
                      </c:pt>
                      <c:pt idx="1">
                        <c:v>4.8040000000000001E-3</c:v>
                      </c:pt>
                      <c:pt idx="2">
                        <c:v>6.3879999999999996E-3</c:v>
                      </c:pt>
                      <c:pt idx="3">
                        <c:v>8.1399999999999997E-3</c:v>
                      </c:pt>
                      <c:pt idx="4">
                        <c:v>9.0069999999999994E-3</c:v>
                      </c:pt>
                      <c:pt idx="5">
                        <c:v>1.0062E-2</c:v>
                      </c:pt>
                      <c:pt idx="6">
                        <c:v>1.1396999999999999E-2</c:v>
                      </c:pt>
                      <c:pt idx="7">
                        <c:v>1.2061000000000001E-2</c:v>
                      </c:pt>
                      <c:pt idx="8">
                        <c:v>1.2913000000000001E-2</c:v>
                      </c:pt>
                      <c:pt idx="9">
                        <c:v>1.3384999999999999E-2</c:v>
                      </c:pt>
                      <c:pt idx="10">
                        <c:v>1.3762E-2</c:v>
                      </c:pt>
                      <c:pt idx="11">
                        <c:v>1.4139000000000001E-2</c:v>
                      </c:pt>
                      <c:pt idx="12">
                        <c:v>1.4515999999999999E-2</c:v>
                      </c:pt>
                      <c:pt idx="13">
                        <c:v>1.4798E-2</c:v>
                      </c:pt>
                      <c:pt idx="14">
                        <c:v>1.5268E-2</c:v>
                      </c:pt>
                      <c:pt idx="15">
                        <c:v>1.5361E-2</c:v>
                      </c:pt>
                      <c:pt idx="16">
                        <c:v>1.5643000000000001E-2</c:v>
                      </c:pt>
                      <c:pt idx="17">
                        <c:v>1.5924000000000001E-2</c:v>
                      </c:pt>
                      <c:pt idx="18">
                        <c:v>1.6299000000000001E-2</c:v>
                      </c:pt>
                      <c:pt idx="19">
                        <c:v>1.6299000000000001E-2</c:v>
                      </c:pt>
                      <c:pt idx="20">
                        <c:v>1.6861000000000001E-2</c:v>
                      </c:pt>
                      <c:pt idx="21">
                        <c:v>1.7048000000000001E-2</c:v>
                      </c:pt>
                      <c:pt idx="22">
                        <c:v>1.7235E-2</c:v>
                      </c:pt>
                      <c:pt idx="23">
                        <c:v>1.7328E-2</c:v>
                      </c:pt>
                      <c:pt idx="24">
                        <c:v>1.7794999999999998E-2</c:v>
                      </c:pt>
                      <c:pt idx="25">
                        <c:v>1.7982000000000001E-2</c:v>
                      </c:pt>
                      <c:pt idx="26">
                        <c:v>1.7982000000000001E-2</c:v>
                      </c:pt>
                      <c:pt idx="27">
                        <c:v>1.8262E-2</c:v>
                      </c:pt>
                      <c:pt idx="28">
                        <c:v>1.8447999999999999E-2</c:v>
                      </c:pt>
                      <c:pt idx="29">
                        <c:v>1.8447999999999999E-2</c:v>
                      </c:pt>
                      <c:pt idx="30">
                        <c:v>1.8634999999999999E-2</c:v>
                      </c:pt>
                    </c:numCache>
                  </c:numRef>
                </c:yVal>
                <c:smooth val="0"/>
              </c15:ser>
            </c15:filteredScatterSeries>
            <c15:filteredScatter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UCL (MCS)</c:v>
                      </c:pt>
                    </c:strCache>
                  </c:strRef>
                </c:tx>
                <c:spPr>
                  <a:ln w="47625">
                    <a:solidFill>
                      <a:srgbClr val="00FFFF"/>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Sheet1!$G$2:$G$32</c15:sqref>
                        </c15:formulaRef>
                      </c:ext>
                    </c:extLst>
                    <c:numCache>
                      <c:formatCode>General</c:formatCode>
                      <c:ptCount val="31"/>
                      <c:pt idx="0">
                        <c:v>0</c:v>
                      </c:pt>
                      <c:pt idx="1">
                        <c:v>1.0456999999999999E-2</c:v>
                      </c:pt>
                      <c:pt idx="2">
                        <c:v>1.3641E-2</c:v>
                      </c:pt>
                      <c:pt idx="3">
                        <c:v>1.6261000000000001E-2</c:v>
                      </c:pt>
                      <c:pt idx="4">
                        <c:v>1.7649000000000001E-2</c:v>
                      </c:pt>
                      <c:pt idx="5">
                        <c:v>1.8513999999999999E-2</c:v>
                      </c:pt>
                      <c:pt idx="6">
                        <c:v>1.9722E-2</c:v>
                      </c:pt>
                      <c:pt idx="7">
                        <c:v>2.1611999999999999E-2</c:v>
                      </c:pt>
                      <c:pt idx="8">
                        <c:v>2.2811999999999999E-2</c:v>
                      </c:pt>
                      <c:pt idx="9">
                        <c:v>2.3324999999999999E-2</c:v>
                      </c:pt>
                      <c:pt idx="10">
                        <c:v>2.4008000000000002E-2</c:v>
                      </c:pt>
                      <c:pt idx="11">
                        <c:v>2.4861000000000001E-2</c:v>
                      </c:pt>
                      <c:pt idx="12">
                        <c:v>2.5543E-2</c:v>
                      </c:pt>
                      <c:pt idx="13">
                        <c:v>2.6054000000000001E-2</c:v>
                      </c:pt>
                      <c:pt idx="14">
                        <c:v>2.6224000000000001E-2</c:v>
                      </c:pt>
                      <c:pt idx="15">
                        <c:v>2.6904000000000001E-2</c:v>
                      </c:pt>
                      <c:pt idx="16">
                        <c:v>2.7074000000000001E-2</c:v>
                      </c:pt>
                      <c:pt idx="17">
                        <c:v>2.7584999999999998E-2</c:v>
                      </c:pt>
                      <c:pt idx="18">
                        <c:v>2.8434000000000001E-2</c:v>
                      </c:pt>
                      <c:pt idx="19">
                        <c:v>2.8604000000000001E-2</c:v>
                      </c:pt>
                      <c:pt idx="20">
                        <c:v>2.8774000000000001E-2</c:v>
                      </c:pt>
                      <c:pt idx="21">
                        <c:v>2.9961999999999999E-2</c:v>
                      </c:pt>
                      <c:pt idx="22">
                        <c:v>3.0470000000000001E-2</c:v>
                      </c:pt>
                      <c:pt idx="23">
                        <c:v>3.0979E-2</c:v>
                      </c:pt>
                      <c:pt idx="24">
                        <c:v>3.1317999999999999E-2</c:v>
                      </c:pt>
                      <c:pt idx="25">
                        <c:v>3.1826E-2</c:v>
                      </c:pt>
                      <c:pt idx="26">
                        <c:v>3.2164999999999999E-2</c:v>
                      </c:pt>
                      <c:pt idx="27">
                        <c:v>3.2334000000000002E-2</c:v>
                      </c:pt>
                      <c:pt idx="28">
                        <c:v>3.2842000000000003E-2</c:v>
                      </c:pt>
                      <c:pt idx="29">
                        <c:v>3.2842000000000003E-2</c:v>
                      </c:pt>
                      <c:pt idx="30">
                        <c:v>3.3010999999999999E-2</c:v>
                      </c:pt>
                    </c:numCache>
                  </c:numRef>
                </c:yVal>
                <c:smooth val="0"/>
              </c15:ser>
            </c15:filteredScatterSeries>
            <c15:filteredScatterSeries>
              <c15:ser>
                <c:idx val="6"/>
                <c:order val="6"/>
                <c:tx>
                  <c:strRef>
                    <c:extLst xmlns:c15="http://schemas.microsoft.com/office/drawing/2012/chart">
                      <c:ext xmlns:c15="http://schemas.microsoft.com/office/drawing/2012/chart" uri="{02D57815-91ED-43cb-92C2-25804820EDAC}">
                        <c15:formulaRef>
                          <c15:sqref>Sheet1!$H$1</c15:sqref>
                        </c15:formulaRef>
                      </c:ext>
                    </c:extLst>
                    <c:strCache>
                      <c:ptCount val="1"/>
                      <c:pt idx="0">
                        <c:v>Not reported (N=14,080)</c:v>
                      </c:pt>
                    </c:strCache>
                  </c:strRef>
                </c:tx>
                <c:spPr>
                  <a:ln w="47625">
                    <a:solidFill>
                      <a:srgbClr val="FF0000"/>
                    </a:solidFill>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Sheet1!$H$2:$H$32</c15:sqref>
                        </c15:formulaRef>
                      </c:ext>
                    </c:extLst>
                    <c:numCache>
                      <c:formatCode>General</c:formatCode>
                      <c:ptCount val="31"/>
                      <c:pt idx="0">
                        <c:v>0</c:v>
                      </c:pt>
                      <c:pt idx="1">
                        <c:v>1.8252999999999998E-2</c:v>
                      </c:pt>
                      <c:pt idx="2">
                        <c:v>2.2950000000000002E-2</c:v>
                      </c:pt>
                      <c:pt idx="3">
                        <c:v>2.7154999999999999E-2</c:v>
                      </c:pt>
                      <c:pt idx="4">
                        <c:v>3.0436999999999999E-2</c:v>
                      </c:pt>
                      <c:pt idx="5">
                        <c:v>3.3151E-2</c:v>
                      </c:pt>
                      <c:pt idx="6">
                        <c:v>3.4793999999999999E-2</c:v>
                      </c:pt>
                      <c:pt idx="7">
                        <c:v>3.6437999999999998E-2</c:v>
                      </c:pt>
                      <c:pt idx="8">
                        <c:v>3.8297999999999999E-2</c:v>
                      </c:pt>
                      <c:pt idx="9">
                        <c:v>4.0374E-2</c:v>
                      </c:pt>
                      <c:pt idx="10">
                        <c:v>4.1736000000000002E-2</c:v>
                      </c:pt>
                      <c:pt idx="11">
                        <c:v>4.3171000000000001E-2</c:v>
                      </c:pt>
                      <c:pt idx="12">
                        <c:v>4.5109999999999997E-2</c:v>
                      </c:pt>
                      <c:pt idx="13">
                        <c:v>4.6764E-2</c:v>
                      </c:pt>
                      <c:pt idx="14">
                        <c:v>4.8275999999999999E-2</c:v>
                      </c:pt>
                      <c:pt idx="15">
                        <c:v>4.9213E-2</c:v>
                      </c:pt>
                      <c:pt idx="16">
                        <c:v>5.0007000000000003E-2</c:v>
                      </c:pt>
                      <c:pt idx="17">
                        <c:v>5.0729999999999997E-2</c:v>
                      </c:pt>
                      <c:pt idx="18">
                        <c:v>5.1454E-2</c:v>
                      </c:pt>
                      <c:pt idx="19">
                        <c:v>5.2757999999999999E-2</c:v>
                      </c:pt>
                      <c:pt idx="20">
                        <c:v>5.3557E-2</c:v>
                      </c:pt>
                      <c:pt idx="21">
                        <c:v>5.4282999999999998E-2</c:v>
                      </c:pt>
                      <c:pt idx="22">
                        <c:v>5.5521000000000001E-2</c:v>
                      </c:pt>
                      <c:pt idx="23">
                        <c:v>5.6467999999999997E-2</c:v>
                      </c:pt>
                      <c:pt idx="24">
                        <c:v>5.6979000000000002E-2</c:v>
                      </c:pt>
                      <c:pt idx="25">
                        <c:v>5.7271000000000002E-2</c:v>
                      </c:pt>
                      <c:pt idx="26">
                        <c:v>5.7856999999999999E-2</c:v>
                      </c:pt>
                      <c:pt idx="27">
                        <c:v>5.815E-2</c:v>
                      </c:pt>
                      <c:pt idx="28">
                        <c:v>5.8590000000000003E-2</c:v>
                      </c:pt>
                      <c:pt idx="29">
                        <c:v>5.8958000000000003E-2</c:v>
                      </c:pt>
                      <c:pt idx="30">
                        <c:v>5.9473999999999999E-2</c:v>
                      </c:pt>
                    </c:numCache>
                  </c:numRef>
                </c:yVal>
                <c:smooth val="0"/>
              </c15:ser>
            </c15:filteredScatterSeries>
            <c15:filteredScatterSeries>
              <c15:ser>
                <c:idx val="7"/>
                <c:order val="7"/>
                <c:tx>
                  <c:strRef>
                    <c:extLst xmlns:c15="http://schemas.microsoft.com/office/drawing/2012/chart">
                      <c:ext xmlns:c15="http://schemas.microsoft.com/office/drawing/2012/chart" uri="{02D57815-91ED-43cb-92C2-25804820EDAC}">
                        <c15:formulaRef>
                          <c15:sqref>Sheet1!$I$1</c15:sqref>
                        </c15:formulaRef>
                      </c:ext>
                    </c:extLst>
                    <c:strCache>
                      <c:ptCount val="1"/>
                      <c:pt idx="0">
                        <c:v>LCL (Not reported)</c:v>
                      </c:pt>
                    </c:strCache>
                  </c:strRef>
                </c:tx>
                <c:spPr>
                  <a:ln w="47625">
                    <a:solidFill>
                      <a:srgbClr val="FF0000"/>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Sheet1!$I$2:$I$32</c15:sqref>
                        </c15:formulaRef>
                      </c:ext>
                    </c:extLst>
                    <c:numCache>
                      <c:formatCode>General</c:formatCode>
                      <c:ptCount val="31"/>
                      <c:pt idx="0">
                        <c:v>0</c:v>
                      </c:pt>
                      <c:pt idx="1">
                        <c:v>1.617E-2</c:v>
                      </c:pt>
                      <c:pt idx="2">
                        <c:v>2.0603E-2</c:v>
                      </c:pt>
                      <c:pt idx="3">
                        <c:v>2.4596E-2</c:v>
                      </c:pt>
                      <c:pt idx="4">
                        <c:v>2.7723999999999999E-2</c:v>
                      </c:pt>
                      <c:pt idx="5">
                        <c:v>3.0315999999999999E-2</c:v>
                      </c:pt>
                      <c:pt idx="6">
                        <c:v>3.1888E-2</c:v>
                      </c:pt>
                      <c:pt idx="7">
                        <c:v>3.3464000000000001E-2</c:v>
                      </c:pt>
                      <c:pt idx="8">
                        <c:v>3.5247000000000001E-2</c:v>
                      </c:pt>
                      <c:pt idx="9">
                        <c:v>3.7241000000000003E-2</c:v>
                      </c:pt>
                      <c:pt idx="10">
                        <c:v>3.8549E-2</c:v>
                      </c:pt>
                      <c:pt idx="11">
                        <c:v>3.9928999999999999E-2</c:v>
                      </c:pt>
                      <c:pt idx="12">
                        <c:v>4.1796E-2</c:v>
                      </c:pt>
                      <c:pt idx="13">
                        <c:v>4.3388999999999997E-2</c:v>
                      </c:pt>
                      <c:pt idx="14">
                        <c:v>4.4846999999999998E-2</c:v>
                      </c:pt>
                      <c:pt idx="15">
                        <c:v>4.5751E-2</c:v>
                      </c:pt>
                      <c:pt idx="16">
                        <c:v>4.6517000000000003E-2</c:v>
                      </c:pt>
                      <c:pt idx="17">
                        <c:v>4.7213999999999999E-2</c:v>
                      </c:pt>
                      <c:pt idx="18">
                        <c:v>4.7912999999999997E-2</c:v>
                      </c:pt>
                      <c:pt idx="19">
                        <c:v>4.9173000000000001E-2</c:v>
                      </c:pt>
                      <c:pt idx="20">
                        <c:v>4.9944000000000002E-2</c:v>
                      </c:pt>
                      <c:pt idx="21">
                        <c:v>5.0645999999999997E-2</c:v>
                      </c:pt>
                      <c:pt idx="22">
                        <c:v>5.1841999999999999E-2</c:v>
                      </c:pt>
                      <c:pt idx="23">
                        <c:v>5.2757999999999999E-2</c:v>
                      </c:pt>
                      <c:pt idx="24">
                        <c:v>5.3252000000000001E-2</c:v>
                      </c:pt>
                      <c:pt idx="25">
                        <c:v>5.3533999999999998E-2</c:v>
                      </c:pt>
                      <c:pt idx="26">
                        <c:v>5.4101000000000003E-2</c:v>
                      </c:pt>
                      <c:pt idx="27">
                        <c:v>5.4385000000000003E-2</c:v>
                      </c:pt>
                      <c:pt idx="28">
                        <c:v>5.4810999999999999E-2</c:v>
                      </c:pt>
                      <c:pt idx="29">
                        <c:v>5.5166E-2</c:v>
                      </c:pt>
                      <c:pt idx="30">
                        <c:v>5.5664999999999999E-2</c:v>
                      </c:pt>
                    </c:numCache>
                  </c:numRef>
                </c:yVal>
                <c:smooth val="0"/>
              </c15:ser>
            </c15:filteredScatterSeries>
            <c15:filteredScatterSeries>
              <c15:ser>
                <c:idx val="8"/>
                <c:order val="8"/>
                <c:tx>
                  <c:strRef>
                    <c:extLst xmlns:c15="http://schemas.microsoft.com/office/drawing/2012/chart">
                      <c:ext xmlns:c15="http://schemas.microsoft.com/office/drawing/2012/chart" uri="{02D57815-91ED-43cb-92C2-25804820EDAC}">
                        <c15:formulaRef>
                          <c15:sqref>Sheet1!$J$1</c15:sqref>
                        </c15:formulaRef>
                      </c:ext>
                    </c:extLst>
                    <c:strCache>
                      <c:ptCount val="1"/>
                      <c:pt idx="0">
                        <c:v>UCL (Not reported)</c:v>
                      </c:pt>
                    </c:strCache>
                  </c:strRef>
                </c:tx>
                <c:spPr>
                  <a:ln w="47625">
                    <a:solidFill>
                      <a:srgbClr val="FF0000"/>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Sheet1!$J$2:$J$32</c15:sqref>
                        </c15:formulaRef>
                      </c:ext>
                    </c:extLst>
                    <c:numCache>
                      <c:formatCode>General</c:formatCode>
                      <c:ptCount val="31"/>
                      <c:pt idx="0">
                        <c:v>0</c:v>
                      </c:pt>
                      <c:pt idx="1">
                        <c:v>2.0531000000000001E-2</c:v>
                      </c:pt>
                      <c:pt idx="2">
                        <c:v>2.5486999999999999E-2</c:v>
                      </c:pt>
                      <c:pt idx="3">
                        <c:v>2.9901E-2</c:v>
                      </c:pt>
                      <c:pt idx="4">
                        <c:v>3.3334999999999997E-2</c:v>
                      </c:pt>
                      <c:pt idx="5">
                        <c:v>3.6166999999999998E-2</c:v>
                      </c:pt>
                      <c:pt idx="6">
                        <c:v>3.7879999999999997E-2</c:v>
                      </c:pt>
                      <c:pt idx="7">
                        <c:v>3.9593000000000003E-2</c:v>
                      </c:pt>
                      <c:pt idx="8">
                        <c:v>4.1528000000000002E-2</c:v>
                      </c:pt>
                      <c:pt idx="9">
                        <c:v>4.3685000000000002E-2</c:v>
                      </c:pt>
                      <c:pt idx="10">
                        <c:v>4.5099E-2</c:v>
                      </c:pt>
                      <c:pt idx="11">
                        <c:v>4.6587999999999997E-2</c:v>
                      </c:pt>
                      <c:pt idx="12">
                        <c:v>4.8598000000000002E-2</c:v>
                      </c:pt>
                      <c:pt idx="13">
                        <c:v>5.0311000000000002E-2</c:v>
                      </c:pt>
                      <c:pt idx="14">
                        <c:v>5.1875999999999999E-2</c:v>
                      </c:pt>
                      <c:pt idx="15">
                        <c:v>5.2845999999999997E-2</c:v>
                      </c:pt>
                      <c:pt idx="16">
                        <c:v>5.3668E-2</c:v>
                      </c:pt>
                      <c:pt idx="17">
                        <c:v>5.4415999999999999E-2</c:v>
                      </c:pt>
                      <c:pt idx="18">
                        <c:v>5.5163999999999998E-2</c:v>
                      </c:pt>
                      <c:pt idx="19">
                        <c:v>5.6513000000000001E-2</c:v>
                      </c:pt>
                      <c:pt idx="20">
                        <c:v>5.7338E-2</c:v>
                      </c:pt>
                      <c:pt idx="21">
                        <c:v>5.8088000000000001E-2</c:v>
                      </c:pt>
                      <c:pt idx="22">
                        <c:v>5.9366000000000002E-2</c:v>
                      </c:pt>
                      <c:pt idx="23">
                        <c:v>6.0344000000000002E-2</c:v>
                      </c:pt>
                      <c:pt idx="24">
                        <c:v>6.0871000000000001E-2</c:v>
                      </c:pt>
                      <c:pt idx="25">
                        <c:v>6.1172999999999998E-2</c:v>
                      </c:pt>
                      <c:pt idx="26">
                        <c:v>6.1778E-2</c:v>
                      </c:pt>
                      <c:pt idx="27">
                        <c:v>6.2080000000000003E-2</c:v>
                      </c:pt>
                      <c:pt idx="28">
                        <c:v>6.2534999999999993E-2</c:v>
                      </c:pt>
                      <c:pt idx="29">
                        <c:v>6.2913999999999998E-2</c:v>
                      </c:pt>
                      <c:pt idx="30">
                        <c:v>6.3446000000000002E-2</c:v>
                      </c:pt>
                    </c:numCache>
                  </c:numRef>
                </c:yVal>
                <c:smooth val="0"/>
              </c15:ser>
            </c15:filteredScatterSeries>
          </c:ext>
        </c:extLst>
      </c:scatterChart>
      <c:valAx>
        <c:axId val="533202024"/>
        <c:scaling>
          <c:orientation val="minMax"/>
          <c:max val="30"/>
          <c:min val="0"/>
        </c:scaling>
        <c:delete val="0"/>
        <c:axPos val="b"/>
        <c:title>
          <c:tx>
            <c:rich>
              <a:bodyPr/>
              <a:lstStyle/>
              <a:p>
                <a:pPr>
                  <a:defRPr sz="1700"/>
                </a:pPr>
                <a:r>
                  <a:rPr lang="en-US" sz="1700" dirty="0" smtClean="0"/>
                  <a:t>Days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33202416"/>
        <c:crosses val="autoZero"/>
        <c:crossBetween val="midCat"/>
        <c:majorUnit val="2"/>
      </c:valAx>
      <c:valAx>
        <c:axId val="533202416"/>
        <c:scaling>
          <c:orientation val="minMax"/>
          <c:max val="0.1"/>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Incidence of EGF (%)</a:t>
                </a:r>
                <a:endParaRPr lang="en-US" sz="1700" b="1" i="0" baseline="0" dirty="0">
                  <a:solidFill>
                    <a:schemeClr val="tx1"/>
                  </a:solidFill>
                </a:endParaRPr>
              </a:p>
            </c:rich>
          </c:tx>
          <c:layout/>
          <c:overlay val="0"/>
        </c:title>
        <c:numFmt formatCode="0%" sourceLinked="0"/>
        <c:majorTickMark val="out"/>
        <c:minorTickMark val="none"/>
        <c:tickLblPos val="nextTo"/>
        <c:txPr>
          <a:bodyPr/>
          <a:lstStyle/>
          <a:p>
            <a:pPr>
              <a:defRPr sz="1500" b="1"/>
            </a:pPr>
            <a:endParaRPr lang="en-US"/>
          </a:p>
        </c:txPr>
        <c:crossAx val="533202024"/>
        <c:crosses val="autoZero"/>
        <c:crossBetween val="midCat"/>
      </c:valAx>
      <c:spPr>
        <a:solidFill>
          <a:schemeClr val="bg2"/>
        </a:solidFill>
        <a:ln>
          <a:solidFill>
            <a:schemeClr val="tx1"/>
          </a:solidFill>
        </a:ln>
      </c:spPr>
    </c:plotArea>
    <c:legend>
      <c:legendPos val="r"/>
      <c:layout>
        <c:manualLayout>
          <c:xMode val="edge"/>
          <c:yMode val="edge"/>
          <c:x val="0.13265463498478619"/>
          <c:y val="7.7623864324651723E-2"/>
          <c:w val="0.2907307272431654"/>
          <c:h val="0.18404320613769432"/>
        </c:manualLayout>
      </c:layout>
      <c:overlay val="0"/>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c:v>
                </c:pt>
              </c:strCache>
            </c:strRef>
          </c:tx>
          <c:spPr>
            <a:gradFill flip="none" rotWithShape="1">
              <a:gsLst>
                <a:gs pos="0">
                  <a:srgbClr val="CC6600"/>
                </a:gs>
                <a:gs pos="50000">
                  <a:srgbClr val="FF9900"/>
                </a:gs>
                <a:gs pos="100000">
                  <a:srgbClr val="CC6600"/>
                </a:gs>
              </a:gsLst>
              <a:lin ang="10800000" scaled="1"/>
              <a:tileRect/>
            </a:gradFill>
            <a:ln>
              <a:solidFill>
                <a:schemeClr val="bg2"/>
              </a:solidFill>
            </a:ln>
          </c:spPr>
          <c:invertIfNegative val="0"/>
          <c:cat>
            <c:strRef>
              <c:f>Sheet1!$A$2:$A$9</c:f>
              <c:strCache>
                <c:ptCount val="8"/>
                <c:pt idx="0">
                  <c:v>2005-2008
(N=5,263)</c:v>
                </c:pt>
                <c:pt idx="1">
                  <c:v>2009-2013
(N=6,216)</c:v>
                </c:pt>
                <c:pt idx="3">
                  <c:v>2005-2008
(N=7,389)</c:v>
                </c:pt>
                <c:pt idx="4">
                  <c:v>2009-2013
(N=9,901)</c:v>
                </c:pt>
                <c:pt idx="6">
                  <c:v>2005-2008
(N=836)</c:v>
                </c:pt>
                <c:pt idx="7">
                  <c:v>2009-2013
(N=1,349)</c:v>
                </c:pt>
              </c:strCache>
            </c:strRef>
          </c:cat>
          <c:val>
            <c:numRef>
              <c:f>Sheet1!$B$2:$B$9</c:f>
              <c:numCache>
                <c:formatCode>General</c:formatCode>
                <c:ptCount val="8"/>
                <c:pt idx="0">
                  <c:v>6.5237000000000003E-2</c:v>
                </c:pt>
                <c:pt idx="1">
                  <c:v>5.7838000000000001E-2</c:v>
                </c:pt>
                <c:pt idx="3">
                  <c:v>2.4777E-2</c:v>
                </c:pt>
                <c:pt idx="4">
                  <c:v>1.7482999999999999E-2</c:v>
                </c:pt>
                <c:pt idx="6">
                  <c:v>5.6744000000000003E-2</c:v>
                </c:pt>
                <c:pt idx="7">
                  <c:v>4.2290000000000001E-2</c:v>
                </c:pt>
              </c:numCache>
            </c:numRef>
          </c:val>
        </c:ser>
        <c:dLbls>
          <c:showLegendKey val="0"/>
          <c:showVal val="0"/>
          <c:showCatName val="0"/>
          <c:showSerName val="0"/>
          <c:showPercent val="0"/>
          <c:showBubbleSize val="0"/>
        </c:dLbls>
        <c:gapWidth val="35"/>
        <c:overlap val="100"/>
        <c:axId val="618109592"/>
        <c:axId val="618109984"/>
      </c:barChart>
      <c:catAx>
        <c:axId val="618109592"/>
        <c:scaling>
          <c:orientation val="minMax"/>
        </c:scaling>
        <c:delete val="0"/>
        <c:axPos val="b"/>
        <c:numFmt formatCode="General" sourceLinked="1"/>
        <c:majorTickMark val="out"/>
        <c:minorTickMark val="none"/>
        <c:tickLblPos val="nextTo"/>
        <c:txPr>
          <a:bodyPr rot="0"/>
          <a:lstStyle/>
          <a:p>
            <a:pPr>
              <a:defRPr sz="1400" b="1"/>
            </a:pPr>
            <a:endParaRPr lang="en-US"/>
          </a:p>
        </c:txPr>
        <c:crossAx val="618109984"/>
        <c:crosses val="autoZero"/>
        <c:auto val="1"/>
        <c:lblAlgn val="ctr"/>
        <c:lblOffset val="100"/>
        <c:noMultiLvlLbl val="0"/>
      </c:catAx>
      <c:valAx>
        <c:axId val="618109984"/>
        <c:scaling>
          <c:orientation val="minMax"/>
          <c:max val="0.1"/>
        </c:scaling>
        <c:delete val="0"/>
        <c:axPos val="l"/>
        <c:majorGridlines>
          <c:spPr>
            <a:ln>
              <a:prstDash val="sysDash"/>
            </a:ln>
          </c:spPr>
        </c:majorGridlines>
        <c:title>
          <c:tx>
            <c:rich>
              <a:bodyPr rot="-5400000" vert="horz"/>
              <a:lstStyle/>
              <a:p>
                <a:pPr>
                  <a:defRPr sz="1700"/>
                </a:pPr>
                <a:r>
                  <a:rPr lang="en-US" sz="1700" dirty="0" smtClean="0"/>
                  <a:t>% of transplants</a:t>
                </a:r>
                <a:endParaRPr lang="en-US" sz="1700" dirty="0"/>
              </a:p>
            </c:rich>
          </c:tx>
          <c:layout/>
          <c:overlay val="0"/>
        </c:title>
        <c:numFmt formatCode="0%" sourceLinked="0"/>
        <c:majorTickMark val="out"/>
        <c:minorTickMark val="none"/>
        <c:tickLblPos val="nextTo"/>
        <c:txPr>
          <a:bodyPr/>
          <a:lstStyle/>
          <a:p>
            <a:pPr>
              <a:defRPr sz="1500" b="1"/>
            </a:pPr>
            <a:endParaRPr lang="en-US"/>
          </a:p>
        </c:txPr>
        <c:crossAx val="618109592"/>
        <c:crosses val="autoZero"/>
        <c:crossBetween val="between"/>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70155389868302"/>
          <c:y val="4.9969665677036264E-2"/>
          <c:w val="0.8810742573107565"/>
          <c:h val="0.68892861752936618"/>
        </c:manualLayout>
      </c:layout>
      <c:barChart>
        <c:barDir val="col"/>
        <c:grouping val="stacked"/>
        <c:varyColors val="0"/>
        <c:ser>
          <c:idx val="0"/>
          <c:order val="0"/>
          <c:tx>
            <c:strRef>
              <c:f>Sheet1!$B$1</c:f>
              <c:strCache>
                <c:ptCount val="1"/>
                <c:pt idx="0">
                  <c:v>EGF</c:v>
                </c:pt>
              </c:strCache>
            </c:strRef>
          </c:tx>
          <c:spPr>
            <a:gradFill flip="none" rotWithShape="1">
              <a:gsLst>
                <a:gs pos="0">
                  <a:srgbClr val="CC6600"/>
                </a:gs>
                <a:gs pos="50000">
                  <a:srgbClr val="FF9900"/>
                </a:gs>
                <a:gs pos="100000">
                  <a:srgbClr val="CC6600"/>
                </a:gs>
              </a:gsLst>
              <a:lin ang="10800000" scaled="1"/>
              <a:tileRect/>
            </a:gradFill>
            <a:ln>
              <a:solidFill>
                <a:schemeClr val="bg2"/>
              </a:solidFill>
            </a:ln>
          </c:spPr>
          <c:invertIfNegative val="0"/>
          <c:cat>
            <c:strRef>
              <c:f>Sheet1!$A$2:$A$9</c:f>
              <c:strCache>
                <c:ptCount val="8"/>
                <c:pt idx="0">
                  <c:v>2005-2008
(N=5,263)</c:v>
                </c:pt>
                <c:pt idx="1">
                  <c:v>2009-2013
(N=6,216)</c:v>
                </c:pt>
                <c:pt idx="3">
                  <c:v>2005-2008
(N=7,389)</c:v>
                </c:pt>
                <c:pt idx="4">
                  <c:v>2009-2013
(N=9,901)</c:v>
                </c:pt>
                <c:pt idx="6">
                  <c:v>2005-2008
(N=836)</c:v>
                </c:pt>
                <c:pt idx="7">
                  <c:v>2009-2013
(N=1,349)</c:v>
                </c:pt>
              </c:strCache>
            </c:strRef>
          </c:cat>
          <c:val>
            <c:numRef>
              <c:f>Sheet1!$B$2:$B$9</c:f>
              <c:numCache>
                <c:formatCode>General</c:formatCode>
                <c:ptCount val="8"/>
                <c:pt idx="0">
                  <c:v>6.5237000000000003E-2</c:v>
                </c:pt>
                <c:pt idx="1">
                  <c:v>5.7838000000000001E-2</c:v>
                </c:pt>
                <c:pt idx="3">
                  <c:v>2.4777E-2</c:v>
                </c:pt>
                <c:pt idx="4">
                  <c:v>1.7482999999999999E-2</c:v>
                </c:pt>
                <c:pt idx="6">
                  <c:v>5.6744000000000003E-2</c:v>
                </c:pt>
                <c:pt idx="7">
                  <c:v>4.2290000000000001E-2</c:v>
                </c:pt>
              </c:numCache>
            </c:numRef>
          </c:val>
        </c:ser>
        <c:ser>
          <c:idx val="1"/>
          <c:order val="1"/>
          <c:tx>
            <c:strRef>
              <c:f>Sheet1!$C$1</c:f>
              <c:strCache>
                <c:ptCount val="1"/>
                <c:pt idx="0">
                  <c:v>non-EGF early failures*</c:v>
                </c:pt>
              </c:strCache>
            </c:strRef>
          </c:tx>
          <c:spPr>
            <a:gradFill flip="none" rotWithShape="1">
              <a:gsLst>
                <a:gs pos="50000">
                  <a:srgbClr val="00CCFF"/>
                </a:gs>
                <a:gs pos="0">
                  <a:srgbClr val="0099FF"/>
                </a:gs>
                <a:gs pos="100000">
                  <a:srgbClr val="0099FF"/>
                </a:gs>
              </a:gsLst>
              <a:lin ang="10800000" scaled="1"/>
              <a:tileRect/>
            </a:gradFill>
            <a:ln>
              <a:solidFill>
                <a:schemeClr val="bg2"/>
              </a:solidFill>
            </a:ln>
          </c:spPr>
          <c:invertIfNegative val="0"/>
          <c:cat>
            <c:strRef>
              <c:f>Sheet1!$A$2:$A$9</c:f>
              <c:strCache>
                <c:ptCount val="8"/>
                <c:pt idx="0">
                  <c:v>2005-2008
(N=5,263)</c:v>
                </c:pt>
                <c:pt idx="1">
                  <c:v>2009-2013
(N=6,216)</c:v>
                </c:pt>
                <c:pt idx="3">
                  <c:v>2005-2008
(N=7,389)</c:v>
                </c:pt>
                <c:pt idx="4">
                  <c:v>2009-2013
(N=9,901)</c:v>
                </c:pt>
                <c:pt idx="6">
                  <c:v>2005-2008
(N=836)</c:v>
                </c:pt>
                <c:pt idx="7">
                  <c:v>2009-2013
(N=1,349)</c:v>
                </c:pt>
              </c:strCache>
            </c:strRef>
          </c:cat>
          <c:val>
            <c:numRef>
              <c:f>Sheet1!$C$2:$C$9</c:f>
              <c:numCache>
                <c:formatCode>General</c:formatCode>
                <c:ptCount val="8"/>
                <c:pt idx="0">
                  <c:v>7.1579000000000004E-2</c:v>
                </c:pt>
                <c:pt idx="1">
                  <c:v>5.9166000000000003E-2</c:v>
                </c:pt>
                <c:pt idx="3">
                  <c:v>2.4923000000000001E-2</c:v>
                </c:pt>
                <c:pt idx="4">
                  <c:v>2.5686E-2</c:v>
                </c:pt>
                <c:pt idx="6">
                  <c:v>5.9309000000000001E-2</c:v>
                </c:pt>
                <c:pt idx="7">
                  <c:v>4.1777000000000002E-2</c:v>
                </c:pt>
              </c:numCache>
            </c:numRef>
          </c:val>
        </c:ser>
        <c:dLbls>
          <c:showLegendKey val="0"/>
          <c:showVal val="0"/>
          <c:showCatName val="0"/>
          <c:showSerName val="0"/>
          <c:showPercent val="0"/>
          <c:showBubbleSize val="0"/>
        </c:dLbls>
        <c:gapWidth val="35"/>
        <c:overlap val="100"/>
        <c:axId val="618110768"/>
        <c:axId val="618111160"/>
      </c:barChart>
      <c:catAx>
        <c:axId val="618110768"/>
        <c:scaling>
          <c:orientation val="minMax"/>
        </c:scaling>
        <c:delete val="0"/>
        <c:axPos val="b"/>
        <c:numFmt formatCode="General" sourceLinked="1"/>
        <c:majorTickMark val="out"/>
        <c:minorTickMark val="none"/>
        <c:tickLblPos val="nextTo"/>
        <c:txPr>
          <a:bodyPr rot="0"/>
          <a:lstStyle/>
          <a:p>
            <a:pPr>
              <a:defRPr sz="1400" b="1"/>
            </a:pPr>
            <a:endParaRPr lang="en-US"/>
          </a:p>
        </c:txPr>
        <c:crossAx val="618111160"/>
        <c:crosses val="autoZero"/>
        <c:auto val="1"/>
        <c:lblAlgn val="ctr"/>
        <c:lblOffset val="100"/>
        <c:noMultiLvlLbl val="0"/>
      </c:catAx>
      <c:valAx>
        <c:axId val="618111160"/>
        <c:scaling>
          <c:orientation val="minMax"/>
          <c:max val="0.14000000000000001"/>
        </c:scaling>
        <c:delete val="0"/>
        <c:axPos val="l"/>
        <c:majorGridlines>
          <c:spPr>
            <a:ln>
              <a:prstDash val="sysDash"/>
            </a:ln>
          </c:spPr>
        </c:majorGridlines>
        <c:title>
          <c:tx>
            <c:rich>
              <a:bodyPr rot="-5400000" vert="horz"/>
              <a:lstStyle/>
              <a:p>
                <a:pPr>
                  <a:defRPr sz="1700"/>
                </a:pPr>
                <a:r>
                  <a:rPr lang="en-US" sz="1700" dirty="0" smtClean="0"/>
                  <a:t>% of transplants</a:t>
                </a:r>
                <a:endParaRPr lang="en-US" sz="1700" dirty="0"/>
              </a:p>
            </c:rich>
          </c:tx>
          <c:layout/>
          <c:overlay val="0"/>
        </c:title>
        <c:numFmt formatCode="0%" sourceLinked="0"/>
        <c:majorTickMark val="out"/>
        <c:minorTickMark val="none"/>
        <c:tickLblPos val="nextTo"/>
        <c:txPr>
          <a:bodyPr/>
          <a:lstStyle/>
          <a:p>
            <a:pPr>
              <a:defRPr sz="1500" b="1"/>
            </a:pPr>
            <a:endParaRPr lang="en-US"/>
          </a:p>
        </c:txPr>
        <c:crossAx val="618110768"/>
        <c:crosses val="autoZero"/>
        <c:crossBetween val="between"/>
      </c:valAx>
      <c:spPr>
        <a:solidFill>
          <a:schemeClr val="bg2"/>
        </a:solidFill>
        <a:ln>
          <a:solidFill>
            <a:schemeClr val="tx1"/>
          </a:solidFill>
        </a:ln>
      </c:spPr>
    </c:plotArea>
    <c:legend>
      <c:legendPos val="t"/>
      <c:layout>
        <c:manualLayout>
          <c:xMode val="edge"/>
          <c:yMode val="edge"/>
          <c:x val="0.34936438807980857"/>
          <c:y val="6.5573770491803282E-2"/>
          <c:w val="0.39558381529742404"/>
          <c:h val="6.1727550449636417E-2"/>
        </c:manualLayout>
      </c:layout>
      <c:overlay val="0"/>
      <c:spPr>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647733135922132E-2"/>
          <c:y val="2.237041571062108E-2"/>
          <c:w val="0.88053121564932602"/>
          <c:h val="0.82742960295486401"/>
        </c:manualLayout>
      </c:layout>
      <c:barChart>
        <c:barDir val="col"/>
        <c:grouping val="clustered"/>
        <c:varyColors val="0"/>
        <c:ser>
          <c:idx val="0"/>
          <c:order val="0"/>
          <c:tx>
            <c:strRef>
              <c:f>Sheet1!$B$1</c:f>
              <c:strCache>
                <c:ptCount val="1"/>
                <c:pt idx="0">
                  <c:v>%</c:v>
                </c:pt>
              </c:strCache>
            </c:strRef>
          </c:tx>
          <c:spPr>
            <a:gradFill flip="none" rotWithShape="1">
              <a:gsLst>
                <a:gs pos="0">
                  <a:srgbClr val="208C03"/>
                </a:gs>
                <a:gs pos="50000">
                  <a:srgbClr val="20F703"/>
                </a:gs>
                <a:gs pos="100000">
                  <a:srgbClr val="208C03"/>
                </a:gs>
              </a:gsLst>
              <a:lin ang="10800000" scaled="1"/>
              <a:tileRect/>
            </a:gradFill>
          </c:spPr>
          <c:invertIfNegative val="0"/>
          <c:cat>
            <c:numRef>
              <c:f>Sheet1!$A$2:$A$15</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Sheet1!$B$2:$B$15</c:f>
              <c:numCache>
                <c:formatCode>General</c:formatCode>
                <c:ptCount val="14"/>
                <c:pt idx="0">
                  <c:v>19.2288</c:v>
                </c:pt>
                <c:pt idx="1">
                  <c:v>24.718499999999999</c:v>
                </c:pt>
                <c:pt idx="2">
                  <c:v>22.7393</c:v>
                </c:pt>
                <c:pt idx="3">
                  <c:v>23.140999999999998</c:v>
                </c:pt>
                <c:pt idx="4">
                  <c:v>24.137899999999998</c:v>
                </c:pt>
                <c:pt idx="5">
                  <c:v>26.863299999999999</c:v>
                </c:pt>
                <c:pt idx="6">
                  <c:v>23.9772</c:v>
                </c:pt>
                <c:pt idx="7">
                  <c:v>25.741</c:v>
                </c:pt>
                <c:pt idx="8">
                  <c:v>29.301100000000002</c:v>
                </c:pt>
                <c:pt idx="9">
                  <c:v>37.3748</c:v>
                </c:pt>
                <c:pt idx="10">
                  <c:v>40.088799999999999</c:v>
                </c:pt>
                <c:pt idx="11">
                  <c:v>42.3247</c:v>
                </c:pt>
                <c:pt idx="12">
                  <c:v>41.4786</c:v>
                </c:pt>
                <c:pt idx="13">
                  <c:v>49.841700000000003</c:v>
                </c:pt>
              </c:numCache>
            </c:numRef>
          </c:val>
        </c:ser>
        <c:dLbls>
          <c:showLegendKey val="0"/>
          <c:showVal val="0"/>
          <c:showCatName val="0"/>
          <c:showSerName val="0"/>
          <c:showPercent val="0"/>
          <c:showBubbleSize val="0"/>
        </c:dLbls>
        <c:gapWidth val="35"/>
        <c:axId val="437654208"/>
        <c:axId val="437654600"/>
      </c:barChart>
      <c:catAx>
        <c:axId val="437654208"/>
        <c:scaling>
          <c:orientation val="minMax"/>
        </c:scaling>
        <c:delete val="0"/>
        <c:axPos val="b"/>
        <c:title>
          <c:tx>
            <c:rich>
              <a:bodyPr/>
              <a:lstStyle/>
              <a:p>
                <a:pPr>
                  <a:defRPr sz="1700"/>
                </a:pPr>
                <a:r>
                  <a:rPr lang="en-US" sz="1700" dirty="0" smtClean="0"/>
                  <a:t>Year of Transplant</a:t>
                </a:r>
                <a:endParaRPr lang="en-US" sz="1700" dirty="0"/>
              </a:p>
            </c:rich>
          </c:tx>
          <c:layout>
            <c:manualLayout>
              <c:xMode val="edge"/>
              <c:yMode val="edge"/>
              <c:x val="0.40377178814186693"/>
              <c:y val="0.93370137409920118"/>
            </c:manualLayout>
          </c:layout>
          <c:overlay val="0"/>
        </c:title>
        <c:numFmt formatCode="General" sourceLinked="1"/>
        <c:majorTickMark val="out"/>
        <c:minorTickMark val="none"/>
        <c:tickLblPos val="nextTo"/>
        <c:txPr>
          <a:bodyPr rot="0"/>
          <a:lstStyle/>
          <a:p>
            <a:pPr>
              <a:defRPr sz="1500" b="1"/>
            </a:pPr>
            <a:endParaRPr lang="en-US"/>
          </a:p>
        </c:txPr>
        <c:crossAx val="437654600"/>
        <c:crosses val="autoZero"/>
        <c:auto val="1"/>
        <c:lblAlgn val="ctr"/>
        <c:lblOffset val="100"/>
        <c:tickLblSkip val="1"/>
        <c:noMultiLvlLbl val="0"/>
      </c:catAx>
      <c:valAx>
        <c:axId val="437654600"/>
        <c:scaling>
          <c:orientation val="minMax"/>
          <c:max val="50"/>
        </c:scaling>
        <c:delete val="0"/>
        <c:axPos val="l"/>
        <c:majorGridlines>
          <c:spPr>
            <a:ln>
              <a:prstDash val="sysDash"/>
            </a:ln>
          </c:spPr>
        </c:majorGridlines>
        <c:title>
          <c:tx>
            <c:rich>
              <a:bodyPr rot="-5400000" vert="horz"/>
              <a:lstStyle/>
              <a:p>
                <a:pPr>
                  <a:defRPr sz="1700"/>
                </a:pPr>
                <a:r>
                  <a:rPr lang="en-US" sz="1700" dirty="0" smtClean="0"/>
                  <a:t>% of Patients</a:t>
                </a:r>
                <a:endParaRPr lang="en-US" sz="1700" dirty="0"/>
              </a:p>
            </c:rich>
          </c:tx>
          <c:layout>
            <c:manualLayout>
              <c:xMode val="edge"/>
              <c:yMode val="edge"/>
              <c:x val="4.4217870202122173E-3"/>
              <c:y val="0.2842038708180275"/>
            </c:manualLayout>
          </c:layout>
          <c:overlay val="0"/>
        </c:title>
        <c:numFmt formatCode="General" sourceLinked="1"/>
        <c:majorTickMark val="out"/>
        <c:minorTickMark val="none"/>
        <c:tickLblPos val="nextTo"/>
        <c:txPr>
          <a:bodyPr/>
          <a:lstStyle/>
          <a:p>
            <a:pPr>
              <a:defRPr sz="1500" b="1"/>
            </a:pPr>
            <a:endParaRPr lang="en-US"/>
          </a:p>
        </c:txPr>
        <c:crossAx val="437654208"/>
        <c:crosses val="autoZero"/>
        <c:crossBetween val="between"/>
        <c:majorUnit val="10"/>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Death</c:v>
                </c:pt>
              </c:strCache>
            </c:strRef>
          </c:tx>
          <c:spPr>
            <a:gradFill flip="none" rotWithShape="1">
              <a:gsLst>
                <a:gs pos="0">
                  <a:srgbClr val="CCCC00"/>
                </a:gs>
                <a:gs pos="50000">
                  <a:srgbClr val="FFFF00"/>
                </a:gs>
                <a:gs pos="100000">
                  <a:srgbClr val="CCCC00"/>
                </a:gs>
              </a:gsLst>
              <a:lin ang="10800000" scaled="1"/>
              <a:tileRect/>
            </a:gradFill>
            <a:ln>
              <a:solidFill>
                <a:schemeClr val="bg2"/>
              </a:solidFill>
            </a:ln>
          </c:spPr>
          <c:invertIfNegative val="0"/>
          <c:cat>
            <c:strRef>
              <c:f>Sheet1!$A$2:$A$8</c:f>
              <c:strCache>
                <c:ptCount val="7"/>
                <c:pt idx="0">
                  <c:v>1-4
(N=445)</c:v>
                </c:pt>
                <c:pt idx="1">
                  <c:v>5-9
(N=3,257)</c:v>
                </c:pt>
                <c:pt idx="2">
                  <c:v>10-19
(N=11,724)</c:v>
                </c:pt>
                <c:pt idx="3">
                  <c:v>20-29
(N=6,192)</c:v>
                </c:pt>
                <c:pt idx="4">
                  <c:v>30-39
(N=3,275)</c:v>
                </c:pt>
                <c:pt idx="5">
                  <c:v>40-49
(N=1,419)</c:v>
                </c:pt>
                <c:pt idx="6">
                  <c:v>50+
(N=4,642)</c:v>
                </c:pt>
              </c:strCache>
            </c:strRef>
          </c:cat>
          <c:val>
            <c:numRef>
              <c:f>Sheet1!$B$2:$B$8</c:f>
              <c:numCache>
                <c:formatCode>General</c:formatCode>
                <c:ptCount val="7"/>
                <c:pt idx="0">
                  <c:v>8.5893999999999998E-2</c:v>
                </c:pt>
                <c:pt idx="1">
                  <c:v>6.5966999999999998E-2</c:v>
                </c:pt>
                <c:pt idx="2">
                  <c:v>4.0099000000000003E-2</c:v>
                </c:pt>
                <c:pt idx="3">
                  <c:v>2.6887999999999999E-2</c:v>
                </c:pt>
                <c:pt idx="4">
                  <c:v>3.1836000000000003E-2</c:v>
                </c:pt>
                <c:pt idx="5">
                  <c:v>3.1711999999999997E-2</c:v>
                </c:pt>
                <c:pt idx="6">
                  <c:v>1.7253000000000001E-2</c:v>
                </c:pt>
              </c:numCache>
            </c:numRef>
          </c:val>
        </c:ser>
        <c:ser>
          <c:idx val="1"/>
          <c:order val="1"/>
          <c:tx>
            <c:strRef>
              <c:f>Sheet1!$C$1</c:f>
              <c:strCache>
                <c:ptCount val="1"/>
                <c:pt idx="0">
                  <c:v>Retransplant</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Sheet1!$A$2:$A$8</c:f>
              <c:strCache>
                <c:ptCount val="7"/>
                <c:pt idx="0">
                  <c:v>1-4
(N=445)</c:v>
                </c:pt>
                <c:pt idx="1">
                  <c:v>5-9
(N=3,257)</c:v>
                </c:pt>
                <c:pt idx="2">
                  <c:v>10-19
(N=11,724)</c:v>
                </c:pt>
                <c:pt idx="3">
                  <c:v>20-29
(N=6,192)</c:v>
                </c:pt>
                <c:pt idx="4">
                  <c:v>30-39
(N=3,275)</c:v>
                </c:pt>
                <c:pt idx="5">
                  <c:v>40-49
(N=1,419)</c:v>
                </c:pt>
                <c:pt idx="6">
                  <c:v>50+
(N=4,642)</c:v>
                </c:pt>
              </c:strCache>
            </c:strRef>
          </c:cat>
          <c:val>
            <c:numRef>
              <c:f>Sheet1!$C$2:$C$8</c:f>
              <c:numCache>
                <c:formatCode>General</c:formatCode>
                <c:ptCount val="7"/>
                <c:pt idx="0">
                  <c:v>0</c:v>
                </c:pt>
                <c:pt idx="1">
                  <c:v>6.1861700000000002E-4</c:v>
                </c:pt>
                <c:pt idx="2">
                  <c:v>1.195963E-3</c:v>
                </c:pt>
                <c:pt idx="3">
                  <c:v>1.30149E-3</c:v>
                </c:pt>
                <c:pt idx="4">
                  <c:v>2.1374050000000002E-3</c:v>
                </c:pt>
                <c:pt idx="5">
                  <c:v>1.409443E-3</c:v>
                </c:pt>
                <c:pt idx="6">
                  <c:v>2.1552149999999998E-3</c:v>
                </c:pt>
              </c:numCache>
            </c:numRef>
          </c:val>
        </c:ser>
        <c:dLbls>
          <c:showLegendKey val="0"/>
          <c:showVal val="0"/>
          <c:showCatName val="0"/>
          <c:showSerName val="0"/>
          <c:showPercent val="0"/>
          <c:showBubbleSize val="0"/>
        </c:dLbls>
        <c:gapWidth val="35"/>
        <c:overlap val="100"/>
        <c:axId val="618111944"/>
        <c:axId val="618112336"/>
      </c:barChart>
      <c:catAx>
        <c:axId val="618111944"/>
        <c:scaling>
          <c:orientation val="minMax"/>
        </c:scaling>
        <c:delete val="0"/>
        <c:axPos val="b"/>
        <c:title>
          <c:tx>
            <c:rich>
              <a:bodyPr/>
              <a:lstStyle/>
              <a:p>
                <a:pPr>
                  <a:defRPr sz="1700"/>
                </a:pPr>
                <a:r>
                  <a:rPr lang="en-US" sz="1700" b="1" i="0" baseline="0" dirty="0" smtClean="0">
                    <a:effectLst/>
                  </a:rPr>
                  <a:t>Average number of adult heart transplants per year</a:t>
                </a:r>
                <a:endParaRPr lang="en-US" sz="1700" dirty="0">
                  <a:effectLst/>
                </a:endParaRPr>
              </a:p>
            </c:rich>
          </c:tx>
          <c:layout>
            <c:manualLayout>
              <c:xMode val="edge"/>
              <c:yMode val="edge"/>
              <c:x val="0.22974310733282233"/>
              <c:y val="0.93251366120218582"/>
            </c:manualLayout>
          </c:layout>
          <c:overlay val="0"/>
        </c:title>
        <c:numFmt formatCode="General" sourceLinked="1"/>
        <c:majorTickMark val="out"/>
        <c:minorTickMark val="none"/>
        <c:tickLblPos val="nextTo"/>
        <c:txPr>
          <a:bodyPr rot="0"/>
          <a:lstStyle/>
          <a:p>
            <a:pPr>
              <a:defRPr sz="1500" b="1"/>
            </a:pPr>
            <a:endParaRPr lang="en-US"/>
          </a:p>
        </c:txPr>
        <c:crossAx val="618112336"/>
        <c:crosses val="autoZero"/>
        <c:auto val="1"/>
        <c:lblAlgn val="ctr"/>
        <c:lblOffset val="100"/>
        <c:noMultiLvlLbl val="0"/>
      </c:catAx>
      <c:valAx>
        <c:axId val="618112336"/>
        <c:scaling>
          <c:orientation val="minMax"/>
          <c:max val="0.1"/>
        </c:scaling>
        <c:delete val="0"/>
        <c:axPos val="l"/>
        <c:majorGridlines>
          <c:spPr>
            <a:ln>
              <a:prstDash val="sysDash"/>
            </a:ln>
          </c:spPr>
        </c:majorGridlines>
        <c:title>
          <c:tx>
            <c:rich>
              <a:bodyPr rot="-5400000" vert="horz"/>
              <a:lstStyle/>
              <a:p>
                <a:pPr>
                  <a:defRPr sz="1700"/>
                </a:pPr>
                <a:r>
                  <a:rPr lang="en-US" sz="1700" dirty="0" smtClean="0"/>
                  <a:t>% of transplants</a:t>
                </a:r>
                <a:endParaRPr lang="en-US" sz="1700" dirty="0"/>
              </a:p>
            </c:rich>
          </c:tx>
          <c:layout/>
          <c:overlay val="0"/>
        </c:title>
        <c:numFmt formatCode="0%" sourceLinked="0"/>
        <c:majorTickMark val="out"/>
        <c:minorTickMark val="none"/>
        <c:tickLblPos val="nextTo"/>
        <c:txPr>
          <a:bodyPr/>
          <a:lstStyle/>
          <a:p>
            <a:pPr>
              <a:defRPr sz="1500" b="1"/>
            </a:pPr>
            <a:endParaRPr lang="en-US"/>
          </a:p>
        </c:txPr>
        <c:crossAx val="618111944"/>
        <c:crosses val="autoZero"/>
        <c:crossBetween val="between"/>
      </c:valAx>
      <c:spPr>
        <a:solidFill>
          <a:schemeClr val="bg2"/>
        </a:solidFill>
        <a:ln>
          <a:solidFill>
            <a:schemeClr val="tx1"/>
          </a:solidFill>
        </a:ln>
      </c:spPr>
    </c:plotArea>
    <c:legend>
      <c:legendPos val="t"/>
      <c:layout>
        <c:manualLayout>
          <c:xMode val="edge"/>
          <c:yMode val="edge"/>
          <c:x val="0.25645018930155855"/>
          <c:y val="1.6393442622950821E-2"/>
          <c:w val="0.48881552969595615"/>
          <c:h val="6.1727550449636417E-2"/>
        </c:manualLayout>
      </c:layout>
      <c:overlay val="0"/>
      <c:spPr>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00243885443523"/>
          <c:y val="0.11467837012176757"/>
          <c:w val="0.86877337235500429"/>
          <c:h val="0.68829095133600104"/>
        </c:manualLayout>
      </c:layout>
      <c:barChart>
        <c:barDir val="col"/>
        <c:grouping val="stacked"/>
        <c:varyColors val="0"/>
        <c:ser>
          <c:idx val="0"/>
          <c:order val="0"/>
          <c:tx>
            <c:strRef>
              <c:f>Sheet1!$B$1</c:f>
              <c:strCache>
                <c:ptCount val="1"/>
                <c:pt idx="0">
                  <c:v>Death</c:v>
                </c:pt>
              </c:strCache>
            </c:strRef>
          </c:tx>
          <c:spPr>
            <a:gradFill flip="none" rotWithShape="1">
              <a:gsLst>
                <a:gs pos="0">
                  <a:srgbClr val="CCCC00"/>
                </a:gs>
                <a:gs pos="50000">
                  <a:srgbClr val="FFFF00"/>
                </a:gs>
                <a:gs pos="100000">
                  <a:srgbClr val="CCCC00"/>
                </a:gs>
              </a:gsLst>
              <a:lin ang="10800000" scaled="1"/>
              <a:tileRect/>
            </a:gradFill>
            <a:ln>
              <a:solidFill>
                <a:schemeClr val="bg2"/>
              </a:solidFill>
            </a:ln>
          </c:spPr>
          <c:invertIfNegative val="0"/>
          <c:cat>
            <c:strRef>
              <c:f>Sheet1!$A$2:$A$7</c:f>
              <c:strCache>
                <c:ptCount val="6"/>
                <c:pt idx="0">
                  <c:v>0%
(N=11,105)</c:v>
                </c:pt>
                <c:pt idx="1">
                  <c:v>1-9%
(N=2,396)</c:v>
                </c:pt>
                <c:pt idx="2">
                  <c:v>10-39%
(N=1,687)</c:v>
                </c:pt>
                <c:pt idx="3">
                  <c:v>40-79%
(N=933)</c:v>
                </c:pt>
                <c:pt idx="4">
                  <c:v>80%+
(N=469)</c:v>
                </c:pt>
                <c:pt idx="5">
                  <c:v>Not reported
(N=14,364)</c:v>
                </c:pt>
              </c:strCache>
            </c:strRef>
          </c:cat>
          <c:val>
            <c:numRef>
              <c:f>Sheet1!$B$2:$B$7</c:f>
              <c:numCache>
                <c:formatCode>General</c:formatCode>
                <c:ptCount val="6"/>
                <c:pt idx="0">
                  <c:v>1.7045999999999999E-2</c:v>
                </c:pt>
                <c:pt idx="1">
                  <c:v>1.8422999999999998E-2</c:v>
                </c:pt>
                <c:pt idx="2">
                  <c:v>2.7289999999999998E-2</c:v>
                </c:pt>
                <c:pt idx="3">
                  <c:v>2.7900000000000001E-2</c:v>
                </c:pt>
                <c:pt idx="4">
                  <c:v>2.1389999999999999E-2</c:v>
                </c:pt>
                <c:pt idx="5">
                  <c:v>5.6036999999999997E-2</c:v>
                </c:pt>
              </c:numCache>
            </c:numRef>
          </c:val>
        </c:ser>
        <c:ser>
          <c:idx val="1"/>
          <c:order val="1"/>
          <c:tx>
            <c:strRef>
              <c:f>Sheet1!$C$1</c:f>
              <c:strCache>
                <c:ptCount val="1"/>
                <c:pt idx="0">
                  <c:v>Retransplant</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Sheet1!$A$2:$A$7</c:f>
              <c:strCache>
                <c:ptCount val="6"/>
                <c:pt idx="0">
                  <c:v>0%
(N=11,105)</c:v>
                </c:pt>
                <c:pt idx="1">
                  <c:v>1-9%
(N=2,396)</c:v>
                </c:pt>
                <c:pt idx="2">
                  <c:v>10-39%
(N=1,687)</c:v>
                </c:pt>
                <c:pt idx="3">
                  <c:v>40-79%
(N=933)</c:v>
                </c:pt>
                <c:pt idx="4">
                  <c:v>80%+
(N=469)</c:v>
                </c:pt>
                <c:pt idx="5">
                  <c:v>Not reported
(N=14,364)</c:v>
                </c:pt>
              </c:strCache>
            </c:strRef>
          </c:cat>
          <c:val>
            <c:numRef>
              <c:f>Sheet1!$C$2:$C$7</c:f>
              <c:numCache>
                <c:formatCode>General</c:formatCode>
                <c:ptCount val="6"/>
                <c:pt idx="0">
                  <c:v>2.2539130000000002E-3</c:v>
                </c:pt>
                <c:pt idx="1">
                  <c:v>1.255955E-3</c:v>
                </c:pt>
                <c:pt idx="2">
                  <c:v>0</c:v>
                </c:pt>
                <c:pt idx="3">
                  <c:v>3.2154340000000001E-3</c:v>
                </c:pt>
                <c:pt idx="4">
                  <c:v>0</c:v>
                </c:pt>
                <c:pt idx="5">
                  <c:v>8.4026299999999995E-4</c:v>
                </c:pt>
              </c:numCache>
            </c:numRef>
          </c:val>
        </c:ser>
        <c:dLbls>
          <c:showLegendKey val="0"/>
          <c:showVal val="0"/>
          <c:showCatName val="0"/>
          <c:showSerName val="0"/>
          <c:showPercent val="0"/>
          <c:showBubbleSize val="0"/>
        </c:dLbls>
        <c:gapWidth val="35"/>
        <c:overlap val="100"/>
        <c:axId val="618113120"/>
        <c:axId val="618113512"/>
      </c:barChart>
      <c:catAx>
        <c:axId val="618113120"/>
        <c:scaling>
          <c:orientation val="minMax"/>
        </c:scaling>
        <c:delete val="0"/>
        <c:axPos val="b"/>
        <c:title>
          <c:tx>
            <c:rich>
              <a:bodyPr/>
              <a:lstStyle/>
              <a:p>
                <a:pPr>
                  <a:defRPr sz="1700"/>
                </a:pPr>
                <a:r>
                  <a:rPr lang="en-US" sz="1700" b="1" i="0" baseline="0" dirty="0" smtClean="0">
                    <a:effectLst/>
                  </a:rPr>
                  <a:t>PRA group</a:t>
                </a:r>
                <a:endParaRPr lang="en-US" sz="1700" dirty="0">
                  <a:effectLst/>
                </a:endParaRPr>
              </a:p>
            </c:rich>
          </c:tx>
          <c:layout>
            <c:manualLayout>
              <c:xMode val="edge"/>
              <c:yMode val="edge"/>
              <c:x val="0.48029243026037677"/>
              <c:y val="0.93838797814207653"/>
            </c:manualLayout>
          </c:layout>
          <c:overlay val="0"/>
        </c:title>
        <c:numFmt formatCode="General" sourceLinked="1"/>
        <c:majorTickMark val="out"/>
        <c:minorTickMark val="none"/>
        <c:tickLblPos val="nextTo"/>
        <c:txPr>
          <a:bodyPr rot="0"/>
          <a:lstStyle/>
          <a:p>
            <a:pPr>
              <a:defRPr sz="1500" b="1"/>
            </a:pPr>
            <a:endParaRPr lang="en-US"/>
          </a:p>
        </c:txPr>
        <c:crossAx val="618113512"/>
        <c:crosses val="autoZero"/>
        <c:auto val="1"/>
        <c:lblAlgn val="ctr"/>
        <c:lblOffset val="100"/>
        <c:noMultiLvlLbl val="0"/>
      </c:catAx>
      <c:valAx>
        <c:axId val="618113512"/>
        <c:scaling>
          <c:orientation val="minMax"/>
          <c:max val="0.1"/>
        </c:scaling>
        <c:delete val="0"/>
        <c:axPos val="l"/>
        <c:majorGridlines>
          <c:spPr>
            <a:ln>
              <a:prstDash val="sysDash"/>
            </a:ln>
          </c:spPr>
        </c:majorGridlines>
        <c:title>
          <c:tx>
            <c:rich>
              <a:bodyPr rot="-5400000" vert="horz"/>
              <a:lstStyle/>
              <a:p>
                <a:pPr>
                  <a:defRPr sz="1700"/>
                </a:pPr>
                <a:r>
                  <a:rPr lang="en-US" sz="1700" dirty="0" smtClean="0"/>
                  <a:t>% of transplants</a:t>
                </a:r>
                <a:endParaRPr lang="en-US" sz="1700" dirty="0"/>
              </a:p>
            </c:rich>
          </c:tx>
          <c:layout/>
          <c:overlay val="0"/>
        </c:title>
        <c:numFmt formatCode="0%" sourceLinked="0"/>
        <c:majorTickMark val="out"/>
        <c:minorTickMark val="none"/>
        <c:tickLblPos val="nextTo"/>
        <c:txPr>
          <a:bodyPr/>
          <a:lstStyle/>
          <a:p>
            <a:pPr>
              <a:defRPr sz="1500" b="1"/>
            </a:pPr>
            <a:endParaRPr lang="en-US"/>
          </a:p>
        </c:txPr>
        <c:crossAx val="618113120"/>
        <c:crosses val="autoZero"/>
        <c:crossBetween val="between"/>
      </c:valAx>
      <c:spPr>
        <a:solidFill>
          <a:schemeClr val="bg2"/>
        </a:solidFill>
        <a:ln>
          <a:solidFill>
            <a:schemeClr val="tx1"/>
          </a:solidFill>
        </a:ln>
      </c:spPr>
    </c:plotArea>
    <c:legend>
      <c:legendPos val="t"/>
      <c:layout>
        <c:manualLayout>
          <c:xMode val="edge"/>
          <c:yMode val="edge"/>
          <c:x val="0.25645018930155855"/>
          <c:y val="1.6393442622950821E-2"/>
          <c:w val="0.48881552969595615"/>
          <c:h val="6.1727550449636417E-2"/>
        </c:manualLayout>
      </c:layout>
      <c:overlay val="0"/>
      <c:spPr>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1249894166455256E-2"/>
          <c:w val="0.86900673285404539"/>
          <c:h val="0.81644145288290582"/>
        </c:manualLayout>
      </c:layout>
      <c:scatterChart>
        <c:scatterStyle val="lineMarker"/>
        <c:varyColors val="0"/>
        <c:ser>
          <c:idx val="0"/>
          <c:order val="0"/>
          <c:tx>
            <c:strRef>
              <c:f>Sheet1!$B$1</c:f>
              <c:strCache>
                <c:ptCount val="1"/>
                <c:pt idx="0">
                  <c:v>&lt;2 hours (N=2,488)</c:v>
                </c:pt>
              </c:strCache>
            </c:strRef>
          </c:tx>
          <c:spPr>
            <a:ln w="47625">
              <a:solidFill>
                <a:srgbClr val="00FF00"/>
              </a:solidFill>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Sheet1!$B$2:$B$32</c:f>
              <c:numCache>
                <c:formatCode>General</c:formatCode>
                <c:ptCount val="31"/>
                <c:pt idx="0">
                  <c:v>0</c:v>
                </c:pt>
                <c:pt idx="1">
                  <c:v>5.2249999999999996E-3</c:v>
                </c:pt>
                <c:pt idx="2">
                  <c:v>6.8329999999999997E-3</c:v>
                </c:pt>
                <c:pt idx="3">
                  <c:v>9.2460000000000007E-3</c:v>
                </c:pt>
                <c:pt idx="4">
                  <c:v>1.0854000000000001E-2</c:v>
                </c:pt>
                <c:pt idx="5">
                  <c:v>1.0854000000000001E-2</c:v>
                </c:pt>
                <c:pt idx="6">
                  <c:v>1.1658999999999999E-2</c:v>
                </c:pt>
                <c:pt idx="7">
                  <c:v>1.2463E-2</c:v>
                </c:pt>
                <c:pt idx="8">
                  <c:v>1.3672E-2</c:v>
                </c:pt>
                <c:pt idx="9">
                  <c:v>1.4075000000000001E-2</c:v>
                </c:pt>
                <c:pt idx="10">
                  <c:v>1.4075000000000001E-2</c:v>
                </c:pt>
                <c:pt idx="11">
                  <c:v>1.4075000000000001E-2</c:v>
                </c:pt>
                <c:pt idx="12">
                  <c:v>1.4075000000000001E-2</c:v>
                </c:pt>
                <c:pt idx="13">
                  <c:v>1.4481000000000001E-2</c:v>
                </c:pt>
                <c:pt idx="14">
                  <c:v>1.5292999999999999E-2</c:v>
                </c:pt>
                <c:pt idx="15">
                  <c:v>1.5292999999999999E-2</c:v>
                </c:pt>
                <c:pt idx="16">
                  <c:v>1.5292999999999999E-2</c:v>
                </c:pt>
                <c:pt idx="17">
                  <c:v>1.5292999999999999E-2</c:v>
                </c:pt>
                <c:pt idx="18">
                  <c:v>1.5292999999999999E-2</c:v>
                </c:pt>
                <c:pt idx="19">
                  <c:v>1.5292999999999999E-2</c:v>
                </c:pt>
                <c:pt idx="20">
                  <c:v>1.5292999999999999E-2</c:v>
                </c:pt>
                <c:pt idx="21">
                  <c:v>1.5703999999999999E-2</c:v>
                </c:pt>
                <c:pt idx="22">
                  <c:v>1.6114E-2</c:v>
                </c:pt>
                <c:pt idx="23">
                  <c:v>1.6114E-2</c:v>
                </c:pt>
                <c:pt idx="24">
                  <c:v>1.6114E-2</c:v>
                </c:pt>
                <c:pt idx="25">
                  <c:v>1.6525999999999999E-2</c:v>
                </c:pt>
                <c:pt idx="26">
                  <c:v>1.6937000000000001E-2</c:v>
                </c:pt>
                <c:pt idx="27">
                  <c:v>1.6937000000000001E-2</c:v>
                </c:pt>
                <c:pt idx="28">
                  <c:v>1.6937000000000001E-2</c:v>
                </c:pt>
                <c:pt idx="29">
                  <c:v>1.7350000000000001E-2</c:v>
                </c:pt>
                <c:pt idx="30">
                  <c:v>1.7763000000000001E-2</c:v>
                </c:pt>
              </c:numCache>
            </c:numRef>
          </c:yVal>
          <c:smooth val="0"/>
        </c:ser>
        <c:ser>
          <c:idx val="1"/>
          <c:order val="1"/>
          <c:tx>
            <c:strRef>
              <c:f>Sheet1!$C$1</c:f>
              <c:strCache>
                <c:ptCount val="1"/>
                <c:pt idx="0">
                  <c:v>2-&lt;4 hours (N=14,160)</c:v>
                </c:pt>
              </c:strCache>
            </c:strRef>
          </c:tx>
          <c:spPr>
            <a:ln w="47625">
              <a:solidFill>
                <a:srgbClr val="9966FF"/>
              </a:solidFill>
              <a:prstDash val="solid"/>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Sheet1!$C$2:$C$32</c:f>
              <c:numCache>
                <c:formatCode>General</c:formatCode>
                <c:ptCount val="31"/>
                <c:pt idx="0">
                  <c:v>0</c:v>
                </c:pt>
                <c:pt idx="1">
                  <c:v>5.4380000000000001E-3</c:v>
                </c:pt>
                <c:pt idx="2">
                  <c:v>7.3460000000000001E-3</c:v>
                </c:pt>
                <c:pt idx="3">
                  <c:v>9.3259999999999992E-3</c:v>
                </c:pt>
                <c:pt idx="4">
                  <c:v>1.0387E-2</c:v>
                </c:pt>
                <c:pt idx="5">
                  <c:v>1.1589E-2</c:v>
                </c:pt>
                <c:pt idx="6">
                  <c:v>1.3004999999999999E-2</c:v>
                </c:pt>
                <c:pt idx="7">
                  <c:v>1.3996E-2</c:v>
                </c:pt>
                <c:pt idx="8">
                  <c:v>1.4491E-2</c:v>
                </c:pt>
                <c:pt idx="9">
                  <c:v>1.5270000000000001E-2</c:v>
                </c:pt>
                <c:pt idx="10">
                  <c:v>1.5695000000000001E-2</c:v>
                </c:pt>
                <c:pt idx="11">
                  <c:v>1.6261999999999999E-2</c:v>
                </c:pt>
                <c:pt idx="12">
                  <c:v>1.6971E-2</c:v>
                </c:pt>
                <c:pt idx="13">
                  <c:v>1.7396999999999999E-2</c:v>
                </c:pt>
                <c:pt idx="14">
                  <c:v>1.7894E-2</c:v>
                </c:pt>
                <c:pt idx="15">
                  <c:v>1.8106000000000001E-2</c:v>
                </c:pt>
                <c:pt idx="16">
                  <c:v>1.8461999999999999E-2</c:v>
                </c:pt>
                <c:pt idx="17">
                  <c:v>1.8745999999999999E-2</c:v>
                </c:pt>
                <c:pt idx="18">
                  <c:v>1.9172000000000002E-2</c:v>
                </c:pt>
                <c:pt idx="19">
                  <c:v>1.9528E-2</c:v>
                </c:pt>
                <c:pt idx="20">
                  <c:v>1.9955000000000001E-2</c:v>
                </c:pt>
                <c:pt idx="21">
                  <c:v>2.0452999999999999E-2</c:v>
                </c:pt>
                <c:pt idx="22">
                  <c:v>2.0737999999999999E-2</c:v>
                </c:pt>
                <c:pt idx="23">
                  <c:v>2.1023E-2</c:v>
                </c:pt>
                <c:pt idx="24">
                  <c:v>2.145E-2</c:v>
                </c:pt>
                <c:pt idx="25">
                  <c:v>2.1521999999999999E-2</c:v>
                </c:pt>
                <c:pt idx="26">
                  <c:v>2.1521999999999999E-2</c:v>
                </c:pt>
                <c:pt idx="27">
                  <c:v>2.1807E-2</c:v>
                </c:pt>
                <c:pt idx="28">
                  <c:v>2.2020999999999999E-2</c:v>
                </c:pt>
                <c:pt idx="29">
                  <c:v>2.2020999999999999E-2</c:v>
                </c:pt>
                <c:pt idx="30">
                  <c:v>2.2093000000000002E-2</c:v>
                </c:pt>
              </c:numCache>
            </c:numRef>
          </c:yVal>
          <c:smooth val="0"/>
        </c:ser>
        <c:ser>
          <c:idx val="2"/>
          <c:order val="2"/>
          <c:tx>
            <c:strRef>
              <c:f>Sheet1!$D$1</c:f>
              <c:strCache>
                <c:ptCount val="1"/>
                <c:pt idx="0">
                  <c:v>4-&lt;6 hours (N=5,644)</c:v>
                </c:pt>
              </c:strCache>
            </c:strRef>
          </c:tx>
          <c:spPr>
            <a:ln w="47625">
              <a:solidFill>
                <a:srgbClr val="FF0000"/>
              </a:solidFill>
              <a:prstDash val="solid"/>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Sheet1!$D$2:$D$32</c:f>
              <c:numCache>
                <c:formatCode>General</c:formatCode>
                <c:ptCount val="31"/>
                <c:pt idx="0">
                  <c:v>0</c:v>
                </c:pt>
                <c:pt idx="1">
                  <c:v>8.5050000000000004E-3</c:v>
                </c:pt>
                <c:pt idx="2">
                  <c:v>1.1521999999999999E-2</c:v>
                </c:pt>
                <c:pt idx="3">
                  <c:v>1.4009000000000001E-2</c:v>
                </c:pt>
                <c:pt idx="4">
                  <c:v>1.6677999999999998E-2</c:v>
                </c:pt>
                <c:pt idx="5">
                  <c:v>1.8991999999999998E-2</c:v>
                </c:pt>
                <c:pt idx="6">
                  <c:v>2.0060999999999999E-2</c:v>
                </c:pt>
                <c:pt idx="7">
                  <c:v>2.1308000000000001E-2</c:v>
                </c:pt>
                <c:pt idx="8">
                  <c:v>2.2556E-2</c:v>
                </c:pt>
                <c:pt idx="9">
                  <c:v>2.3983000000000001E-2</c:v>
                </c:pt>
                <c:pt idx="10">
                  <c:v>2.5231E-2</c:v>
                </c:pt>
                <c:pt idx="11">
                  <c:v>2.5944999999999999E-2</c:v>
                </c:pt>
                <c:pt idx="12">
                  <c:v>2.6301999999999999E-2</c:v>
                </c:pt>
                <c:pt idx="13">
                  <c:v>2.7373000000000001E-2</c:v>
                </c:pt>
                <c:pt idx="14">
                  <c:v>2.8267E-2</c:v>
                </c:pt>
                <c:pt idx="15">
                  <c:v>2.9160999999999999E-2</c:v>
                </c:pt>
                <c:pt idx="16">
                  <c:v>2.9697999999999999E-2</c:v>
                </c:pt>
                <c:pt idx="17">
                  <c:v>3.0415000000000001E-2</c:v>
                </c:pt>
                <c:pt idx="18">
                  <c:v>3.0953000000000001E-2</c:v>
                </c:pt>
                <c:pt idx="19">
                  <c:v>3.1491999999999999E-2</c:v>
                </c:pt>
                <c:pt idx="20">
                  <c:v>3.1850999999999997E-2</c:v>
                </c:pt>
                <c:pt idx="21">
                  <c:v>3.2930000000000001E-2</c:v>
                </c:pt>
                <c:pt idx="22">
                  <c:v>3.4190999999999999E-2</c:v>
                </c:pt>
                <c:pt idx="23">
                  <c:v>3.4731999999999999E-2</c:v>
                </c:pt>
                <c:pt idx="24">
                  <c:v>3.5092999999999999E-2</c:v>
                </c:pt>
                <c:pt idx="25">
                  <c:v>3.5636000000000001E-2</c:v>
                </c:pt>
                <c:pt idx="26">
                  <c:v>3.5998000000000002E-2</c:v>
                </c:pt>
                <c:pt idx="27">
                  <c:v>3.6179000000000003E-2</c:v>
                </c:pt>
                <c:pt idx="28">
                  <c:v>3.6724E-2</c:v>
                </c:pt>
                <c:pt idx="29">
                  <c:v>3.6906000000000001E-2</c:v>
                </c:pt>
                <c:pt idx="30">
                  <c:v>3.7088000000000003E-2</c:v>
                </c:pt>
              </c:numCache>
            </c:numRef>
          </c:yVal>
          <c:smooth val="0"/>
        </c:ser>
        <c:ser>
          <c:idx val="3"/>
          <c:order val="3"/>
          <c:tx>
            <c:strRef>
              <c:f>Sheet1!$E$1</c:f>
              <c:strCache>
                <c:ptCount val="1"/>
                <c:pt idx="0">
                  <c:v>6+ hours (N=442)</c:v>
                </c:pt>
              </c:strCache>
            </c:strRef>
          </c:tx>
          <c:spPr>
            <a:ln w="47625">
              <a:solidFill>
                <a:srgbClr val="00FFFF"/>
              </a:solidFill>
              <a:prstDash val="solid"/>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Sheet1!$E$2:$E$32</c:f>
              <c:numCache>
                <c:formatCode>General</c:formatCode>
                <c:ptCount val="31"/>
                <c:pt idx="0">
                  <c:v>0</c:v>
                </c:pt>
                <c:pt idx="1">
                  <c:v>2.2623999999999998E-2</c:v>
                </c:pt>
                <c:pt idx="2">
                  <c:v>2.7236E-2</c:v>
                </c:pt>
                <c:pt idx="3">
                  <c:v>3.4204999999999999E-2</c:v>
                </c:pt>
                <c:pt idx="4">
                  <c:v>3.6527999999999998E-2</c:v>
                </c:pt>
                <c:pt idx="5">
                  <c:v>3.8850999999999997E-2</c:v>
                </c:pt>
                <c:pt idx="6">
                  <c:v>4.1174000000000002E-2</c:v>
                </c:pt>
                <c:pt idx="7">
                  <c:v>4.1174000000000002E-2</c:v>
                </c:pt>
                <c:pt idx="8">
                  <c:v>4.3496E-2</c:v>
                </c:pt>
                <c:pt idx="9">
                  <c:v>4.3496E-2</c:v>
                </c:pt>
                <c:pt idx="10">
                  <c:v>4.3496E-2</c:v>
                </c:pt>
                <c:pt idx="11">
                  <c:v>4.3496E-2</c:v>
                </c:pt>
                <c:pt idx="12">
                  <c:v>4.3496E-2</c:v>
                </c:pt>
                <c:pt idx="13">
                  <c:v>4.3496E-2</c:v>
                </c:pt>
                <c:pt idx="14">
                  <c:v>4.3496E-2</c:v>
                </c:pt>
                <c:pt idx="15">
                  <c:v>4.3496E-2</c:v>
                </c:pt>
                <c:pt idx="16">
                  <c:v>4.3496E-2</c:v>
                </c:pt>
                <c:pt idx="17">
                  <c:v>4.5843000000000002E-2</c:v>
                </c:pt>
                <c:pt idx="18">
                  <c:v>4.5843000000000002E-2</c:v>
                </c:pt>
                <c:pt idx="19">
                  <c:v>4.5843000000000002E-2</c:v>
                </c:pt>
                <c:pt idx="20">
                  <c:v>4.5843000000000002E-2</c:v>
                </c:pt>
                <c:pt idx="21">
                  <c:v>4.5843000000000002E-2</c:v>
                </c:pt>
                <c:pt idx="22">
                  <c:v>4.5843000000000002E-2</c:v>
                </c:pt>
                <c:pt idx="23">
                  <c:v>4.5843000000000002E-2</c:v>
                </c:pt>
                <c:pt idx="24">
                  <c:v>4.5843000000000002E-2</c:v>
                </c:pt>
                <c:pt idx="25">
                  <c:v>4.5843000000000002E-2</c:v>
                </c:pt>
                <c:pt idx="26">
                  <c:v>4.8225999999999998E-2</c:v>
                </c:pt>
                <c:pt idx="27">
                  <c:v>4.8225999999999998E-2</c:v>
                </c:pt>
                <c:pt idx="28">
                  <c:v>4.8225999999999998E-2</c:v>
                </c:pt>
                <c:pt idx="29">
                  <c:v>4.8225999999999998E-2</c:v>
                </c:pt>
                <c:pt idx="30">
                  <c:v>5.0616000000000001E-2</c:v>
                </c:pt>
              </c:numCache>
            </c:numRef>
          </c:yVal>
          <c:smooth val="0"/>
        </c:ser>
        <c:dLbls>
          <c:showLegendKey val="0"/>
          <c:showVal val="0"/>
          <c:showCatName val="0"/>
          <c:showSerName val="0"/>
          <c:showPercent val="0"/>
          <c:showBubbleSize val="0"/>
        </c:dLbls>
        <c:axId val="618114296"/>
        <c:axId val="618114688"/>
        <c:extLst>
          <c:ext xmlns:c15="http://schemas.microsoft.com/office/drawing/2012/chart" uri="{02D57815-91ED-43cb-92C2-25804820EDAC}">
            <c15:filteredScatterSeries>
              <c15:ser>
                <c:idx val="4"/>
                <c:order val="4"/>
                <c:tx>
                  <c:strRef>
                    <c:extLst>
                      <c:ext uri="{02D57815-91ED-43cb-92C2-25804820EDAC}">
                        <c15:formulaRef>
                          <c15:sqref>Sheet1!$F$1</c15:sqref>
                        </c15:formulaRef>
                      </c:ext>
                    </c:extLst>
                    <c:strCache>
                      <c:ptCount val="1"/>
                      <c:pt idx="0">
                        <c:v>LCL (&lt;2)</c:v>
                      </c:pt>
                    </c:strCache>
                  </c:strRef>
                </c:tx>
                <c:spPr>
                  <a:ln w="47625">
                    <a:solidFill>
                      <a:srgbClr val="00FF00"/>
                    </a:solidFill>
                    <a:prstDash val="sysDash"/>
                  </a:ln>
                </c:spPr>
                <c:marker>
                  <c:symbol val="none"/>
                </c:marker>
                <c:xVal>
                  <c:numRef>
                    <c:extLst>
                      <c:ex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c:ext uri="{02D57815-91ED-43cb-92C2-25804820EDAC}">
                        <c15:formulaRef>
                          <c15:sqref>Sheet1!$F$2:$F$32</c15:sqref>
                        </c15:formulaRef>
                      </c:ext>
                    </c:extLst>
                    <c:numCache>
                      <c:formatCode>General</c:formatCode>
                      <c:ptCount val="31"/>
                      <c:pt idx="0">
                        <c:v>0</c:v>
                      </c:pt>
                      <c:pt idx="1">
                        <c:v>2.9589999999999998E-3</c:v>
                      </c:pt>
                      <c:pt idx="2">
                        <c:v>4.1650000000000003E-3</c:v>
                      </c:pt>
                      <c:pt idx="3">
                        <c:v>6.0549999999999996E-3</c:v>
                      </c:pt>
                      <c:pt idx="4">
                        <c:v>7.352E-3</c:v>
                      </c:pt>
                      <c:pt idx="5">
                        <c:v>7.352E-3</c:v>
                      </c:pt>
                      <c:pt idx="6">
                        <c:v>8.0090000000000005E-3</c:v>
                      </c:pt>
                      <c:pt idx="7">
                        <c:v>8.6709999999999999E-3</c:v>
                      </c:pt>
                      <c:pt idx="8">
                        <c:v>9.6729999999999993E-3</c:v>
                      </c:pt>
                      <c:pt idx="9">
                        <c:v>1.001E-2</c:v>
                      </c:pt>
                      <c:pt idx="10">
                        <c:v>1.001E-2</c:v>
                      </c:pt>
                      <c:pt idx="11">
                        <c:v>1.001E-2</c:v>
                      </c:pt>
                      <c:pt idx="12">
                        <c:v>1.001E-2</c:v>
                      </c:pt>
                      <c:pt idx="13">
                        <c:v>1.0349000000000001E-2</c:v>
                      </c:pt>
                      <c:pt idx="14">
                        <c:v>1.1032E-2</c:v>
                      </c:pt>
                      <c:pt idx="15">
                        <c:v>1.1032E-2</c:v>
                      </c:pt>
                      <c:pt idx="16">
                        <c:v>1.1032E-2</c:v>
                      </c:pt>
                      <c:pt idx="17">
                        <c:v>1.1032E-2</c:v>
                      </c:pt>
                      <c:pt idx="18">
                        <c:v>1.1032E-2</c:v>
                      </c:pt>
                      <c:pt idx="19">
                        <c:v>1.1032E-2</c:v>
                      </c:pt>
                      <c:pt idx="20">
                        <c:v>1.1032E-2</c:v>
                      </c:pt>
                      <c:pt idx="21">
                        <c:v>1.1377E-2</c:v>
                      </c:pt>
                      <c:pt idx="22">
                        <c:v>1.1723000000000001E-2</c:v>
                      </c:pt>
                      <c:pt idx="23">
                        <c:v>1.1723000000000001E-2</c:v>
                      </c:pt>
                      <c:pt idx="24">
                        <c:v>1.1723000000000001E-2</c:v>
                      </c:pt>
                      <c:pt idx="25">
                        <c:v>1.2071E-2</c:v>
                      </c:pt>
                      <c:pt idx="26">
                        <c:v>1.242E-2</c:v>
                      </c:pt>
                      <c:pt idx="27">
                        <c:v>1.242E-2</c:v>
                      </c:pt>
                      <c:pt idx="28">
                        <c:v>1.242E-2</c:v>
                      </c:pt>
                      <c:pt idx="29">
                        <c:v>1.277E-2</c:v>
                      </c:pt>
                      <c:pt idx="30">
                        <c:v>1.3121000000000001E-2</c:v>
                      </c:pt>
                    </c:numCache>
                  </c:numRef>
                </c:yVal>
                <c:smooth val="0"/>
              </c15:ser>
            </c15:filteredScatterSeries>
            <c15:filteredScatter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LCL (2-&lt;4)</c:v>
                      </c:pt>
                    </c:strCache>
                  </c:strRef>
                </c:tx>
                <c:spPr>
                  <a:ln w="47625">
                    <a:solidFill>
                      <a:srgbClr val="9966FF"/>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Sheet1!$G$2:$G$32</c15:sqref>
                        </c15:formulaRef>
                      </c:ext>
                    </c:extLst>
                    <c:numCache>
                      <c:formatCode>General</c:formatCode>
                      <c:ptCount val="31"/>
                      <c:pt idx="0">
                        <c:v>0</c:v>
                      </c:pt>
                      <c:pt idx="1">
                        <c:v>4.3350000000000003E-3</c:v>
                      </c:pt>
                      <c:pt idx="2">
                        <c:v>6.0480000000000004E-3</c:v>
                      </c:pt>
                      <c:pt idx="3">
                        <c:v>7.8510000000000003E-3</c:v>
                      </c:pt>
                      <c:pt idx="4">
                        <c:v>8.8240000000000002E-3</c:v>
                      </c:pt>
                      <c:pt idx="5">
                        <c:v>9.9330000000000009E-3</c:v>
                      </c:pt>
                      <c:pt idx="6">
                        <c:v>1.1245E-2</c:v>
                      </c:pt>
                      <c:pt idx="7">
                        <c:v>1.2166E-2</c:v>
                      </c:pt>
                      <c:pt idx="8">
                        <c:v>1.2628E-2</c:v>
                      </c:pt>
                      <c:pt idx="9">
                        <c:v>1.3355000000000001E-2</c:v>
                      </c:pt>
                      <c:pt idx="10">
                        <c:v>1.3753E-2</c:v>
                      </c:pt>
                      <c:pt idx="11">
                        <c:v>1.4283000000000001E-2</c:v>
                      </c:pt>
                      <c:pt idx="12">
                        <c:v>1.4947999999999999E-2</c:v>
                      </c:pt>
                      <c:pt idx="13">
                        <c:v>1.5347E-2</c:v>
                      </c:pt>
                      <c:pt idx="14">
                        <c:v>1.5813000000000001E-2</c:v>
                      </c:pt>
                      <c:pt idx="15">
                        <c:v>1.6012999999999999E-2</c:v>
                      </c:pt>
                      <c:pt idx="16">
                        <c:v>1.6347E-2</c:v>
                      </c:pt>
                      <c:pt idx="17">
                        <c:v>1.6614E-2</c:v>
                      </c:pt>
                      <c:pt idx="18">
                        <c:v>1.7016E-2</c:v>
                      </c:pt>
                      <c:pt idx="19">
                        <c:v>1.7350000000000001E-2</c:v>
                      </c:pt>
                      <c:pt idx="20">
                        <c:v>1.7753000000000001E-2</c:v>
                      </c:pt>
                      <c:pt idx="21">
                        <c:v>1.8223E-2</c:v>
                      </c:pt>
                      <c:pt idx="22">
                        <c:v>1.8491E-2</c:v>
                      </c:pt>
                      <c:pt idx="23">
                        <c:v>1.8759999999999999E-2</c:v>
                      </c:pt>
                      <c:pt idx="24">
                        <c:v>1.9164E-2</c:v>
                      </c:pt>
                      <c:pt idx="25">
                        <c:v>1.9231999999999999E-2</c:v>
                      </c:pt>
                      <c:pt idx="26">
                        <c:v>1.9231999999999999E-2</c:v>
                      </c:pt>
                      <c:pt idx="27">
                        <c:v>1.9501000000000001E-2</c:v>
                      </c:pt>
                      <c:pt idx="28">
                        <c:v>1.9703999999999999E-2</c:v>
                      </c:pt>
                      <c:pt idx="29">
                        <c:v>1.9703999999999999E-2</c:v>
                      </c:pt>
                      <c:pt idx="30">
                        <c:v>1.9771E-2</c:v>
                      </c:pt>
                    </c:numCache>
                  </c:numRef>
                </c:yVal>
                <c:smooth val="0"/>
              </c15:ser>
            </c15:filteredScatterSeries>
            <c15:filteredScatterSeries>
              <c15:ser>
                <c:idx val="6"/>
                <c:order val="6"/>
                <c:tx>
                  <c:strRef>
                    <c:extLst xmlns:c15="http://schemas.microsoft.com/office/drawing/2012/chart">
                      <c:ext xmlns:c15="http://schemas.microsoft.com/office/drawing/2012/chart" uri="{02D57815-91ED-43cb-92C2-25804820EDAC}">
                        <c15:formulaRef>
                          <c15:sqref>Sheet1!$H$1</c15:sqref>
                        </c15:formulaRef>
                      </c:ext>
                    </c:extLst>
                    <c:strCache>
                      <c:ptCount val="1"/>
                      <c:pt idx="0">
                        <c:v>LCL (4-&lt;6 )</c:v>
                      </c:pt>
                    </c:strCache>
                  </c:strRef>
                </c:tx>
                <c:spPr>
                  <a:ln w="47625">
                    <a:solidFill>
                      <a:srgbClr val="FF0000"/>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Sheet1!$H$2:$H$32</c15:sqref>
                        </c15:formulaRef>
                      </c:ext>
                    </c:extLst>
                    <c:numCache>
                      <c:formatCode>General</c:formatCode>
                      <c:ptCount val="31"/>
                      <c:pt idx="0">
                        <c:v>0</c:v>
                      </c:pt>
                      <c:pt idx="1">
                        <c:v>6.3769999999999999E-3</c:v>
                      </c:pt>
                      <c:pt idx="2">
                        <c:v>9.0039999999999999E-3</c:v>
                      </c:pt>
                      <c:pt idx="3">
                        <c:v>1.1207999999999999E-2</c:v>
                      </c:pt>
                      <c:pt idx="4">
                        <c:v>1.3599E-2</c:v>
                      </c:pt>
                      <c:pt idx="5">
                        <c:v>1.5691E-2</c:v>
                      </c:pt>
                      <c:pt idx="6">
                        <c:v>1.6660999999999999E-2</c:v>
                      </c:pt>
                      <c:pt idx="7">
                        <c:v>1.7798000000000001E-2</c:v>
                      </c:pt>
                      <c:pt idx="8">
                        <c:v>1.8936999999999999E-2</c:v>
                      </c:pt>
                      <c:pt idx="9">
                        <c:v>2.0244000000000002E-2</c:v>
                      </c:pt>
                      <c:pt idx="10">
                        <c:v>2.1391E-2</c:v>
                      </c:pt>
                      <c:pt idx="11">
                        <c:v>2.2048000000000002E-2</c:v>
                      </c:pt>
                      <c:pt idx="12">
                        <c:v>2.2376E-2</c:v>
                      </c:pt>
                      <c:pt idx="13">
                        <c:v>2.3363999999999999E-2</c:v>
                      </c:pt>
                      <c:pt idx="14">
                        <c:v>2.419E-2</c:v>
                      </c:pt>
                      <c:pt idx="15">
                        <c:v>2.5017000000000001E-2</c:v>
                      </c:pt>
                      <c:pt idx="16">
                        <c:v>2.5513999999999998E-2</c:v>
                      </c:pt>
                      <c:pt idx="17">
                        <c:v>2.6178E-2</c:v>
                      </c:pt>
                      <c:pt idx="18">
                        <c:v>2.6676999999999999E-2</c:v>
                      </c:pt>
                      <c:pt idx="19">
                        <c:v>2.7177E-2</c:v>
                      </c:pt>
                      <c:pt idx="20">
                        <c:v>2.7511000000000001E-2</c:v>
                      </c:pt>
                      <c:pt idx="21">
                        <c:v>2.8513E-2</c:v>
                      </c:pt>
                      <c:pt idx="22">
                        <c:v>2.9687000000000002E-2</c:v>
                      </c:pt>
                      <c:pt idx="23">
                        <c:v>3.0190000000000002E-2</c:v>
                      </c:pt>
                      <c:pt idx="24">
                        <c:v>3.0526999999999999E-2</c:v>
                      </c:pt>
                      <c:pt idx="25">
                        <c:v>3.1033000000000002E-2</c:v>
                      </c:pt>
                      <c:pt idx="26">
                        <c:v>3.1371000000000003E-2</c:v>
                      </c:pt>
                      <c:pt idx="27">
                        <c:v>3.1539999999999999E-2</c:v>
                      </c:pt>
                      <c:pt idx="28">
                        <c:v>3.2048E-2</c:v>
                      </c:pt>
                      <c:pt idx="29">
                        <c:v>3.2217999999999997E-2</c:v>
                      </c:pt>
                      <c:pt idx="30">
                        <c:v>3.2388E-2</c:v>
                      </c:pt>
                    </c:numCache>
                  </c:numRef>
                </c:yVal>
                <c:smooth val="0"/>
              </c15:ser>
            </c15:filteredScatterSeries>
            <c15:filteredScatterSeries>
              <c15:ser>
                <c:idx val="7"/>
                <c:order val="7"/>
                <c:tx>
                  <c:strRef>
                    <c:extLst xmlns:c15="http://schemas.microsoft.com/office/drawing/2012/chart">
                      <c:ext xmlns:c15="http://schemas.microsoft.com/office/drawing/2012/chart" uri="{02D57815-91ED-43cb-92C2-25804820EDAC}">
                        <c15:formulaRef>
                          <c15:sqref>Sheet1!$I$1</c15:sqref>
                        </c15:formulaRef>
                      </c:ext>
                    </c:extLst>
                    <c:strCache>
                      <c:ptCount val="1"/>
                      <c:pt idx="0">
                        <c:v>LCL (6+)</c:v>
                      </c:pt>
                    </c:strCache>
                  </c:strRef>
                </c:tx>
                <c:spPr>
                  <a:ln w="47625">
                    <a:solidFill>
                      <a:srgbClr val="00FFFF"/>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Sheet1!$I$2:$I$32</c15:sqref>
                        </c15:formulaRef>
                      </c:ext>
                    </c:extLst>
                    <c:numCache>
                      <c:formatCode>General</c:formatCode>
                      <c:ptCount val="31"/>
                      <c:pt idx="0">
                        <c:v>0</c:v>
                      </c:pt>
                      <c:pt idx="1">
                        <c:v>1.1807E-2</c:v>
                      </c:pt>
                      <c:pt idx="2">
                        <c:v>1.5074000000000001E-2</c:v>
                      </c:pt>
                      <c:pt idx="3">
                        <c:v>2.0199000000000002E-2</c:v>
                      </c:pt>
                      <c:pt idx="4">
                        <c:v>2.1947999999999999E-2</c:v>
                      </c:pt>
                      <c:pt idx="5">
                        <c:v>2.3715E-2</c:v>
                      </c:pt>
                      <c:pt idx="6">
                        <c:v>2.5503000000000001E-2</c:v>
                      </c:pt>
                      <c:pt idx="7">
                        <c:v>2.5503000000000001E-2</c:v>
                      </c:pt>
                      <c:pt idx="8">
                        <c:v>2.7303999999999998E-2</c:v>
                      </c:pt>
                      <c:pt idx="9">
                        <c:v>2.7303999999999998E-2</c:v>
                      </c:pt>
                      <c:pt idx="10">
                        <c:v>2.7303999999999998E-2</c:v>
                      </c:pt>
                      <c:pt idx="11">
                        <c:v>2.7303999999999998E-2</c:v>
                      </c:pt>
                      <c:pt idx="12">
                        <c:v>2.7303999999999998E-2</c:v>
                      </c:pt>
                      <c:pt idx="13">
                        <c:v>2.7303999999999998E-2</c:v>
                      </c:pt>
                      <c:pt idx="14">
                        <c:v>2.7303999999999998E-2</c:v>
                      </c:pt>
                      <c:pt idx="15">
                        <c:v>2.7303999999999998E-2</c:v>
                      </c:pt>
                      <c:pt idx="16">
                        <c:v>2.7303999999999998E-2</c:v>
                      </c:pt>
                      <c:pt idx="17">
                        <c:v>2.9135000000000001E-2</c:v>
                      </c:pt>
                      <c:pt idx="18">
                        <c:v>2.9135000000000001E-2</c:v>
                      </c:pt>
                      <c:pt idx="19">
                        <c:v>2.9135000000000001E-2</c:v>
                      </c:pt>
                      <c:pt idx="20">
                        <c:v>2.9135000000000001E-2</c:v>
                      </c:pt>
                      <c:pt idx="21">
                        <c:v>2.9135000000000001E-2</c:v>
                      </c:pt>
                      <c:pt idx="22">
                        <c:v>2.9135000000000001E-2</c:v>
                      </c:pt>
                      <c:pt idx="23">
                        <c:v>2.9135000000000001E-2</c:v>
                      </c:pt>
                      <c:pt idx="24">
                        <c:v>2.9135000000000001E-2</c:v>
                      </c:pt>
                      <c:pt idx="25">
                        <c:v>2.9135000000000001E-2</c:v>
                      </c:pt>
                      <c:pt idx="26">
                        <c:v>3.1005000000000001E-2</c:v>
                      </c:pt>
                      <c:pt idx="27">
                        <c:v>3.1005000000000001E-2</c:v>
                      </c:pt>
                      <c:pt idx="28">
                        <c:v>3.1005000000000001E-2</c:v>
                      </c:pt>
                      <c:pt idx="29">
                        <c:v>3.1005000000000001E-2</c:v>
                      </c:pt>
                      <c:pt idx="30">
                        <c:v>3.2890000000000003E-2</c:v>
                      </c:pt>
                    </c:numCache>
                  </c:numRef>
                </c:yVal>
                <c:smooth val="0"/>
              </c15:ser>
            </c15:filteredScatterSeries>
            <c15:filteredScatterSeries>
              <c15:ser>
                <c:idx val="8"/>
                <c:order val="8"/>
                <c:tx>
                  <c:strRef>
                    <c:extLst xmlns:c15="http://schemas.microsoft.com/office/drawing/2012/chart">
                      <c:ext xmlns:c15="http://schemas.microsoft.com/office/drawing/2012/chart" uri="{02D57815-91ED-43cb-92C2-25804820EDAC}">
                        <c15:formulaRef>
                          <c15:sqref>Sheet1!$J$1</c15:sqref>
                        </c15:formulaRef>
                      </c:ext>
                    </c:extLst>
                    <c:strCache>
                      <c:ptCount val="1"/>
                      <c:pt idx="0">
                        <c:v>UCL (&lt;2)</c:v>
                      </c:pt>
                    </c:strCache>
                  </c:strRef>
                </c:tx>
                <c:spPr>
                  <a:ln w="47625">
                    <a:solidFill>
                      <a:srgbClr val="00FF00"/>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Sheet1!$J$2:$J$32</c15:sqref>
                        </c15:formulaRef>
                      </c:ext>
                    </c:extLst>
                    <c:numCache>
                      <c:formatCode>General</c:formatCode>
                      <c:ptCount val="31"/>
                      <c:pt idx="0">
                        <c:v>0</c:v>
                      </c:pt>
                      <c:pt idx="1">
                        <c:v>8.7290000000000006E-3</c:v>
                      </c:pt>
                      <c:pt idx="2">
                        <c:v>1.072E-2</c:v>
                      </c:pt>
                      <c:pt idx="3">
                        <c:v>1.3632E-2</c:v>
                      </c:pt>
                      <c:pt idx="4">
                        <c:v>1.5538E-2</c:v>
                      </c:pt>
                      <c:pt idx="5">
                        <c:v>1.5538E-2</c:v>
                      </c:pt>
                      <c:pt idx="6">
                        <c:v>1.6483999999999999E-2</c:v>
                      </c:pt>
                      <c:pt idx="7">
                        <c:v>1.7425E-2</c:v>
                      </c:pt>
                      <c:pt idx="8">
                        <c:v>1.883E-2</c:v>
                      </c:pt>
                      <c:pt idx="9">
                        <c:v>1.9297000000000002E-2</c:v>
                      </c:pt>
                      <c:pt idx="10">
                        <c:v>1.9297000000000002E-2</c:v>
                      </c:pt>
                      <c:pt idx="11">
                        <c:v>1.9297000000000002E-2</c:v>
                      </c:pt>
                      <c:pt idx="12">
                        <c:v>1.9297000000000002E-2</c:v>
                      </c:pt>
                      <c:pt idx="13">
                        <c:v>1.9767E-2</c:v>
                      </c:pt>
                      <c:pt idx="14">
                        <c:v>2.0705999999999999E-2</c:v>
                      </c:pt>
                      <c:pt idx="15">
                        <c:v>2.0705999999999999E-2</c:v>
                      </c:pt>
                      <c:pt idx="16">
                        <c:v>2.0705999999999999E-2</c:v>
                      </c:pt>
                      <c:pt idx="17">
                        <c:v>2.0705999999999999E-2</c:v>
                      </c:pt>
                      <c:pt idx="18">
                        <c:v>2.0705999999999999E-2</c:v>
                      </c:pt>
                      <c:pt idx="19">
                        <c:v>2.0705999999999999E-2</c:v>
                      </c:pt>
                      <c:pt idx="20">
                        <c:v>2.0705999999999999E-2</c:v>
                      </c:pt>
                      <c:pt idx="21">
                        <c:v>2.1179E-2</c:v>
                      </c:pt>
                      <c:pt idx="22">
                        <c:v>2.1651E-2</c:v>
                      </c:pt>
                      <c:pt idx="23">
                        <c:v>2.1651E-2</c:v>
                      </c:pt>
                      <c:pt idx="24">
                        <c:v>2.1651E-2</c:v>
                      </c:pt>
                      <c:pt idx="25">
                        <c:v>2.2124999999999999E-2</c:v>
                      </c:pt>
                      <c:pt idx="26">
                        <c:v>2.2596999999999999E-2</c:v>
                      </c:pt>
                      <c:pt idx="27">
                        <c:v>2.2596999999999999E-2</c:v>
                      </c:pt>
                      <c:pt idx="28">
                        <c:v>2.2596999999999999E-2</c:v>
                      </c:pt>
                      <c:pt idx="29">
                        <c:v>2.3071000000000001E-2</c:v>
                      </c:pt>
                      <c:pt idx="30">
                        <c:v>2.3543000000000001E-2</c:v>
                      </c:pt>
                    </c:numCache>
                  </c:numRef>
                </c:yVal>
                <c:smooth val="0"/>
              </c15:ser>
            </c15:filteredScatterSeries>
            <c15:filteredScatterSeries>
              <c15:ser>
                <c:idx val="9"/>
                <c:order val="9"/>
                <c:tx>
                  <c:strRef>
                    <c:extLst xmlns:c15="http://schemas.microsoft.com/office/drawing/2012/chart">
                      <c:ext xmlns:c15="http://schemas.microsoft.com/office/drawing/2012/chart" uri="{02D57815-91ED-43cb-92C2-25804820EDAC}">
                        <c15:formulaRef>
                          <c15:sqref>Sheet1!$K$1</c15:sqref>
                        </c15:formulaRef>
                      </c:ext>
                    </c:extLst>
                    <c:strCache>
                      <c:ptCount val="1"/>
                      <c:pt idx="0">
                        <c:v>ULC (2-&lt;4)</c:v>
                      </c:pt>
                    </c:strCache>
                  </c:strRef>
                </c:tx>
                <c:spPr>
                  <a:ln w="47625">
                    <a:solidFill>
                      <a:srgbClr val="9966FF"/>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Sheet1!$K$2:$K$32</c15:sqref>
                        </c15:formulaRef>
                      </c:ext>
                    </c:extLst>
                    <c:numCache>
                      <c:formatCode>General</c:formatCode>
                      <c:ptCount val="31"/>
                      <c:pt idx="0">
                        <c:v>0</c:v>
                      </c:pt>
                      <c:pt idx="1">
                        <c:v>6.757E-3</c:v>
                      </c:pt>
                      <c:pt idx="2">
                        <c:v>8.8559999999999993E-3</c:v>
                      </c:pt>
                      <c:pt idx="3">
                        <c:v>1.1010000000000001E-2</c:v>
                      </c:pt>
                      <c:pt idx="4">
                        <c:v>1.2156999999999999E-2</c:v>
                      </c:pt>
                      <c:pt idx="5">
                        <c:v>1.3452E-2</c:v>
                      </c:pt>
                      <c:pt idx="6">
                        <c:v>1.4969E-2</c:v>
                      </c:pt>
                      <c:pt idx="7">
                        <c:v>1.6028000000000001E-2</c:v>
                      </c:pt>
                      <c:pt idx="8">
                        <c:v>1.6556999999999999E-2</c:v>
                      </c:pt>
                      <c:pt idx="9">
                        <c:v>1.7387E-2</c:v>
                      </c:pt>
                      <c:pt idx="10">
                        <c:v>1.7840000000000002E-2</c:v>
                      </c:pt>
                      <c:pt idx="11">
                        <c:v>1.8442E-2</c:v>
                      </c:pt>
                      <c:pt idx="12">
                        <c:v>1.9195E-2</c:v>
                      </c:pt>
                      <c:pt idx="13">
                        <c:v>1.9647000000000001E-2</c:v>
                      </c:pt>
                      <c:pt idx="14">
                        <c:v>2.0173E-2</c:v>
                      </c:pt>
                      <c:pt idx="15">
                        <c:v>2.0399E-2</c:v>
                      </c:pt>
                      <c:pt idx="16">
                        <c:v>2.0774999999999998E-2</c:v>
                      </c:pt>
                      <c:pt idx="17">
                        <c:v>2.1076000000000001E-2</c:v>
                      </c:pt>
                      <c:pt idx="18">
                        <c:v>2.1527000000000001E-2</c:v>
                      </c:pt>
                      <c:pt idx="19">
                        <c:v>2.1902999999999999E-2</c:v>
                      </c:pt>
                      <c:pt idx="20">
                        <c:v>2.2353999999999999E-2</c:v>
                      </c:pt>
                      <c:pt idx="21">
                        <c:v>2.2880000000000001E-2</c:v>
                      </c:pt>
                      <c:pt idx="22">
                        <c:v>2.3181E-2</c:v>
                      </c:pt>
                      <c:pt idx="23">
                        <c:v>2.3480999999999998E-2</c:v>
                      </c:pt>
                      <c:pt idx="24">
                        <c:v>2.3931999999999998E-2</c:v>
                      </c:pt>
                      <c:pt idx="25">
                        <c:v>2.4008000000000002E-2</c:v>
                      </c:pt>
                      <c:pt idx="26">
                        <c:v>2.4008000000000002E-2</c:v>
                      </c:pt>
                      <c:pt idx="27">
                        <c:v>2.4308E-2</c:v>
                      </c:pt>
                      <c:pt idx="28">
                        <c:v>2.4534E-2</c:v>
                      </c:pt>
                      <c:pt idx="29">
                        <c:v>2.4534E-2</c:v>
                      </c:pt>
                      <c:pt idx="30">
                        <c:v>2.461E-2</c:v>
                      </c:pt>
                    </c:numCache>
                  </c:numRef>
                </c:yVal>
                <c:smooth val="0"/>
              </c15:ser>
            </c15:filteredScatterSeries>
            <c15:filteredScatterSeries>
              <c15:ser>
                <c:idx val="10"/>
                <c:order val="10"/>
                <c:tx>
                  <c:strRef>
                    <c:extLst xmlns:c15="http://schemas.microsoft.com/office/drawing/2012/chart">
                      <c:ext xmlns:c15="http://schemas.microsoft.com/office/drawing/2012/chart" uri="{02D57815-91ED-43cb-92C2-25804820EDAC}">
                        <c15:formulaRef>
                          <c15:sqref>Sheet1!$L$1</c15:sqref>
                        </c15:formulaRef>
                      </c:ext>
                    </c:extLst>
                    <c:strCache>
                      <c:ptCount val="1"/>
                      <c:pt idx="0">
                        <c:v>UCL (4-&lt;6 )</c:v>
                      </c:pt>
                    </c:strCache>
                  </c:strRef>
                </c:tx>
                <c:spPr>
                  <a:ln w="47625">
                    <a:solidFill>
                      <a:srgbClr val="FF0000"/>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Sheet1!$L$2:$L$32</c15:sqref>
                        </c15:formulaRef>
                      </c:ext>
                    </c:extLst>
                    <c:numCache>
                      <c:formatCode>General</c:formatCode>
                      <c:ptCount val="31"/>
                      <c:pt idx="0">
                        <c:v>0</c:v>
                      </c:pt>
                      <c:pt idx="1">
                        <c:v>1.1157E-2</c:v>
                      </c:pt>
                      <c:pt idx="2">
                        <c:v>1.4555E-2</c:v>
                      </c:pt>
                      <c:pt idx="3">
                        <c:v>1.7318E-2</c:v>
                      </c:pt>
                      <c:pt idx="4">
                        <c:v>2.0256E-2</c:v>
                      </c:pt>
                      <c:pt idx="5">
                        <c:v>2.2787000000000002E-2</c:v>
                      </c:pt>
                      <c:pt idx="6">
                        <c:v>2.3951E-2</c:v>
                      </c:pt>
                      <c:pt idx="7">
                        <c:v>2.5307E-2</c:v>
                      </c:pt>
                      <c:pt idx="8">
                        <c:v>2.666E-2</c:v>
                      </c:pt>
                      <c:pt idx="9">
                        <c:v>2.8202999999999999E-2</c:v>
                      </c:pt>
                      <c:pt idx="10">
                        <c:v>2.9551000000000001E-2</c:v>
                      </c:pt>
                      <c:pt idx="11">
                        <c:v>3.032E-2</c:v>
                      </c:pt>
                      <c:pt idx="12">
                        <c:v>3.0703999999999999E-2</c:v>
                      </c:pt>
                      <c:pt idx="13">
                        <c:v>3.1856000000000002E-2</c:v>
                      </c:pt>
                      <c:pt idx="14">
                        <c:v>3.2816999999999999E-2</c:v>
                      </c:pt>
                      <c:pt idx="15">
                        <c:v>3.3776E-2</c:v>
                      </c:pt>
                      <c:pt idx="16">
                        <c:v>3.4352000000000001E-2</c:v>
                      </c:pt>
                      <c:pt idx="17">
                        <c:v>3.5119999999999998E-2</c:v>
                      </c:pt>
                      <c:pt idx="18">
                        <c:v>3.5695999999999999E-2</c:v>
                      </c:pt>
                      <c:pt idx="19">
                        <c:v>3.6273E-2</c:v>
                      </c:pt>
                      <c:pt idx="20">
                        <c:v>3.6657000000000002E-2</c:v>
                      </c:pt>
                      <c:pt idx="21">
                        <c:v>3.7810999999999997E-2</c:v>
                      </c:pt>
                      <c:pt idx="22">
                        <c:v>3.9156000000000003E-2</c:v>
                      </c:pt>
                      <c:pt idx="23">
                        <c:v>3.9732999999999997E-2</c:v>
                      </c:pt>
                      <c:pt idx="24">
                        <c:v>4.0118000000000001E-2</c:v>
                      </c:pt>
                      <c:pt idx="25">
                        <c:v>4.0696999999999997E-2</c:v>
                      </c:pt>
                      <c:pt idx="26">
                        <c:v>4.1083000000000001E-2</c:v>
                      </c:pt>
                      <c:pt idx="27">
                        <c:v>4.1276E-2</c:v>
                      </c:pt>
                      <c:pt idx="28">
                        <c:v>4.1855999999999997E-2</c:v>
                      </c:pt>
                      <c:pt idx="29">
                        <c:v>4.2049999999999997E-2</c:v>
                      </c:pt>
                      <c:pt idx="30">
                        <c:v>4.2243999999999997E-2</c:v>
                      </c:pt>
                    </c:numCache>
                  </c:numRef>
                </c:yVal>
                <c:smooth val="0"/>
              </c15:ser>
            </c15:filteredScatterSeries>
            <c15:filteredScatterSeries>
              <c15:ser>
                <c:idx val="11"/>
                <c:order val="11"/>
                <c:tx>
                  <c:strRef>
                    <c:extLst xmlns:c15="http://schemas.microsoft.com/office/drawing/2012/chart">
                      <c:ext xmlns:c15="http://schemas.microsoft.com/office/drawing/2012/chart" uri="{02D57815-91ED-43cb-92C2-25804820EDAC}">
                        <c15:formulaRef>
                          <c15:sqref>Sheet1!$M$1</c15:sqref>
                        </c15:formulaRef>
                      </c:ext>
                    </c:extLst>
                    <c:strCache>
                      <c:ptCount val="1"/>
                      <c:pt idx="0">
                        <c:v>UCL (6+)</c:v>
                      </c:pt>
                    </c:strCache>
                  </c:strRef>
                </c:tx>
                <c:spPr>
                  <a:ln w="47625">
                    <a:solidFill>
                      <a:srgbClr val="00FFFF"/>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Sheet1!$M$2:$M$32</c15:sqref>
                        </c15:formulaRef>
                      </c:ext>
                    </c:extLst>
                    <c:numCache>
                      <c:formatCode>General</c:formatCode>
                      <c:ptCount val="31"/>
                      <c:pt idx="0">
                        <c:v>0</c:v>
                      </c:pt>
                      <c:pt idx="1">
                        <c:v>3.9413999999999998E-2</c:v>
                      </c:pt>
                      <c:pt idx="2">
                        <c:v>4.5274000000000002E-2</c:v>
                      </c:pt>
                      <c:pt idx="3">
                        <c:v>5.3947000000000002E-2</c:v>
                      </c:pt>
                      <c:pt idx="4">
                        <c:v>5.6800000000000003E-2</c:v>
                      </c:pt>
                      <c:pt idx="5">
                        <c:v>5.9632999999999999E-2</c:v>
                      </c:pt>
                      <c:pt idx="6">
                        <c:v>6.2444E-2</c:v>
                      </c:pt>
                      <c:pt idx="7">
                        <c:v>6.2444E-2</c:v>
                      </c:pt>
                      <c:pt idx="8">
                        <c:v>6.5241999999999994E-2</c:v>
                      </c:pt>
                      <c:pt idx="9">
                        <c:v>6.5241999999999994E-2</c:v>
                      </c:pt>
                      <c:pt idx="10">
                        <c:v>6.5241999999999994E-2</c:v>
                      </c:pt>
                      <c:pt idx="11">
                        <c:v>6.5241999999999994E-2</c:v>
                      </c:pt>
                      <c:pt idx="12">
                        <c:v>6.5241999999999994E-2</c:v>
                      </c:pt>
                      <c:pt idx="13">
                        <c:v>6.5241999999999994E-2</c:v>
                      </c:pt>
                      <c:pt idx="14">
                        <c:v>6.5241999999999994E-2</c:v>
                      </c:pt>
                      <c:pt idx="15">
                        <c:v>6.5241999999999994E-2</c:v>
                      </c:pt>
                      <c:pt idx="16">
                        <c:v>6.5241999999999994E-2</c:v>
                      </c:pt>
                      <c:pt idx="17">
                        <c:v>6.8060999999999997E-2</c:v>
                      </c:pt>
                      <c:pt idx="18">
                        <c:v>6.8060999999999997E-2</c:v>
                      </c:pt>
                      <c:pt idx="19">
                        <c:v>6.8060999999999997E-2</c:v>
                      </c:pt>
                      <c:pt idx="20">
                        <c:v>6.8060999999999997E-2</c:v>
                      </c:pt>
                      <c:pt idx="21">
                        <c:v>6.8060999999999997E-2</c:v>
                      </c:pt>
                      <c:pt idx="22">
                        <c:v>6.8060999999999997E-2</c:v>
                      </c:pt>
                      <c:pt idx="23">
                        <c:v>6.8060999999999997E-2</c:v>
                      </c:pt>
                      <c:pt idx="24">
                        <c:v>6.8060999999999997E-2</c:v>
                      </c:pt>
                      <c:pt idx="25">
                        <c:v>6.8060999999999997E-2</c:v>
                      </c:pt>
                      <c:pt idx="26">
                        <c:v>7.0915000000000006E-2</c:v>
                      </c:pt>
                      <c:pt idx="27">
                        <c:v>7.0915000000000006E-2</c:v>
                      </c:pt>
                      <c:pt idx="28">
                        <c:v>7.0915000000000006E-2</c:v>
                      </c:pt>
                      <c:pt idx="29">
                        <c:v>7.0915000000000006E-2</c:v>
                      </c:pt>
                      <c:pt idx="30">
                        <c:v>7.3768E-2</c:v>
                      </c:pt>
                    </c:numCache>
                  </c:numRef>
                </c:yVal>
                <c:smooth val="0"/>
              </c15:ser>
            </c15:filteredScatterSeries>
          </c:ext>
        </c:extLst>
      </c:scatterChart>
      <c:valAx>
        <c:axId val="618114296"/>
        <c:scaling>
          <c:orientation val="minMax"/>
          <c:max val="30"/>
          <c:min val="0"/>
        </c:scaling>
        <c:delete val="0"/>
        <c:axPos val="b"/>
        <c:title>
          <c:tx>
            <c:rich>
              <a:bodyPr/>
              <a:lstStyle/>
              <a:p>
                <a:pPr>
                  <a:defRPr sz="1700"/>
                </a:pPr>
                <a:r>
                  <a:rPr lang="en-US" sz="1700" dirty="0" smtClean="0"/>
                  <a:t>Days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18114688"/>
        <c:crosses val="autoZero"/>
        <c:crossBetween val="midCat"/>
        <c:majorUnit val="2"/>
      </c:valAx>
      <c:valAx>
        <c:axId val="618114688"/>
        <c:scaling>
          <c:orientation val="minMax"/>
          <c:max val="0.1"/>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Incidence of EGF (%)</a:t>
                </a:r>
                <a:endParaRPr lang="en-US" sz="1700" b="1" i="0" baseline="0" dirty="0">
                  <a:solidFill>
                    <a:schemeClr val="tx1"/>
                  </a:solidFill>
                </a:endParaRPr>
              </a:p>
            </c:rich>
          </c:tx>
          <c:layout/>
          <c:overlay val="0"/>
        </c:title>
        <c:numFmt formatCode="0%" sourceLinked="0"/>
        <c:majorTickMark val="out"/>
        <c:minorTickMark val="none"/>
        <c:tickLblPos val="nextTo"/>
        <c:txPr>
          <a:bodyPr/>
          <a:lstStyle/>
          <a:p>
            <a:pPr>
              <a:defRPr sz="1500" b="1"/>
            </a:pPr>
            <a:endParaRPr lang="en-US"/>
          </a:p>
        </c:txPr>
        <c:crossAx val="618114296"/>
        <c:crosses val="autoZero"/>
        <c:crossBetween val="midCat"/>
      </c:valAx>
      <c:spPr>
        <a:solidFill>
          <a:schemeClr val="bg2"/>
        </a:solidFill>
        <a:ln>
          <a:solidFill>
            <a:schemeClr val="tx1"/>
          </a:solidFill>
        </a:ln>
      </c:spPr>
    </c:plotArea>
    <c:legend>
      <c:legendPos val="r"/>
      <c:layout>
        <c:manualLayout>
          <c:xMode val="edge"/>
          <c:yMode val="edge"/>
          <c:x val="0.10489786602761604"/>
          <c:y val="6.162245103977386E-2"/>
          <c:w val="0.59075430788542749"/>
          <c:h val="0.13829355945891378"/>
        </c:manualLayout>
      </c:layout>
      <c:overlay val="0"/>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37451513251109E-2"/>
          <c:y val="3.1249949525540076E-2"/>
          <c:w val="0.87172206350312409"/>
          <c:h val="0.81644145288290582"/>
        </c:manualLayout>
      </c:layout>
      <c:scatterChart>
        <c:scatterStyle val="lineMarker"/>
        <c:varyColors val="0"/>
        <c:ser>
          <c:idx val="0"/>
          <c:order val="0"/>
          <c:tx>
            <c:strRef>
              <c:f>Sheet1!$B$1</c:f>
              <c:strCache>
                <c:ptCount val="1"/>
                <c:pt idx="0">
                  <c:v>&lt;0.85 (N=5,140)</c:v>
                </c:pt>
              </c:strCache>
            </c:strRef>
          </c:tx>
          <c:spPr>
            <a:ln w="47625">
              <a:solidFill>
                <a:srgbClr val="FF0000"/>
              </a:solidFill>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Sheet1!$B$2:$B$32</c:f>
              <c:numCache>
                <c:formatCode>General</c:formatCode>
                <c:ptCount val="31"/>
                <c:pt idx="0">
                  <c:v>0</c:v>
                </c:pt>
                <c:pt idx="1">
                  <c:v>7.0039999999999998E-3</c:v>
                </c:pt>
                <c:pt idx="2">
                  <c:v>8.3669999999999994E-3</c:v>
                </c:pt>
                <c:pt idx="3">
                  <c:v>1.2068000000000001E-2</c:v>
                </c:pt>
                <c:pt idx="4">
                  <c:v>1.3237000000000001E-2</c:v>
                </c:pt>
                <c:pt idx="5">
                  <c:v>1.4602E-2</c:v>
                </c:pt>
                <c:pt idx="6">
                  <c:v>1.5771E-2</c:v>
                </c:pt>
                <c:pt idx="7">
                  <c:v>1.7721000000000001E-2</c:v>
                </c:pt>
                <c:pt idx="8">
                  <c:v>1.8696999999999998E-2</c:v>
                </c:pt>
                <c:pt idx="9">
                  <c:v>1.9282000000000001E-2</c:v>
                </c:pt>
                <c:pt idx="10">
                  <c:v>1.9282000000000001E-2</c:v>
                </c:pt>
                <c:pt idx="11">
                  <c:v>1.9282000000000001E-2</c:v>
                </c:pt>
                <c:pt idx="12">
                  <c:v>2.0258000000000002E-2</c:v>
                </c:pt>
                <c:pt idx="13">
                  <c:v>2.0844000000000001E-2</c:v>
                </c:pt>
                <c:pt idx="14">
                  <c:v>2.1430000000000001E-2</c:v>
                </c:pt>
                <c:pt idx="15">
                  <c:v>2.1819999999999999E-2</c:v>
                </c:pt>
                <c:pt idx="16">
                  <c:v>2.2211000000000002E-2</c:v>
                </c:pt>
                <c:pt idx="17">
                  <c:v>2.2602000000000001E-2</c:v>
                </c:pt>
                <c:pt idx="18">
                  <c:v>2.2797999999999999E-2</c:v>
                </c:pt>
                <c:pt idx="19">
                  <c:v>2.3970999999999999E-2</c:v>
                </c:pt>
                <c:pt idx="20">
                  <c:v>2.4558E-2</c:v>
                </c:pt>
                <c:pt idx="21">
                  <c:v>2.5145000000000001E-2</c:v>
                </c:pt>
                <c:pt idx="22">
                  <c:v>2.5340999999999999E-2</c:v>
                </c:pt>
                <c:pt idx="23">
                  <c:v>2.6321000000000001E-2</c:v>
                </c:pt>
                <c:pt idx="24">
                  <c:v>2.6516999999999999E-2</c:v>
                </c:pt>
                <c:pt idx="25">
                  <c:v>2.7105000000000001E-2</c:v>
                </c:pt>
                <c:pt idx="26">
                  <c:v>2.7105000000000001E-2</c:v>
                </c:pt>
                <c:pt idx="27">
                  <c:v>2.7105000000000001E-2</c:v>
                </c:pt>
                <c:pt idx="28">
                  <c:v>2.7498000000000002E-2</c:v>
                </c:pt>
                <c:pt idx="29">
                  <c:v>2.7498000000000002E-2</c:v>
                </c:pt>
                <c:pt idx="30">
                  <c:v>2.7498000000000002E-2</c:v>
                </c:pt>
              </c:numCache>
            </c:numRef>
          </c:yVal>
          <c:smooth val="0"/>
        </c:ser>
        <c:ser>
          <c:idx val="1"/>
          <c:order val="1"/>
          <c:tx>
            <c:strRef>
              <c:f>Sheet1!$C$1</c:f>
              <c:strCache>
                <c:ptCount val="1"/>
                <c:pt idx="0">
                  <c:v>0.85-&lt;1.15 (N=12,636)</c:v>
                </c:pt>
              </c:strCache>
            </c:strRef>
          </c:tx>
          <c:spPr>
            <a:ln w="47625">
              <a:solidFill>
                <a:srgbClr val="00FFFF"/>
              </a:solidFill>
              <a:prstDash val="solid"/>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Sheet1!$C$2:$C$32</c:f>
              <c:numCache>
                <c:formatCode>General</c:formatCode>
                <c:ptCount val="31"/>
                <c:pt idx="0">
                  <c:v>0</c:v>
                </c:pt>
                <c:pt idx="1">
                  <c:v>7.9930000000000001E-3</c:v>
                </c:pt>
                <c:pt idx="2">
                  <c:v>1.0767000000000001E-2</c:v>
                </c:pt>
                <c:pt idx="3">
                  <c:v>1.2749E-2</c:v>
                </c:pt>
                <c:pt idx="4">
                  <c:v>1.4414E-2</c:v>
                </c:pt>
                <c:pt idx="5">
                  <c:v>1.5604E-2</c:v>
                </c:pt>
                <c:pt idx="6">
                  <c:v>1.6951999999999998E-2</c:v>
                </c:pt>
                <c:pt idx="7">
                  <c:v>1.8539E-2</c:v>
                </c:pt>
                <c:pt idx="8">
                  <c:v>1.9886999999999998E-2</c:v>
                </c:pt>
                <c:pt idx="9">
                  <c:v>2.0681000000000001E-2</c:v>
                </c:pt>
                <c:pt idx="10">
                  <c:v>2.1395000000000001E-2</c:v>
                </c:pt>
                <c:pt idx="11">
                  <c:v>2.2426999999999999E-2</c:v>
                </c:pt>
                <c:pt idx="12">
                  <c:v>2.3300999999999999E-2</c:v>
                </c:pt>
                <c:pt idx="13">
                  <c:v>2.4174999999999999E-2</c:v>
                </c:pt>
                <c:pt idx="14">
                  <c:v>2.4731E-2</c:v>
                </c:pt>
                <c:pt idx="15">
                  <c:v>2.5287E-2</c:v>
                </c:pt>
                <c:pt idx="16">
                  <c:v>2.5765E-2</c:v>
                </c:pt>
                <c:pt idx="17">
                  <c:v>2.6242000000000001E-2</c:v>
                </c:pt>
                <c:pt idx="18">
                  <c:v>2.6800000000000001E-2</c:v>
                </c:pt>
                <c:pt idx="19">
                  <c:v>2.7278E-2</c:v>
                </c:pt>
                <c:pt idx="20">
                  <c:v>2.7757E-2</c:v>
                </c:pt>
                <c:pt idx="21">
                  <c:v>2.8555000000000001E-2</c:v>
                </c:pt>
                <c:pt idx="22">
                  <c:v>2.9114000000000001E-2</c:v>
                </c:pt>
                <c:pt idx="23">
                  <c:v>2.9274000000000001E-2</c:v>
                </c:pt>
                <c:pt idx="24">
                  <c:v>2.9914E-2</c:v>
                </c:pt>
                <c:pt idx="25">
                  <c:v>3.0074E-2</c:v>
                </c:pt>
                <c:pt idx="26">
                  <c:v>3.0394000000000001E-2</c:v>
                </c:pt>
                <c:pt idx="27">
                  <c:v>3.0794999999999999E-2</c:v>
                </c:pt>
                <c:pt idx="28">
                  <c:v>3.1035E-2</c:v>
                </c:pt>
                <c:pt idx="29">
                  <c:v>3.1196000000000002E-2</c:v>
                </c:pt>
                <c:pt idx="30">
                  <c:v>3.1437E-2</c:v>
                </c:pt>
              </c:numCache>
            </c:numRef>
          </c:yVal>
          <c:smooth val="0"/>
        </c:ser>
        <c:ser>
          <c:idx val="2"/>
          <c:order val="2"/>
          <c:tx>
            <c:strRef>
              <c:f>Sheet1!$D$1</c:f>
              <c:strCache>
                <c:ptCount val="1"/>
                <c:pt idx="0">
                  <c:v>1.15+ (N=5,648)</c:v>
                </c:pt>
              </c:strCache>
            </c:strRef>
          </c:tx>
          <c:spPr>
            <a:ln w="47625">
              <a:solidFill>
                <a:srgbClr val="FFCCCC"/>
              </a:solidFill>
              <a:prstDash val="solid"/>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Sheet1!$D$2:$D$32</c:f>
              <c:numCache>
                <c:formatCode>General</c:formatCode>
                <c:ptCount val="31"/>
                <c:pt idx="0">
                  <c:v>0</c:v>
                </c:pt>
                <c:pt idx="1">
                  <c:v>6.7279999999999996E-3</c:v>
                </c:pt>
                <c:pt idx="2">
                  <c:v>8.6759999999999997E-3</c:v>
                </c:pt>
                <c:pt idx="3">
                  <c:v>1.0625000000000001E-2</c:v>
                </c:pt>
                <c:pt idx="4">
                  <c:v>1.2220999999999999E-2</c:v>
                </c:pt>
                <c:pt idx="5">
                  <c:v>1.3639E-2</c:v>
                </c:pt>
                <c:pt idx="6">
                  <c:v>1.5767E-2</c:v>
                </c:pt>
                <c:pt idx="7">
                  <c:v>1.6299000000000001E-2</c:v>
                </c:pt>
                <c:pt idx="8">
                  <c:v>1.7007999999999999E-2</c:v>
                </c:pt>
                <c:pt idx="9">
                  <c:v>1.8605E-2</c:v>
                </c:pt>
                <c:pt idx="10">
                  <c:v>1.9493E-2</c:v>
                </c:pt>
                <c:pt idx="11">
                  <c:v>1.9848000000000001E-2</c:v>
                </c:pt>
                <c:pt idx="12">
                  <c:v>2.0736000000000001E-2</c:v>
                </c:pt>
                <c:pt idx="13">
                  <c:v>2.1447999999999998E-2</c:v>
                </c:pt>
                <c:pt idx="14">
                  <c:v>2.2159000000000002E-2</c:v>
                </c:pt>
                <c:pt idx="15">
                  <c:v>2.2870999999999999E-2</c:v>
                </c:pt>
                <c:pt idx="16">
                  <c:v>2.3404999999999999E-2</c:v>
                </c:pt>
                <c:pt idx="17">
                  <c:v>2.3938999999999998E-2</c:v>
                </c:pt>
                <c:pt idx="18">
                  <c:v>2.4653000000000001E-2</c:v>
                </c:pt>
                <c:pt idx="19">
                  <c:v>2.4830999999999999E-2</c:v>
                </c:pt>
                <c:pt idx="20">
                  <c:v>2.5366E-2</c:v>
                </c:pt>
                <c:pt idx="21">
                  <c:v>2.5544000000000001E-2</c:v>
                </c:pt>
                <c:pt idx="22">
                  <c:v>2.6615E-2</c:v>
                </c:pt>
                <c:pt idx="23">
                  <c:v>2.6971999999999999E-2</c:v>
                </c:pt>
                <c:pt idx="24">
                  <c:v>2.7328999999999999E-2</c:v>
                </c:pt>
                <c:pt idx="25">
                  <c:v>2.7685999999999999E-2</c:v>
                </c:pt>
                <c:pt idx="26">
                  <c:v>2.8043999999999999E-2</c:v>
                </c:pt>
                <c:pt idx="27">
                  <c:v>2.8223000000000002E-2</c:v>
                </c:pt>
                <c:pt idx="28">
                  <c:v>2.8400999999999999E-2</c:v>
                </c:pt>
                <c:pt idx="29">
                  <c:v>2.8400999999999999E-2</c:v>
                </c:pt>
                <c:pt idx="30">
                  <c:v>2.8760000000000001E-2</c:v>
                </c:pt>
              </c:numCache>
            </c:numRef>
          </c:yVal>
          <c:smooth val="0"/>
        </c:ser>
        <c:dLbls>
          <c:showLegendKey val="0"/>
          <c:showVal val="0"/>
          <c:showCatName val="0"/>
          <c:showSerName val="0"/>
          <c:showPercent val="0"/>
          <c:showBubbleSize val="0"/>
        </c:dLbls>
        <c:axId val="618115472"/>
        <c:axId val="618115864"/>
        <c:extLst/>
      </c:scatterChart>
      <c:valAx>
        <c:axId val="618115472"/>
        <c:scaling>
          <c:orientation val="minMax"/>
          <c:max val="30"/>
          <c:min val="0"/>
        </c:scaling>
        <c:delete val="0"/>
        <c:axPos val="b"/>
        <c:title>
          <c:tx>
            <c:rich>
              <a:bodyPr/>
              <a:lstStyle/>
              <a:p>
                <a:pPr>
                  <a:defRPr sz="1700"/>
                </a:pPr>
                <a:r>
                  <a:rPr lang="en-US" sz="1700" dirty="0" smtClean="0"/>
                  <a:t>Days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18115864"/>
        <c:crosses val="autoZero"/>
        <c:crossBetween val="midCat"/>
        <c:majorUnit val="2"/>
      </c:valAx>
      <c:valAx>
        <c:axId val="618115864"/>
        <c:scaling>
          <c:orientation val="minMax"/>
          <c:max val="0.1"/>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Incidence of EGF (%)</a:t>
                </a:r>
                <a:endParaRPr lang="en-US" sz="1700" b="1" i="0" baseline="0" dirty="0">
                  <a:solidFill>
                    <a:schemeClr val="tx1"/>
                  </a:solidFill>
                </a:endParaRPr>
              </a:p>
            </c:rich>
          </c:tx>
          <c:layout/>
          <c:overlay val="0"/>
        </c:title>
        <c:numFmt formatCode="0%" sourceLinked="0"/>
        <c:majorTickMark val="out"/>
        <c:minorTickMark val="none"/>
        <c:tickLblPos val="nextTo"/>
        <c:txPr>
          <a:bodyPr/>
          <a:lstStyle/>
          <a:p>
            <a:pPr>
              <a:defRPr sz="1500" b="1"/>
            </a:pPr>
            <a:endParaRPr lang="en-US"/>
          </a:p>
        </c:txPr>
        <c:crossAx val="618115472"/>
        <c:crosses val="autoZero"/>
        <c:crossBetween val="midCat"/>
      </c:valAx>
      <c:spPr>
        <a:solidFill>
          <a:schemeClr val="bg2"/>
        </a:solidFill>
        <a:ln>
          <a:solidFill>
            <a:schemeClr val="tx1"/>
          </a:solidFill>
        </a:ln>
      </c:spPr>
    </c:plotArea>
    <c:legend>
      <c:legendPos val="r"/>
      <c:layout>
        <c:manualLayout>
          <c:xMode val="edge"/>
          <c:yMode val="edge"/>
          <c:x val="0.1053316842031914"/>
          <c:y val="6.1888754290329091E-2"/>
          <c:w val="0.79641627761131628"/>
          <c:h val="9.1735513830002016E-2"/>
        </c:manualLayout>
      </c:layout>
      <c:overlay val="0"/>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37451513251109E-2"/>
          <c:y val="3.1249949525540076E-2"/>
          <c:w val="0.87172206350312409"/>
          <c:h val="0.81644145288290582"/>
        </c:manualLayout>
      </c:layout>
      <c:scatterChart>
        <c:scatterStyle val="lineMarker"/>
        <c:varyColors val="0"/>
        <c:ser>
          <c:idx val="0"/>
          <c:order val="0"/>
          <c:tx>
            <c:strRef>
              <c:f>Sheet1!$B$1</c:f>
              <c:strCache>
                <c:ptCount val="1"/>
                <c:pt idx="0">
                  <c:v>Head trauma (N=11,480)</c:v>
                </c:pt>
              </c:strCache>
            </c:strRef>
          </c:tx>
          <c:spPr>
            <a:ln w="47625">
              <a:solidFill>
                <a:srgbClr val="FF0000"/>
              </a:solidFill>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Sheet1!$B$2:$B$32</c:f>
              <c:numCache>
                <c:formatCode>General</c:formatCode>
                <c:ptCount val="31"/>
                <c:pt idx="0">
                  <c:v>0</c:v>
                </c:pt>
                <c:pt idx="1">
                  <c:v>5.4879999999999998E-3</c:v>
                </c:pt>
                <c:pt idx="2">
                  <c:v>7.1440000000000002E-3</c:v>
                </c:pt>
                <c:pt idx="3">
                  <c:v>9.2370000000000004E-3</c:v>
                </c:pt>
                <c:pt idx="4">
                  <c:v>1.0632000000000001E-2</c:v>
                </c:pt>
                <c:pt idx="5">
                  <c:v>1.1679E-2</c:v>
                </c:pt>
                <c:pt idx="6">
                  <c:v>1.2465E-2</c:v>
                </c:pt>
                <c:pt idx="7">
                  <c:v>1.3424999999999999E-2</c:v>
                </c:pt>
                <c:pt idx="8">
                  <c:v>1.4211E-2</c:v>
                </c:pt>
                <c:pt idx="9">
                  <c:v>1.4734000000000001E-2</c:v>
                </c:pt>
                <c:pt idx="10">
                  <c:v>1.5258000000000001E-2</c:v>
                </c:pt>
                <c:pt idx="11">
                  <c:v>1.5608E-2</c:v>
                </c:pt>
                <c:pt idx="12">
                  <c:v>1.6132000000000001E-2</c:v>
                </c:pt>
                <c:pt idx="13">
                  <c:v>1.6393999999999999E-2</c:v>
                </c:pt>
                <c:pt idx="14">
                  <c:v>1.6569E-2</c:v>
                </c:pt>
                <c:pt idx="15">
                  <c:v>1.6830999999999999E-2</c:v>
                </c:pt>
                <c:pt idx="16">
                  <c:v>1.7093000000000001E-2</c:v>
                </c:pt>
                <c:pt idx="17">
                  <c:v>1.7531000000000001E-2</c:v>
                </c:pt>
                <c:pt idx="18">
                  <c:v>1.7794000000000001E-2</c:v>
                </c:pt>
                <c:pt idx="19">
                  <c:v>1.7881000000000001E-2</c:v>
                </c:pt>
                <c:pt idx="20">
                  <c:v>1.8407E-2</c:v>
                </c:pt>
                <c:pt idx="21">
                  <c:v>1.9106999999999999E-2</c:v>
                </c:pt>
                <c:pt idx="22">
                  <c:v>1.9720999999999999E-2</c:v>
                </c:pt>
                <c:pt idx="23">
                  <c:v>1.9809E-2</c:v>
                </c:pt>
                <c:pt idx="24">
                  <c:v>2.0247000000000001E-2</c:v>
                </c:pt>
                <c:pt idx="25">
                  <c:v>2.0334999999999999E-2</c:v>
                </c:pt>
                <c:pt idx="26">
                  <c:v>2.0334999999999999E-2</c:v>
                </c:pt>
                <c:pt idx="27">
                  <c:v>2.0686E-2</c:v>
                </c:pt>
                <c:pt idx="28">
                  <c:v>2.095E-2</c:v>
                </c:pt>
                <c:pt idx="29">
                  <c:v>2.1038000000000001E-2</c:v>
                </c:pt>
                <c:pt idx="30">
                  <c:v>2.1214E-2</c:v>
                </c:pt>
              </c:numCache>
            </c:numRef>
          </c:yVal>
          <c:smooth val="0"/>
        </c:ser>
        <c:ser>
          <c:idx val="1"/>
          <c:order val="1"/>
          <c:tx>
            <c:strRef>
              <c:f>Sheet1!$C$1</c:f>
              <c:strCache>
                <c:ptCount val="1"/>
                <c:pt idx="0">
                  <c:v>Stroke (N=5,854)</c:v>
                </c:pt>
              </c:strCache>
            </c:strRef>
          </c:tx>
          <c:spPr>
            <a:ln w="47625">
              <a:solidFill>
                <a:srgbClr val="00FFFF"/>
              </a:solidFill>
              <a:prstDash val="solid"/>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Sheet1!$C$2:$C$32</c:f>
              <c:numCache>
                <c:formatCode>General</c:formatCode>
                <c:ptCount val="31"/>
                <c:pt idx="0">
                  <c:v>0</c:v>
                </c:pt>
                <c:pt idx="1">
                  <c:v>9.7370000000000009E-3</c:v>
                </c:pt>
                <c:pt idx="2">
                  <c:v>1.2303E-2</c:v>
                </c:pt>
                <c:pt idx="3">
                  <c:v>1.4699E-2</c:v>
                </c:pt>
                <c:pt idx="4">
                  <c:v>1.6069E-2</c:v>
                </c:pt>
                <c:pt idx="5">
                  <c:v>1.7611000000000002E-2</c:v>
                </c:pt>
                <c:pt idx="6">
                  <c:v>1.9324000000000001E-2</c:v>
                </c:pt>
                <c:pt idx="7">
                  <c:v>2.0523E-2</c:v>
                </c:pt>
                <c:pt idx="8">
                  <c:v>2.1895000000000001E-2</c:v>
                </c:pt>
                <c:pt idx="9">
                  <c:v>2.2752999999999999E-2</c:v>
                </c:pt>
                <c:pt idx="10">
                  <c:v>2.3439000000000002E-2</c:v>
                </c:pt>
                <c:pt idx="11">
                  <c:v>2.4469000000000001E-2</c:v>
                </c:pt>
                <c:pt idx="12">
                  <c:v>2.4813000000000002E-2</c:v>
                </c:pt>
                <c:pt idx="13">
                  <c:v>2.6016000000000001E-2</c:v>
                </c:pt>
                <c:pt idx="14">
                  <c:v>2.7047999999999999E-2</c:v>
                </c:pt>
                <c:pt idx="15">
                  <c:v>2.7392E-2</c:v>
                </c:pt>
                <c:pt idx="16">
                  <c:v>2.7909E-2</c:v>
                </c:pt>
                <c:pt idx="17">
                  <c:v>2.8426E-2</c:v>
                </c:pt>
                <c:pt idx="18">
                  <c:v>2.9117000000000001E-2</c:v>
                </c:pt>
                <c:pt idx="19">
                  <c:v>2.9634000000000001E-2</c:v>
                </c:pt>
                <c:pt idx="20">
                  <c:v>3.0498000000000001E-2</c:v>
                </c:pt>
                <c:pt idx="21">
                  <c:v>3.1363000000000002E-2</c:v>
                </c:pt>
                <c:pt idx="22">
                  <c:v>3.2228E-2</c:v>
                </c:pt>
                <c:pt idx="23">
                  <c:v>3.2920999999999999E-2</c:v>
                </c:pt>
                <c:pt idx="24">
                  <c:v>3.3267999999999999E-2</c:v>
                </c:pt>
                <c:pt idx="25">
                  <c:v>3.3614999999999999E-2</c:v>
                </c:pt>
                <c:pt idx="26">
                  <c:v>3.3789E-2</c:v>
                </c:pt>
                <c:pt idx="27">
                  <c:v>3.3789E-2</c:v>
                </c:pt>
                <c:pt idx="28">
                  <c:v>3.4138000000000002E-2</c:v>
                </c:pt>
                <c:pt idx="29">
                  <c:v>3.4312000000000002E-2</c:v>
                </c:pt>
                <c:pt idx="30">
                  <c:v>3.4660999999999997E-2</c:v>
                </c:pt>
              </c:numCache>
            </c:numRef>
          </c:yVal>
          <c:smooth val="0"/>
        </c:ser>
        <c:ser>
          <c:idx val="2"/>
          <c:order val="2"/>
          <c:tx>
            <c:strRef>
              <c:f>Sheet1!$D$1</c:f>
              <c:strCache>
                <c:ptCount val="1"/>
                <c:pt idx="0">
                  <c:v>Other (N=7,650)</c:v>
                </c:pt>
              </c:strCache>
            </c:strRef>
          </c:tx>
          <c:spPr>
            <a:ln w="47625">
              <a:solidFill>
                <a:srgbClr val="FFCCCC"/>
              </a:solidFill>
              <a:prstDash val="solid"/>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Sheet1!$D$2:$D$32</c:f>
              <c:numCache>
                <c:formatCode>General</c:formatCode>
                <c:ptCount val="31"/>
                <c:pt idx="0">
                  <c:v>0</c:v>
                </c:pt>
                <c:pt idx="1">
                  <c:v>9.9349999999999994E-3</c:v>
                </c:pt>
                <c:pt idx="2">
                  <c:v>1.3209E-2</c:v>
                </c:pt>
                <c:pt idx="3">
                  <c:v>1.5962E-2</c:v>
                </c:pt>
                <c:pt idx="4">
                  <c:v>1.8454999999999999E-2</c:v>
                </c:pt>
                <c:pt idx="5">
                  <c:v>2.0292999999999999E-2</c:v>
                </c:pt>
                <c:pt idx="6">
                  <c:v>2.2655999999999999E-2</c:v>
                </c:pt>
                <c:pt idx="7">
                  <c:v>2.5020000000000001E-2</c:v>
                </c:pt>
                <c:pt idx="8">
                  <c:v>2.6859000000000001E-2</c:v>
                </c:pt>
                <c:pt idx="9">
                  <c:v>2.8830000000000001E-2</c:v>
                </c:pt>
                <c:pt idx="10">
                  <c:v>2.9617999999999998E-2</c:v>
                </c:pt>
                <c:pt idx="11">
                  <c:v>3.0800999999999999E-2</c:v>
                </c:pt>
                <c:pt idx="12">
                  <c:v>3.2642999999999998E-2</c:v>
                </c:pt>
                <c:pt idx="13">
                  <c:v>3.4090000000000002E-2</c:v>
                </c:pt>
                <c:pt idx="14">
                  <c:v>3.5012000000000001E-2</c:v>
                </c:pt>
                <c:pt idx="15">
                  <c:v>3.6065E-2</c:v>
                </c:pt>
                <c:pt idx="16">
                  <c:v>3.6856E-2</c:v>
                </c:pt>
                <c:pt idx="17">
                  <c:v>3.7252E-2</c:v>
                </c:pt>
                <c:pt idx="18">
                  <c:v>3.8175000000000001E-2</c:v>
                </c:pt>
                <c:pt idx="19">
                  <c:v>3.9496000000000003E-2</c:v>
                </c:pt>
                <c:pt idx="20">
                  <c:v>3.9759999999999997E-2</c:v>
                </c:pt>
                <c:pt idx="21">
                  <c:v>3.9891999999999997E-2</c:v>
                </c:pt>
                <c:pt idx="22">
                  <c:v>4.0554E-2</c:v>
                </c:pt>
                <c:pt idx="23">
                  <c:v>4.1215000000000002E-2</c:v>
                </c:pt>
                <c:pt idx="24">
                  <c:v>4.1876999999999998E-2</c:v>
                </c:pt>
                <c:pt idx="25">
                  <c:v>4.2407E-2</c:v>
                </c:pt>
                <c:pt idx="26">
                  <c:v>4.3202999999999998E-2</c:v>
                </c:pt>
                <c:pt idx="27">
                  <c:v>4.3468E-2</c:v>
                </c:pt>
                <c:pt idx="28">
                  <c:v>4.3866000000000002E-2</c:v>
                </c:pt>
                <c:pt idx="29">
                  <c:v>4.3999000000000003E-2</c:v>
                </c:pt>
                <c:pt idx="30">
                  <c:v>4.4264999999999999E-2</c:v>
                </c:pt>
              </c:numCache>
            </c:numRef>
          </c:yVal>
          <c:smooth val="0"/>
        </c:ser>
        <c:dLbls>
          <c:showLegendKey val="0"/>
          <c:showVal val="0"/>
          <c:showCatName val="0"/>
          <c:showSerName val="0"/>
          <c:showPercent val="0"/>
          <c:showBubbleSize val="0"/>
        </c:dLbls>
        <c:axId val="618116648"/>
        <c:axId val="618117040"/>
        <c:extLst>
          <c:ext xmlns:c15="http://schemas.microsoft.com/office/drawing/2012/chart" uri="{02D57815-91ED-43cb-92C2-25804820EDAC}">
            <c15:filteredScatterSeries>
              <c15:ser>
                <c:idx val="3"/>
                <c:order val="3"/>
                <c:tx>
                  <c:strRef>
                    <c:extLst>
                      <c:ext uri="{02D57815-91ED-43cb-92C2-25804820EDAC}">
                        <c15:formulaRef>
                          <c15:sqref>Sheet1!$E$1</c15:sqref>
                        </c15:formulaRef>
                      </c:ext>
                    </c:extLst>
                    <c:strCache>
                      <c:ptCount val="1"/>
                      <c:pt idx="0">
                        <c:v>LCL (Head trauma)</c:v>
                      </c:pt>
                    </c:strCache>
                  </c:strRef>
                </c:tx>
                <c:spPr>
                  <a:ln w="47625">
                    <a:solidFill>
                      <a:srgbClr val="FF0000"/>
                    </a:solidFill>
                    <a:prstDash val="sysDash"/>
                  </a:ln>
                </c:spPr>
                <c:marker>
                  <c:symbol val="none"/>
                </c:marker>
                <c:xVal>
                  <c:numRef>
                    <c:extLst>
                      <c:ex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c:ext uri="{02D57815-91ED-43cb-92C2-25804820EDAC}">
                        <c15:formulaRef>
                          <c15:sqref>Sheet1!$E$2:$E$32</c15:sqref>
                        </c15:formulaRef>
                      </c:ext>
                    </c:extLst>
                    <c:numCache>
                      <c:formatCode>General</c:formatCode>
                      <c:ptCount val="31"/>
                      <c:pt idx="0">
                        <c:v>0</c:v>
                      </c:pt>
                      <c:pt idx="1">
                        <c:v>4.2700000000000004E-3</c:v>
                      </c:pt>
                      <c:pt idx="2">
                        <c:v>5.7369999999999999E-3</c:v>
                      </c:pt>
                      <c:pt idx="3">
                        <c:v>7.62E-3</c:v>
                      </c:pt>
                      <c:pt idx="4">
                        <c:v>8.8880000000000001E-3</c:v>
                      </c:pt>
                      <c:pt idx="5">
                        <c:v>9.8449999999999996E-3</c:v>
                      </c:pt>
                      <c:pt idx="6">
                        <c:v>1.0566000000000001E-2</c:v>
                      </c:pt>
                      <c:pt idx="7">
                        <c:v>1.145E-2</c:v>
                      </c:pt>
                      <c:pt idx="8">
                        <c:v>1.2175E-2</c:v>
                      </c:pt>
                      <c:pt idx="9">
                        <c:v>1.2659E-2</c:v>
                      </c:pt>
                      <c:pt idx="10">
                        <c:v>1.3145E-2</c:v>
                      </c:pt>
                      <c:pt idx="11">
                        <c:v>1.3469E-2</c:v>
                      </c:pt>
                      <c:pt idx="12">
                        <c:v>1.3955E-2</c:v>
                      </c:pt>
                      <c:pt idx="13">
                        <c:v>1.4199E-2</c:v>
                      </c:pt>
                      <c:pt idx="14">
                        <c:v>1.4361000000000001E-2</c:v>
                      </c:pt>
                      <c:pt idx="15">
                        <c:v>1.4605E-2</c:v>
                      </c:pt>
                      <c:pt idx="16">
                        <c:v>1.4848999999999999E-2</c:v>
                      </c:pt>
                      <c:pt idx="17">
                        <c:v>1.5257E-2</c:v>
                      </c:pt>
                      <c:pt idx="18">
                        <c:v>1.5502E-2</c:v>
                      </c:pt>
                      <c:pt idx="19">
                        <c:v>1.5584000000000001E-2</c:v>
                      </c:pt>
                      <c:pt idx="20">
                        <c:v>1.6074000000000001E-2</c:v>
                      </c:pt>
                      <c:pt idx="21">
                        <c:v>1.6729000000000001E-2</c:v>
                      </c:pt>
                      <c:pt idx="22">
                        <c:v>1.7302999999999999E-2</c:v>
                      </c:pt>
                      <c:pt idx="23">
                        <c:v>1.7385000000000001E-2</c:v>
                      </c:pt>
                      <c:pt idx="24">
                        <c:v>1.7794999999999998E-2</c:v>
                      </c:pt>
                      <c:pt idx="25">
                        <c:v>1.7878000000000002E-2</c:v>
                      </c:pt>
                      <c:pt idx="26">
                        <c:v>1.7878000000000002E-2</c:v>
                      </c:pt>
                      <c:pt idx="27">
                        <c:v>1.8207000000000001E-2</c:v>
                      </c:pt>
                      <c:pt idx="28">
                        <c:v>1.8454000000000002E-2</c:v>
                      </c:pt>
                      <c:pt idx="29">
                        <c:v>1.8536E-2</c:v>
                      </c:pt>
                      <c:pt idx="30">
                        <c:v>1.8700999999999999E-2</c:v>
                      </c:pt>
                    </c:numCache>
                  </c:numRef>
                </c:yVal>
                <c:smooth val="0"/>
              </c15:ser>
            </c15:filteredScatterSeries>
            <c15:filteredScatterSeries>
              <c15:ser>
                <c:idx val="4"/>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LCL (Stroke)</c:v>
                      </c:pt>
                    </c:strCache>
                  </c:strRef>
                </c:tx>
                <c:spPr>
                  <a:ln w="47625">
                    <a:solidFill>
                      <a:srgbClr val="00FFFF"/>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Sheet1!$F$2:$F$32</c15:sqref>
                        </c15:formulaRef>
                      </c:ext>
                    </c:extLst>
                    <c:numCache>
                      <c:formatCode>General</c:formatCode>
                      <c:ptCount val="31"/>
                      <c:pt idx="0">
                        <c:v>0</c:v>
                      </c:pt>
                      <c:pt idx="1">
                        <c:v>7.4819999999999999E-3</c:v>
                      </c:pt>
                      <c:pt idx="2">
                        <c:v>9.7370000000000009E-3</c:v>
                      </c:pt>
                      <c:pt idx="3">
                        <c:v>1.1873E-2</c:v>
                      </c:pt>
                      <c:pt idx="4">
                        <c:v>1.3103E-2</c:v>
                      </c:pt>
                      <c:pt idx="5">
                        <c:v>1.4494E-2</c:v>
                      </c:pt>
                      <c:pt idx="6">
                        <c:v>1.6048E-2</c:v>
                      </c:pt>
                      <c:pt idx="7">
                        <c:v>1.7141E-2</c:v>
                      </c:pt>
                      <c:pt idx="8">
                        <c:v>1.8394000000000001E-2</c:v>
                      </c:pt>
                      <c:pt idx="9">
                        <c:v>1.9179999999999999E-2</c:v>
                      </c:pt>
                      <c:pt idx="10">
                        <c:v>1.9809E-2</c:v>
                      </c:pt>
                      <c:pt idx="11">
                        <c:v>2.0756E-2</c:v>
                      </c:pt>
                      <c:pt idx="12">
                        <c:v>2.1072E-2</c:v>
                      </c:pt>
                      <c:pt idx="13">
                        <c:v>2.2180999999999999E-2</c:v>
                      </c:pt>
                      <c:pt idx="14">
                        <c:v>2.3133000000000001E-2</c:v>
                      </c:pt>
                      <c:pt idx="15">
                        <c:v>2.3452000000000001E-2</c:v>
                      </c:pt>
                      <c:pt idx="16">
                        <c:v>2.393E-2</c:v>
                      </c:pt>
                      <c:pt idx="17">
                        <c:v>2.4407999999999999E-2</c:v>
                      </c:pt>
                      <c:pt idx="18">
                        <c:v>2.5047E-2</c:v>
                      </c:pt>
                      <c:pt idx="19">
                        <c:v>2.5527000000000001E-2</c:v>
                      </c:pt>
                      <c:pt idx="20">
                        <c:v>2.6329000000000002E-2</c:v>
                      </c:pt>
                      <c:pt idx="21">
                        <c:v>2.7132E-2</c:v>
                      </c:pt>
                      <c:pt idx="22">
                        <c:v>2.7937E-2</c:v>
                      </c:pt>
                      <c:pt idx="23">
                        <c:v>2.8580999999999999E-2</c:v>
                      </c:pt>
                      <c:pt idx="24">
                        <c:v>2.8905E-2</c:v>
                      </c:pt>
                      <c:pt idx="25">
                        <c:v>2.9228000000000001E-2</c:v>
                      </c:pt>
                      <c:pt idx="26">
                        <c:v>2.9389999999999999E-2</c:v>
                      </c:pt>
                      <c:pt idx="27">
                        <c:v>2.9389999999999999E-2</c:v>
                      </c:pt>
                      <c:pt idx="28">
                        <c:v>2.9714999999999998E-2</c:v>
                      </c:pt>
                      <c:pt idx="29">
                        <c:v>2.9877999999999998E-2</c:v>
                      </c:pt>
                      <c:pt idx="30">
                        <c:v>3.0203000000000001E-2</c:v>
                      </c:pt>
                    </c:numCache>
                  </c:numRef>
                </c:yVal>
                <c:smooth val="0"/>
              </c15:ser>
            </c15:filteredScatterSeries>
            <c15:filteredScatter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LCL (1.15+)</c:v>
                      </c:pt>
                    </c:strCache>
                  </c:strRef>
                </c:tx>
                <c:spPr>
                  <a:ln w="47625">
                    <a:solidFill>
                      <a:srgbClr val="FFCCCC"/>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Sheet1!$G$2:$G$32</c15:sqref>
                        </c15:formulaRef>
                      </c:ext>
                    </c:extLst>
                    <c:numCache>
                      <c:formatCode>General</c:formatCode>
                      <c:ptCount val="31"/>
                      <c:pt idx="0">
                        <c:v>0</c:v>
                      </c:pt>
                      <c:pt idx="1">
                        <c:v>7.9129999999999999E-3</c:v>
                      </c:pt>
                      <c:pt idx="2">
                        <c:v>1.085E-2</c:v>
                      </c:pt>
                      <c:pt idx="3">
                        <c:v>1.3351E-2</c:v>
                      </c:pt>
                      <c:pt idx="4">
                        <c:v>1.5635E-2</c:v>
                      </c:pt>
                      <c:pt idx="5">
                        <c:v>1.7326999999999999E-2</c:v>
                      </c:pt>
                      <c:pt idx="6">
                        <c:v>1.9514E-2</c:v>
                      </c:pt>
                      <c:pt idx="7">
                        <c:v>2.1711000000000001E-2</c:v>
                      </c:pt>
                      <c:pt idx="8">
                        <c:v>2.3425000000000001E-2</c:v>
                      </c:pt>
                      <c:pt idx="9">
                        <c:v>2.5267000000000001E-2</c:v>
                      </c:pt>
                      <c:pt idx="10">
                        <c:v>2.6006000000000001E-2</c:v>
                      </c:pt>
                      <c:pt idx="11">
                        <c:v>2.7115E-2</c:v>
                      </c:pt>
                      <c:pt idx="12">
                        <c:v>2.8844999999999999E-2</c:v>
                      </c:pt>
                      <c:pt idx="13">
                        <c:v>3.0207000000000001E-2</c:v>
                      </c:pt>
                      <c:pt idx="14">
                        <c:v>3.1074000000000001E-2</c:v>
                      </c:pt>
                      <c:pt idx="15">
                        <c:v>3.2067999999999999E-2</c:v>
                      </c:pt>
                      <c:pt idx="16">
                        <c:v>3.2814000000000003E-2</c:v>
                      </c:pt>
                      <c:pt idx="17">
                        <c:v>3.3187000000000001E-2</c:v>
                      </c:pt>
                      <c:pt idx="18">
                        <c:v>3.4058999999999999E-2</c:v>
                      </c:pt>
                      <c:pt idx="19">
                        <c:v>3.5307999999999999E-2</c:v>
                      </c:pt>
                      <c:pt idx="20">
                        <c:v>3.5557999999999999E-2</c:v>
                      </c:pt>
                      <c:pt idx="21">
                        <c:v>3.5682999999999999E-2</c:v>
                      </c:pt>
                      <c:pt idx="22">
                        <c:v>3.6309000000000001E-2</c:v>
                      </c:pt>
                      <c:pt idx="23">
                        <c:v>3.6935000000000003E-2</c:v>
                      </c:pt>
                      <c:pt idx="24">
                        <c:v>3.7561999999999998E-2</c:v>
                      </c:pt>
                      <c:pt idx="25">
                        <c:v>3.8064000000000001E-2</c:v>
                      </c:pt>
                      <c:pt idx="26">
                        <c:v>3.8818999999999999E-2</c:v>
                      </c:pt>
                      <c:pt idx="27">
                        <c:v>3.9070000000000001E-2</c:v>
                      </c:pt>
                      <c:pt idx="28">
                        <c:v>3.9447999999999997E-2</c:v>
                      </c:pt>
                      <c:pt idx="29">
                        <c:v>3.9573999999999998E-2</c:v>
                      </c:pt>
                      <c:pt idx="30">
                        <c:v>3.9827000000000001E-2</c:v>
                      </c:pt>
                    </c:numCache>
                  </c:numRef>
                </c:yVal>
                <c:smooth val="0"/>
              </c15:ser>
            </c15:filteredScatterSeries>
            <c15:filteredScatterSeries>
              <c15:ser>
                <c:idx val="6"/>
                <c:order val="6"/>
                <c:tx>
                  <c:strRef>
                    <c:extLst xmlns:c15="http://schemas.microsoft.com/office/drawing/2012/chart">
                      <c:ext xmlns:c15="http://schemas.microsoft.com/office/drawing/2012/chart" uri="{02D57815-91ED-43cb-92C2-25804820EDAC}">
                        <c15:formulaRef>
                          <c15:sqref>Sheet1!$H$1</c15:sqref>
                        </c15:formulaRef>
                      </c:ext>
                    </c:extLst>
                    <c:strCache>
                      <c:ptCount val="1"/>
                      <c:pt idx="0">
                        <c:v>UCL (Head trauma)</c:v>
                      </c:pt>
                    </c:strCache>
                  </c:strRef>
                </c:tx>
                <c:spPr>
                  <a:ln w="47625">
                    <a:solidFill>
                      <a:srgbClr val="FF0000"/>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Sheet1!$H$2:$H$32</c15:sqref>
                        </c15:formulaRef>
                      </c:ext>
                    </c:extLst>
                    <c:numCache>
                      <c:formatCode>General</c:formatCode>
                      <c:ptCount val="31"/>
                      <c:pt idx="0">
                        <c:v>0</c:v>
                      </c:pt>
                      <c:pt idx="1">
                        <c:v>6.9719999999999999E-3</c:v>
                      </c:pt>
                      <c:pt idx="2">
                        <c:v>8.8140000000000007E-3</c:v>
                      </c:pt>
                      <c:pt idx="3">
                        <c:v>1.1112E-2</c:v>
                      </c:pt>
                      <c:pt idx="4">
                        <c:v>1.2633E-2</c:v>
                      </c:pt>
                      <c:pt idx="5">
                        <c:v>1.3768000000000001E-2</c:v>
                      </c:pt>
                      <c:pt idx="6">
                        <c:v>1.4617E-2</c:v>
                      </c:pt>
                      <c:pt idx="7">
                        <c:v>1.5651999999999999E-2</c:v>
                      </c:pt>
                      <c:pt idx="8">
                        <c:v>1.6497000000000001E-2</c:v>
                      </c:pt>
                      <c:pt idx="9">
                        <c:v>1.7059000000000001E-2</c:v>
                      </c:pt>
                      <c:pt idx="10">
                        <c:v>1.7621000000000001E-2</c:v>
                      </c:pt>
                      <c:pt idx="11">
                        <c:v>1.7995000000000001E-2</c:v>
                      </c:pt>
                      <c:pt idx="12">
                        <c:v>1.8556E-2</c:v>
                      </c:pt>
                      <c:pt idx="13">
                        <c:v>1.8835999999999999E-2</c:v>
                      </c:pt>
                      <c:pt idx="14">
                        <c:v>1.9023000000000002E-2</c:v>
                      </c:pt>
                      <c:pt idx="15">
                        <c:v>1.9304000000000002E-2</c:v>
                      </c:pt>
                      <c:pt idx="16">
                        <c:v>1.9584000000000001E-2</c:v>
                      </c:pt>
                      <c:pt idx="17">
                        <c:v>2.0050999999999999E-2</c:v>
                      </c:pt>
                      <c:pt idx="18">
                        <c:v>2.0330999999999998E-2</c:v>
                      </c:pt>
                      <c:pt idx="19">
                        <c:v>2.0424000000000001E-2</c:v>
                      </c:pt>
                      <c:pt idx="20">
                        <c:v>2.0983999999999999E-2</c:v>
                      </c:pt>
                      <c:pt idx="21">
                        <c:v>2.1729999999999999E-2</c:v>
                      </c:pt>
                      <c:pt idx="22">
                        <c:v>2.2383E-2</c:v>
                      </c:pt>
                      <c:pt idx="23">
                        <c:v>2.2475999999999999E-2</c:v>
                      </c:pt>
                      <c:pt idx="24">
                        <c:v>2.2942000000000001E-2</c:v>
                      </c:pt>
                      <c:pt idx="25">
                        <c:v>2.3035E-2</c:v>
                      </c:pt>
                      <c:pt idx="26">
                        <c:v>2.3035E-2</c:v>
                      </c:pt>
                      <c:pt idx="27">
                        <c:v>2.3408000000000002E-2</c:v>
                      </c:pt>
                      <c:pt idx="28">
                        <c:v>2.3688000000000001E-2</c:v>
                      </c:pt>
                      <c:pt idx="29">
                        <c:v>2.3781E-2</c:v>
                      </c:pt>
                      <c:pt idx="30">
                        <c:v>2.3968E-2</c:v>
                      </c:pt>
                    </c:numCache>
                  </c:numRef>
                </c:yVal>
                <c:smooth val="0"/>
              </c15:ser>
            </c15:filteredScatterSeries>
            <c15:filteredScatterSeries>
              <c15:ser>
                <c:idx val="7"/>
                <c:order val="7"/>
                <c:tx>
                  <c:strRef>
                    <c:extLst xmlns:c15="http://schemas.microsoft.com/office/drawing/2012/chart">
                      <c:ext xmlns:c15="http://schemas.microsoft.com/office/drawing/2012/chart" uri="{02D57815-91ED-43cb-92C2-25804820EDAC}">
                        <c15:formulaRef>
                          <c15:sqref>Sheet1!$I$1</c15:sqref>
                        </c15:formulaRef>
                      </c:ext>
                    </c:extLst>
                    <c:strCache>
                      <c:ptCount val="1"/>
                      <c:pt idx="0">
                        <c:v>UCL (Stroke)</c:v>
                      </c:pt>
                    </c:strCache>
                  </c:strRef>
                </c:tx>
                <c:spPr>
                  <a:ln w="47625">
                    <a:solidFill>
                      <a:srgbClr val="00FFFF"/>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Sheet1!$I$2:$I$32</c15:sqref>
                        </c15:formulaRef>
                      </c:ext>
                    </c:extLst>
                    <c:numCache>
                      <c:formatCode>General</c:formatCode>
                      <c:ptCount val="31"/>
                      <c:pt idx="0">
                        <c:v>0</c:v>
                      </c:pt>
                      <c:pt idx="1">
                        <c:v>1.2494E-2</c:v>
                      </c:pt>
                      <c:pt idx="2">
                        <c:v>1.5362000000000001E-2</c:v>
                      </c:pt>
                      <c:pt idx="3">
                        <c:v>1.8012E-2</c:v>
                      </c:pt>
                      <c:pt idx="4">
                        <c:v>1.9518000000000001E-2</c:v>
                      </c:pt>
                      <c:pt idx="5">
                        <c:v>2.1205999999999999E-2</c:v>
                      </c:pt>
                      <c:pt idx="6">
                        <c:v>2.3074000000000001E-2</c:v>
                      </c:pt>
                      <c:pt idx="7">
                        <c:v>2.4378E-2</c:v>
                      </c:pt>
                      <c:pt idx="8">
                        <c:v>2.5864999999999999E-2</c:v>
                      </c:pt>
                      <c:pt idx="9">
                        <c:v>2.6793000000000001E-2</c:v>
                      </c:pt>
                      <c:pt idx="10">
                        <c:v>2.7535E-2</c:v>
                      </c:pt>
                      <c:pt idx="11">
                        <c:v>2.8646000000000001E-2</c:v>
                      </c:pt>
                      <c:pt idx="12">
                        <c:v>2.9016E-2</c:v>
                      </c:pt>
                      <c:pt idx="13">
                        <c:v>3.0311000000000001E-2</c:v>
                      </c:pt>
                      <c:pt idx="14">
                        <c:v>3.1419999999999997E-2</c:v>
                      </c:pt>
                      <c:pt idx="15">
                        <c:v>3.1789999999999999E-2</c:v>
                      </c:pt>
                      <c:pt idx="16">
                        <c:v>3.2344999999999999E-2</c:v>
                      </c:pt>
                      <c:pt idx="17">
                        <c:v>3.2899999999999999E-2</c:v>
                      </c:pt>
                      <c:pt idx="18">
                        <c:v>3.3639000000000002E-2</c:v>
                      </c:pt>
                      <c:pt idx="19">
                        <c:v>3.4194000000000002E-2</c:v>
                      </c:pt>
                      <c:pt idx="20">
                        <c:v>3.5118999999999997E-2</c:v>
                      </c:pt>
                      <c:pt idx="21">
                        <c:v>3.6042999999999999E-2</c:v>
                      </c:pt>
                      <c:pt idx="22">
                        <c:v>3.6967E-2</c:v>
                      </c:pt>
                      <c:pt idx="23">
                        <c:v>3.7706000000000003E-2</c:v>
                      </c:pt>
                      <c:pt idx="24">
                        <c:v>3.8075999999999999E-2</c:v>
                      </c:pt>
                      <c:pt idx="25">
                        <c:v>3.8447000000000002E-2</c:v>
                      </c:pt>
                      <c:pt idx="26">
                        <c:v>3.8633000000000001E-2</c:v>
                      </c:pt>
                      <c:pt idx="27">
                        <c:v>3.8633000000000001E-2</c:v>
                      </c:pt>
                      <c:pt idx="28">
                        <c:v>3.9003999999999997E-2</c:v>
                      </c:pt>
                      <c:pt idx="29">
                        <c:v>3.9190000000000003E-2</c:v>
                      </c:pt>
                      <c:pt idx="30">
                        <c:v>3.9562E-2</c:v>
                      </c:pt>
                    </c:numCache>
                  </c:numRef>
                </c:yVal>
                <c:smooth val="0"/>
              </c15:ser>
            </c15:filteredScatterSeries>
            <c15:filteredScatterSeries>
              <c15:ser>
                <c:idx val="8"/>
                <c:order val="8"/>
                <c:tx>
                  <c:strRef>
                    <c:extLst xmlns:c15="http://schemas.microsoft.com/office/drawing/2012/chart">
                      <c:ext xmlns:c15="http://schemas.microsoft.com/office/drawing/2012/chart" uri="{02D57815-91ED-43cb-92C2-25804820EDAC}">
                        <c15:formulaRef>
                          <c15:sqref>Sheet1!$J$1</c15:sqref>
                        </c15:formulaRef>
                      </c:ext>
                    </c:extLst>
                    <c:strCache>
                      <c:ptCount val="1"/>
                      <c:pt idx="0">
                        <c:v>UCL (Other)</c:v>
                      </c:pt>
                    </c:strCache>
                  </c:strRef>
                </c:tx>
                <c:spPr>
                  <a:ln w="47625">
                    <a:solidFill>
                      <a:srgbClr val="FFCCCC"/>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Sheet1!$J$2:$J$32</c15:sqref>
                        </c15:formulaRef>
                      </c:ext>
                    </c:extLst>
                    <c:numCache>
                      <c:formatCode>General</c:formatCode>
                      <c:ptCount val="31"/>
                      <c:pt idx="0">
                        <c:v>0</c:v>
                      </c:pt>
                      <c:pt idx="1">
                        <c:v>1.234E-2</c:v>
                      </c:pt>
                      <c:pt idx="2">
                        <c:v>1.5942999999999999E-2</c:v>
                      </c:pt>
                      <c:pt idx="3">
                        <c:v>1.8943000000000002E-2</c:v>
                      </c:pt>
                      <c:pt idx="4">
                        <c:v>2.164E-2</c:v>
                      </c:pt>
                      <c:pt idx="5">
                        <c:v>2.3619999999999999E-2</c:v>
                      </c:pt>
                      <c:pt idx="6">
                        <c:v>2.6155999999999999E-2</c:v>
                      </c:pt>
                      <c:pt idx="7">
                        <c:v>2.8683E-2</c:v>
                      </c:pt>
                      <c:pt idx="8">
                        <c:v>3.0643E-2</c:v>
                      </c:pt>
                      <c:pt idx="9">
                        <c:v>3.2738999999999997E-2</c:v>
                      </c:pt>
                      <c:pt idx="10">
                        <c:v>3.3576000000000002E-2</c:v>
                      </c:pt>
                      <c:pt idx="11">
                        <c:v>3.4832000000000002E-2</c:v>
                      </c:pt>
                      <c:pt idx="12">
                        <c:v>3.6782000000000002E-2</c:v>
                      </c:pt>
                      <c:pt idx="13">
                        <c:v>3.8313E-2</c:v>
                      </c:pt>
                      <c:pt idx="14">
                        <c:v>3.9286000000000001E-2</c:v>
                      </c:pt>
                      <c:pt idx="15">
                        <c:v>4.0398999999999997E-2</c:v>
                      </c:pt>
                      <c:pt idx="16">
                        <c:v>4.1232999999999999E-2</c:v>
                      </c:pt>
                      <c:pt idx="17">
                        <c:v>4.165E-2</c:v>
                      </c:pt>
                      <c:pt idx="18">
                        <c:v>4.2624000000000002E-2</c:v>
                      </c:pt>
                      <c:pt idx="19">
                        <c:v>4.4014999999999999E-2</c:v>
                      </c:pt>
                      <c:pt idx="20">
                        <c:v>4.4292999999999999E-2</c:v>
                      </c:pt>
                      <c:pt idx="21">
                        <c:v>4.4431999999999999E-2</c:v>
                      </c:pt>
                      <c:pt idx="22">
                        <c:v>4.5128000000000001E-2</c:v>
                      </c:pt>
                      <c:pt idx="23">
                        <c:v>4.5823999999999997E-2</c:v>
                      </c:pt>
                      <c:pt idx="24">
                        <c:v>4.6519999999999999E-2</c:v>
                      </c:pt>
                      <c:pt idx="25">
                        <c:v>4.7077000000000001E-2</c:v>
                      </c:pt>
                      <c:pt idx="26">
                        <c:v>4.7912999999999997E-2</c:v>
                      </c:pt>
                      <c:pt idx="27">
                        <c:v>4.8190999999999998E-2</c:v>
                      </c:pt>
                      <c:pt idx="28">
                        <c:v>4.861E-2</c:v>
                      </c:pt>
                      <c:pt idx="29">
                        <c:v>4.8750000000000002E-2</c:v>
                      </c:pt>
                      <c:pt idx="30">
                        <c:v>4.9029000000000003E-2</c:v>
                      </c:pt>
                    </c:numCache>
                  </c:numRef>
                </c:yVal>
                <c:smooth val="0"/>
              </c15:ser>
            </c15:filteredScatterSeries>
          </c:ext>
        </c:extLst>
      </c:scatterChart>
      <c:valAx>
        <c:axId val="618116648"/>
        <c:scaling>
          <c:orientation val="minMax"/>
          <c:max val="30"/>
          <c:min val="0"/>
        </c:scaling>
        <c:delete val="0"/>
        <c:axPos val="b"/>
        <c:title>
          <c:tx>
            <c:rich>
              <a:bodyPr/>
              <a:lstStyle/>
              <a:p>
                <a:pPr>
                  <a:defRPr sz="1700"/>
                </a:pPr>
                <a:r>
                  <a:rPr lang="en-US" sz="1700" dirty="0" smtClean="0"/>
                  <a:t>Days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18117040"/>
        <c:crosses val="autoZero"/>
        <c:crossBetween val="midCat"/>
        <c:majorUnit val="2"/>
      </c:valAx>
      <c:valAx>
        <c:axId val="618117040"/>
        <c:scaling>
          <c:orientation val="minMax"/>
          <c:max val="0.1"/>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Incidence of EGF (%)</a:t>
                </a:r>
                <a:endParaRPr lang="en-US" sz="1700" b="1" i="0" baseline="0" dirty="0">
                  <a:solidFill>
                    <a:schemeClr val="tx1"/>
                  </a:solidFill>
                </a:endParaRPr>
              </a:p>
            </c:rich>
          </c:tx>
          <c:layout/>
          <c:overlay val="0"/>
        </c:title>
        <c:numFmt formatCode="0%" sourceLinked="0"/>
        <c:majorTickMark val="out"/>
        <c:minorTickMark val="none"/>
        <c:tickLblPos val="nextTo"/>
        <c:txPr>
          <a:bodyPr/>
          <a:lstStyle/>
          <a:p>
            <a:pPr>
              <a:defRPr sz="1500" b="1"/>
            </a:pPr>
            <a:endParaRPr lang="en-US"/>
          </a:p>
        </c:txPr>
        <c:crossAx val="618116648"/>
        <c:crosses val="autoZero"/>
        <c:crossBetween val="midCat"/>
      </c:valAx>
      <c:spPr>
        <a:solidFill>
          <a:schemeClr val="bg2"/>
        </a:solidFill>
        <a:ln>
          <a:solidFill>
            <a:schemeClr val="tx1"/>
          </a:solidFill>
        </a:ln>
      </c:spPr>
    </c:plotArea>
    <c:legend>
      <c:legendPos val="r"/>
      <c:layout>
        <c:manualLayout>
          <c:xMode val="edge"/>
          <c:yMode val="edge"/>
          <c:x val="0.1053316842031914"/>
          <c:y val="6.1888754290329091E-2"/>
          <c:w val="0.79641627761131628"/>
          <c:h val="9.1735513830002016E-2"/>
        </c:manualLayout>
      </c:layout>
      <c:overlay val="0"/>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FF00"/>
              </a:solidFill>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Microsoft_Excel_Worksheet1!$B$2:$B$10002</c:f>
              <c:numCache>
                <c:formatCode>General</c:formatCode>
                <c:ptCount val="10001"/>
                <c:pt idx="0">
                  <c:v>0.42907149412336199</c:v>
                </c:pt>
                <c:pt idx="1">
                  <c:v>0.43028337234014202</c:v>
                </c:pt>
                <c:pt idx="2">
                  <c:v>0.43149867341030002</c:v>
                </c:pt>
                <c:pt idx="3">
                  <c:v>0.43271740700140898</c:v>
                </c:pt>
                <c:pt idx="4">
                  <c:v>0.43393958280835299</c:v>
                </c:pt>
                <c:pt idx="5">
                  <c:v>0.43516521055339602</c:v>
                </c:pt>
                <c:pt idx="6">
                  <c:v>0.436394299986261</c:v>
                </c:pt>
                <c:pt idx="7">
                  <c:v>0.43762686088420899</c:v>
                </c:pt>
                <c:pt idx="8">
                  <c:v>0.438862903052117</c:v>
                </c:pt>
                <c:pt idx="9">
                  <c:v>0.44010243632255402</c:v>
                </c:pt>
                <c:pt idx="10">
                  <c:v>0.44134547055586099</c:v>
                </c:pt>
                <c:pt idx="11">
                  <c:v>0.44259201564022799</c:v>
                </c:pt>
                <c:pt idx="12">
                  <c:v>0.44384208149177401</c:v>
                </c:pt>
                <c:pt idx="13">
                  <c:v>0.44509567805462602</c:v>
                </c:pt>
                <c:pt idx="14">
                  <c:v>0.44635281530099502</c:v>
                </c:pt>
                <c:pt idx="15">
                  <c:v>0.44761350323125998</c:v>
                </c:pt>
                <c:pt idx="16">
                  <c:v>0.44887775187404499</c:v>
                </c:pt>
                <c:pt idx="17">
                  <c:v>0.45014557128629701</c:v>
                </c:pt>
                <c:pt idx="18">
                  <c:v>0.45141697155337102</c:v>
                </c:pt>
                <c:pt idx="19">
                  <c:v>0.45269196278910501</c:v>
                </c:pt>
                <c:pt idx="20">
                  <c:v>0.45397055513590401</c:v>
                </c:pt>
                <c:pt idx="21">
                  <c:v>0.45525275876482002</c:v>
                </c:pt>
                <c:pt idx="22">
                  <c:v>0.45653858387563001</c:v>
                </c:pt>
                <c:pt idx="23">
                  <c:v>0.45782804069692101</c:v>
                </c:pt>
                <c:pt idx="24">
                  <c:v>0.45912113948617</c:v>
                </c:pt>
                <c:pt idx="25">
                  <c:v>0.46041789052982401</c:v>
                </c:pt>
                <c:pt idx="26">
                  <c:v>0.46171830414338599</c:v>
                </c:pt>
                <c:pt idx="27">
                  <c:v>0.46302239067149098</c:v>
                </c:pt>
                <c:pt idx="28">
                  <c:v>0.46433016048799503</c:v>
                </c:pt>
                <c:pt idx="29">
                  <c:v>0.46564162399605102</c:v>
                </c:pt>
                <c:pt idx="30">
                  <c:v>0.46695679162819598</c:v>
                </c:pt>
                <c:pt idx="31">
                  <c:v>0.46827567384643398</c:v>
                </c:pt>
                <c:pt idx="32">
                  <c:v>0.469598281142317</c:v>
                </c:pt>
                <c:pt idx="33">
                  <c:v>0.470924624037029</c:v>
                </c:pt>
                <c:pt idx="34">
                  <c:v>0.47225471308147199</c:v>
                </c:pt>
                <c:pt idx="35">
                  <c:v>0.47358855885634599</c:v>
                </c:pt>
                <c:pt idx="36">
                  <c:v>0.47492617197223802</c:v>
                </c:pt>
                <c:pt idx="37">
                  <c:v>0.47626756306970103</c:v>
                </c:pt>
                <c:pt idx="38">
                  <c:v>0.47761274281934402</c:v>
                </c:pt>
                <c:pt idx="39">
                  <c:v>0.478961721921911</c:v>
                </c:pt>
                <c:pt idx="40">
                  <c:v>0.48031451110837298</c:v>
                </c:pt>
                <c:pt idx="41">
                  <c:v>0.48167112114000699</c:v>
                </c:pt>
                <c:pt idx="42">
                  <c:v>0.48303156280848503</c:v>
                </c:pt>
                <c:pt idx="43">
                  <c:v>0.48439584693596199</c:v>
                </c:pt>
                <c:pt idx="44">
                  <c:v>0.485763984375156</c:v>
                </c:pt>
                <c:pt idx="45">
                  <c:v>0.48713598600943703</c:v>
                </c:pt>
                <c:pt idx="46">
                  <c:v>0.48851186275291802</c:v>
                </c:pt>
                <c:pt idx="47">
                  <c:v>0.489891625550535</c:v>
                </c:pt>
                <c:pt idx="48">
                  <c:v>0.49127528537813803</c:v>
                </c:pt>
                <c:pt idx="49">
                  <c:v>0.49266285324257802</c:v>
                </c:pt>
                <c:pt idx="50">
                  <c:v>0.49405434018179201</c:v>
                </c:pt>
                <c:pt idx="51">
                  <c:v>0.49544975726489499</c:v>
                </c:pt>
                <c:pt idx="52">
                  <c:v>0.49684911559226502</c:v>
                </c:pt>
                <c:pt idx="53">
                  <c:v>0.49825242629563199</c:v>
                </c:pt>
                <c:pt idx="54">
                  <c:v>0.49965970053816799</c:v>
                </c:pt>
                <c:pt idx="55">
                  <c:v>0.50107094951457098</c:v>
                </c:pt>
                <c:pt idx="56">
                  <c:v>0.502486184451161</c:v>
                </c:pt>
                <c:pt idx="57">
                  <c:v>0.50390541660596599</c:v>
                </c:pt>
                <c:pt idx="58">
                  <c:v>0.50532865726880705</c:v>
                </c:pt>
                <c:pt idx="59">
                  <c:v>0.50675591776139794</c:v>
                </c:pt>
                <c:pt idx="60">
                  <c:v>0.50818720943742701</c:v>
                </c:pt>
                <c:pt idx="61">
                  <c:v>0.50962254368264903</c:v>
                </c:pt>
                <c:pt idx="62">
                  <c:v>0.51106193191497895</c:v>
                </c:pt>
                <c:pt idx="63">
                  <c:v>0.51250538558458003</c:v>
                </c:pt>
                <c:pt idx="64">
                  <c:v>0.513952916173956</c:v>
                </c:pt>
                <c:pt idx="65">
                  <c:v>0.51540453519804197</c:v>
                </c:pt>
                <c:pt idx="66">
                  <c:v>0.51686025420429405</c:v>
                </c:pt>
                <c:pt idx="67">
                  <c:v>0.51832008477278702</c:v>
                </c:pt>
                <c:pt idx="68">
                  <c:v>0.51978403851629895</c:v>
                </c:pt>
                <c:pt idx="69">
                  <c:v>0.52125212708040902</c:v>
                </c:pt>
                <c:pt idx="70">
                  <c:v>0.52272436214358997</c:v>
                </c:pt>
                <c:pt idx="71">
                  <c:v>0.52420075541729505</c:v>
                </c:pt>
                <c:pt idx="72">
                  <c:v>0.52568131864606005</c:v>
                </c:pt>
                <c:pt idx="73">
                  <c:v>0.52716606360759</c:v>
                </c:pt>
                <c:pt idx="74">
                  <c:v>0.52865500211285499</c:v>
                </c:pt>
                <c:pt idx="75">
                  <c:v>0.53014814600618698</c:v>
                </c:pt>
                <c:pt idx="76">
                  <c:v>0.53164550716536696</c:v>
                </c:pt>
                <c:pt idx="77">
                  <c:v>0.53314709750172695</c:v>
                </c:pt>
                <c:pt idx="78">
                  <c:v>0.53465292896023997</c:v>
                </c:pt>
                <c:pt idx="79">
                  <c:v>0.53616301351961804</c:v>
                </c:pt>
                <c:pt idx="80">
                  <c:v>0.537677363192405</c:v>
                </c:pt>
                <c:pt idx="81">
                  <c:v>0.53919599002507401</c:v>
                </c:pt>
                <c:pt idx="82">
                  <c:v>0.54071890609812201</c:v>
                </c:pt>
                <c:pt idx="83">
                  <c:v>0.54224612352616497</c:v>
                </c:pt>
                <c:pt idx="84">
                  <c:v>0.54377765445803905</c:v>
                </c:pt>
                <c:pt idx="85">
                  <c:v>0.54531351107689097</c:v>
                </c:pt>
                <c:pt idx="86">
                  <c:v>0.54685370560027802</c:v>
                </c:pt>
                <c:pt idx="87">
                  <c:v>0.54839825028026601</c:v>
                </c:pt>
                <c:pt idx="88">
                  <c:v>0.54994715740352595</c:v>
                </c:pt>
                <c:pt idx="89">
                  <c:v>0.551500439291431</c:v>
                </c:pt>
                <c:pt idx="90">
                  <c:v>0.55305810830015401</c:v>
                </c:pt>
                <c:pt idx="91">
                  <c:v>0.55462017682076803</c:v>
                </c:pt>
                <c:pt idx="92">
                  <c:v>0.55618665727934402</c:v>
                </c:pt>
                <c:pt idx="93">
                  <c:v>0.55775756213704797</c:v>
                </c:pt>
                <c:pt idx="94">
                  <c:v>0.55933290389024404</c:v>
                </c:pt>
                <c:pt idx="95">
                  <c:v>0.56091269507058905</c:v>
                </c:pt>
                <c:pt idx="96">
                  <c:v>0.56249694824513397</c:v>
                </c:pt>
                <c:pt idx="97">
                  <c:v>0.56408567601642701</c:v>
                </c:pt>
                <c:pt idx="98">
                  <c:v>0.56567889102261004</c:v>
                </c:pt>
                <c:pt idx="99">
                  <c:v>0.56727660593751805</c:v>
                </c:pt>
                <c:pt idx="100">
                  <c:v>0.56887883347078705</c:v>
                </c:pt>
                <c:pt idx="101">
                  <c:v>0.570485586367946</c:v>
                </c:pt>
                <c:pt idx="102">
                  <c:v>0.57209687741052395</c:v>
                </c:pt>
                <c:pt idx="103">
                  <c:v>0.57371271941615198</c:v>
                </c:pt>
                <c:pt idx="104">
                  <c:v>0.57533312523866298</c:v>
                </c:pt>
                <c:pt idx="105">
                  <c:v>0.57695810776819101</c:v>
                </c:pt>
                <c:pt idx="106">
                  <c:v>0.57858767993128202</c:v>
                </c:pt>
                <c:pt idx="107">
                  <c:v>0.58022185469098997</c:v>
                </c:pt>
                <c:pt idx="108">
                  <c:v>0.58186064504698198</c:v>
                </c:pt>
                <c:pt idx="109">
                  <c:v>0.58350406403564004</c:v>
                </c:pt>
                <c:pt idx="110">
                  <c:v>0.58515212473016998</c:v>
                </c:pt>
                <c:pt idx="111">
                  <c:v>0.58680484024070001</c:v>
                </c:pt>
                <c:pt idx="112">
                  <c:v>0.58846222371438395</c:v>
                </c:pt>
                <c:pt idx="113">
                  <c:v>0.590124288335514</c:v>
                </c:pt>
                <c:pt idx="114">
                  <c:v>0.59179104732561805</c:v>
                </c:pt>
                <c:pt idx="115">
                  <c:v>0.59346251394356497</c:v>
                </c:pt>
                <c:pt idx="116">
                  <c:v>0.59513870148567505</c:v>
                </c:pt>
                <c:pt idx="117">
                  <c:v>0.59681962328582205</c:v>
                </c:pt>
                <c:pt idx="118">
                  <c:v>0.59850529271554098</c:v>
                </c:pt>
                <c:pt idx="119">
                  <c:v>0.60019572318413195</c:v>
                </c:pt>
                <c:pt idx="120">
                  <c:v>0.60189092813876999</c:v>
                </c:pt>
                <c:pt idx="121">
                  <c:v>0.60359092106460999</c:v>
                </c:pt>
                <c:pt idx="122">
                  <c:v>0.60529571548489502</c:v>
                </c:pt>
                <c:pt idx="123">
                  <c:v>0.60700532496106396</c:v>
                </c:pt>
                <c:pt idx="124">
                  <c:v>0.60871976309285603</c:v>
                </c:pt>
                <c:pt idx="125">
                  <c:v>0.61043904351842604</c:v>
                </c:pt>
                <c:pt idx="126">
                  <c:v>0.61216317991444502</c:v>
                </c:pt>
                <c:pt idx="127">
                  <c:v>0.61389218599621598</c:v>
                </c:pt>
                <c:pt idx="128">
                  <c:v>0.61562607551777604</c:v>
                </c:pt>
                <c:pt idx="129">
                  <c:v>0.61736486227201304</c:v>
                </c:pt>
                <c:pt idx="130">
                  <c:v>0.61910856009076898</c:v>
                </c:pt>
                <c:pt idx="131">
                  <c:v>0.62085718284495495</c:v>
                </c:pt>
                <c:pt idx="132">
                  <c:v>0.62261074444465803</c:v>
                </c:pt>
                <c:pt idx="133">
                  <c:v>0.62436925883925298</c:v>
                </c:pt>
                <c:pt idx="134">
                  <c:v>0.62613274001751396</c:v>
                </c:pt>
                <c:pt idx="135">
                  <c:v>0.62790120200772503</c:v>
                </c:pt>
                <c:pt idx="136">
                  <c:v>0.62967465887779395</c:v>
                </c:pt>
                <c:pt idx="137">
                  <c:v>0.63145312473535897</c:v>
                </c:pt>
                <c:pt idx="138">
                  <c:v>0.63323661372790696</c:v>
                </c:pt>
                <c:pt idx="139">
                  <c:v>0.63502514004288102</c:v>
                </c:pt>
                <c:pt idx="140">
                  <c:v>0.63681871790779698</c:v>
                </c:pt>
                <c:pt idx="141">
                  <c:v>0.63861736159035498</c:v>
                </c:pt>
                <c:pt idx="142">
                  <c:v>0.64042108539855402</c:v>
                </c:pt>
                <c:pt idx="143">
                  <c:v>0.64222990368080102</c:v>
                </c:pt>
                <c:pt idx="144">
                  <c:v>0.644043830826034</c:v>
                </c:pt>
                <c:pt idx="145">
                  <c:v>0.64586288126382896</c:v>
                </c:pt>
                <c:pt idx="146">
                  <c:v>0.64768706946451604</c:v>
                </c:pt>
                <c:pt idx="147">
                  <c:v>0.64951640993929705</c:v>
                </c:pt>
                <c:pt idx="148">
                  <c:v>0.65135091724035998</c:v>
                </c:pt>
                <c:pt idx="149">
                  <c:v>0.65319060596099199</c:v>
                </c:pt>
                <c:pt idx="150">
                  <c:v>0.655035490735702</c:v>
                </c:pt>
                <c:pt idx="151">
                  <c:v>0.656885586240328</c:v>
                </c:pt>
                <c:pt idx="152">
                  <c:v>0.65874090719216305</c:v>
                </c:pt>
                <c:pt idx="153">
                  <c:v>0.66060146835006395</c:v>
                </c:pt>
                <c:pt idx="154">
                  <c:v>0.66246728451457704</c:v>
                </c:pt>
                <c:pt idx="155">
                  <c:v>0.66433837052804801</c:v>
                </c:pt>
                <c:pt idx="156">
                  <c:v>0.666214741274745</c:v>
                </c:pt>
                <c:pt idx="157">
                  <c:v>0.668096411680975</c:v>
                </c:pt>
                <c:pt idx="158">
                  <c:v>0.66998339671520601</c:v>
                </c:pt>
                <c:pt idx="159">
                  <c:v>0.67187571138817903</c:v>
                </c:pt>
                <c:pt idx="160">
                  <c:v>0.67377337075303301</c:v>
                </c:pt>
                <c:pt idx="161">
                  <c:v>0.675676389905427</c:v>
                </c:pt>
                <c:pt idx="162">
                  <c:v>0.67758478398364996</c:v>
                </c:pt>
                <c:pt idx="163">
                  <c:v>0.67949856816875298</c:v>
                </c:pt>
                <c:pt idx="164">
                  <c:v>0.68141775768466395</c:v>
                </c:pt>
                <c:pt idx="165">
                  <c:v>0.68334236779830604</c:v>
                </c:pt>
                <c:pt idx="166">
                  <c:v>0.68527241381972803</c:v>
                </c:pt>
                <c:pt idx="167">
                  <c:v>0.68720791110221702</c:v>
                </c:pt>
                <c:pt idx="168">
                  <c:v>0.68914887504242395</c:v>
                </c:pt>
                <c:pt idx="169">
                  <c:v>0.69109532108048799</c:v>
                </c:pt>
                <c:pt idx="170">
                  <c:v>0.69304726470015898</c:v>
                </c:pt>
                <c:pt idx="171">
                  <c:v>0.69500472142891601</c:v>
                </c:pt>
                <c:pt idx="172">
                  <c:v>0.69696770683809695</c:v>
                </c:pt>
                <c:pt idx="173">
                  <c:v>0.69893623654301895</c:v>
                </c:pt>
                <c:pt idx="174">
                  <c:v>0.70091032620310201</c:v>
                </c:pt>
                <c:pt idx="175">
                  <c:v>0.70288999152199605</c:v>
                </c:pt>
                <c:pt idx="176">
                  <c:v>0.70487524824770598</c:v>
                </c:pt>
                <c:pt idx="177">
                  <c:v>0.706866112172714</c:v>
                </c:pt>
                <c:pt idx="178">
                  <c:v>0.70886259913410699</c:v>
                </c:pt>
                <c:pt idx="179">
                  <c:v>0.71086472501370301</c:v>
                </c:pt>
                <c:pt idx="180">
                  <c:v>0.71287250573817695</c:v>
                </c:pt>
                <c:pt idx="181">
                  <c:v>0.71488595727918702</c:v>
                </c:pt>
                <c:pt idx="182">
                  <c:v>0.71690509565350202</c:v>
                </c:pt>
                <c:pt idx="183">
                  <c:v>0.71892993692312901</c:v>
                </c:pt>
                <c:pt idx="184">
                  <c:v>0.72096049719544197</c:v>
                </c:pt>
                <c:pt idx="185">
                  <c:v>0.72299679262330696</c:v>
                </c:pt>
                <c:pt idx="186">
                  <c:v>0.72503883940521396</c:v>
                </c:pt>
                <c:pt idx="187">
                  <c:v>0.72708665378540405</c:v>
                </c:pt>
                <c:pt idx="188">
                  <c:v>0.72914025205399702</c:v>
                </c:pt>
                <c:pt idx="189">
                  <c:v>0.73119965054712699</c:v>
                </c:pt>
                <c:pt idx="190">
                  <c:v>0.73326486564706295</c:v>
                </c:pt>
                <c:pt idx="191">
                  <c:v>0.73533591378234797</c:v>
                </c:pt>
                <c:pt idx="192">
                  <c:v>0.73741281142792703</c:v>
                </c:pt>
                <c:pt idx="193">
                  <c:v>0.73949557510527297</c:v>
                </c:pt>
                <c:pt idx="194">
                  <c:v>0.741584221382525</c:v>
                </c:pt>
                <c:pt idx="195">
                  <c:v>0.74367876687461898</c:v>
                </c:pt>
                <c:pt idx="196">
                  <c:v>0.74577922824341503</c:v>
                </c:pt>
                <c:pt idx="197">
                  <c:v>0.74788562219783605</c:v>
                </c:pt>
                <c:pt idx="198">
                  <c:v>0.749997965493997</c:v>
                </c:pt>
                <c:pt idx="199">
                  <c:v>0.75211627493533895</c:v>
                </c:pt>
                <c:pt idx="200">
                  <c:v>0.75424056737276302</c:v>
                </c:pt>
                <c:pt idx="201">
                  <c:v>0.75637085970476403</c:v>
                </c:pt>
                <c:pt idx="202">
                  <c:v>0.75850716887756797</c:v>
                </c:pt>
                <c:pt idx="203">
                  <c:v>0.76064951188525898</c:v>
                </c:pt>
                <c:pt idx="204">
                  <c:v>0.76279790576992401</c:v>
                </c:pt>
                <c:pt idx="205">
                  <c:v>0.76495236762178298</c:v>
                </c:pt>
                <c:pt idx="206">
                  <c:v>0.76711291457932296</c:v>
                </c:pt>
                <c:pt idx="207">
                  <c:v>0.76927956382944196</c:v>
                </c:pt>
                <c:pt idx="208">
                  <c:v>0.77145233260757895</c:v>
                </c:pt>
                <c:pt idx="209">
                  <c:v>0.77363123819785196</c:v>
                </c:pt>
                <c:pt idx="210">
                  <c:v>0.77581629793319595</c:v>
                </c:pt>
                <c:pt idx="211">
                  <c:v>0.77800752919550598</c:v>
                </c:pt>
                <c:pt idx="212">
                  <c:v>0.78020494941576501</c:v>
                </c:pt>
                <c:pt idx="213">
                  <c:v>0.78240857607419201</c:v>
                </c:pt>
                <c:pt idx="214">
                  <c:v>0.78461842670037796</c:v>
                </c:pt>
                <c:pt idx="215">
                  <c:v>0.78683451887342204</c:v>
                </c:pt>
                <c:pt idx="216">
                  <c:v>0.78905687022207605</c:v>
                </c:pt>
                <c:pt idx="217">
                  <c:v>0.79128549842488205</c:v>
                </c:pt>
                <c:pt idx="218">
                  <c:v>0.79352042121031396</c:v>
                </c:pt>
                <c:pt idx="219">
                  <c:v>0.79576165635691898</c:v>
                </c:pt>
                <c:pt idx="220">
                  <c:v>0.798009221693457</c:v>
                </c:pt>
                <c:pt idx="221">
                  <c:v>0.80026313509904601</c:v>
                </c:pt>
                <c:pt idx="222">
                  <c:v>0.8025234145033</c:v>
                </c:pt>
                <c:pt idx="223">
                  <c:v>0.80479007788647305</c:v>
                </c:pt>
                <c:pt idx="224">
                  <c:v>0.80706314327960704</c:v>
                </c:pt>
                <c:pt idx="225">
                  <c:v>0.809342628764667</c:v>
                </c:pt>
                <c:pt idx="226">
                  <c:v>0.81162855247469101</c:v>
                </c:pt>
                <c:pt idx="227">
                  <c:v>0.81392093259393195</c:v>
                </c:pt>
                <c:pt idx="228">
                  <c:v>0.81621978735800405</c:v>
                </c:pt>
                <c:pt idx="229">
                  <c:v>0.81852513505402302</c:v>
                </c:pt>
                <c:pt idx="230">
                  <c:v>0.82083699402075805</c:v>
                </c:pt>
                <c:pt idx="231">
                  <c:v>0.82315538264877397</c:v>
                </c:pt>
                <c:pt idx="232">
                  <c:v>0.82548031938057997</c:v>
                </c:pt>
                <c:pt idx="233">
                  <c:v>0.82781182271077103</c:v>
                </c:pt>
                <c:pt idx="234">
                  <c:v>0.83014991118618098</c:v>
                </c:pt>
                <c:pt idx="235">
                  <c:v>0.83249460340602799</c:v>
                </c:pt>
                <c:pt idx="236">
                  <c:v>0.83484591802206098</c:v>
                </c:pt>
                <c:pt idx="237">
                  <c:v>0.83720387373870997</c:v>
                </c:pt>
                <c:pt idx="238">
                  <c:v>0.83956848931323402</c:v>
                </c:pt>
                <c:pt idx="239">
                  <c:v>0.84193978355587096</c:v>
                </c:pt>
                <c:pt idx="240">
                  <c:v>0.84431777532998598</c:v>
                </c:pt>
                <c:pt idx="241">
                  <c:v>0.846702483552223</c:v>
                </c:pt>
                <c:pt idx="242">
                  <c:v>0.84909392719265298</c:v>
                </c:pt>
                <c:pt idx="243">
                  <c:v>0.85149212527492801</c:v>
                </c:pt>
                <c:pt idx="244">
                  <c:v>0.85389709687643101</c:v>
                </c:pt>
                <c:pt idx="245">
                  <c:v>0.85630886112842697</c:v>
                </c:pt>
                <c:pt idx="246">
                  <c:v>0.85872743721621403</c:v>
                </c:pt>
                <c:pt idx="247">
                  <c:v>0.86115284437928097</c:v>
                </c:pt>
                <c:pt idx="248">
                  <c:v>0.86358510191145299</c:v>
                </c:pt>
                <c:pt idx="249">
                  <c:v>0.86602422916105304</c:v>
                </c:pt>
                <c:pt idx="250">
                  <c:v>0.86847024553105001</c:v>
                </c:pt>
                <c:pt idx="251">
                  <c:v>0.87092317047921497</c:v>
                </c:pt>
                <c:pt idx="252">
                  <c:v>0.87338302351827501</c:v>
                </c:pt>
                <c:pt idx="253">
                  <c:v>0.87584982421607105</c:v>
                </c:pt>
                <c:pt idx="254">
                  <c:v>0.87832359219571199</c:v>
                </c:pt>
                <c:pt idx="255">
                  <c:v>0.88080434713572797</c:v>
                </c:pt>
                <c:pt idx="256">
                  <c:v>0.88329210877023301</c:v>
                </c:pt>
                <c:pt idx="257">
                  <c:v>0.88578689688907597</c:v>
                </c:pt>
                <c:pt idx="258">
                  <c:v>0.88828873133800101</c:v>
                </c:pt>
                <c:pt idx="259">
                  <c:v>0.89079763201880702</c:v>
                </c:pt>
                <c:pt idx="260">
                  <c:v>0.893313618889501</c:v>
                </c:pt>
                <c:pt idx="261">
                  <c:v>0.89583671196446302</c:v>
                </c:pt>
                <c:pt idx="262">
                  <c:v>0.89836693131459799</c:v>
                </c:pt>
                <c:pt idx="263">
                  <c:v>0.90090429706750297</c:v>
                </c:pt>
                <c:pt idx="264">
                  <c:v>0.90344882940762306</c:v>
                </c:pt>
                <c:pt idx="265">
                  <c:v>0.90600054857641099</c:v>
                </c:pt>
                <c:pt idx="266">
                  <c:v>0.908559474872493</c:v>
                </c:pt>
                <c:pt idx="267">
                  <c:v>0.911125628651824</c:v>
                </c:pt>
                <c:pt idx="268">
                  <c:v>0.91369903032785404</c:v>
                </c:pt>
                <c:pt idx="269">
                  <c:v>0.91627970037169004</c:v>
                </c:pt>
                <c:pt idx="270">
                  <c:v>0.918867659312257</c:v>
                </c:pt>
                <c:pt idx="271">
                  <c:v>0.92146292773646199</c:v>
                </c:pt>
                <c:pt idx="272">
                  <c:v>0.92406552628936001</c:v>
                </c:pt>
                <c:pt idx="273">
                  <c:v>0.92667547567431297</c:v>
                </c:pt>
                <c:pt idx="274">
                  <c:v>0.929292796653161</c:v>
                </c:pt>
                <c:pt idx="275">
                  <c:v>0.93191751004638301</c:v>
                </c:pt>
                <c:pt idx="276">
                  <c:v>0.93454963673326397</c:v>
                </c:pt>
                <c:pt idx="277">
                  <c:v>0.93718919765205999</c:v>
                </c:pt>
                <c:pt idx="278">
                  <c:v>0.93983621380016702</c:v>
                </c:pt>
                <c:pt idx="279">
                  <c:v>0.94249070623428499</c:v>
                </c:pt>
                <c:pt idx="280">
                  <c:v>0.94515269607058805</c:v>
                </c:pt>
                <c:pt idx="281">
                  <c:v>0.94782220448488996</c:v>
                </c:pt>
                <c:pt idx="282">
                  <c:v>0.95049925271281699</c:v>
                </c:pt>
                <c:pt idx="283">
                  <c:v>0.95318386204996797</c:v>
                </c:pt>
                <c:pt idx="284">
                  <c:v>0.95587605385209595</c:v>
                </c:pt>
                <c:pt idx="285">
                  <c:v>0.95857584953526598</c:v>
                </c:pt>
                <c:pt idx="286">
                  <c:v>0.96128327057603602</c:v>
                </c:pt>
                <c:pt idx="287">
                  <c:v>0.96399833851161898</c:v>
                </c:pt>
                <c:pt idx="288">
                  <c:v>0.96672107494005999</c:v>
                </c:pt>
                <c:pt idx="289">
                  <c:v>0.96945150152040405</c:v>
                </c:pt>
                <c:pt idx="290">
                  <c:v>0.972189639972875</c:v>
                </c:pt>
                <c:pt idx="291">
                  <c:v>0.97493551207903895</c:v>
                </c:pt>
                <c:pt idx="292">
                  <c:v>0.97768913968198301</c:v>
                </c:pt>
                <c:pt idx="293">
                  <c:v>0.98045054468648996</c:v>
                </c:pt>
                <c:pt idx="294">
                  <c:v>0.98321974905921194</c:v>
                </c:pt>
                <c:pt idx="295">
                  <c:v>0.98599677482883996</c:v>
                </c:pt>
                <c:pt idx="296">
                  <c:v>0.98878164408628799</c:v>
                </c:pt>
                <c:pt idx="297">
                  <c:v>0.991574378984861</c:v>
                </c:pt>
                <c:pt idx="298">
                  <c:v>0.99437500174043403</c:v>
                </c:pt>
                <c:pt idx="299">
                  <c:v>0.99718353463163201</c:v>
                </c:pt>
                <c:pt idx="300">
                  <c:v>1</c:v>
                </c:pt>
                <c:pt idx="301">
                  <c:v>1.0028244202501899</c:v>
                </c:pt>
                <c:pt idx="302">
                  <c:v>1.0056568178501299</c:v>
                </c:pt>
                <c:pt idx="303">
                  <c:v>1.0084972153312</c:v>
                </c:pt>
                <c:pt idx="304">
                  <c:v>1.01134563528845</c:v>
                </c:pt>
                <c:pt idx="305">
                  <c:v>1.01420210038069</c:v>
                </c:pt>
                <c:pt idx="306">
                  <c:v>1.0170666333307901</c:v>
                </c:pt>
                <c:pt idx="307">
                  <c:v>1.0199392569257599</c:v>
                </c:pt>
                <c:pt idx="308">
                  <c:v>1.02281999401699</c:v>
                </c:pt>
                <c:pt idx="309">
                  <c:v>1.02570886752039</c:v>
                </c:pt>
                <c:pt idx="310">
                  <c:v>1.0286059004166099</c:v>
                </c:pt>
                <c:pt idx="311">
                  <c:v>1.03151111575121</c:v>
                </c:pt>
                <c:pt idx="312">
                  <c:v>1.0344245366348299</c:v>
                </c:pt>
                <c:pt idx="313">
                  <c:v>1.0373461862433999</c:v>
                </c:pt>
                <c:pt idx="314">
                  <c:v>1.04027608781828</c:v>
                </c:pt>
                <c:pt idx="315">
                  <c:v>1.0432142646664999</c:v>
                </c:pt>
                <c:pt idx="316">
                  <c:v>1.0461607401609101</c:v>
                </c:pt>
                <c:pt idx="317">
                  <c:v>1.04911553774038</c:v>
                </c:pt>
                <c:pt idx="318">
                  <c:v>1.05207868090996</c:v>
                </c:pt>
                <c:pt idx="319">
                  <c:v>1.05505019324111</c:v>
                </c:pt>
                <c:pt idx="320">
                  <c:v>1.05803009837187</c:v>
                </c:pt>
                <c:pt idx="321">
                  <c:v>1.0610184200070201</c:v>
                </c:pt>
                <c:pt idx="322">
                  <c:v>1.0640151819183099</c:v>
                </c:pt>
                <c:pt idx="323">
                  <c:v>1.0670204079446299</c:v>
                </c:pt>
                <c:pt idx="324">
                  <c:v>1.0700341219921901</c:v>
                </c:pt>
                <c:pt idx="325">
                  <c:v>1.0730563480347399</c:v>
                </c:pt>
                <c:pt idx="326">
                  <c:v>1.0760871101137199</c:v>
                </c:pt>
                <c:pt idx="327">
                  <c:v>1.0791264323384999</c:v>
                </c:pt>
                <c:pt idx="328">
                  <c:v>1.0821743388865099</c:v>
                </c:pt>
                <c:pt idx="329">
                  <c:v>1.0852308540034901</c:v>
                </c:pt>
                <c:pt idx="330">
                  <c:v>1.08829600200367</c:v>
                </c:pt>
                <c:pt idx="331">
                  <c:v>1.09136980726993</c:v>
                </c:pt>
                <c:pt idx="332">
                  <c:v>1.09445229425403</c:v>
                </c:pt>
                <c:pt idx="333">
                  <c:v>1.09754348747678</c:v>
                </c:pt>
                <c:pt idx="334">
                  <c:v>1.1006434115282799</c:v>
                </c:pt>
                <c:pt idx="335">
                  <c:v>1.1037520910680301</c:v>
                </c:pt>
                <c:pt idx="336">
                  <c:v>1.10686955082524</c:v>
                </c:pt>
                <c:pt idx="337">
                  <c:v>1.1099958155989</c:v>
                </c:pt>
                <c:pt idx="338">
                  <c:v>1.11313091025811</c:v>
                </c:pt>
                <c:pt idx="339">
                  <c:v>1.1162748597421499</c:v>
                </c:pt>
                <c:pt idx="340">
                  <c:v>1.1194276890607799</c:v>
                </c:pt>
                <c:pt idx="341">
                  <c:v>1.12258942329439</c:v>
                </c:pt>
                <c:pt idx="342">
                  <c:v>1.12576008759419</c:v>
                </c:pt>
                <c:pt idx="343">
                  <c:v>1.1289397071824501</c:v>
                </c:pt>
                <c:pt idx="344">
                  <c:v>1.13212830735265</c:v>
                </c:pt>
                <c:pt idx="345">
                  <c:v>1.13532591346975</c:v>
                </c:pt>
                <c:pt idx="346">
                  <c:v>1.1385325509703199</c:v>
                </c:pt>
                <c:pt idx="347">
                  <c:v>1.1417482453627801</c:v>
                </c:pt>
                <c:pt idx="348">
                  <c:v>1.1449730222276</c:v>
                </c:pt>
                <c:pt idx="349">
                  <c:v>1.1482069072175001</c:v>
                </c:pt>
                <c:pt idx="350">
                  <c:v>1.1514499260576501</c:v>
                </c:pt>
                <c:pt idx="351">
                  <c:v>1.1547021045458901</c:v>
                </c:pt>
                <c:pt idx="352">
                  <c:v>1.1579634685529001</c:v>
                </c:pt>
                <c:pt idx="353">
                  <c:v>1.16123404402246</c:v>
                </c:pt>
                <c:pt idx="354">
                  <c:v>1.16451385697161</c:v>
                </c:pt>
                <c:pt idx="355">
                  <c:v>1.1678029334908699</c:v>
                </c:pt>
                <c:pt idx="356">
                  <c:v>1.1711012997444501</c:v>
                </c:pt>
                <c:pt idx="357">
                  <c:v>1.1744089819704699</c:v>
                </c:pt>
                <c:pt idx="358">
                  <c:v>1.1777260064811499</c:v>
                </c:pt>
                <c:pt idx="359">
                  <c:v>1.18105239966303</c:v>
                </c:pt>
                <c:pt idx="360">
                  <c:v>1.18438818797717</c:v>
                </c:pt>
                <c:pt idx="361">
                  <c:v>1.18773339795938</c:v>
                </c:pt>
                <c:pt idx="362">
                  <c:v>1.1910880562204</c:v>
                </c:pt>
                <c:pt idx="363">
                  <c:v>1.1944521894461499</c:v>
                </c:pt>
                <c:pt idx="364">
                  <c:v>1.1978258243979001</c:v>
                </c:pt>
                <c:pt idx="365">
                  <c:v>1.2012089879125301</c:v>
                </c:pt>
                <c:pt idx="366">
                  <c:v>1.2046017069027</c:v>
                </c:pt>
                <c:pt idx="367">
                  <c:v>1.20800400835709</c:v>
                </c:pt>
                <c:pt idx="368">
                  <c:v>1.2114159193406</c:v>
                </c:pt>
                <c:pt idx="369">
                  <c:v>1.2148374669945901</c:v>
                </c:pt>
                <c:pt idx="370">
                  <c:v>1.21826867853706</c:v>
                </c:pt>
                <c:pt idx="371">
                  <c:v>1.22170958126289</c:v>
                </c:pt>
                <c:pt idx="372">
                  <c:v>1.22516020254406</c:v>
                </c:pt>
                <c:pt idx="373">
                  <c:v>1.22862056982985</c:v>
                </c:pt>
                <c:pt idx="374">
                  <c:v>1.23209071064708</c:v>
                </c:pt>
                <c:pt idx="375">
                  <c:v>1.2355706526003001</c:v>
                </c:pt>
                <c:pt idx="376">
                  <c:v>1.2390604233720399</c:v>
                </c:pt>
                <c:pt idx="377">
                  <c:v>1.2425600507230199</c:v>
                </c:pt>
                <c:pt idx="378">
                  <c:v>1.2460695624923599</c:v>
                </c:pt>
                <c:pt idx="379">
                  <c:v>1.24958898659781</c:v>
                </c:pt>
                <c:pt idx="380">
                  <c:v>1.25311835103597</c:v>
                </c:pt>
                <c:pt idx="381">
                  <c:v>1.2566576838825201</c:v>
                </c:pt>
                <c:pt idx="382">
                  <c:v>1.2602070132924299</c:v>
                </c:pt>
                <c:pt idx="383">
                  <c:v>1.2637663675002</c:v>
                </c:pt>
                <c:pt idx="384">
                  <c:v>1.26733577482008</c:v>
                </c:pt>
                <c:pt idx="385">
                  <c:v>1.2709152636462699</c:v>
                </c:pt>
                <c:pt idx="386">
                  <c:v>1.2745048624531901</c:v>
                </c:pt>
                <c:pt idx="387">
                  <c:v>1.2781045997956599</c:v>
                </c:pt>
                <c:pt idx="388">
                  <c:v>1.28171450430919</c:v>
                </c:pt>
                <c:pt idx="389">
                  <c:v>1.28533460471012</c:v>
                </c:pt>
                <c:pt idx="390">
                  <c:v>1.28896492979593</c:v>
                </c:pt>
                <c:pt idx="391">
                  <c:v>1.29260550844543</c:v>
                </c:pt>
                <c:pt idx="392">
                  <c:v>1.2962563696189899</c:v>
                </c:pt>
                <c:pt idx="393">
                  <c:v>1.2999175423587801</c:v>
                </c:pt>
                <c:pt idx="394">
                  <c:v>1.30358905578899</c:v>
                </c:pt>
                <c:pt idx="395">
                  <c:v>1.3072709391160899</c:v>
                </c:pt>
                <c:pt idx="396">
                  <c:v>1.3109632216290099</c:v>
                </c:pt>
                <c:pt idx="397">
                  <c:v>1.3146659326994301</c:v>
                </c:pt>
                <c:pt idx="398">
                  <c:v>1.3183791017819799</c:v>
                </c:pt>
                <c:pt idx="399">
                  <c:v>1.32210275841448</c:v>
                </c:pt>
                <c:pt idx="400">
                  <c:v>1.32583693221818</c:v>
                </c:pt>
                <c:pt idx="401">
                  <c:v>1.32958165289798</c:v>
                </c:pt>
                <c:pt idx="402">
                  <c:v>1.3333369502427099</c:v>
                </c:pt>
                <c:pt idx="403">
                  <c:v>1.3371028541253001</c:v>
                </c:pt>
                <c:pt idx="404">
                  <c:v>1.3408793945030699</c:v>
                </c:pt>
                <c:pt idx="405">
                  <c:v>1.34466660141797</c:v>
                </c:pt>
                <c:pt idx="406">
                  <c:v>1.3484645049967701</c:v>
                </c:pt>
                <c:pt idx="407">
                  <c:v>1.35227313545134</c:v>
                </c:pt>
                <c:pt idx="408">
                  <c:v>1.3560925230789</c:v>
                </c:pt>
                <c:pt idx="409">
                  <c:v>1.3599226982622099</c:v>
                </c:pt>
                <c:pt idx="410">
                  <c:v>1.3637636914698701</c:v>
                </c:pt>
                <c:pt idx="411">
                  <c:v>1.3676155332565301</c:v>
                </c:pt>
                <c:pt idx="412">
                  <c:v>1.3714782542631401</c:v>
                </c:pt>
                <c:pt idx="413">
                  <c:v>1.37535188521717</c:v>
                </c:pt>
                <c:pt idx="414">
                  <c:v>1.3792364569329201</c:v>
                </c:pt>
                <c:pt idx="415">
                  <c:v>1.38313200031168</c:v>
                </c:pt>
                <c:pt idx="416">
                  <c:v>1.38703854634204</c:v>
                </c:pt>
                <c:pt idx="417">
                  <c:v>1.39095612610012</c:v>
                </c:pt>
                <c:pt idx="418">
                  <c:v>1.3948847707498</c:v>
                </c:pt>
                <c:pt idx="419">
                  <c:v>1.39882451154299</c:v>
                </c:pt>
                <c:pt idx="420">
                  <c:v>1.4027753798198499</c:v>
                </c:pt>
                <c:pt idx="421">
                  <c:v>1.4067374070090799</c:v>
                </c:pt>
                <c:pt idx="422">
                  <c:v>1.41071062462814</c:v>
                </c:pt>
                <c:pt idx="423">
                  <c:v>1.4146950642834899</c:v>
                </c:pt>
                <c:pt idx="424">
                  <c:v>1.4186907576709</c:v>
                </c:pt>
                <c:pt idx="425">
                  <c:v>1.4226977365756199</c:v>
                </c:pt>
                <c:pt idx="426">
                  <c:v>1.4267160328727</c:v>
                </c:pt>
                <c:pt idx="427">
                  <c:v>1.4307456785272199</c:v>
                </c:pt>
                <c:pt idx="428">
                  <c:v>1.43478670559452</c:v>
                </c:pt>
                <c:pt idx="429">
                  <c:v>1.4388391462204999</c:v>
                </c:pt>
                <c:pt idx="430">
                  <c:v>1.4429030326418499</c:v>
                </c:pt>
                <c:pt idx="431">
                  <c:v>1.4469783971863099</c:v>
                </c:pt>
                <c:pt idx="432">
                  <c:v>1.4510652722729001</c:v>
                </c:pt>
                <c:pt idx="433">
                  <c:v>1.45516369041226</c:v>
                </c:pt>
                <c:pt idx="434">
                  <c:v>1.4592736842067999</c:v>
                </c:pt>
                <c:pt idx="435">
                  <c:v>1.46339528635104</c:v>
                </c:pt>
                <c:pt idx="436">
                  <c:v>1.4675285296318401</c:v>
                </c:pt>
                <c:pt idx="437">
                  <c:v>1.4716734469286601</c:v>
                </c:pt>
                <c:pt idx="438">
                  <c:v>1.4758300712138299</c:v>
                </c:pt>
                <c:pt idx="439">
                  <c:v>1.47999843555281</c:v>
                </c:pt>
                <c:pt idx="440">
                  <c:v>1.4841785731044299</c:v>
                </c:pt>
                <c:pt idx="441">
                  <c:v>1.4883705171212001</c:v>
                </c:pt>
                <c:pt idx="442">
                  <c:v>1.49257430094955</c:v>
                </c:pt>
                <c:pt idx="443">
                  <c:v>1.4967899580300601</c:v>
                </c:pt>
                <c:pt idx="444">
                  <c:v>1.5010175218977999</c:v>
                </c:pt>
                <c:pt idx="445">
                  <c:v>1.50525702618254</c:v>
                </c:pt>
                <c:pt idx="446">
                  <c:v>1.50950850460902</c:v>
                </c:pt>
                <c:pt idx="447">
                  <c:v>1.51377199099728</c:v>
                </c:pt>
                <c:pt idx="448">
                  <c:v>1.51804751926282</c:v>
                </c:pt>
                <c:pt idx="449">
                  <c:v>1.52233512341697</c:v>
                </c:pt>
                <c:pt idx="450">
                  <c:v>1.5266348375671299</c:v>
                </c:pt>
                <c:pt idx="451">
                  <c:v>1.53094669591699</c:v>
                </c:pt>
                <c:pt idx="452">
                  <c:v>1.5352707327669</c:v>
                </c:pt>
                <c:pt idx="453">
                  <c:v>1.5396069825140499</c:v>
                </c:pt>
                <c:pt idx="454">
                  <c:v>1.5439554796527999</c:v>
                </c:pt>
                <c:pt idx="455">
                  <c:v>1.54831625877492</c:v>
                </c:pt>
                <c:pt idx="456">
                  <c:v>1.5526893545699001</c:v>
                </c:pt>
                <c:pt idx="457">
                  <c:v>1.5570748018252001</c:v>
                </c:pt>
                <c:pt idx="458">
                  <c:v>1.56147263542653</c:v>
                </c:pt>
                <c:pt idx="459">
                  <c:v>1.5658828903581501</c:v>
                </c:pt>
                <c:pt idx="460">
                  <c:v>1.5703056017031001</c:v>
                </c:pt>
                <c:pt idx="461">
                  <c:v>1.57474080464354</c:v>
                </c:pt>
                <c:pt idx="462">
                  <c:v>1.57918853446097</c:v>
                </c:pt>
                <c:pt idx="463">
                  <c:v>1.58364882653657</c:v>
                </c:pt>
                <c:pt idx="464">
                  <c:v>1.5881217163514301</c:v>
                </c:pt>
                <c:pt idx="465">
                  <c:v>1.59260723948685</c:v>
                </c:pt>
                <c:pt idx="466">
                  <c:v>1.59710543162466</c:v>
                </c:pt>
                <c:pt idx="467">
                  <c:v>1.6016163285474201</c:v>
                </c:pt>
                <c:pt idx="468">
                  <c:v>1.60613996613881</c:v>
                </c:pt>
                <c:pt idx="469">
                  <c:v>1.61067638038381</c:v>
                </c:pt>
                <c:pt idx="470">
                  <c:v>1.6152256073690701</c:v>
                </c:pt>
                <c:pt idx="471">
                  <c:v>1.6197876832831399</c:v>
                </c:pt>
                <c:pt idx="472">
                  <c:v>1.62436264441681</c:v>
                </c:pt>
                <c:pt idx="473">
                  <c:v>1.62895052716336</c:v>
                </c:pt>
                <c:pt idx="474">
                  <c:v>1.6335513680188301</c:v>
                </c:pt>
                <c:pt idx="475">
                  <c:v>1.6381652035823899</c:v>
                </c:pt>
                <c:pt idx="476">
                  <c:v>1.64279207055654</c:v>
                </c:pt>
                <c:pt idx="477">
                  <c:v>1.6474320057474701</c:v>
                </c:pt>
                <c:pt idx="478">
                  <c:v>1.65208504606531</c:v>
                </c:pt>
                <c:pt idx="479">
                  <c:v>1.6567512285244601</c:v>
                </c:pt>
                <c:pt idx="480">
                  <c:v>1.66143059024382</c:v>
                </c:pt>
                <c:pt idx="481">
                  <c:v>1.66612316844719</c:v>
                </c:pt>
                <c:pt idx="482">
                  <c:v>1.6708290004634601</c:v>
                </c:pt>
                <c:pt idx="483">
                  <c:v>1.67554812372698</c:v>
                </c:pt>
                <c:pt idx="484">
                  <c:v>1.6802805757778001</c:v>
                </c:pt>
                <c:pt idx="485">
                  <c:v>1.6850263942620201</c:v>
                </c:pt>
                <c:pt idx="486">
                  <c:v>1.68978561693208</c:v>
                </c:pt>
                <c:pt idx="487">
                  <c:v>1.6945582816470199</c:v>
                </c:pt>
                <c:pt idx="488">
                  <c:v>1.6993444263728299</c:v>
                </c:pt>
                <c:pt idx="489">
                  <c:v>1.70414408918272</c:v>
                </c:pt>
                <c:pt idx="490">
                  <c:v>1.7089573082574501</c:v>
                </c:pt>
                <c:pt idx="491">
                  <c:v>1.7137841218856</c:v>
                </c:pt>
                <c:pt idx="492">
                  <c:v>1.7186245684639101</c:v>
                </c:pt>
                <c:pt idx="493">
                  <c:v>1.72347868649755</c:v>
                </c:pt>
                <c:pt idx="494">
                  <c:v>1.72834651460046</c:v>
                </c:pt>
                <c:pt idx="495">
                  <c:v>1.7332280914956399</c:v>
                </c:pt>
                <c:pt idx="496">
                  <c:v>1.7381234560154599</c:v>
                </c:pt>
                <c:pt idx="497">
                  <c:v>1.7430326471019599</c:v>
                </c:pt>
                <c:pt idx="498">
                  <c:v>1.74795570380717</c:v>
                </c:pt>
                <c:pt idx="499">
                  <c:v>1.75289266529344</c:v>
                </c:pt>
                <c:pt idx="500">
                  <c:v>1.7578435708336999</c:v>
                </c:pt>
                <c:pt idx="501">
                  <c:v>1.7628084598118301</c:v>
                </c:pt>
                <c:pt idx="502">
                  <c:v>1.76778737172293</c:v>
                </c:pt>
                <c:pt idx="503">
                  <c:v>1.77278034617365</c:v>
                </c:pt>
                <c:pt idx="504">
                  <c:v>1.7777874228825199</c:v>
                </c:pt>
                <c:pt idx="505">
                  <c:v>1.78280864168024</c:v>
                </c:pt>
                <c:pt idx="506">
                  <c:v>1.7878440425100199</c:v>
                </c:pt>
                <c:pt idx="507">
                  <c:v>1.79289366542786</c:v>
                </c:pt>
                <c:pt idx="508">
                  <c:v>1.7979575506029299</c:v>
                </c:pt>
                <c:pt idx="509">
                  <c:v>1.8030357383178299</c:v>
                </c:pt>
                <c:pt idx="510">
                  <c:v>1.80812826896895</c:v>
                </c:pt>
                <c:pt idx="511">
                  <c:v>1.8132351830667699</c:v>
                </c:pt>
                <c:pt idx="512">
                  <c:v>1.8183565212361801</c:v>
                </c:pt>
                <c:pt idx="513">
                  <c:v>1.8234923242168199</c:v>
                </c:pt>
                <c:pt idx="514">
                  <c:v>1.8286426328634</c:v>
                </c:pt>
                <c:pt idx="515">
                  <c:v>1.83380748814602</c:v>
                </c:pt>
                <c:pt idx="516">
                  <c:v>1.8389869311504901</c:v>
                </c:pt>
                <c:pt idx="517">
                  <c:v>1.8441810030786601</c:v>
                </c:pt>
                <c:pt idx="518">
                  <c:v>1.84938974524877</c:v>
                </c:pt>
                <c:pt idx="519">
                  <c:v>1.85461319909575</c:v>
                </c:pt>
                <c:pt idx="520">
                  <c:v>1.8598514061715401</c:v>
                </c:pt>
                <c:pt idx="521">
                  <c:v>1.86510440814547</c:v>
                </c:pt>
                <c:pt idx="522">
                  <c:v>1.87037224680456</c:v>
                </c:pt>
                <c:pt idx="523">
                  <c:v>1.87565496405382</c:v>
                </c:pt>
                <c:pt idx="524">
                  <c:v>1.88095260191666</c:v>
                </c:pt>
                <c:pt idx="525">
                  <c:v>1.8862652025351601</c:v>
                </c:pt>
                <c:pt idx="526">
                  <c:v>1.8915928081704301</c:v>
                </c:pt>
                <c:pt idx="527">
                  <c:v>1.8969354612029401</c:v>
                </c:pt>
                <c:pt idx="528">
                  <c:v>1.90229320413286</c:v>
                </c:pt>
                <c:pt idx="529">
                  <c:v>1.9076660795804099</c:v>
                </c:pt>
                <c:pt idx="530">
                  <c:v>1.9130541302861801</c:v>
                </c:pt>
                <c:pt idx="531">
                  <c:v>1.91845739911146</c:v>
                </c:pt>
                <c:pt idx="532">
                  <c:v>1.92387592903864</c:v>
                </c:pt>
                <c:pt idx="533">
                  <c:v>1.92930976317147</c:v>
                </c:pt>
                <c:pt idx="534">
                  <c:v>1.9347589447354601</c:v>
                </c:pt>
                <c:pt idx="535">
                  <c:v>1.9402235170782001</c:v>
                </c:pt>
                <c:pt idx="536">
                  <c:v>1.94570352366973</c:v>
                </c:pt>
                <c:pt idx="537">
                  <c:v>1.9511990081028501</c:v>
                </c:pt>
                <c:pt idx="538">
                  <c:v>1.9567100140934801</c:v>
                </c:pt>
                <c:pt idx="539">
                  <c:v>1.96223658548103</c:v>
                </c:pt>
                <c:pt idx="540">
                  <c:v>1.96777876622873</c:v>
                </c:pt>
                <c:pt idx="541">
                  <c:v>1.9733366004239601</c:v>
                </c:pt>
                <c:pt idx="542">
                  <c:v>1.97891013227863</c:v>
                </c:pt>
                <c:pt idx="543">
                  <c:v>1.98449940612955</c:v>
                </c:pt>
                <c:pt idx="544">
                  <c:v>1.99010446643871</c:v>
                </c:pt>
                <c:pt idx="545">
                  <c:v>1.99572535779371</c:v>
                </c:pt>
                <c:pt idx="546">
                  <c:v>2.0013621249080802</c:v>
                </c:pt>
                <c:pt idx="547">
                  <c:v>2.0070148126216298</c:v>
                </c:pt>
                <c:pt idx="548">
                  <c:v>2.0126834659008299</c:v>
                </c:pt>
                <c:pt idx="549">
                  <c:v>2.01836812983914</c:v>
                </c:pt>
                <c:pt idx="550">
                  <c:v>2.02406884965739</c:v>
                </c:pt>
                <c:pt idx="551">
                  <c:v>2.0297856707041402</c:v>
                </c:pt>
                <c:pt idx="552">
                  <c:v>2.0355186384560202</c:v>
                </c:pt>
                <c:pt idx="553">
                  <c:v>2.0412677985181098</c:v>
                </c:pt>
                <c:pt idx="554">
                  <c:v>2.04703319662431</c:v>
                </c:pt>
                <c:pt idx="555">
                  <c:v>2.0528148786376601</c:v>
                </c:pt>
                <c:pt idx="556">
                  <c:v>2.0586128905507701</c:v>
                </c:pt>
                <c:pt idx="557">
                  <c:v>2.0644272784861499</c:v>
                </c:pt>
                <c:pt idx="558">
                  <c:v>2.0702580886965398</c:v>
                </c:pt>
                <c:pt idx="559">
                  <c:v>2.07610536756538</c:v>
                </c:pt>
                <c:pt idx="560">
                  <c:v>2.0819691616070499</c:v>
                </c:pt>
                <c:pt idx="561">
                  <c:v>2.0878495174673701</c:v>
                </c:pt>
                <c:pt idx="562">
                  <c:v>2.09374648192385</c:v>
                </c:pt>
                <c:pt idx="563">
                  <c:v>2.09966010188616</c:v>
                </c:pt>
                <c:pt idx="564">
                  <c:v>2.1055904243964401</c:v>
                </c:pt>
                <c:pt idx="565">
                  <c:v>2.11153749662971</c:v>
                </c:pt>
                <c:pt idx="566">
                  <c:v>2.1175013658942201</c:v>
                </c:pt>
                <c:pt idx="567">
                  <c:v>2.1234820796318599</c:v>
                </c:pt>
                <c:pt idx="568">
                  <c:v>2.1294796854184801</c:v>
                </c:pt>
                <c:pt idx="569">
                  <c:v>2.1354942309643401</c:v>
                </c:pt>
                <c:pt idx="570">
                  <c:v>2.1415257641144398</c:v>
                </c:pt>
                <c:pt idx="571">
                  <c:v>2.1475743328489099</c:v>
                </c:pt>
                <c:pt idx="572">
                  <c:v>2.1536399852833901</c:v>
                </c:pt>
                <c:pt idx="573">
                  <c:v>2.1597227696694401</c:v>
                </c:pt>
                <c:pt idx="574">
                  <c:v>2.1658227343948901</c:v>
                </c:pt>
                <c:pt idx="575">
                  <c:v>2.1719399279842402</c:v>
                </c:pt>
                <c:pt idx="576">
                  <c:v>2.1780743990990299</c:v>
                </c:pt>
                <c:pt idx="577">
                  <c:v>2.1842261965382601</c:v>
                </c:pt>
                <c:pt idx="578">
                  <c:v>2.1903953692387601</c:v>
                </c:pt>
                <c:pt idx="579">
                  <c:v>2.1965819662755601</c:v>
                </c:pt>
                <c:pt idx="580">
                  <c:v>2.2027860368623098</c:v>
                </c:pt>
                <c:pt idx="581">
                  <c:v>2.2090076303516502</c:v>
                </c:pt>
                <c:pt idx="582">
                  <c:v>2.2152467962356401</c:v>
                </c:pt>
                <c:pt idx="583">
                  <c:v>2.2215035841461002</c:v>
                </c:pt>
                <c:pt idx="584">
                  <c:v>2.2277780438550301</c:v>
                </c:pt>
                <c:pt idx="585">
                  <c:v>2.23407022527502</c:v>
                </c:pt>
                <c:pt idx="586">
                  <c:v>2.2403801784596298</c:v>
                </c:pt>
                <c:pt idx="587">
                  <c:v>2.2467079536037899</c:v>
                </c:pt>
                <c:pt idx="588">
                  <c:v>2.2530536010442099</c:v>
                </c:pt>
                <c:pt idx="589">
                  <c:v>2.2594171712597602</c:v>
                </c:pt>
                <c:pt idx="590">
                  <c:v>2.2657987148718899</c:v>
                </c:pt>
                <c:pt idx="591">
                  <c:v>2.27219828264503</c:v>
                </c:pt>
                <c:pt idx="592">
                  <c:v>2.27861592548697</c:v>
                </c:pt>
                <c:pt idx="593">
                  <c:v>2.28505169444932</c:v>
                </c:pt>
                <c:pt idx="594">
                  <c:v>2.2915056407278498</c:v>
                </c:pt>
                <c:pt idx="595">
                  <c:v>2.29797781566295</c:v>
                </c:pt>
                <c:pt idx="596">
                  <c:v>2.3044682707399899</c:v>
                </c:pt>
                <c:pt idx="597">
                  <c:v>2.3109770575897901</c:v>
                </c:pt>
                <c:pt idx="598">
                  <c:v>2.3175042279889699</c:v>
                </c:pt>
                <c:pt idx="599">
                  <c:v>2.3240498338603999</c:v>
                </c:pt>
                <c:pt idx="600">
                  <c:v>2.3306139272736002</c:v>
                </c:pt>
                <c:pt idx="601">
                  <c:v>2.3371965604451699</c:v>
                </c:pt>
                <c:pt idx="602">
                  <c:v>2.3437977857391599</c:v>
                </c:pt>
                <c:pt idx="603">
                  <c:v>2.3504176556675498</c:v>
                </c:pt>
                <c:pt idx="604">
                  <c:v>2.3570562228906198</c:v>
                </c:pt>
                <c:pt idx="605">
                  <c:v>2.3637135402173799</c:v>
                </c:pt>
                <c:pt idx="606">
                  <c:v>2.37038966060602</c:v>
                </c:pt>
                <c:pt idx="607">
                  <c:v>2.37708463716428</c:v>
                </c:pt>
                <c:pt idx="608">
                  <c:v>2.3837985231498999</c:v>
                </c:pt>
                <c:pt idx="609">
                  <c:v>2.3905313719710501</c:v>
                </c:pt>
                <c:pt idx="610">
                  <c:v>2.3972832371867598</c:v>
                </c:pt>
                <c:pt idx="611">
                  <c:v>2.4040541725073101</c:v>
                </c:pt>
                <c:pt idx="612">
                  <c:v>2.4108442317946901</c:v>
                </c:pt>
                <c:pt idx="613">
                  <c:v>2.41765346906302</c:v>
                </c:pt>
                <c:pt idx="614">
                  <c:v>2.42448193847898</c:v>
                </c:pt>
                <c:pt idx="615">
                  <c:v>2.43132969436224</c:v>
                </c:pt>
                <c:pt idx="616">
                  <c:v>2.43819679118588</c:v>
                </c:pt>
                <c:pt idx="617">
                  <c:v>2.4450832835768499</c:v>
                </c:pt>
                <c:pt idx="618">
                  <c:v>2.4519892263163898</c:v>
                </c:pt>
                <c:pt idx="619">
                  <c:v>2.45891467434044</c:v>
                </c:pt>
                <c:pt idx="620">
                  <c:v>2.4658596827401298</c:v>
                </c:pt>
                <c:pt idx="621">
                  <c:v>2.47282430676219</c:v>
                </c:pt>
                <c:pt idx="622">
                  <c:v>2.4798086018093701</c:v>
                </c:pt>
                <c:pt idx="623">
                  <c:v>2.48681262344091</c:v>
                </c:pt>
                <c:pt idx="624">
                  <c:v>2.4938364273729801</c:v>
                </c:pt>
                <c:pt idx="625">
                  <c:v>2.50088006947911</c:v>
                </c:pt>
                <c:pt idx="626">
                  <c:v>2.5079436057906501</c:v>
                </c:pt>
                <c:pt idx="627">
                  <c:v>2.5150270924971698</c:v>
                </c:pt>
                <c:pt idx="628">
                  <c:v>2.522130585947</c:v>
                </c:pt>
                <c:pt idx="629">
                  <c:v>2.5292541426475701</c:v>
                </c:pt>
                <c:pt idx="630">
                  <c:v>2.5363978192659302</c:v>
                </c:pt>
                <c:pt idx="631">
                  <c:v>2.5435616726291999</c:v>
                </c:pt>
                <c:pt idx="632">
                  <c:v>2.5507457597249799</c:v>
                </c:pt>
                <c:pt idx="633">
                  <c:v>2.5579501377018299</c:v>
                </c:pt>
                <c:pt idx="634">
                  <c:v>2.5651748638697298</c:v>
                </c:pt>
                <c:pt idx="635">
                  <c:v>2.5724199957005198</c:v>
                </c:pt>
                <c:pt idx="636">
                  <c:v>2.5796855908283698</c:v>
                </c:pt>
                <c:pt idx="637">
                  <c:v>2.5869717070502301</c:v>
                </c:pt>
                <c:pt idx="638">
                  <c:v>2.5942784023262799</c:v>
                </c:pt>
                <c:pt idx="639">
                  <c:v>2.6016057347804402</c:v>
                </c:pt>
                <c:pt idx="640">
                  <c:v>2.6089537627007702</c:v>
                </c:pt>
                <c:pt idx="641">
                  <c:v>2.6163225445399401</c:v>
                </c:pt>
                <c:pt idx="642">
                  <c:v>2.6237121389157698</c:v>
                </c:pt>
                <c:pt idx="643">
                  <c:v>2.6311226046115901</c:v>
                </c:pt>
                <c:pt idx="644">
                  <c:v>2.63855400057678</c:v>
                </c:pt>
                <c:pt idx="645">
                  <c:v>2.64600638592723</c:v>
                </c:pt>
                <c:pt idx="646">
                  <c:v>2.6534798199457699</c:v>
                </c:pt>
                <c:pt idx="647">
                  <c:v>2.6609743620827002</c:v>
                </c:pt>
                <c:pt idx="648">
                  <c:v>2.6684900719561999</c:v>
                </c:pt>
                <c:pt idx="649">
                  <c:v>2.6760270093528602</c:v>
                </c:pt>
                <c:pt idx="650">
                  <c:v>2.6835852342281301</c:v>
                </c:pt>
                <c:pt idx="651">
                  <c:v>2.6911648067067899</c:v>
                </c:pt>
                <c:pt idx="652">
                  <c:v>2.6987657870834498</c:v>
                </c:pt>
                <c:pt idx="653">
                  <c:v>2.7063882358229998</c:v>
                </c:pt>
                <c:pt idx="654">
                  <c:v>2.7140322135611301</c:v>
                </c:pt>
                <c:pt idx="655">
                  <c:v>2.7216977811047798</c:v>
                </c:pt>
                <c:pt idx="656">
                  <c:v>2.72938499943263</c:v>
                </c:pt>
                <c:pt idx="657">
                  <c:v>2.7370939296955901</c:v>
                </c:pt>
                <c:pt idx="658">
                  <c:v>2.7448246332172901</c:v>
                </c:pt>
                <c:pt idx="659">
                  <c:v>2.7525771714945702</c:v>
                </c:pt>
                <c:pt idx="660">
                  <c:v>2.7603516061979398</c:v>
                </c:pt>
                <c:pt idx="661">
                  <c:v>2.7681479991721298</c:v>
                </c:pt>
                <c:pt idx="662">
                  <c:v>2.7759664124365102</c:v>
                </c:pt>
                <c:pt idx="663">
                  <c:v>2.7838069081856398</c:v>
                </c:pt>
                <c:pt idx="664">
                  <c:v>2.7916695487897401</c:v>
                </c:pt>
                <c:pt idx="665">
                  <c:v>2.7995543967951799</c:v>
                </c:pt>
                <c:pt idx="666">
                  <c:v>2.8074615149249902</c:v>
                </c:pt>
                <c:pt idx="667">
                  <c:v>2.8153909660793701</c:v>
                </c:pt>
                <c:pt idx="668">
                  <c:v>2.8233428133361702</c:v>
                </c:pt>
                <c:pt idx="669">
                  <c:v>2.8313171199513798</c:v>
                </c:pt>
                <c:pt idx="670">
                  <c:v>2.83931394935968</c:v>
                </c:pt>
                <c:pt idx="671">
                  <c:v>2.8473333651748902</c:v>
                </c:pt>
                <c:pt idx="672">
                  <c:v>2.8553754311905299</c:v>
                </c:pt>
                <c:pt idx="673">
                  <c:v>2.8634402113802802</c:v>
                </c:pt>
                <c:pt idx="674">
                  <c:v>2.8715277698985</c:v>
                </c:pt>
                <c:pt idx="675">
                  <c:v>2.8796381710807899</c:v>
                </c:pt>
                <c:pt idx="676">
                  <c:v>2.8877714794444</c:v>
                </c:pt>
                <c:pt idx="677">
                  <c:v>2.8959277596888602</c:v>
                </c:pt>
                <c:pt idx="678">
                  <c:v>2.9041070766964099</c:v>
                </c:pt>
                <c:pt idx="679">
                  <c:v>2.9123094955325501</c:v>
                </c:pt>
                <c:pt idx="680">
                  <c:v>2.9205350814465501</c:v>
                </c:pt>
                <c:pt idx="681">
                  <c:v>2.9287838998719802</c:v>
                </c:pt>
                <c:pt idx="682">
                  <c:v>2.9370560164272002</c:v>
                </c:pt>
                <c:pt idx="683">
                  <c:v>2.94535149691594</c:v>
                </c:pt>
                <c:pt idx="684">
                  <c:v>2.9536704073277602</c:v>
                </c:pt>
                <c:pt idx="685">
                  <c:v>2.9620128138386002</c:v>
                </c:pt>
                <c:pt idx="686">
                  <c:v>2.97037878281132</c:v>
                </c:pt>
                <c:pt idx="687">
                  <c:v>2.9787683807962302</c:v>
                </c:pt>
                <c:pt idx="688">
                  <c:v>2.9871816745315698</c:v>
                </c:pt>
                <c:pt idx="689">
                  <c:v>2.99561873094411</c:v>
                </c:pt>
                <c:pt idx="690">
                  <c:v>3.00407961714963</c:v>
                </c:pt>
                <c:pt idx="691">
                  <c:v>3.0125644004534902</c:v>
                </c:pt>
                <c:pt idx="692">
                  <c:v>3.0210731483511299</c:v>
                </c:pt>
                <c:pt idx="693">
                  <c:v>3.0296059285286301</c:v>
                </c:pt>
                <c:pt idx="694">
                  <c:v>3.0381628088632602</c:v>
                </c:pt>
                <c:pt idx="695">
                  <c:v>3.0467438574239898</c:v>
                </c:pt>
                <c:pt idx="696">
                  <c:v>3.05534914247204</c:v>
                </c:pt>
                <c:pt idx="697">
                  <c:v>3.0639787324614298</c:v>
                </c:pt>
                <c:pt idx="698">
                  <c:v>3.0726326960395398</c:v>
                </c:pt>
                <c:pt idx="699">
                  <c:v>3.0813111020476298</c:v>
                </c:pt>
                <c:pt idx="700">
                  <c:v>3.0900140195213899</c:v>
                </c:pt>
              </c:numCache>
            </c:numRef>
          </c:yVal>
          <c:smooth val="0"/>
        </c:ser>
        <c:ser>
          <c:idx val="1"/>
          <c:order val="1"/>
          <c:tx>
            <c:strRef>
              <c:f>Microsoft_Excel_Worksheet1!$C$1</c:f>
              <c:strCache>
                <c:ptCount val="1"/>
                <c:pt idx="0">
                  <c:v>lower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Microsoft_Excel_Worksheet1!$C$2:$C$10002</c:f>
              <c:numCache>
                <c:formatCode>General</c:formatCode>
                <c:ptCount val="10001"/>
                <c:pt idx="0">
                  <c:v>0.32159868720414903</c:v>
                </c:pt>
                <c:pt idx="1">
                  <c:v>0.32281711581651601</c:v>
                </c:pt>
                <c:pt idx="2">
                  <c:v>0.32404016064263802</c:v>
                </c:pt>
                <c:pt idx="3">
                  <c:v>0.32526783917178798</c:v>
                </c:pt>
                <c:pt idx="4">
                  <c:v>0.32650016895949602</c:v>
                </c:pt>
                <c:pt idx="5">
                  <c:v>0.32773716762781102</c:v>
                </c:pt>
                <c:pt idx="6">
                  <c:v>0.32897885286553802</c:v>
                </c:pt>
                <c:pt idx="7">
                  <c:v>0.33022524242850498</c:v>
                </c:pt>
                <c:pt idx="8">
                  <c:v>0.33147635413980803</c:v>
                </c:pt>
                <c:pt idx="9">
                  <c:v>0.33273220589007002</c:v>
                </c:pt>
                <c:pt idx="10">
                  <c:v>0.33399281563769401</c:v>
                </c:pt>
                <c:pt idx="11">
                  <c:v>0.33525820140912199</c:v>
                </c:pt>
                <c:pt idx="12">
                  <c:v>0.33652838129909302</c:v>
                </c:pt>
                <c:pt idx="13">
                  <c:v>0.337803373470899</c:v>
                </c:pt>
                <c:pt idx="14">
                  <c:v>0.339083196156649</c:v>
                </c:pt>
                <c:pt idx="15">
                  <c:v>0.34036786765752503</c:v>
                </c:pt>
                <c:pt idx="16">
                  <c:v>0.34165740634404701</c:v>
                </c:pt>
                <c:pt idx="17">
                  <c:v>0.342951830656334</c:v>
                </c:pt>
                <c:pt idx="18">
                  <c:v>0.34425115910436999</c:v>
                </c:pt>
                <c:pt idx="19">
                  <c:v>0.34555541026826597</c:v>
                </c:pt>
                <c:pt idx="20">
                  <c:v>0.34686460279852599</c:v>
                </c:pt>
                <c:pt idx="21">
                  <c:v>0.34817875541631699</c:v>
                </c:pt>
                <c:pt idx="22">
                  <c:v>0.34949788691373002</c:v>
                </c:pt>
                <c:pt idx="23">
                  <c:v>0.350822016154056</c:v>
                </c:pt>
                <c:pt idx="24">
                  <c:v>0.35215116207205299</c:v>
                </c:pt>
                <c:pt idx="25">
                  <c:v>0.35348534367421403</c:v>
                </c:pt>
                <c:pt idx="26">
                  <c:v>0.35482458003904399</c:v>
                </c:pt>
                <c:pt idx="27">
                  <c:v>0.35616889031732701</c:v>
                </c:pt>
                <c:pt idx="28">
                  <c:v>0.35751829373240401</c:v>
                </c:pt>
                <c:pt idx="29">
                  <c:v>0.35887280958044898</c:v>
                </c:pt>
                <c:pt idx="30">
                  <c:v>0.36023245723073899</c:v>
                </c:pt>
                <c:pt idx="31">
                  <c:v>0.36159725612593702</c:v>
                </c:pt>
                <c:pt idx="32">
                  <c:v>0.36296722578236701</c:v>
                </c:pt>
                <c:pt idx="33">
                  <c:v>0.36434238579029299</c:v>
                </c:pt>
                <c:pt idx="34">
                  <c:v>0.36572275581420199</c:v>
                </c:pt>
                <c:pt idx="35">
                  <c:v>0.36710835559308103</c:v>
                </c:pt>
                <c:pt idx="36">
                  <c:v>0.36849920494070298</c:v>
                </c:pt>
                <c:pt idx="37">
                  <c:v>0.369895323745906</c:v>
                </c:pt>
                <c:pt idx="38">
                  <c:v>0.37129673197288299</c:v>
                </c:pt>
                <c:pt idx="39">
                  <c:v>0.37270344966146302</c:v>
                </c:pt>
                <c:pt idx="40">
                  <c:v>0.37411549692739998</c:v>
                </c:pt>
                <c:pt idx="41">
                  <c:v>0.37553289396265899</c:v>
                </c:pt>
                <c:pt idx="42">
                  <c:v>0.37695566103570599</c:v>
                </c:pt>
                <c:pt idx="43">
                  <c:v>0.37838381849179797</c:v>
                </c:pt>
                <c:pt idx="44">
                  <c:v>0.37981738675327098</c:v>
                </c:pt>
                <c:pt idx="45">
                  <c:v>0.38125638631983599</c:v>
                </c:pt>
                <c:pt idx="46">
                  <c:v>0.38270083776887098</c:v>
                </c:pt>
                <c:pt idx="47">
                  <c:v>0.384150761755714</c:v>
                </c:pt>
                <c:pt idx="48">
                  <c:v>0.38560617901395899</c:v>
                </c:pt>
                <c:pt idx="49">
                  <c:v>0.38706711035575297</c:v>
                </c:pt>
                <c:pt idx="50">
                  <c:v>0.38853357667209298</c:v>
                </c:pt>
                <c:pt idx="51">
                  <c:v>0.39000559893312298</c:v>
                </c:pt>
                <c:pt idx="52">
                  <c:v>0.39148319818844002</c:v>
                </c:pt>
                <c:pt idx="53">
                  <c:v>0.392966395567386</c:v>
                </c:pt>
                <c:pt idx="54">
                  <c:v>0.39445521227935998</c:v>
                </c:pt>
                <c:pt idx="55">
                  <c:v>0.39594966961411099</c:v>
                </c:pt>
                <c:pt idx="56">
                  <c:v>0.39744978894205102</c:v>
                </c:pt>
                <c:pt idx="57">
                  <c:v>0.39895559171455802</c:v>
                </c:pt>
                <c:pt idx="58">
                  <c:v>0.400467099464278</c:v>
                </c:pt>
                <c:pt idx="59">
                  <c:v>0.40198433380544102</c:v>
                </c:pt>
                <c:pt idx="60">
                  <c:v>0.40350731643416399</c:v>
                </c:pt>
                <c:pt idx="61">
                  <c:v>0.405036069128763</c:v>
                </c:pt>
                <c:pt idx="62">
                  <c:v>0.40657061375006698</c:v>
                </c:pt>
                <c:pt idx="63">
                  <c:v>0.40811097224172399</c:v>
                </c:pt>
                <c:pt idx="64">
                  <c:v>0.40965716663052398</c:v>
                </c:pt>
                <c:pt idx="65">
                  <c:v>0.41120921902670499</c:v>
                </c:pt>
                <c:pt idx="66">
                  <c:v>0.41276715162427602</c:v>
                </c:pt>
                <c:pt idx="67">
                  <c:v>0.41433098670133001</c:v>
                </c:pt>
                <c:pt idx="68">
                  <c:v>0.41590074662036502</c:v>
                </c:pt>
                <c:pt idx="69">
                  <c:v>0.41747645382860199</c:v>
                </c:pt>
                <c:pt idx="70">
                  <c:v>0.41905813085830901</c:v>
                </c:pt>
                <c:pt idx="71">
                  <c:v>0.42064580032711701</c:v>
                </c:pt>
                <c:pt idx="72">
                  <c:v>0.42223948493835201</c:v>
                </c:pt>
                <c:pt idx="73">
                  <c:v>0.42383920748135401</c:v>
                </c:pt>
                <c:pt idx="74">
                  <c:v>0.42544499083180198</c:v>
                </c:pt>
                <c:pt idx="75">
                  <c:v>0.42705685795204501</c:v>
                </c:pt>
                <c:pt idx="76">
                  <c:v>0.42867483189143002</c:v>
                </c:pt>
                <c:pt idx="77">
                  <c:v>0.43029893578662598</c:v>
                </c:pt>
                <c:pt idx="78">
                  <c:v>0.43192919286196302</c:v>
                </c:pt>
                <c:pt idx="79">
                  <c:v>0.43356562642975799</c:v>
                </c:pt>
                <c:pt idx="80">
                  <c:v>0.43520825989065198</c:v>
                </c:pt>
                <c:pt idx="81">
                  <c:v>0.43685711673394101</c:v>
                </c:pt>
                <c:pt idx="82">
                  <c:v>0.438512220537916</c:v>
                </c:pt>
                <c:pt idx="83">
                  <c:v>0.44017359497019698</c:v>
                </c:pt>
                <c:pt idx="84">
                  <c:v>0.44184126378807298</c:v>
                </c:pt>
                <c:pt idx="85">
                  <c:v>0.44351525083884202</c:v>
                </c:pt>
                <c:pt idx="86">
                  <c:v>0.44519558006014998</c:v>
                </c:pt>
                <c:pt idx="87">
                  <c:v>0.44688227548033499</c:v>
                </c:pt>
                <c:pt idx="88">
                  <c:v>0.44857536121877101</c:v>
                </c:pt>
                <c:pt idx="89">
                  <c:v>0.45027486148621199</c:v>
                </c:pt>
                <c:pt idx="90">
                  <c:v>0.45198080058513701</c:v>
                </c:pt>
                <c:pt idx="91">
                  <c:v>0.45369320291010101</c:v>
                </c:pt>
                <c:pt idx="92">
                  <c:v>0.45541209294807999</c:v>
                </c:pt>
                <c:pt idx="93">
                  <c:v>0.45713749527882303</c:v>
                </c:pt>
                <c:pt idx="94">
                  <c:v>0.45886943457520502</c:v>
                </c:pt>
                <c:pt idx="95">
                  <c:v>0.46060793560357599</c:v>
                </c:pt>
                <c:pt idx="96">
                  <c:v>0.46235302322411898</c:v>
                </c:pt>
                <c:pt idx="97">
                  <c:v>0.46410472239120298</c:v>
                </c:pt>
                <c:pt idx="98">
                  <c:v>0.46586305815374102</c:v>
                </c:pt>
                <c:pt idx="99">
                  <c:v>0.46762805565554699</c:v>
                </c:pt>
                <c:pt idx="100">
                  <c:v>0.46939974013569802</c:v>
                </c:pt>
                <c:pt idx="101">
                  <c:v>0.47117813692889199</c:v>
                </c:pt>
                <c:pt idx="102">
                  <c:v>0.47296327146581102</c:v>
                </c:pt>
                <c:pt idx="103">
                  <c:v>0.47475516927348799</c:v>
                </c:pt>
                <c:pt idx="104">
                  <c:v>0.47655385597566602</c:v>
                </c:pt>
                <c:pt idx="105">
                  <c:v>0.47835935729316997</c:v>
                </c:pt>
                <c:pt idx="106">
                  <c:v>0.48017169904427198</c:v>
                </c:pt>
                <c:pt idx="107">
                  <c:v>0.48199090714506099</c:v>
                </c:pt>
                <c:pt idx="108">
                  <c:v>0.483817007609811</c:v>
                </c:pt>
                <c:pt idx="109">
                  <c:v>0.48565002655135697</c:v>
                </c:pt>
                <c:pt idx="110">
                  <c:v>0.48748999018146799</c:v>
                </c:pt>
                <c:pt idx="111">
                  <c:v>0.48933692481121999</c:v>
                </c:pt>
                <c:pt idx="112">
                  <c:v>0.49119085685136898</c:v>
                </c:pt>
                <c:pt idx="113">
                  <c:v>0.49305181281273802</c:v>
                </c:pt>
                <c:pt idx="114">
                  <c:v>0.49491981930658702</c:v>
                </c:pt>
                <c:pt idx="115">
                  <c:v>0.49679490304499802</c:v>
                </c:pt>
                <c:pt idx="116">
                  <c:v>0.498677090841256</c:v>
                </c:pt>
                <c:pt idx="117">
                  <c:v>0.50056640961023302</c:v>
                </c:pt>
                <c:pt idx="118">
                  <c:v>0.50246288636877101</c:v>
                </c:pt>
                <c:pt idx="119">
                  <c:v>0.50436654823607197</c:v>
                </c:pt>
                <c:pt idx="120">
                  <c:v>0.50627742243408103</c:v>
                </c:pt>
                <c:pt idx="121">
                  <c:v>0.50819553628787795</c:v>
                </c:pt>
                <c:pt idx="122">
                  <c:v>0.51012091722607</c:v>
                </c:pt>
                <c:pt idx="123">
                  <c:v>0.51205359278118101</c:v>
                </c:pt>
                <c:pt idx="124">
                  <c:v>0.51399359059004701</c:v>
                </c:pt>
                <c:pt idx="125">
                  <c:v>0.51594093839420896</c:v>
                </c:pt>
                <c:pt idx="126">
                  <c:v>0.51789566404031195</c:v>
                </c:pt>
                <c:pt idx="127">
                  <c:v>0.51985779548050404</c:v>
                </c:pt>
                <c:pt idx="128">
                  <c:v>0.52182736077283298</c:v>
                </c:pt>
                <c:pt idx="129">
                  <c:v>0.52380438808164798</c:v>
                </c:pt>
                <c:pt idx="130">
                  <c:v>0.52578890567800596</c:v>
                </c:pt>
                <c:pt idx="131">
                  <c:v>0.52778094194007197</c:v>
                </c:pt>
                <c:pt idx="132">
                  <c:v>0.52978052535352604</c:v>
                </c:pt>
                <c:pt idx="133">
                  <c:v>0.531787684511971</c:v>
                </c:pt>
                <c:pt idx="134">
                  <c:v>0.53380244811734201</c:v>
                </c:pt>
                <c:pt idx="135">
                  <c:v>0.53582484498031502</c:v>
                </c:pt>
                <c:pt idx="136">
                  <c:v>0.537854904020721</c:v>
                </c:pt>
                <c:pt idx="137">
                  <c:v>0.53989265426795696</c:v>
                </c:pt>
                <c:pt idx="138">
                  <c:v>0.54193812486140303</c:v>
                </c:pt>
                <c:pt idx="139">
                  <c:v>0.54399134505084001</c:v>
                </c:pt>
                <c:pt idx="140">
                  <c:v>0.54605234419686299</c:v>
                </c:pt>
                <c:pt idx="141">
                  <c:v>0.54812115177130905</c:v>
                </c:pt>
                <c:pt idx="142">
                  <c:v>0.55019779735767005</c:v>
                </c:pt>
                <c:pt idx="143">
                  <c:v>0.552282310651521</c:v>
                </c:pt>
                <c:pt idx="144">
                  <c:v>0.55437472146094402</c:v>
                </c:pt>
                <c:pt idx="145">
                  <c:v>0.55647505970695299</c:v>
                </c:pt>
                <c:pt idx="146">
                  <c:v>0.55858335542392301</c:v>
                </c:pt>
                <c:pt idx="147">
                  <c:v>0.56069963876002005</c:v>
                </c:pt>
                <c:pt idx="148">
                  <c:v>0.56282393997762903</c:v>
                </c:pt>
                <c:pt idx="149">
                  <c:v>0.56495628945379095</c:v>
                </c:pt>
                <c:pt idx="150">
                  <c:v>0.56709671768063397</c:v>
                </c:pt>
                <c:pt idx="151">
                  <c:v>0.56924525526581105</c:v>
                </c:pt>
                <c:pt idx="152">
                  <c:v>0.57140193293293695</c:v>
                </c:pt>
                <c:pt idx="153">
                  <c:v>0.573566781522028</c:v>
                </c:pt>
                <c:pt idx="154">
                  <c:v>0.57573983198994405</c:v>
                </c:pt>
                <c:pt idx="155">
                  <c:v>0.57792111541082702</c:v>
                </c:pt>
                <c:pt idx="156">
                  <c:v>0.58011066297655101</c:v>
                </c:pt>
                <c:pt idx="157">
                  <c:v>0.58230850599716399</c:v>
                </c:pt>
                <c:pt idx="158">
                  <c:v>0.58451467590133899</c:v>
                </c:pt>
                <c:pt idx="159">
                  <c:v>0.58672920423681896</c:v>
                </c:pt>
                <c:pt idx="160">
                  <c:v>0.58895212267087205</c:v>
                </c:pt>
                <c:pt idx="161">
                  <c:v>0.59118346299074498</c:v>
                </c:pt>
                <c:pt idx="162">
                  <c:v>0.59342325710411203</c:v>
                </c:pt>
                <c:pt idx="163">
                  <c:v>0.59567153703953601</c:v>
                </c:pt>
                <c:pt idx="164">
                  <c:v>0.59792833494692699</c:v>
                </c:pt>
                <c:pt idx="165">
                  <c:v>0.60019368309799703</c:v>
                </c:pt>
                <c:pt idx="166">
                  <c:v>0.60246761388672698</c:v>
                </c:pt>
                <c:pt idx="167">
                  <c:v>0.60475015982982805</c:v>
                </c:pt>
                <c:pt idx="168">
                  <c:v>0.60704135356720401</c:v>
                </c:pt>
                <c:pt idx="169">
                  <c:v>0.60934122786242095</c:v>
                </c:pt>
                <c:pt idx="170">
                  <c:v>0.61164981560317699</c:v>
                </c:pt>
                <c:pt idx="171">
                  <c:v>0.61396714980176803</c:v>
                </c:pt>
                <c:pt idx="172">
                  <c:v>0.61629326359556302</c:v>
                </c:pt>
                <c:pt idx="173">
                  <c:v>0.61862819024747895</c:v>
                </c:pt>
                <c:pt idx="174">
                  <c:v>0.62097196314645298</c:v>
                </c:pt>
                <c:pt idx="175">
                  <c:v>0.62332461580792098</c:v>
                </c:pt>
                <c:pt idx="176">
                  <c:v>0.62568618187430003</c:v>
                </c:pt>
                <c:pt idx="177">
                  <c:v>0.62805669511546502</c:v>
                </c:pt>
                <c:pt idx="178">
                  <c:v>0.63043618942923296</c:v>
                </c:pt>
                <c:pt idx="179">
                  <c:v>0.63282469884185</c:v>
                </c:pt>
                <c:pt idx="180">
                  <c:v>0.63522225750847605</c:v>
                </c:pt>
                <c:pt idx="181">
                  <c:v>0.63762889971367098</c:v>
                </c:pt>
                <c:pt idx="182">
                  <c:v>0.64004465987188996</c:v>
                </c:pt>
                <c:pt idx="183">
                  <c:v>0.64246957252797299</c:v>
                </c:pt>
                <c:pt idx="184">
                  <c:v>0.64490367235763602</c:v>
                </c:pt>
                <c:pt idx="185">
                  <c:v>0.64734699416797203</c:v>
                </c:pt>
                <c:pt idx="186">
                  <c:v>0.64979957289794599</c:v>
                </c:pt>
                <c:pt idx="187">
                  <c:v>0.65226144361889304</c:v>
                </c:pt>
                <c:pt idx="188">
                  <c:v>0.65473264153502297</c:v>
                </c:pt>
                <c:pt idx="189">
                  <c:v>0.65721320198392497</c:v>
                </c:pt>
                <c:pt idx="190">
                  <c:v>0.65970316043706501</c:v>
                </c:pt>
                <c:pt idx="191">
                  <c:v>0.66220255250030202</c:v>
                </c:pt>
                <c:pt idx="192">
                  <c:v>0.66471141391439503</c:v>
                </c:pt>
                <c:pt idx="193">
                  <c:v>0.66722978055550697</c:v>
                </c:pt>
                <c:pt idx="194">
                  <c:v>0.66975768843572903</c:v>
                </c:pt>
                <c:pt idx="195">
                  <c:v>0.67229517370358804</c:v>
                </c:pt>
                <c:pt idx="196">
                  <c:v>0.67484227264456398</c:v>
                </c:pt>
                <c:pt idx="197">
                  <c:v>0.67739902168161203</c:v>
                </c:pt>
                <c:pt idx="198">
                  <c:v>0.67996545737568104</c:v>
                </c:pt>
                <c:pt idx="199">
                  <c:v>0.68254161642623801</c:v>
                </c:pt>
                <c:pt idx="200">
                  <c:v>0.68512753567178897</c:v>
                </c:pt>
                <c:pt idx="201">
                  <c:v>0.68772325209041096</c:v>
                </c:pt>
                <c:pt idx="202">
                  <c:v>0.69032880280027897</c:v>
                </c:pt>
                <c:pt idx="203">
                  <c:v>0.69294422506019404</c:v>
                </c:pt>
                <c:pt idx="204">
                  <c:v>0.69556955627011896</c:v>
                </c:pt>
                <c:pt idx="205">
                  <c:v>0.69820483397171396</c:v>
                </c:pt>
                <c:pt idx="206">
                  <c:v>0.70085009584886904</c:v>
                </c:pt>
                <c:pt idx="207">
                  <c:v>0.703505379728248</c:v>
                </c:pt>
                <c:pt idx="208">
                  <c:v>0.70617072357982702</c:v>
                </c:pt>
                <c:pt idx="209">
                  <c:v>0.70884616551743596</c:v>
                </c:pt>
                <c:pt idx="210">
                  <c:v>0.71153174379930495</c:v>
                </c:pt>
                <c:pt idx="211">
                  <c:v>0.71422749682861597</c:v>
                </c:pt>
                <c:pt idx="212">
                  <c:v>0.71693346315404105</c:v>
                </c:pt>
                <c:pt idx="213">
                  <c:v>0.71964968147030595</c:v>
                </c:pt>
                <c:pt idx="214">
                  <c:v>0.72237619061873404</c:v>
                </c:pt>
                <c:pt idx="215">
                  <c:v>0.72511302958780599</c:v>
                </c:pt>
                <c:pt idx="216">
                  <c:v>0.72786023751371798</c:v>
                </c:pt>
                <c:pt idx="217">
                  <c:v>0.73061785368093901</c:v>
                </c:pt>
                <c:pt idx="218">
                  <c:v>0.73338591752277305</c:v>
                </c:pt>
                <c:pt idx="219">
                  <c:v>0.73616446862192597</c:v>
                </c:pt>
                <c:pt idx="220">
                  <c:v>0.73895354671106595</c:v>
                </c:pt>
                <c:pt idx="221">
                  <c:v>0.74175319167339604</c:v>
                </c:pt>
                <c:pt idx="222">
                  <c:v>0.74456344354322401</c:v>
                </c:pt>
                <c:pt idx="223">
                  <c:v>0.74738434250653396</c:v>
                </c:pt>
                <c:pt idx="224">
                  <c:v>0.75021592890155897</c:v>
                </c:pt>
                <c:pt idx="225">
                  <c:v>0.75305824321936399</c:v>
                </c:pt>
                <c:pt idx="226">
                  <c:v>0.75591132610441603</c:v>
                </c:pt>
                <c:pt idx="227">
                  <c:v>0.75877521835517503</c:v>
                </c:pt>
                <c:pt idx="228">
                  <c:v>0.76164996092466997</c:v>
                </c:pt>
                <c:pt idx="229">
                  <c:v>0.76453559492108603</c:v>
                </c:pt>
                <c:pt idx="230">
                  <c:v>0.76743216160835503</c:v>
                </c:pt>
                <c:pt idx="231">
                  <c:v>0.77033970240674499</c:v>
                </c:pt>
                <c:pt idx="232">
                  <c:v>0.77325825889344801</c:v>
                </c:pt>
                <c:pt idx="233">
                  <c:v>0.77618787280318102</c:v>
                </c:pt>
                <c:pt idx="234">
                  <c:v>0.77912858602877799</c:v>
                </c:pt>
                <c:pt idx="235">
                  <c:v>0.78208044062179205</c:v>
                </c:pt>
                <c:pt idx="236">
                  <c:v>0.785043478793094</c:v>
                </c:pt>
                <c:pt idx="237">
                  <c:v>0.78801774291347804</c:v>
                </c:pt>
                <c:pt idx="238">
                  <c:v>0.79100327551426797</c:v>
                </c:pt>
                <c:pt idx="239">
                  <c:v>0.79400011928792102</c:v>
                </c:pt>
                <c:pt idx="240">
                  <c:v>0.79700831708864595</c:v>
                </c:pt>
                <c:pt idx="241">
                  <c:v>0.80002791193300904</c:v>
                </c:pt>
                <c:pt idx="242">
                  <c:v>0.80305894700055203</c:v>
                </c:pt>
                <c:pt idx="243">
                  <c:v>0.80610146563441099</c:v>
                </c:pt>
                <c:pt idx="244">
                  <c:v>0.80915551134193198</c:v>
                </c:pt>
                <c:pt idx="245">
                  <c:v>0.81222112779529798</c:v>
                </c:pt>
                <c:pt idx="246">
                  <c:v>0.81529835883214896</c:v>
                </c:pt>
                <c:pt idx="247">
                  <c:v>0.81838724845621202</c:v>
                </c:pt>
                <c:pt idx="248">
                  <c:v>0.82148784083792903</c:v>
                </c:pt>
                <c:pt idx="249">
                  <c:v>0.82460018031509097</c:v>
                </c:pt>
                <c:pt idx="250">
                  <c:v>0.82772431139346703</c:v>
                </c:pt>
                <c:pt idx="251">
                  <c:v>0.83086027874744295</c:v>
                </c:pt>
                <c:pt idx="252">
                  <c:v>0.83400812722066398</c:v>
                </c:pt>
                <c:pt idx="253">
                  <c:v>0.83716790182667</c:v>
                </c:pt>
                <c:pt idx="254">
                  <c:v>0.84033964774954395</c:v>
                </c:pt>
                <c:pt idx="255">
                  <c:v>0.84352341034455303</c:v>
                </c:pt>
                <c:pt idx="256">
                  <c:v>0.84671923513880398</c:v>
                </c:pt>
                <c:pt idx="257">
                  <c:v>0.84992716783188804</c:v>
                </c:pt>
                <c:pt idx="258">
                  <c:v>0.85314725429653604</c:v>
                </c:pt>
                <c:pt idx="259">
                  <c:v>0.85637954057927701</c:v>
                </c:pt>
                <c:pt idx="260">
                  <c:v>0.85962407290109399</c:v>
                </c:pt>
                <c:pt idx="261">
                  <c:v>0.86288089765808595</c:v>
                </c:pt>
                <c:pt idx="262">
                  <c:v>0.86615006142213002</c:v>
                </c:pt>
                <c:pt idx="263">
                  <c:v>0.86943161094154797</c:v>
                </c:pt>
                <c:pt idx="264">
                  <c:v>0.872725593141779</c:v>
                </c:pt>
                <c:pt idx="265">
                  <c:v>0.87603205512604099</c:v>
                </c:pt>
                <c:pt idx="266">
                  <c:v>0.87935104417601495</c:v>
                </c:pt>
                <c:pt idx="267">
                  <c:v>0.88268260775251395</c:v>
                </c:pt>
                <c:pt idx="268">
                  <c:v>0.88602679349616398</c:v>
                </c:pt>
                <c:pt idx="269">
                  <c:v>0.88938364922808599</c:v>
                </c:pt>
                <c:pt idx="270">
                  <c:v>0.89275322295057902</c:v>
                </c:pt>
                <c:pt idx="271">
                  <c:v>0.89613556284780505</c:v>
                </c:pt>
                <c:pt idx="272">
                  <c:v>0.89953071728648204</c:v>
                </c:pt>
                <c:pt idx="273">
                  <c:v>0.90293873481657005</c:v>
                </c:pt>
                <c:pt idx="274">
                  <c:v>0.906359664171972</c:v>
                </c:pt>
                <c:pt idx="275">
                  <c:v>0.90979355427122399</c:v>
                </c:pt>
                <c:pt idx="276">
                  <c:v>0.91324045421819999</c:v>
                </c:pt>
                <c:pt idx="277">
                  <c:v>0.91670041330281105</c:v>
                </c:pt>
                <c:pt idx="278">
                  <c:v>0.92017348100171004</c:v>
                </c:pt>
                <c:pt idx="279">
                  <c:v>0.92365970697900202</c:v>
                </c:pt>
                <c:pt idx="280">
                  <c:v>0.92715914108695197</c:v>
                </c:pt>
                <c:pt idx="281">
                  <c:v>0.93067183336669701</c:v>
                </c:pt>
                <c:pt idx="282">
                  <c:v>0.93419783404896595</c:v>
                </c:pt>
                <c:pt idx="283">
                  <c:v>0.93773719355479102</c:v>
                </c:pt>
                <c:pt idx="284">
                  <c:v>0.94128996249623598</c:v>
                </c:pt>
                <c:pt idx="285">
                  <c:v>0.94485619167711399</c:v>
                </c:pt>
                <c:pt idx="286">
                  <c:v>0.94843593209371901</c:v>
                </c:pt>
                <c:pt idx="287">
                  <c:v>0.95202923493555203</c:v>
                </c:pt>
                <c:pt idx="288">
                  <c:v>0.95563615158605197</c:v>
                </c:pt>
                <c:pt idx="289">
                  <c:v>0.95925673362333497</c:v>
                </c:pt>
                <c:pt idx="290">
                  <c:v>0.96289103282092703</c:v>
                </c:pt>
                <c:pt idx="291">
                  <c:v>0.96653910114850805</c:v>
                </c:pt>
                <c:pt idx="292">
                  <c:v>0.97020099077265198</c:v>
                </c:pt>
                <c:pt idx="293">
                  <c:v>0.97387675405757501</c:v>
                </c:pt>
                <c:pt idx="294">
                  <c:v>0.97756644356588496</c:v>
                </c:pt>
                <c:pt idx="295">
                  <c:v>0.98127011205932801</c:v>
                </c:pt>
                <c:pt idx="296">
                  <c:v>0.98498781249955203</c:v>
                </c:pt>
                <c:pt idx="297">
                  <c:v>0.98871959804885301</c:v>
                </c:pt>
                <c:pt idx="298">
                  <c:v>0.99246552207094396</c:v>
                </c:pt>
                <c:pt idx="299">
                  <c:v>0.99622563813171605</c:v>
                </c:pt>
                <c:pt idx="300">
                  <c:v>1</c:v>
                </c:pt>
                <c:pt idx="301">
                  <c:v>1.0018611051042501</c:v>
                </c:pt>
                <c:pt idx="302">
                  <c:v>1.0037256739207201</c:v>
                </c:pt>
                <c:pt idx="303">
                  <c:v>1.00559371289572</c:v>
                </c:pt>
                <c:pt idx="304">
                  <c:v>1.0074652284876</c:v>
                </c:pt>
                <c:pt idx="305">
                  <c:v>1.00934022716669</c:v>
                </c:pt>
                <c:pt idx="306">
                  <c:v>1.0112187154154</c:v>
                </c:pt>
                <c:pt idx="307">
                  <c:v>1.01310069972818</c:v>
                </c:pt>
                <c:pt idx="308">
                  <c:v>1.0149861866115699</c:v>
                </c:pt>
                <c:pt idx="309">
                  <c:v>1.0168751825842199</c:v>
                </c:pt>
                <c:pt idx="310">
                  <c:v>1.0187676941769199</c:v>
                </c:pt>
                <c:pt idx="311">
                  <c:v>1.0206637279326001</c:v>
                </c:pt>
                <c:pt idx="312">
                  <c:v>1.0225632904063799</c:v>
                </c:pt>
                <c:pt idx="313">
                  <c:v>1.02446638816558</c:v>
                </c:pt>
                <c:pt idx="314">
                  <c:v>1.0263730277897301</c:v>
                </c:pt>
                <c:pt idx="315">
                  <c:v>1.0282832158706201</c:v>
                </c:pt>
                <c:pt idx="316">
                  <c:v>1.0301969590122899</c:v>
                </c:pt>
                <c:pt idx="317">
                  <c:v>1.0321142638311001</c:v>
                </c:pt>
                <c:pt idx="318">
                  <c:v>1.0340351369556899</c:v>
                </c:pt>
                <c:pt idx="319">
                  <c:v>1.03595958502705</c:v>
                </c:pt>
                <c:pt idx="320">
                  <c:v>1.0378876146985501</c:v>
                </c:pt>
                <c:pt idx="321">
                  <c:v>1.0398192326359099</c:v>
                </c:pt>
                <c:pt idx="322">
                  <c:v>1.04175444551727</c:v>
                </c:pt>
                <c:pt idx="323">
                  <c:v>1.0436932600332001</c:v>
                </c:pt>
                <c:pt idx="324">
                  <c:v>1.0456356828867199</c:v>
                </c:pt>
                <c:pt idx="325">
                  <c:v>1.04758172079333</c:v>
                </c:pt>
                <c:pt idx="326">
                  <c:v>1.04953138048102</c:v>
                </c:pt>
                <c:pt idx="327">
                  <c:v>1.0514846686903101</c:v>
                </c:pt>
                <c:pt idx="328">
                  <c:v>1.0534415921742599</c:v>
                </c:pt>
                <c:pt idx="329">
                  <c:v>1.05540215769848</c:v>
                </c:pt>
                <c:pt idx="330">
                  <c:v>1.0573663720412201</c:v>
                </c:pt>
                <c:pt idx="331">
                  <c:v>1.0593342419932901</c:v>
                </c:pt>
                <c:pt idx="332">
                  <c:v>1.06130577435817</c:v>
                </c:pt>
                <c:pt idx="333">
                  <c:v>1.0632809759520101</c:v>
                </c:pt>
                <c:pt idx="334">
                  <c:v>1.06525985360361</c:v>
                </c:pt>
                <c:pt idx="335">
                  <c:v>1.06724241415451</c:v>
                </c:pt>
                <c:pt idx="336">
                  <c:v>1.0692286644589699</c:v>
                </c:pt>
                <c:pt idx="337">
                  <c:v>1.0712186113840001</c:v>
                </c:pt>
                <c:pt idx="338">
                  <c:v>1.07321226180942</c:v>
                </c:pt>
                <c:pt idx="339">
                  <c:v>1.07520962262782</c:v>
                </c:pt>
                <c:pt idx="340">
                  <c:v>1.0772107007446401</c:v>
                </c:pt>
                <c:pt idx="341">
                  <c:v>1.0792155030781501</c:v>
                </c:pt>
                <c:pt idx="342">
                  <c:v>1.08122403655952</c:v>
                </c:pt>
                <c:pt idx="343">
                  <c:v>1.08323630813281</c:v>
                </c:pt>
                <c:pt idx="344">
                  <c:v>1.0852523247549799</c:v>
                </c:pt>
                <c:pt idx="345">
                  <c:v>1.0872720933959901</c:v>
                </c:pt>
                <c:pt idx="346">
                  <c:v>1.0892956210387199</c:v>
                </c:pt>
                <c:pt idx="347">
                  <c:v>1.0913229146790799</c:v>
                </c:pt>
                <c:pt idx="348">
                  <c:v>1.0933539813259801</c:v>
                </c:pt>
                <c:pt idx="349">
                  <c:v>1.0953888280013799</c:v>
                </c:pt>
                <c:pt idx="350">
                  <c:v>1.0974274617403199</c:v>
                </c:pt>
                <c:pt idx="351">
                  <c:v>1.0994698895909101</c:v>
                </c:pt>
                <c:pt idx="352">
                  <c:v>1.1015161186144</c:v>
                </c:pt>
                <c:pt idx="353">
                  <c:v>1.1035661558851699</c:v>
                </c:pt>
                <c:pt idx="354">
                  <c:v>1.1056200084907699</c:v>
                </c:pt>
                <c:pt idx="355">
                  <c:v>1.10767768353194</c:v>
                </c:pt>
                <c:pt idx="356">
                  <c:v>1.1097391881226299</c:v>
                </c:pt>
                <c:pt idx="357">
                  <c:v>1.11180452939004</c:v>
                </c:pt>
                <c:pt idx="358">
                  <c:v>1.11387371447462</c:v>
                </c:pt>
                <c:pt idx="359">
                  <c:v>1.1159467505301199</c:v>
                </c:pt>
                <c:pt idx="360">
                  <c:v>1.11802364472361</c:v>
                </c:pt>
                <c:pt idx="361">
                  <c:v>1.12010440423548</c:v>
                </c:pt>
                <c:pt idx="362">
                  <c:v>1.1221890362595</c:v>
                </c:pt>
                <c:pt idx="363">
                  <c:v>1.12427754800282</c:v>
                </c:pt>
                <c:pt idx="364">
                  <c:v>1.126369946686</c:v>
                </c:pt>
                <c:pt idx="365">
                  <c:v>1.12846623954306</c:v>
                </c:pt>
                <c:pt idx="366">
                  <c:v>1.1305664338214501</c:v>
                </c:pt>
                <c:pt idx="367">
                  <c:v>1.1326705367821399</c:v>
                </c:pt>
                <c:pt idx="368">
                  <c:v>1.13477855569958</c:v>
                </c:pt>
                <c:pt idx="369">
                  <c:v>1.13689049786179</c:v>
                </c:pt>
                <c:pt idx="370">
                  <c:v>1.1390063705703399</c:v>
                </c:pt>
                <c:pt idx="371">
                  <c:v>1.1411261811403799</c:v>
                </c:pt>
                <c:pt idx="372">
                  <c:v>1.1432499369007001</c:v>
                </c:pt>
                <c:pt idx="373">
                  <c:v>1.1453776451937101</c:v>
                </c:pt>
                <c:pt idx="374">
                  <c:v>1.1475093133754799</c:v>
                </c:pt>
                <c:pt idx="375">
                  <c:v>1.1496449488157801</c:v>
                </c:pt>
                <c:pt idx="376">
                  <c:v>1.1517845588980999</c:v>
                </c:pt>
                <c:pt idx="377">
                  <c:v>1.15392815101966</c:v>
                </c:pt>
                <c:pt idx="378">
                  <c:v>1.1560757325914699</c:v>
                </c:pt>
                <c:pt idx="379">
                  <c:v>1.1582273110382999</c:v>
                </c:pt>
                <c:pt idx="380">
                  <c:v>1.1603828937987599</c:v>
                </c:pt>
                <c:pt idx="381">
                  <c:v>1.1625424883252999</c:v>
                </c:pt>
                <c:pt idx="382">
                  <c:v>1.16470610208423</c:v>
                </c:pt>
                <c:pt idx="383">
                  <c:v>1.16687374255578</c:v>
                </c:pt>
                <c:pt idx="384">
                  <c:v>1.1690454172340701</c:v>
                </c:pt>
                <c:pt idx="385">
                  <c:v>1.17122113362719</c:v>
                </c:pt>
                <c:pt idx="386">
                  <c:v>1.17340089925719</c:v>
                </c:pt>
                <c:pt idx="387">
                  <c:v>1.1755847216601301</c:v>
                </c:pt>
                <c:pt idx="388">
                  <c:v>1.1777726083861</c:v>
                </c:pt>
                <c:pt idx="389">
                  <c:v>1.17996456699922</c:v>
                </c:pt>
                <c:pt idx="390">
                  <c:v>1.1821606050777</c:v>
                </c:pt>
                <c:pt idx="391">
                  <c:v>1.1843607302138599</c:v>
                </c:pt>
                <c:pt idx="392">
                  <c:v>1.18656495001414</c:v>
                </c:pt>
                <c:pt idx="393">
                  <c:v>1.18877327209914</c:v>
                </c:pt>
                <c:pt idx="394">
                  <c:v>1.19098570410364</c:v>
                </c:pt>
                <c:pt idx="395">
                  <c:v>1.19320225367664</c:v>
                </c:pt>
                <c:pt idx="396">
                  <c:v>1.19542292848137</c:v>
                </c:pt>
                <c:pt idx="397">
                  <c:v>1.1976477361953</c:v>
                </c:pt>
                <c:pt idx="398">
                  <c:v>1.19987668451024</c:v>
                </c:pt>
                <c:pt idx="399">
                  <c:v>1.2021097811322501</c:v>
                </c:pt>
                <c:pt idx="400">
                  <c:v>1.2043470337817901</c:v>
                </c:pt>
                <c:pt idx="401">
                  <c:v>1.2065884501936599</c:v>
                </c:pt>
                <c:pt idx="402">
                  <c:v>1.2088340381170499</c:v>
                </c:pt>
                <c:pt idx="403">
                  <c:v>1.2110838053155799</c:v>
                </c:pt>
                <c:pt idx="404">
                  <c:v>1.21333775956733</c:v>
                </c:pt>
                <c:pt idx="405">
                  <c:v>1.21559590866485</c:v>
                </c:pt>
                <c:pt idx="406">
                  <c:v>1.21785826041518</c:v>
                </c:pt>
                <c:pt idx="407">
                  <c:v>1.22012482263989</c:v>
                </c:pt>
                <c:pt idx="408">
                  <c:v>1.22239560317513</c:v>
                </c:pt>
                <c:pt idx="409">
                  <c:v>1.22467060987162</c:v>
                </c:pt>
                <c:pt idx="410">
                  <c:v>1.2269498505946801</c:v>
                </c:pt>
                <c:pt idx="411">
                  <c:v>1.22923333322429</c:v>
                </c:pt>
                <c:pt idx="412">
                  <c:v>1.2315210656550699</c:v>
                </c:pt>
                <c:pt idx="413">
                  <c:v>1.23381305579636</c:v>
                </c:pt>
                <c:pt idx="414">
                  <c:v>1.2361093115721999</c:v>
                </c:pt>
                <c:pt idx="415">
                  <c:v>1.23840984092138</c:v>
                </c:pt>
                <c:pt idx="416">
                  <c:v>1.2407146517974801</c:v>
                </c:pt>
                <c:pt idx="417">
                  <c:v>1.2430237521688601</c:v>
                </c:pt>
                <c:pt idx="418">
                  <c:v>1.24533715001873</c:v>
                </c:pt>
                <c:pt idx="419">
                  <c:v>1.2476548533451499</c:v>
                </c:pt>
                <c:pt idx="420">
                  <c:v>1.2499768701610601</c:v>
                </c:pt>
                <c:pt idx="421">
                  <c:v>1.25230320849431</c:v>
                </c:pt>
                <c:pt idx="422">
                  <c:v>1.2546338763877101</c:v>
                </c:pt>
                <c:pt idx="423">
                  <c:v>1.2569688818990301</c:v>
                </c:pt>
                <c:pt idx="424">
                  <c:v>1.2593082331010199</c:v>
                </c:pt>
                <c:pt idx="425">
                  <c:v>1.2616519380814699</c:v>
                </c:pt>
                <c:pt idx="426">
                  <c:v>1.2640000049432301</c:v>
                </c:pt>
                <c:pt idx="427">
                  <c:v>1.26635244180421</c:v>
                </c:pt>
                <c:pt idx="428">
                  <c:v>1.2687092567974301</c:v>
                </c:pt>
                <c:pt idx="429">
                  <c:v>1.2710704580710701</c:v>
                </c:pt>
                <c:pt idx="430">
                  <c:v>1.2734360537884599</c:v>
                </c:pt>
                <c:pt idx="431">
                  <c:v>1.2758060521281001</c:v>
                </c:pt>
                <c:pt idx="432">
                  <c:v>1.2781804612837599</c:v>
                </c:pt>
                <c:pt idx="433">
                  <c:v>1.28055928946441</c:v>
                </c:pt>
                <c:pt idx="434">
                  <c:v>1.2829425448943299</c:v>
                </c:pt>
                <c:pt idx="435">
                  <c:v>1.2853302358131</c:v>
                </c:pt>
                <c:pt idx="436">
                  <c:v>1.28772237047562</c:v>
                </c:pt>
                <c:pt idx="437">
                  <c:v>1.2901189571521801</c:v>
                </c:pt>
                <c:pt idx="438">
                  <c:v>1.2925200041284299</c:v>
                </c:pt>
                <c:pt idx="439">
                  <c:v>1.2949255197054601</c:v>
                </c:pt>
                <c:pt idx="440">
                  <c:v>1.29733551219981</c:v>
                </c:pt>
                <c:pt idx="441">
                  <c:v>1.2997499899435001</c:v>
                </c:pt>
                <c:pt idx="442">
                  <c:v>1.3021689612840399</c:v>
                </c:pt>
                <c:pt idx="443">
                  <c:v>1.3045924345844799</c:v>
                </c:pt>
                <c:pt idx="444">
                  <c:v>1.3070204182234599</c:v>
                </c:pt>
                <c:pt idx="445">
                  <c:v>1.3094529205951799</c:v>
                </c:pt>
                <c:pt idx="446">
                  <c:v>1.3118899501094801</c:v>
                </c:pt>
                <c:pt idx="447">
                  <c:v>1.31433151519185</c:v>
                </c:pt>
                <c:pt idx="448">
                  <c:v>1.3167776242834499</c:v>
                </c:pt>
                <c:pt idx="449">
                  <c:v>1.3192282858411799</c:v>
                </c:pt>
                <c:pt idx="450">
                  <c:v>1.3216835083376299</c:v>
                </c:pt>
                <c:pt idx="451">
                  <c:v>1.32414330026121</c:v>
                </c:pt>
                <c:pt idx="452">
                  <c:v>1.32660767011609</c:v>
                </c:pt>
                <c:pt idx="453">
                  <c:v>1.32907662642228</c:v>
                </c:pt>
                <c:pt idx="454">
                  <c:v>1.33155017771566</c:v>
                </c:pt>
                <c:pt idx="455">
                  <c:v>1.33402833254798</c:v>
                </c:pt>
                <c:pt idx="456">
                  <c:v>1.3365110994869001</c:v>
                </c:pt>
                <c:pt idx="457">
                  <c:v>1.3389984871160501</c:v>
                </c:pt>
                <c:pt idx="458">
                  <c:v>1.34149050403501</c:v>
                </c:pt>
                <c:pt idx="459">
                  <c:v>1.3439871588593799</c:v>
                </c:pt>
                <c:pt idx="460">
                  <c:v>1.3464884602207801</c:v>
                </c:pt>
                <c:pt idx="461">
                  <c:v>1.3489944167669199</c:v>
                </c:pt>
                <c:pt idx="462">
                  <c:v>1.35150503716157</c:v>
                </c:pt>
                <c:pt idx="463">
                  <c:v>1.3540203300846601</c:v>
                </c:pt>
                <c:pt idx="464">
                  <c:v>1.3565403042322499</c:v>
                </c:pt>
                <c:pt idx="465">
                  <c:v>1.3590649683165801</c:v>
                </c:pt>
                <c:pt idx="466">
                  <c:v>1.36159433106613</c:v>
                </c:pt>
                <c:pt idx="467">
                  <c:v>1.3641284012256001</c:v>
                </c:pt>
                <c:pt idx="468">
                  <c:v>1.3666671875559699</c:v>
                </c:pt>
                <c:pt idx="469">
                  <c:v>1.36921069883455</c:v>
                </c:pt>
                <c:pt idx="470">
                  <c:v>1.37175894385495</c:v>
                </c:pt>
                <c:pt idx="471">
                  <c:v>1.3743119314271699</c:v>
                </c:pt>
                <c:pt idx="472">
                  <c:v>1.37686967037758</c:v>
                </c:pt>
                <c:pt idx="473">
                  <c:v>1.3794321695490099</c:v>
                </c:pt>
                <c:pt idx="474">
                  <c:v>1.3819994378007301</c:v>
                </c:pt>
                <c:pt idx="475">
                  <c:v>1.3845714840084999</c:v>
                </c:pt>
                <c:pt idx="476">
                  <c:v>1.38714831706459</c:v>
                </c:pt>
                <c:pt idx="477">
                  <c:v>1.38972994587784</c:v>
                </c:pt>
                <c:pt idx="478">
                  <c:v>1.3923163793736499</c:v>
                </c:pt>
                <c:pt idx="479">
                  <c:v>1.3949076264940401</c:v>
                </c:pt>
                <c:pt idx="480">
                  <c:v>1.3975036961976699</c:v>
                </c:pt>
                <c:pt idx="481">
                  <c:v>1.40010459745988</c:v>
                </c:pt>
                <c:pt idx="482">
                  <c:v>1.4027103392727001</c:v>
                </c:pt>
                <c:pt idx="483">
                  <c:v>1.4053209306449099</c:v>
                </c:pt>
                <c:pt idx="484">
                  <c:v>1.40793638060205</c:v>
                </c:pt>
                <c:pt idx="485">
                  <c:v>1.4105566981864499</c:v>
                </c:pt>
                <c:pt idx="486">
                  <c:v>1.4131818924572901</c:v>
                </c:pt>
                <c:pt idx="487">
                  <c:v>1.41581197249058</c:v>
                </c:pt>
                <c:pt idx="488">
                  <c:v>1.41844694737924</c:v>
                </c:pt>
                <c:pt idx="489">
                  <c:v>1.42108682623312</c:v>
                </c:pt>
                <c:pt idx="490">
                  <c:v>1.4237316181790101</c:v>
                </c:pt>
                <c:pt idx="491">
                  <c:v>1.4263813323607</c:v>
                </c:pt>
                <c:pt idx="492">
                  <c:v>1.4290359779389601</c:v>
                </c:pt>
                <c:pt idx="493">
                  <c:v>1.43169556409167</c:v>
                </c:pt>
                <c:pt idx="494">
                  <c:v>1.43436010001374</c:v>
                </c:pt>
                <c:pt idx="495">
                  <c:v>1.4370295949172101</c:v>
                </c:pt>
                <c:pt idx="496">
                  <c:v>1.4397040580312801</c:v>
                </c:pt>
                <c:pt idx="497">
                  <c:v>1.4423834986022901</c:v>
                </c:pt>
                <c:pt idx="498">
                  <c:v>1.4450679258938299</c:v>
                </c:pt>
                <c:pt idx="499">
                  <c:v>1.44775734918671</c:v>
                </c:pt>
                <c:pt idx="500">
                  <c:v>1.450451777779</c:v>
                </c:pt>
                <c:pt idx="501">
                  <c:v>1.4531512209860999</c:v>
                </c:pt>
                <c:pt idx="502">
                  <c:v>1.4558556881407301</c:v>
                </c:pt>
                <c:pt idx="503">
                  <c:v>1.45856518859299</c:v>
                </c:pt>
                <c:pt idx="504">
                  <c:v>1.4612797317103601</c:v>
                </c:pt>
                <c:pt idx="505">
                  <c:v>1.46399932687779</c:v>
                </c:pt>
                <c:pt idx="506">
                  <c:v>1.46672398349767</c:v>
                </c:pt>
                <c:pt idx="507">
                  <c:v>1.46945371098989</c:v>
                </c:pt>
                <c:pt idx="508">
                  <c:v>1.47218851879188</c:v>
                </c:pt>
                <c:pt idx="509">
                  <c:v>1.47492841635863</c:v>
                </c:pt>
                <c:pt idx="510">
                  <c:v>1.4776734131627201</c:v>
                </c:pt>
                <c:pt idx="511">
                  <c:v>1.4804235186943799</c:v>
                </c:pt>
                <c:pt idx="512">
                  <c:v>1.48317874246148</c:v>
                </c:pt>
                <c:pt idx="513">
                  <c:v>1.48593909398959</c:v>
                </c:pt>
                <c:pt idx="514">
                  <c:v>1.48870458282203</c:v>
                </c:pt>
                <c:pt idx="515">
                  <c:v>1.4914752185198401</c:v>
                </c:pt>
                <c:pt idx="516">
                  <c:v>1.4942510106619</c:v>
                </c:pt>
                <c:pt idx="517">
                  <c:v>1.4970319688448801</c:v>
                </c:pt>
                <c:pt idx="518">
                  <c:v>1.4998181026833299</c:v>
                </c:pt>
                <c:pt idx="519">
                  <c:v>1.5026094218096899</c:v>
                </c:pt>
                <c:pt idx="520">
                  <c:v>1.5054059358743199</c:v>
                </c:pt>
                <c:pt idx="521">
                  <c:v>1.5082076545455501</c:v>
                </c:pt>
                <c:pt idx="522">
                  <c:v>1.5110145875097001</c:v>
                </c:pt>
                <c:pt idx="523">
                  <c:v>1.51382674447111</c:v>
                </c:pt>
                <c:pt idx="524">
                  <c:v>1.5166441351522</c:v>
                </c:pt>
                <c:pt idx="525">
                  <c:v>1.51946676929347</c:v>
                </c:pt>
                <c:pt idx="526">
                  <c:v>1.52229465665355</c:v>
                </c:pt>
                <c:pt idx="527">
                  <c:v>1.52512780700923</c:v>
                </c:pt>
                <c:pt idx="528">
                  <c:v>1.5279662301554899</c:v>
                </c:pt>
                <c:pt idx="529">
                  <c:v>1.53080993590556</c:v>
                </c:pt>
                <c:pt idx="530">
                  <c:v>1.5336589340909199</c:v>
                </c:pt>
                <c:pt idx="531">
                  <c:v>1.5365132345613399</c:v>
                </c:pt>
                <c:pt idx="532">
                  <c:v>1.5393728471849299</c:v>
                </c:pt>
                <c:pt idx="533">
                  <c:v>1.5422377818481801</c:v>
                </c:pt>
                <c:pt idx="534">
                  <c:v>1.5451080484559501</c:v>
                </c:pt>
                <c:pt idx="535">
                  <c:v>1.5479836569315599</c:v>
                </c:pt>
                <c:pt idx="536">
                  <c:v>1.5508646172167699</c:v>
                </c:pt>
                <c:pt idx="537">
                  <c:v>1.55375093927188</c:v>
                </c:pt>
                <c:pt idx="538">
                  <c:v>1.5566426330756999</c:v>
                </c:pt>
                <c:pt idx="539">
                  <c:v>1.55953970862562</c:v>
                </c:pt>
                <c:pt idx="540">
                  <c:v>1.5624421759376299</c:v>
                </c:pt>
                <c:pt idx="541">
                  <c:v>1.56535004504637</c:v>
                </c:pt>
                <c:pt idx="542">
                  <c:v>1.5682633260051499</c:v>
                </c:pt>
                <c:pt idx="543">
                  <c:v>1.5711820288859899</c:v>
                </c:pt>
                <c:pt idx="544">
                  <c:v>1.5741061637796601</c:v>
                </c:pt>
                <c:pt idx="545">
                  <c:v>1.5770357407957101</c:v>
                </c:pt>
                <c:pt idx="546">
                  <c:v>1.5799707700625001</c:v>
                </c:pt>
                <c:pt idx="547">
                  <c:v>1.5829112617272301</c:v>
                </c:pt>
                <c:pt idx="548">
                  <c:v>1.58585722595601</c:v>
                </c:pt>
                <c:pt idx="549">
                  <c:v>1.58880867293386</c:v>
                </c:pt>
                <c:pt idx="550">
                  <c:v>1.5917656128647399</c:v>
                </c:pt>
                <c:pt idx="551">
                  <c:v>1.5947280559716199</c:v>
                </c:pt>
                <c:pt idx="552">
                  <c:v>1.5976960124964801</c:v>
                </c:pt>
                <c:pt idx="553">
                  <c:v>1.6006694927003899</c:v>
                </c:pt>
                <c:pt idx="554">
                  <c:v>1.60364850686348</c:v>
                </c:pt>
                <c:pt idx="555">
                  <c:v>1.60663306528503</c:v>
                </c:pt>
                <c:pt idx="556">
                  <c:v>1.60962317828349</c:v>
                </c:pt>
                <c:pt idx="557">
                  <c:v>1.61261885619652</c:v>
                </c:pt>
                <c:pt idx="558">
                  <c:v>1.6156201093810101</c:v>
                </c:pt>
                <c:pt idx="559">
                  <c:v>1.6186269482131099</c:v>
                </c:pt>
                <c:pt idx="560">
                  <c:v>1.62163938308831</c:v>
                </c:pt>
                <c:pt idx="561">
                  <c:v>1.62465742442144</c:v>
                </c:pt>
                <c:pt idx="562">
                  <c:v>1.6276810826466901</c:v>
                </c:pt>
                <c:pt idx="563">
                  <c:v>1.63071036821771</c:v>
                </c:pt>
                <c:pt idx="564">
                  <c:v>1.6337452916075501</c:v>
                </c:pt>
                <c:pt idx="565">
                  <c:v>1.6367858633088199</c:v>
                </c:pt>
                <c:pt idx="566">
                  <c:v>1.63983209383359</c:v>
                </c:pt>
                <c:pt idx="567">
                  <c:v>1.64288399371354</c:v>
                </c:pt>
                <c:pt idx="568">
                  <c:v>1.6459415734999401</c:v>
                </c:pt>
                <c:pt idx="569">
                  <c:v>1.6490048437636899</c:v>
                </c:pt>
                <c:pt idx="570">
                  <c:v>1.65207381509535</c:v>
                </c:pt>
                <c:pt idx="571">
                  <c:v>1.65514849810523</c:v>
                </c:pt>
                <c:pt idx="572">
                  <c:v>1.6582289034233599</c:v>
                </c:pt>
                <c:pt idx="573">
                  <c:v>1.6613150416995399</c:v>
                </c:pt>
                <c:pt idx="574">
                  <c:v>1.66440692360342</c:v>
                </c:pt>
                <c:pt idx="575">
                  <c:v>1.66750455982449</c:v>
                </c:pt>
                <c:pt idx="576">
                  <c:v>1.67060796107215</c:v>
                </c:pt>
                <c:pt idx="577">
                  <c:v>1.6737171380757101</c:v>
                </c:pt>
                <c:pt idx="578">
                  <c:v>1.6768321015844601</c:v>
                </c:pt>
                <c:pt idx="579">
                  <c:v>1.6799528623677</c:v>
                </c:pt>
                <c:pt idx="580">
                  <c:v>1.6830794312147499</c:v>
                </c:pt>
                <c:pt idx="581">
                  <c:v>1.6862118189350499</c:v>
                </c:pt>
                <c:pt idx="582">
                  <c:v>1.68935003635813</c:v>
                </c:pt>
                <c:pt idx="583">
                  <c:v>1.6924940943336599</c:v>
                </c:pt>
                <c:pt idx="584">
                  <c:v>1.6956440037315501</c:v>
                </c:pt>
                <c:pt idx="585">
                  <c:v>1.69879977544189</c:v>
                </c:pt>
                <c:pt idx="586">
                  <c:v>1.7019614203750699</c:v>
                </c:pt>
                <c:pt idx="587">
                  <c:v>1.7051289494617701</c:v>
                </c:pt>
                <c:pt idx="588">
                  <c:v>1.7083023736530301</c:v>
                </c:pt>
                <c:pt idx="589">
                  <c:v>1.7114817039202399</c:v>
                </c:pt>
                <c:pt idx="590">
                  <c:v>1.7146669512552499</c:v>
                </c:pt>
                <c:pt idx="591">
                  <c:v>1.7178581266703199</c:v>
                </c:pt>
                <c:pt idx="592">
                  <c:v>1.72105524119826</c:v>
                </c:pt>
                <c:pt idx="593">
                  <c:v>1.72425830589235</c:v>
                </c:pt>
                <c:pt idx="594">
                  <c:v>1.7274673318264999</c:v>
                </c:pt>
                <c:pt idx="595">
                  <c:v>1.7306823300951999</c:v>
                </c:pt>
                <c:pt idx="596">
                  <c:v>1.73390331181358</c:v>
                </c:pt>
                <c:pt idx="597">
                  <c:v>1.7371302881174799</c:v>
                </c:pt>
                <c:pt idx="598">
                  <c:v>1.7403632701634499</c:v>
                </c:pt>
                <c:pt idx="599">
                  <c:v>1.7436022691288</c:v>
                </c:pt>
                <c:pt idx="600">
                  <c:v>1.7468472962116699</c:v>
                </c:pt>
                <c:pt idx="601">
                  <c:v>1.750098362631</c:v>
                </c:pt>
                <c:pt idx="602">
                  <c:v>1.75335547962664</c:v>
                </c:pt>
                <c:pt idx="603">
                  <c:v>1.75661865845934</c:v>
                </c:pt>
                <c:pt idx="604">
                  <c:v>1.75988791041083</c:v>
                </c:pt>
                <c:pt idx="605">
                  <c:v>1.7631632467838101</c:v>
                </c:pt>
                <c:pt idx="606">
                  <c:v>1.7664446789020301</c:v>
                </c:pt>
                <c:pt idx="607">
                  <c:v>1.7697322181103201</c:v>
                </c:pt>
                <c:pt idx="608">
                  <c:v>1.77302587577461</c:v>
                </c:pt>
                <c:pt idx="609">
                  <c:v>1.7763256632819899</c:v>
                </c:pt>
                <c:pt idx="610">
                  <c:v>1.77963159204074</c:v>
                </c:pt>
                <c:pt idx="611">
                  <c:v>1.7829436734803801</c:v>
                </c:pt>
                <c:pt idx="612">
                  <c:v>1.78626191905169</c:v>
                </c:pt>
                <c:pt idx="613">
                  <c:v>1.78958634022677</c:v>
                </c:pt>
                <c:pt idx="614">
                  <c:v>1.7929169484990699</c:v>
                </c:pt>
                <c:pt idx="615">
                  <c:v>1.7962537553834299</c:v>
                </c:pt>
                <c:pt idx="616">
                  <c:v>1.7995967724161099</c:v>
                </c:pt>
                <c:pt idx="617">
                  <c:v>1.8029460111548501</c:v>
                </c:pt>
                <c:pt idx="618">
                  <c:v>1.8063014831788999</c:v>
                </c:pt>
                <c:pt idx="619">
                  <c:v>1.80966320008907</c:v>
                </c:pt>
                <c:pt idx="620">
                  <c:v>1.81303117350774</c:v>
                </c:pt>
                <c:pt idx="621">
                  <c:v>1.8164054150789199</c:v>
                </c:pt>
                <c:pt idx="622">
                  <c:v>1.81978593646832</c:v>
                </c:pt>
                <c:pt idx="623">
                  <c:v>1.8231727493633301</c:v>
                </c:pt>
                <c:pt idx="624">
                  <c:v>1.8265658654731101</c:v>
                </c:pt>
                <c:pt idx="625">
                  <c:v>1.8299652965286</c:v>
                </c:pt>
                <c:pt idx="626">
                  <c:v>1.8333710542825701</c:v>
                </c:pt>
                <c:pt idx="627">
                  <c:v>1.8367831505096901</c:v>
                </c:pt>
                <c:pt idx="628">
                  <c:v>1.84020159700651</c:v>
                </c:pt>
                <c:pt idx="629">
                  <c:v>1.8436264055915601</c:v>
                </c:pt>
                <c:pt idx="630">
                  <c:v>1.8470575881053399</c:v>
                </c:pt>
                <c:pt idx="631">
                  <c:v>1.85049515641042</c:v>
                </c:pt>
                <c:pt idx="632">
                  <c:v>1.8539391223914099</c:v>
                </c:pt>
                <c:pt idx="633">
                  <c:v>1.85738949795507</c:v>
                </c:pt>
                <c:pt idx="634">
                  <c:v>1.8608462950303</c:v>
                </c:pt>
                <c:pt idx="635">
                  <c:v>1.8643095255682101</c:v>
                </c:pt>
                <c:pt idx="636">
                  <c:v>1.8677792015421599</c:v>
                </c:pt>
                <c:pt idx="637">
                  <c:v>1.8712553349477701</c:v>
                </c:pt>
                <c:pt idx="638">
                  <c:v>1.874737937803</c:v>
                </c:pt>
                <c:pt idx="639">
                  <c:v>1.87822702214818</c:v>
                </c:pt>
                <c:pt idx="640">
                  <c:v>1.8817226000460501</c:v>
                </c:pt>
                <c:pt idx="641">
                  <c:v>1.8852246835817901</c:v>
                </c:pt>
                <c:pt idx="642">
                  <c:v>1.88873328486307</c:v>
                </c:pt>
                <c:pt idx="643">
                  <c:v>1.8922484160201001</c:v>
                </c:pt>
                <c:pt idx="644">
                  <c:v>1.8957700892056699</c:v>
                </c:pt>
                <c:pt idx="645">
                  <c:v>1.89929831659519</c:v>
                </c:pt>
                <c:pt idx="646">
                  <c:v>1.9028331103867</c:v>
                </c:pt>
                <c:pt idx="647">
                  <c:v>1.9063744828009901</c:v>
                </c:pt>
                <c:pt idx="648">
                  <c:v>1.90992244608155</c:v>
                </c:pt>
                <c:pt idx="649">
                  <c:v>1.9134770124946801</c:v>
                </c:pt>
                <c:pt idx="650">
                  <c:v>1.9170381943295101</c:v>
                </c:pt>
                <c:pt idx="651">
                  <c:v>1.9206060038980199</c:v>
                </c:pt>
                <c:pt idx="652">
                  <c:v>1.9241804535351399</c:v>
                </c:pt>
                <c:pt idx="653">
                  <c:v>1.92776155559872</c:v>
                </c:pt>
                <c:pt idx="654">
                  <c:v>1.9313493224696301</c:v>
                </c:pt>
                <c:pt idx="655">
                  <c:v>1.9349437665517699</c:v>
                </c:pt>
                <c:pt idx="656">
                  <c:v>1.93854490027215</c:v>
                </c:pt>
                <c:pt idx="657">
                  <c:v>1.9421527360808699</c:v>
                </c:pt>
                <c:pt idx="658">
                  <c:v>1.9457672864512301</c:v>
                </c:pt>
                <c:pt idx="659">
                  <c:v>1.9493885638797399</c:v>
                </c:pt>
                <c:pt idx="660">
                  <c:v>1.9530165808861499</c:v>
                </c:pt>
                <c:pt idx="661">
                  <c:v>1.9566513500135301</c:v>
                </c:pt>
                <c:pt idx="662">
                  <c:v>1.96029288382828</c:v>
                </c:pt>
                <c:pt idx="663">
                  <c:v>1.9639411949202099</c:v>
                </c:pt>
                <c:pt idx="664">
                  <c:v>1.9675962959025299</c:v>
                </c:pt>
                <c:pt idx="665">
                  <c:v>1.97125819941194</c:v>
                </c:pt>
                <c:pt idx="666">
                  <c:v>1.9749269181086699</c:v>
                </c:pt>
                <c:pt idx="667">
                  <c:v>1.9786024646764899</c:v>
                </c:pt>
                <c:pt idx="668">
                  <c:v>1.98228485182279</c:v>
                </c:pt>
                <c:pt idx="669">
                  <c:v>1.98597409227861</c:v>
                </c:pt>
                <c:pt idx="670">
                  <c:v>1.98967019879866</c:v>
                </c:pt>
                <c:pt idx="671">
                  <c:v>1.9933731841614299</c:v>
                </c:pt>
                <c:pt idx="672">
                  <c:v>1.9970830611691499</c:v>
                </c:pt>
                <c:pt idx="673">
                  <c:v>2.0007998426479099</c:v>
                </c:pt>
                <c:pt idx="674">
                  <c:v>2.0045235414476599</c:v>
                </c:pt>
                <c:pt idx="675">
                  <c:v>2.0082541704422399</c:v>
                </c:pt>
                <c:pt idx="676">
                  <c:v>2.01199174252949</c:v>
                </c:pt>
                <c:pt idx="677">
                  <c:v>2.0157362706312298</c:v>
                </c:pt>
                <c:pt idx="678">
                  <c:v>2.01948776769333</c:v>
                </c:pt>
                <c:pt idx="679">
                  <c:v>2.0232462466857699</c:v>
                </c:pt>
                <c:pt idx="680">
                  <c:v>2.0270117206026299</c:v>
                </c:pt>
                <c:pt idx="681">
                  <c:v>2.0307842024622298</c:v>
                </c:pt>
                <c:pt idx="682">
                  <c:v>2.03456370530707</c:v>
                </c:pt>
                <c:pt idx="683">
                  <c:v>2.0383502422039501</c:v>
                </c:pt>
                <c:pt idx="684">
                  <c:v>2.04214382624397</c:v>
                </c:pt>
                <c:pt idx="685">
                  <c:v>2.04594447054262</c:v>
                </c:pt>
                <c:pt idx="686">
                  <c:v>2.04975218823976</c:v>
                </c:pt>
                <c:pt idx="687">
                  <c:v>2.0535669924997499</c:v>
                </c:pt>
                <c:pt idx="688">
                  <c:v>2.0573888965114202</c:v>
                </c:pt>
                <c:pt idx="689">
                  <c:v>2.0612179134881501</c:v>
                </c:pt>
                <c:pt idx="690">
                  <c:v>2.0650540566679298</c:v>
                </c:pt>
                <c:pt idx="691">
                  <c:v>2.0688973393133501</c:v>
                </c:pt>
                <c:pt idx="692">
                  <c:v>2.07274777471173</c:v>
                </c:pt>
                <c:pt idx="693">
                  <c:v>2.07660537617507</c:v>
                </c:pt>
                <c:pt idx="694">
                  <c:v>2.0804701570401898</c:v>
                </c:pt>
                <c:pt idx="695">
                  <c:v>2.08434213066871</c:v>
                </c:pt>
                <c:pt idx="696">
                  <c:v>2.0882213104471101</c:v>
                </c:pt>
                <c:pt idx="697">
                  <c:v>2.0921077097867902</c:v>
                </c:pt>
                <c:pt idx="698">
                  <c:v>2.0960013421241301</c:v>
                </c:pt>
                <c:pt idx="699">
                  <c:v>2.0999022209204798</c:v>
                </c:pt>
                <c:pt idx="700">
                  <c:v>2.1038103596622699</c:v>
                </c:pt>
              </c:numCache>
            </c:numRef>
          </c:yVal>
          <c:smooth val="0"/>
        </c:ser>
        <c:ser>
          <c:idx val="2"/>
          <c:order val="2"/>
          <c:tx>
            <c:strRef>
              <c:f>Microsoft_Excel_Worksheet1!$D$1</c:f>
              <c:strCache>
                <c:ptCount val="1"/>
                <c:pt idx="0">
                  <c:v>upper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Microsoft_Excel_Worksheet1!$D$2:$D$10002</c:f>
              <c:numCache>
                <c:formatCode>General</c:formatCode>
                <c:ptCount val="10001"/>
                <c:pt idx="0">
                  <c:v>0.57245988368225897</c:v>
                </c:pt>
                <c:pt idx="1">
                  <c:v>0.57352529169375999</c:v>
                </c:pt>
                <c:pt idx="2">
                  <c:v>0.57459268254155105</c:v>
                </c:pt>
                <c:pt idx="3">
                  <c:v>0.57566205991589603</c:v>
                </c:pt>
                <c:pt idx="4">
                  <c:v>0.57673342751392997</c:v>
                </c:pt>
                <c:pt idx="5">
                  <c:v>0.57780678903967098</c:v>
                </c:pt>
                <c:pt idx="6">
                  <c:v>0.57888214820402495</c:v>
                </c:pt>
                <c:pt idx="7">
                  <c:v>0.57995950872480895</c:v>
                </c:pt>
                <c:pt idx="8">
                  <c:v>0.58103887432675705</c:v>
                </c:pt>
                <c:pt idx="9">
                  <c:v>0.58212024874153701</c:v>
                </c:pt>
                <c:pt idx="10">
                  <c:v>0.58320363570776002</c:v>
                </c:pt>
                <c:pt idx="11">
                  <c:v>0.58428903897099504</c:v>
                </c:pt>
                <c:pt idx="12">
                  <c:v>0.58537646228378304</c:v>
                </c:pt>
                <c:pt idx="13">
                  <c:v>0.58646590940565002</c:v>
                </c:pt>
                <c:pt idx="14">
                  <c:v>0.58755738410311598</c:v>
                </c:pt>
                <c:pt idx="15">
                  <c:v>0.58865089014971195</c:v>
                </c:pt>
                <c:pt idx="16">
                  <c:v>0.58974643132599402</c:v>
                </c:pt>
                <c:pt idx="17">
                  <c:v>0.59084401141955001</c:v>
                </c:pt>
                <c:pt idx="18">
                  <c:v>0.59194363422502105</c:v>
                </c:pt>
                <c:pt idx="19">
                  <c:v>0.593045303544108</c:v>
                </c:pt>
                <c:pt idx="20">
                  <c:v>0.59414902318558704</c:v>
                </c:pt>
                <c:pt idx="21">
                  <c:v>0.59525479696532602</c:v>
                </c:pt>
                <c:pt idx="22">
                  <c:v>0.59636262870628998</c:v>
                </c:pt>
                <c:pt idx="23">
                  <c:v>0.59747252223856095</c:v>
                </c:pt>
                <c:pt idx="24">
                  <c:v>0.59858448139935105</c:v>
                </c:pt>
                <c:pt idx="25">
                  <c:v>0.599698510033011</c:v>
                </c:pt>
                <c:pt idx="26">
                  <c:v>0.60081461199104602</c:v>
                </c:pt>
                <c:pt idx="27">
                  <c:v>0.60193279113213405</c:v>
                </c:pt>
                <c:pt idx="28">
                  <c:v>0.60305305132212705</c:v>
                </c:pt>
                <c:pt idx="29">
                  <c:v>0.60417539643407903</c:v>
                </c:pt>
                <c:pt idx="30">
                  <c:v>0.60529983034824697</c:v>
                </c:pt>
                <c:pt idx="31">
                  <c:v>0.606426356952112</c:v>
                </c:pt>
                <c:pt idx="32">
                  <c:v>0.60755498014039</c:v>
                </c:pt>
                <c:pt idx="33">
                  <c:v>0.60868570381504405</c:v>
                </c:pt>
                <c:pt idx="34">
                  <c:v>0.609818531885301</c:v>
                </c:pt>
                <c:pt idx="35">
                  <c:v>0.61095346826766195</c:v>
                </c:pt>
                <c:pt idx="36">
                  <c:v>0.61209051688591598</c:v>
                </c:pt>
                <c:pt idx="37">
                  <c:v>0.61322968167115799</c:v>
                </c:pt>
                <c:pt idx="38">
                  <c:v>0.61437096656179602</c:v>
                </c:pt>
                <c:pt idx="39">
                  <c:v>0.61551437550357002</c:v>
                </c:pt>
                <c:pt idx="40">
                  <c:v>0.61665991244956198</c:v>
                </c:pt>
                <c:pt idx="41">
                  <c:v>0.61780758136020997</c:v>
                </c:pt>
                <c:pt idx="42">
                  <c:v>0.61895738620332597</c:v>
                </c:pt>
                <c:pt idx="43">
                  <c:v>0.62010933095410503</c:v>
                </c:pt>
                <c:pt idx="44">
                  <c:v>0.62126341959513998</c:v>
                </c:pt>
                <c:pt idx="45">
                  <c:v>0.62241965611643402</c:v>
                </c:pt>
                <c:pt idx="46">
                  <c:v>0.62357804451542098</c:v>
                </c:pt>
                <c:pt idx="47">
                  <c:v>0.62473858879696897</c:v>
                </c:pt>
                <c:pt idx="48">
                  <c:v>0.62590129297340302</c:v>
                </c:pt>
                <c:pt idx="49">
                  <c:v>0.62706616106451596</c:v>
                </c:pt>
                <c:pt idx="50">
                  <c:v>0.62823319709757797</c:v>
                </c:pt>
                <c:pt idx="51">
                  <c:v>0.62940240510735801</c:v>
                </c:pt>
                <c:pt idx="52">
                  <c:v>0.63057378913613304</c:v>
                </c:pt>
                <c:pt idx="53">
                  <c:v>0.63174735323370301</c:v>
                </c:pt>
                <c:pt idx="54">
                  <c:v>0.63292310145740505</c:v>
                </c:pt>
                <c:pt idx="55">
                  <c:v>0.63410103787212801</c:v>
                </c:pt>
                <c:pt idx="56">
                  <c:v>0.63528116655032396</c:v>
                </c:pt>
                <c:pt idx="57">
                  <c:v>0.63646349157202797</c:v>
                </c:pt>
                <c:pt idx="58">
                  <c:v>0.63764801702486396</c:v>
                </c:pt>
                <c:pt idx="59">
                  <c:v>0.63883474700406595</c:v>
                </c:pt>
                <c:pt idx="60">
                  <c:v>0.64002368561249101</c:v>
                </c:pt>
                <c:pt idx="61">
                  <c:v>0.64121483696062698</c:v>
                </c:pt>
                <c:pt idx="62">
                  <c:v>0.64240820516661801</c:v>
                </c:pt>
                <c:pt idx="63">
                  <c:v>0.64360379435626902</c:v>
                </c:pt>
                <c:pt idx="64">
                  <c:v>0.64480160866306202</c:v>
                </c:pt>
                <c:pt idx="65">
                  <c:v>0.64600165222817596</c:v>
                </c:pt>
                <c:pt idx="66">
                  <c:v>0.64720392920049497</c:v>
                </c:pt>
                <c:pt idx="67">
                  <c:v>0.64840844373662299</c:v>
                </c:pt>
                <c:pt idx="68">
                  <c:v>0.649615200000903</c:v>
                </c:pt>
                <c:pt idx="69">
                  <c:v>0.65082420216542503</c:v>
                </c:pt>
                <c:pt idx="70">
                  <c:v>0.65203545441004795</c:v>
                </c:pt>
                <c:pt idx="71">
                  <c:v>0.65324896092240503</c:v>
                </c:pt>
                <c:pt idx="72">
                  <c:v>0.65446472589792604</c:v>
                </c:pt>
                <c:pt idx="73">
                  <c:v>0.65568275353984895</c:v>
                </c:pt>
                <c:pt idx="74">
                  <c:v>0.65690304805923305</c:v>
                </c:pt>
                <c:pt idx="75">
                  <c:v>0.65812561367497602</c:v>
                </c:pt>
                <c:pt idx="76">
                  <c:v>0.65935045461382702</c:v>
                </c:pt>
                <c:pt idx="77">
                  <c:v>0.66057757511040105</c:v>
                </c:pt>
                <c:pt idx="78">
                  <c:v>0.66180697940719502</c:v>
                </c:pt>
                <c:pt idx="79">
                  <c:v>0.66303867175460096</c:v>
                </c:pt>
                <c:pt idx="80">
                  <c:v>0.66427265641092104</c:v>
                </c:pt>
                <c:pt idx="81">
                  <c:v>0.66550893764238295</c:v>
                </c:pt>
                <c:pt idx="82">
                  <c:v>0.66674751972315605</c:v>
                </c:pt>
                <c:pt idx="83">
                  <c:v>0.66798840693536199</c:v>
                </c:pt>
                <c:pt idx="84">
                  <c:v>0.66923160356909195</c:v>
                </c:pt>
                <c:pt idx="85">
                  <c:v>0.67047711392242204</c:v>
                </c:pt>
                <c:pt idx="86">
                  <c:v>0.67172494230142898</c:v>
                </c:pt>
                <c:pt idx="87">
                  <c:v>0.67297509302020098</c:v>
                </c:pt>
                <c:pt idx="88">
                  <c:v>0.67422757040085701</c:v>
                </c:pt>
                <c:pt idx="89">
                  <c:v>0.67548237877355899</c:v>
                </c:pt>
                <c:pt idx="90">
                  <c:v>0.67673952247652802</c:v>
                </c:pt>
                <c:pt idx="91">
                  <c:v>0.67799900585605899</c:v>
                </c:pt>
                <c:pt idx="92">
                  <c:v>0.67926083326653697</c:v>
                </c:pt>
                <c:pt idx="93">
                  <c:v>0.68052500907044899</c:v>
                </c:pt>
                <c:pt idx="94">
                  <c:v>0.68179153763840294</c:v>
                </c:pt>
                <c:pt idx="95">
                  <c:v>0.68306042334913897</c:v>
                </c:pt>
                <c:pt idx="96">
                  <c:v>0.68433167058954802</c:v>
                </c:pt>
                <c:pt idx="97">
                  <c:v>0.68560528375468399</c:v>
                </c:pt>
                <c:pt idx="98">
                  <c:v>0.68688126724778398</c:v>
                </c:pt>
                <c:pt idx="99">
                  <c:v>0.68815962548027498</c:v>
                </c:pt>
                <c:pt idx="100">
                  <c:v>0.689440362871798</c:v>
                </c:pt>
                <c:pt idx="101">
                  <c:v>0.69072348385021798</c:v>
                </c:pt>
                <c:pt idx="102">
                  <c:v>0.69200899285163897</c:v>
                </c:pt>
                <c:pt idx="103">
                  <c:v>0.69329689432042496</c:v>
                </c:pt>
                <c:pt idx="104">
                  <c:v>0.69458719270920899</c:v>
                </c:pt>
                <c:pt idx="105">
                  <c:v>0.69587989247890902</c:v>
                </c:pt>
                <c:pt idx="106">
                  <c:v>0.69717499809874905</c:v>
                </c:pt>
                <c:pt idx="107">
                  <c:v>0.69847251404626898</c:v>
                </c:pt>
                <c:pt idx="108">
                  <c:v>0.69977244480734202</c:v>
                </c:pt>
                <c:pt idx="109">
                  <c:v>0.70107479487618896</c:v>
                </c:pt>
                <c:pt idx="110">
                  <c:v>0.70237956875539698</c:v>
                </c:pt>
                <c:pt idx="111">
                  <c:v>0.70368677095593202</c:v>
                </c:pt>
                <c:pt idx="112">
                  <c:v>0.70499640599715396</c:v>
                </c:pt>
                <c:pt idx="113">
                  <c:v>0.70630847840683597</c:v>
                </c:pt>
                <c:pt idx="114">
                  <c:v>0.70762299272117701</c:v>
                </c:pt>
                <c:pt idx="115">
                  <c:v>0.70893995348481798</c:v>
                </c:pt>
                <c:pt idx="116">
                  <c:v>0.71025936525085798</c:v>
                </c:pt>
                <c:pt idx="117">
                  <c:v>0.71158123258087103</c:v>
                </c:pt>
                <c:pt idx="118">
                  <c:v>0.71290556004491801</c:v>
                </c:pt>
                <c:pt idx="119">
                  <c:v>0.714232352221569</c:v>
                </c:pt>
                <c:pt idx="120">
                  <c:v>0.71556161369791205</c:v>
                </c:pt>
                <c:pt idx="121">
                  <c:v>0.71689334906957303</c:v>
                </c:pt>
                <c:pt idx="122">
                  <c:v>0.71822756294073198</c:v>
                </c:pt>
                <c:pt idx="123">
                  <c:v>0.71956425992413697</c:v>
                </c:pt>
                <c:pt idx="124">
                  <c:v>0.72090344464112099</c:v>
                </c:pt>
                <c:pt idx="125">
                  <c:v>0.72224512172161703</c:v>
                </c:pt>
                <c:pt idx="126">
                  <c:v>0.72358929580417597</c:v>
                </c:pt>
                <c:pt idx="127">
                  <c:v>0.72493597153597999</c:v>
                </c:pt>
                <c:pt idx="128">
                  <c:v>0.72628515357286305</c:v>
                </c:pt>
                <c:pt idx="129">
                  <c:v>0.72763684657932204</c:v>
                </c:pt>
                <c:pt idx="130">
                  <c:v>0.72899105522853302</c:v>
                </c:pt>
                <c:pt idx="131">
                  <c:v>0.73034778420237501</c:v>
                </c:pt>
                <c:pt idx="132">
                  <c:v>0.73170703819143501</c:v>
                </c:pt>
                <c:pt idx="133">
                  <c:v>0.73306882189503197</c:v>
                </c:pt>
                <c:pt idx="134">
                  <c:v>0.73443314002122995</c:v>
                </c:pt>
                <c:pt idx="135">
                  <c:v>0.73579999728685697</c:v>
                </c:pt>
                <c:pt idx="136">
                  <c:v>0.73716939841751805</c:v>
                </c:pt>
                <c:pt idx="137">
                  <c:v>0.73854134814761196</c:v>
                </c:pt>
                <c:pt idx="138">
                  <c:v>0.73991585122035197</c:v>
                </c:pt>
                <c:pt idx="139">
                  <c:v>0.74129291238777695</c:v>
                </c:pt>
                <c:pt idx="140">
                  <c:v>0.74267253641076902</c:v>
                </c:pt>
                <c:pt idx="141">
                  <c:v>0.74405472805907202</c:v>
                </c:pt>
                <c:pt idx="142">
                  <c:v>0.745439492111308</c:v>
                </c:pt>
                <c:pt idx="143">
                  <c:v>0.74682683335498901</c:v>
                </c:pt>
                <c:pt idx="144">
                  <c:v>0.74821675658653897</c:v>
                </c:pt>
                <c:pt idx="145">
                  <c:v>0.749609266611311</c:v>
                </c:pt>
                <c:pt idx="146">
                  <c:v>0.75100436824359695</c:v>
                </c:pt>
                <c:pt idx="147">
                  <c:v>0.75240206630665196</c:v>
                </c:pt>
                <c:pt idx="148">
                  <c:v>0.75380236563270697</c:v>
                </c:pt>
                <c:pt idx="149">
                  <c:v>0.75520527106298496</c:v>
                </c:pt>
                <c:pt idx="150">
                  <c:v>0.75661078744772003</c:v>
                </c:pt>
                <c:pt idx="151">
                  <c:v>0.75801891964617296</c:v>
                </c:pt>
                <c:pt idx="152">
                  <c:v>0.75942967252664795</c:v>
                </c:pt>
                <c:pt idx="153">
                  <c:v>0.76084305096650795</c:v>
                </c:pt>
                <c:pt idx="154">
                  <c:v>0.762259059852198</c:v>
                </c:pt>
                <c:pt idx="155">
                  <c:v>0.76367770407925395</c:v>
                </c:pt>
                <c:pt idx="156">
                  <c:v>0.76509898855231995</c:v>
                </c:pt>
                <c:pt idx="157">
                  <c:v>0.76652291818517504</c:v>
                </c:pt>
                <c:pt idx="158">
                  <c:v>0.76794949790073697</c:v>
                </c:pt>
                <c:pt idx="159">
                  <c:v>0.76937873263108902</c:v>
                </c:pt>
                <c:pt idx="160">
                  <c:v>0.77081062731749295</c:v>
                </c:pt>
                <c:pt idx="161">
                  <c:v>0.772245186910407</c:v>
                </c:pt>
                <c:pt idx="162">
                  <c:v>0.77368241636950197</c:v>
                </c:pt>
                <c:pt idx="163">
                  <c:v>0.77512232066367803</c:v>
                </c:pt>
                <c:pt idx="164">
                  <c:v>0.77656490477108697</c:v>
                </c:pt>
                <c:pt idx="165">
                  <c:v>0.77801017367914105</c:v>
                </c:pt>
                <c:pt idx="166">
                  <c:v>0.77945813238453698</c:v>
                </c:pt>
                <c:pt idx="167">
                  <c:v>0.78090878589326995</c:v>
                </c:pt>
                <c:pt idx="168">
                  <c:v>0.78236213922065301</c:v>
                </c:pt>
                <c:pt idx="169">
                  <c:v>0.78381819739133096</c:v>
                </c:pt>
                <c:pt idx="170">
                  <c:v>0.78527696543930403</c:v>
                </c:pt>
                <c:pt idx="171">
                  <c:v>0.78673844840793605</c:v>
                </c:pt>
                <c:pt idx="172">
                  <c:v>0.78820265134998102</c:v>
                </c:pt>
                <c:pt idx="173">
                  <c:v>0.78966957932759496</c:v>
                </c:pt>
                <c:pt idx="174">
                  <c:v>0.79113923741235603</c:v>
                </c:pt>
                <c:pt idx="175">
                  <c:v>0.79261163068527896</c:v>
                </c:pt>
                <c:pt idx="176">
                  <c:v>0.79408676423683899</c:v>
                </c:pt>
                <c:pt idx="177">
                  <c:v>0.79556464316698094</c:v>
                </c:pt>
                <c:pt idx="178">
                  <c:v>0.79704527258514302</c:v>
                </c:pt>
                <c:pt idx="179">
                  <c:v>0.79852865761027303</c:v>
                </c:pt>
                <c:pt idx="180">
                  <c:v>0.80001480337084496</c:v>
                </c:pt>
                <c:pt idx="181">
                  <c:v>0.80150371500487705</c:v>
                </c:pt>
                <c:pt idx="182">
                  <c:v>0.80299539765995098</c:v>
                </c:pt>
                <c:pt idx="183">
                  <c:v>0.80448985649322802</c:v>
                </c:pt>
                <c:pt idx="184">
                  <c:v>0.80598709667146795</c:v>
                </c:pt>
                <c:pt idx="185">
                  <c:v>0.807487123371046</c:v>
                </c:pt>
                <c:pt idx="186">
                  <c:v>0.80898994177797201</c:v>
                </c:pt>
                <c:pt idx="187">
                  <c:v>0.81049555708790499</c:v>
                </c:pt>
                <c:pt idx="188">
                  <c:v>0.81200397450617601</c:v>
                </c:pt>
                <c:pt idx="189">
                  <c:v>0.81351519924780502</c:v>
                </c:pt>
                <c:pt idx="190">
                  <c:v>0.81502923653751302</c:v>
                </c:pt>
                <c:pt idx="191">
                  <c:v>0.816546091609749</c:v>
                </c:pt>
                <c:pt idx="192">
                  <c:v>0.81806576970870304</c:v>
                </c:pt>
                <c:pt idx="193">
                  <c:v>0.81958827608832296</c:v>
                </c:pt>
                <c:pt idx="194">
                  <c:v>0.82111361601233701</c:v>
                </c:pt>
                <c:pt idx="195">
                  <c:v>0.82264179475427102</c:v>
                </c:pt>
                <c:pt idx="196">
                  <c:v>0.82417281759746097</c:v>
                </c:pt>
                <c:pt idx="197">
                  <c:v>0.825706689835079</c:v>
                </c:pt>
                <c:pt idx="198">
                  <c:v>0.82724341677014701</c:v>
                </c:pt>
                <c:pt idx="199">
                  <c:v>0.82878300371555902</c:v>
                </c:pt>
                <c:pt idx="200">
                  <c:v>0.83032545599409302</c:v>
                </c:pt>
                <c:pt idx="201">
                  <c:v>0.83187077893843597</c:v>
                </c:pt>
                <c:pt idx="202">
                  <c:v>0.83341897789119801</c:v>
                </c:pt>
                <c:pt idx="203">
                  <c:v>0.83497005820493297</c:v>
                </c:pt>
                <c:pt idx="204">
                  <c:v>0.83652402524215796</c:v>
                </c:pt>
                <c:pt idx="205">
                  <c:v>0.83808088437536699</c:v>
                </c:pt>
                <c:pt idx="206">
                  <c:v>0.83964064098705604</c:v>
                </c:pt>
                <c:pt idx="207">
                  <c:v>0.84120330046973602</c:v>
                </c:pt>
                <c:pt idx="208">
                  <c:v>0.84276886822595598</c:v>
                </c:pt>
                <c:pt idx="209">
                  <c:v>0.84433734966831697</c:v>
                </c:pt>
                <c:pt idx="210">
                  <c:v>0.84590875021949696</c:v>
                </c:pt>
                <c:pt idx="211">
                  <c:v>0.84748307531226397</c:v>
                </c:pt>
                <c:pt idx="212">
                  <c:v>0.84906033038949602</c:v>
                </c:pt>
                <c:pt idx="213">
                  <c:v>0.85064052090420395</c:v>
                </c:pt>
                <c:pt idx="214">
                  <c:v>0.852223652319544</c:v>
                </c:pt>
                <c:pt idx="215">
                  <c:v>0.85380973010884198</c:v>
                </c:pt>
                <c:pt idx="216">
                  <c:v>0.85539875975560897</c:v>
                </c:pt>
                <c:pt idx="217">
                  <c:v>0.85699074675356302</c:v>
                </c:pt>
                <c:pt idx="218">
                  <c:v>0.85858569660664497</c:v>
                </c:pt>
                <c:pt idx="219">
                  <c:v>0.86018361482903904</c:v>
                </c:pt>
                <c:pt idx="220">
                  <c:v>0.86178450694519304</c:v>
                </c:pt>
                <c:pt idx="221">
                  <c:v>0.86338837848983596</c:v>
                </c:pt>
                <c:pt idx="222">
                  <c:v>0.86499523500799702</c:v>
                </c:pt>
                <c:pt idx="223">
                  <c:v>0.86660508205502496</c:v>
                </c:pt>
                <c:pt idx="224">
                  <c:v>0.86821792519661101</c:v>
                </c:pt>
                <c:pt idx="225">
                  <c:v>0.86983377000879902</c:v>
                </c:pt>
                <c:pt idx="226">
                  <c:v>0.87145262207801499</c:v>
                </c:pt>
                <c:pt idx="227">
                  <c:v>0.87307448700108004</c:v>
                </c:pt>
                <c:pt idx="228">
                  <c:v>0.87469937038523105</c:v>
                </c:pt>
                <c:pt idx="229">
                  <c:v>0.87632727784814302</c:v>
                </c:pt>
                <c:pt idx="230">
                  <c:v>0.87795821501794302</c:v>
                </c:pt>
                <c:pt idx="231">
                  <c:v>0.87959218753323498</c:v>
                </c:pt>
                <c:pt idx="232">
                  <c:v>0.88122920104311497</c:v>
                </c:pt>
                <c:pt idx="233">
                  <c:v>0.882869261207194</c:v>
                </c:pt>
                <c:pt idx="234">
                  <c:v>0.88451237369561597</c:v>
                </c:pt>
                <c:pt idx="235">
                  <c:v>0.88615854418907702</c:v>
                </c:pt>
                <c:pt idx="236">
                  <c:v>0.88780777837884595</c:v>
                </c:pt>
                <c:pt idx="237">
                  <c:v>0.88946008196678294</c:v>
                </c:pt>
                <c:pt idx="238">
                  <c:v>0.89111546066536096</c:v>
                </c:pt>
                <c:pt idx="239">
                  <c:v>0.89277392019768498</c:v>
                </c:pt>
                <c:pt idx="240">
                  <c:v>0.89443546629751003</c:v>
                </c:pt>
                <c:pt idx="241">
                  <c:v>0.89610010470926205</c:v>
                </c:pt>
                <c:pt idx="242">
                  <c:v>0.89776784118805897</c:v>
                </c:pt>
                <c:pt idx="243">
                  <c:v>0.89943868149972905</c:v>
                </c:pt>
                <c:pt idx="244">
                  <c:v>0.90111263142083198</c:v>
                </c:pt>
                <c:pt idx="245">
                  <c:v>0.90278969673867704</c:v>
                </c:pt>
                <c:pt idx="246">
                  <c:v>0.90446988325134603</c:v>
                </c:pt>
                <c:pt idx="247">
                  <c:v>0.906153196767709</c:v>
                </c:pt>
                <c:pt idx="248">
                  <c:v>0.90783964310744902</c:v>
                </c:pt>
                <c:pt idx="249">
                  <c:v>0.90952922810108106</c:v>
                </c:pt>
                <c:pt idx="250">
                  <c:v>0.91122195758996805</c:v>
                </c:pt>
                <c:pt idx="251">
                  <c:v>0.91291783742634702</c:v>
                </c:pt>
                <c:pt idx="252">
                  <c:v>0.91461687347334597</c:v>
                </c:pt>
                <c:pt idx="253">
                  <c:v>0.91631907160500403</c:v>
                </c:pt>
                <c:pt idx="254">
                  <c:v>0.91802443770629305</c:v>
                </c:pt>
                <c:pt idx="255">
                  <c:v>0.919732977673138</c:v>
                </c:pt>
                <c:pt idx="256">
                  <c:v>0.92144469741243595</c:v>
                </c:pt>
                <c:pt idx="257">
                  <c:v>0.92315960284207899</c:v>
                </c:pt>
                <c:pt idx="258">
                  <c:v>0.92487769989096902</c:v>
                </c:pt>
                <c:pt idx="259">
                  <c:v>0.92659899449904704</c:v>
                </c:pt>
                <c:pt idx="260">
                  <c:v>0.92832349261730596</c:v>
                </c:pt>
                <c:pt idx="261">
                  <c:v>0.93005120020781495</c:v>
                </c:pt>
                <c:pt idx="262">
                  <c:v>0.93178212324373899</c:v>
                </c:pt>
                <c:pt idx="263">
                  <c:v>0.93351626770936103</c:v>
                </c:pt>
                <c:pt idx="264">
                  <c:v>0.935253639600099</c:v>
                </c:pt>
                <c:pt idx="265">
                  <c:v>0.93699424492253103</c:v>
                </c:pt>
                <c:pt idx="266">
                  <c:v>0.93873808969441297</c:v>
                </c:pt>
                <c:pt idx="267">
                  <c:v>0.94048517994470104</c:v>
                </c:pt>
                <c:pt idx="268">
                  <c:v>0.94223552171357094</c:v>
                </c:pt>
                <c:pt idx="269">
                  <c:v>0.94398912105244204</c:v>
                </c:pt>
                <c:pt idx="270">
                  <c:v>0.94574598402399201</c:v>
                </c:pt>
                <c:pt idx="271">
                  <c:v>0.94750611670218698</c:v>
                </c:pt>
                <c:pt idx="272">
                  <c:v>0.94926952517229402</c:v>
                </c:pt>
                <c:pt idx="273">
                  <c:v>0.951036215530905</c:v>
                </c:pt>
                <c:pt idx="274">
                  <c:v>0.95280619388596</c:v>
                </c:pt>
                <c:pt idx="275">
                  <c:v>0.95457946635676605</c:v>
                </c:pt>
                <c:pt idx="276">
                  <c:v>0.956356039074019</c:v>
                </c:pt>
                <c:pt idx="277">
                  <c:v>0.95813591817982402</c:v>
                </c:pt>
                <c:pt idx="278">
                  <c:v>0.959919109827717</c:v>
                </c:pt>
                <c:pt idx="279">
                  <c:v>0.96170562018268801</c:v>
                </c:pt>
                <c:pt idx="280">
                  <c:v>0.96349545542119996</c:v>
                </c:pt>
                <c:pt idx="281">
                  <c:v>0.96528862173120999</c:v>
                </c:pt>
                <c:pt idx="282">
                  <c:v>0.96708512531219204</c:v>
                </c:pt>
                <c:pt idx="283">
                  <c:v>0.96888497237515903</c:v>
                </c:pt>
                <c:pt idx="284">
                  <c:v>0.97068816914268197</c:v>
                </c:pt>
                <c:pt idx="285">
                  <c:v>0.97249472184891195</c:v>
                </c:pt>
                <c:pt idx="286">
                  <c:v>0.97430463673960499</c:v>
                </c:pt>
                <c:pt idx="287">
                  <c:v>0.97611792007214004</c:v>
                </c:pt>
                <c:pt idx="288">
                  <c:v>0.97793457811553997</c:v>
                </c:pt>
                <c:pt idx="289">
                  <c:v>0.97975461715049705</c:v>
                </c:pt>
                <c:pt idx="290">
                  <c:v>0.98157804346939204</c:v>
                </c:pt>
                <c:pt idx="291">
                  <c:v>0.98340486337631705</c:v>
                </c:pt>
                <c:pt idx="292">
                  <c:v>0.98523508318709496</c:v>
                </c:pt>
                <c:pt idx="293">
                  <c:v>0.98706870922930401</c:v>
                </c:pt>
                <c:pt idx="294">
                  <c:v>0.98890574784230101</c:v>
                </c:pt>
                <c:pt idx="295">
                  <c:v>0.99074620537723601</c:v>
                </c:pt>
                <c:pt idx="296">
                  <c:v>0.99259008819708405</c:v>
                </c:pt>
                <c:pt idx="297">
                  <c:v>0.99443740267665903</c:v>
                </c:pt>
                <c:pt idx="298">
                  <c:v>0.99628815520264202</c:v>
                </c:pt>
                <c:pt idx="299">
                  <c:v>0.99814235217359804</c:v>
                </c:pt>
                <c:pt idx="300">
                  <c:v>1</c:v>
                </c:pt>
                <c:pt idx="301">
                  <c:v>1.00378866164834</c:v>
                </c:pt>
                <c:pt idx="302">
                  <c:v>1.0075916772537701</c:v>
                </c:pt>
                <c:pt idx="303">
                  <c:v>1.01140910119857</c:v>
                </c:pt>
                <c:pt idx="304">
                  <c:v>1.01524098807106</c:v>
                </c:pt>
                <c:pt idx="305">
                  <c:v>1.0190873926663899</c:v>
                </c:pt>
                <c:pt idx="306">
                  <c:v>1.0229483699873001</c:v>
                </c:pt>
                <c:pt idx="307">
                  <c:v>1.0268239752449</c:v>
                </c:pt>
                <c:pt idx="308">
                  <c:v>1.0307142638595099</c:v>
                </c:pt>
                <c:pt idx="309">
                  <c:v>1.0346192914613901</c:v>
                </c:pt>
                <c:pt idx="310">
                  <c:v>1.03853911389159</c:v>
                </c:pt>
                <c:pt idx="311">
                  <c:v>1.0424737872026899</c:v>
                </c:pt>
                <c:pt idx="312">
                  <c:v>1.0464233676596699</c:v>
                </c:pt>
                <c:pt idx="313">
                  <c:v>1.05038791174065</c:v>
                </c:pt>
                <c:pt idx="314">
                  <c:v>1.05436747613774</c:v>
                </c:pt>
                <c:pt idx="315">
                  <c:v>1.0583621177578399</c:v>
                </c:pt>
                <c:pt idx="316">
                  <c:v>1.0623718937234501</c:v>
                </c:pt>
                <c:pt idx="317">
                  <c:v>1.06639686137348</c:v>
                </c:pt>
                <c:pt idx="318">
                  <c:v>1.07043707826407</c:v>
                </c:pt>
                <c:pt idx="319">
                  <c:v>1.0744926021694501</c:v>
                </c:pt>
                <c:pt idx="320">
                  <c:v>1.07856349108272</c:v>
                </c:pt>
                <c:pt idx="321">
                  <c:v>1.08264980321669</c:v>
                </c:pt>
                <c:pt idx="322">
                  <c:v>1.0867515970047199</c:v>
                </c:pt>
                <c:pt idx="323">
                  <c:v>1.09086893110157</c:v>
                </c:pt>
                <c:pt idx="324">
                  <c:v>1.0950018643842001</c:v>
                </c:pt>
                <c:pt idx="325">
                  <c:v>1.0991504559526499</c:v>
                </c:pt>
                <c:pt idx="326">
                  <c:v>1.1033147651308799</c:v>
                </c:pt>
                <c:pt idx="327">
                  <c:v>1.10749485146758</c:v>
                </c:pt>
                <c:pt idx="328">
                  <c:v>1.1116907747370699</c:v>
                </c:pt>
                <c:pt idx="329">
                  <c:v>1.11590259494013</c:v>
                </c:pt>
                <c:pt idx="330">
                  <c:v>1.1201303723048699</c:v>
                </c:pt>
                <c:pt idx="331">
                  <c:v>1.12437416728756</c:v>
                </c:pt>
                <c:pt idx="332">
                  <c:v>1.12863404057355</c:v>
                </c:pt>
                <c:pt idx="333">
                  <c:v>1.13291005307808</c:v>
                </c:pt>
                <c:pt idx="334">
                  <c:v>1.1372022659472001</c:v>
                </c:pt>
                <c:pt idx="335">
                  <c:v>1.1415107405586</c:v>
                </c:pt>
                <c:pt idx="336">
                  <c:v>1.1458355385225201</c:v>
                </c:pt>
                <c:pt idx="337">
                  <c:v>1.15017672168263</c:v>
                </c:pt>
                <c:pt idx="338">
                  <c:v>1.15453435211689</c:v>
                </c:pt>
                <c:pt idx="339">
                  <c:v>1.15890849213844</c:v>
                </c:pt>
                <c:pt idx="340">
                  <c:v>1.16329920429655</c:v>
                </c:pt>
                <c:pt idx="341">
                  <c:v>1.1677065513774101</c:v>
                </c:pt>
                <c:pt idx="342">
                  <c:v>1.1721305964051301</c:v>
                </c:pt>
                <c:pt idx="343">
                  <c:v>1.17657140264258</c:v>
                </c:pt>
                <c:pt idx="344">
                  <c:v>1.1810290335923099</c:v>
                </c:pt>
                <c:pt idx="345">
                  <c:v>1.18550355299746</c:v>
                </c:pt>
                <c:pt idx="346">
                  <c:v>1.1899950248426701</c:v>
                </c:pt>
                <c:pt idx="347">
                  <c:v>1.1945035133550099</c:v>
                </c:pt>
                <c:pt idx="348">
                  <c:v>1.19902908300487</c:v>
                </c:pt>
                <c:pt idx="349">
                  <c:v>1.2035717985068899</c:v>
                </c:pt>
                <c:pt idx="350">
                  <c:v>1.20813172482092</c:v>
                </c:pt>
                <c:pt idx="351">
                  <c:v>1.2127089271528999</c:v>
                </c:pt>
                <c:pt idx="352">
                  <c:v>1.2173034709557999</c:v>
                </c:pt>
                <c:pt idx="353">
                  <c:v>1.2219154219306101</c:v>
                </c:pt>
                <c:pt idx="354">
                  <c:v>1.2265448460271899</c:v>
                </c:pt>
                <c:pt idx="355">
                  <c:v>1.23119180944531</c:v>
                </c:pt>
                <c:pt idx="356">
                  <c:v>1.2358563786354999</c:v>
                </c:pt>
                <c:pt idx="357">
                  <c:v>1.2405386203001001</c:v>
                </c:pt>
                <c:pt idx="358">
                  <c:v>1.2452386013941199</c:v>
                </c:pt>
                <c:pt idx="359">
                  <c:v>1.24995638912625</c:v>
                </c:pt>
                <c:pt idx="360">
                  <c:v>1.25469205095984</c:v>
                </c:pt>
                <c:pt idx="361">
                  <c:v>1.25944565461379</c:v>
                </c:pt>
                <c:pt idx="362">
                  <c:v>1.2642172680635899</c:v>
                </c:pt>
                <c:pt idx="363">
                  <c:v>1.2690069595422799</c:v>
                </c:pt>
                <c:pt idx="364">
                  <c:v>1.2738147975413701</c:v>
                </c:pt>
                <c:pt idx="365">
                  <c:v>1.27864085081191</c:v>
                </c:pt>
                <c:pt idx="366">
                  <c:v>1.2834851883653799</c:v>
                </c:pt>
                <c:pt idx="367">
                  <c:v>1.28834787947476</c:v>
                </c:pt>
                <c:pt idx="368">
                  <c:v>1.29322899367544</c:v>
                </c:pt>
                <c:pt idx="369">
                  <c:v>1.29812860076631</c:v>
                </c:pt>
                <c:pt idx="370">
                  <c:v>1.3030467708106399</c:v>
                </c:pt>
                <c:pt idx="371">
                  <c:v>1.3079835741372099</c:v>
                </c:pt>
                <c:pt idx="372">
                  <c:v>1.3129390813412101</c:v>
                </c:pt>
                <c:pt idx="373">
                  <c:v>1.31791336328529</c:v>
                </c:pt>
                <c:pt idx="374">
                  <c:v>1.3229064911006101</c:v>
                </c:pt>
                <c:pt idx="375">
                  <c:v>1.3279185361877801</c:v>
                </c:pt>
                <c:pt idx="376">
                  <c:v>1.3329495702179599</c:v>
                </c:pt>
                <c:pt idx="377">
                  <c:v>1.33799966513382</c:v>
                </c:pt>
                <c:pt idx="378">
                  <c:v>1.3430688931506001</c:v>
                </c:pt>
                <c:pt idx="379">
                  <c:v>1.34815732675716</c:v>
                </c:pt>
                <c:pt idx="380">
                  <c:v>1.35326503871698</c:v>
                </c:pt>
                <c:pt idx="381">
                  <c:v>1.35839210206921</c:v>
                </c:pt>
                <c:pt idx="382">
                  <c:v>1.3635385901297301</c:v>
                </c:pt>
                <c:pt idx="383">
                  <c:v>1.3687045764921899</c:v>
                </c:pt>
                <c:pt idx="384">
                  <c:v>1.37389013502905</c:v>
                </c:pt>
                <c:pt idx="385">
                  <c:v>1.37909533989267</c:v>
                </c:pt>
                <c:pt idx="386">
                  <c:v>1.38432026551633</c:v>
                </c:pt>
                <c:pt idx="387">
                  <c:v>1.3895649866153099</c:v>
                </c:pt>
                <c:pt idx="388">
                  <c:v>1.39482957818798</c:v>
                </c:pt>
                <c:pt idx="389">
                  <c:v>1.40011411551684</c:v>
                </c:pt>
                <c:pt idx="390">
                  <c:v>1.4054186741696</c:v>
                </c:pt>
                <c:pt idx="391">
                  <c:v>1.4107433300002801</c:v>
                </c:pt>
                <c:pt idx="392">
                  <c:v>1.4160881591503101</c:v>
                </c:pt>
                <c:pt idx="393">
                  <c:v>1.4214532380495499</c:v>
                </c:pt>
                <c:pt idx="394">
                  <c:v>1.42683864341746</c:v>
                </c:pt>
                <c:pt idx="395">
                  <c:v>1.43224445226415</c:v>
                </c:pt>
                <c:pt idx="396">
                  <c:v>1.43767074189149</c:v>
                </c:pt>
                <c:pt idx="397">
                  <c:v>1.4431175898942401</c:v>
                </c:pt>
                <c:pt idx="398">
                  <c:v>1.4485850741611199</c:v>
                </c:pt>
                <c:pt idx="399">
                  <c:v>1.45407327287596</c:v>
                </c:pt>
                <c:pt idx="400">
                  <c:v>1.4595822645187799</c:v>
                </c:pt>
                <c:pt idx="401">
                  <c:v>1.4651121278669601</c:v>
                </c:pt>
                <c:pt idx="402">
                  <c:v>1.47066294199633</c:v>
                </c:pt>
                <c:pt idx="403">
                  <c:v>1.47623478628231</c:v>
                </c:pt>
                <c:pt idx="404">
                  <c:v>1.48182774040105</c:v>
                </c:pt>
                <c:pt idx="405">
                  <c:v>1.4874418843305499</c:v>
                </c:pt>
                <c:pt idx="406">
                  <c:v>1.4930772983518501</c:v>
                </c:pt>
                <c:pt idx="407">
                  <c:v>1.49873406305013</c:v>
                </c:pt>
                <c:pt idx="408">
                  <c:v>1.50441225931587</c:v>
                </c:pt>
                <c:pt idx="409">
                  <c:v>1.51011196834603</c:v>
                </c:pt>
                <c:pt idx="410">
                  <c:v>1.5158332716452101</c:v>
                </c:pt>
                <c:pt idx="411">
                  <c:v>1.5215762510267701</c:v>
                </c:pt>
                <c:pt idx="412">
                  <c:v>1.5273409886140601</c:v>
                </c:pt>
                <c:pt idx="413">
                  <c:v>1.53312756684157</c:v>
                </c:pt>
                <c:pt idx="414">
                  <c:v>1.53893606845607</c:v>
                </c:pt>
                <c:pt idx="415">
                  <c:v>1.54476657651788</c:v>
                </c:pt>
                <c:pt idx="416">
                  <c:v>1.5506191744019799</c:v>
                </c:pt>
                <c:pt idx="417">
                  <c:v>1.55649394579922</c:v>
                </c:pt>
                <c:pt idx="418">
                  <c:v>1.56239097471754</c:v>
                </c:pt>
                <c:pt idx="419">
                  <c:v>1.5683103454831699</c:v>
                </c:pt>
                <c:pt idx="420">
                  <c:v>1.5742521427417999</c:v>
                </c:pt>
                <c:pt idx="421">
                  <c:v>1.58021645145982</c:v>
                </c:pt>
                <c:pt idx="422">
                  <c:v>1.58620335692555</c:v>
                </c:pt>
                <c:pt idx="423">
                  <c:v>1.5922129447504001</c:v>
                </c:pt>
                <c:pt idx="424">
                  <c:v>1.59824530087017</c:v>
                </c:pt>
                <c:pt idx="425">
                  <c:v>1.6043005115462201</c:v>
                </c:pt>
                <c:pt idx="426">
                  <c:v>1.6103786633667301</c:v>
                </c:pt>
                <c:pt idx="427">
                  <c:v>1.6164798432479399</c:v>
                </c:pt>
                <c:pt idx="428">
                  <c:v>1.62260413843537</c:v>
                </c:pt>
                <c:pt idx="429">
                  <c:v>1.6287516365051</c:v>
                </c:pt>
                <c:pt idx="430">
                  <c:v>1.6349224253650001</c:v>
                </c:pt>
                <c:pt idx="431">
                  <c:v>1.6411165932559899</c:v>
                </c:pt>
                <c:pt idx="432">
                  <c:v>1.6473342287533199</c:v>
                </c:pt>
                <c:pt idx="433">
                  <c:v>1.6535754207678</c:v>
                </c:pt>
                <c:pt idx="434">
                  <c:v>1.6598402585470999</c:v>
                </c:pt>
                <c:pt idx="435">
                  <c:v>1.66612883167703</c:v>
                </c:pt>
                <c:pt idx="436">
                  <c:v>1.6724412300828</c:v>
                </c:pt>
                <c:pt idx="437">
                  <c:v>1.6787775440303201</c:v>
                </c:pt>
                <c:pt idx="438">
                  <c:v>1.6851378641274899</c:v>
                </c:pt>
                <c:pt idx="439">
                  <c:v>1.69152228132548</c:v>
                </c:pt>
                <c:pt idx="440">
                  <c:v>1.69793088692005</c:v>
                </c:pt>
                <c:pt idx="441">
                  <c:v>1.70436377255286</c:v>
                </c:pt>
                <c:pt idx="442">
                  <c:v>1.71082103021275</c:v>
                </c:pt>
                <c:pt idx="443">
                  <c:v>1.7173027522370901</c:v>
                </c:pt>
                <c:pt idx="444">
                  <c:v>1.72380903131309</c:v>
                </c:pt>
                <c:pt idx="445">
                  <c:v>1.7303399604790899</c:v>
                </c:pt>
                <c:pt idx="446">
                  <c:v>1.73689563312595</c:v>
                </c:pt>
                <c:pt idx="447">
                  <c:v>1.7434761429983501</c:v>
                </c:pt>
                <c:pt idx="448">
                  <c:v>1.7500815841961199</c:v>
                </c:pt>
                <c:pt idx="449">
                  <c:v>1.75671205117563</c:v>
                </c:pt>
                <c:pt idx="450">
                  <c:v>1.7633676387510999</c:v>
                </c:pt>
                <c:pt idx="451">
                  <c:v>1.7700484420959699</c:v>
                </c:pt>
                <c:pt idx="452">
                  <c:v>1.77675455674424</c:v>
                </c:pt>
                <c:pt idx="453">
                  <c:v>1.7834860785919</c:v>
                </c:pt>
                <c:pt idx="454">
                  <c:v>1.7902431038982101</c:v>
                </c:pt>
                <c:pt idx="455">
                  <c:v>1.7970257292871501</c:v>
                </c:pt>
                <c:pt idx="456">
                  <c:v>1.8038340517487901</c:v>
                </c:pt>
                <c:pt idx="457">
                  <c:v>1.8106681686406201</c:v>
                </c:pt>
                <c:pt idx="458">
                  <c:v>1.81752817768902</c:v>
                </c:pt>
                <c:pt idx="459">
                  <c:v>1.8244141769906099</c:v>
                </c:pt>
                <c:pt idx="460">
                  <c:v>1.8313262650136699</c:v>
                </c:pt>
                <c:pt idx="461">
                  <c:v>1.8382645405995299</c:v>
                </c:pt>
                <c:pt idx="462">
                  <c:v>1.845229102964</c:v>
                </c:pt>
                <c:pt idx="463">
                  <c:v>1.8522200516988101</c:v>
                </c:pt>
                <c:pt idx="464">
                  <c:v>1.85923748677297</c:v>
                </c:pt>
                <c:pt idx="465">
                  <c:v>1.8662815085342599</c:v>
                </c:pt>
                <c:pt idx="466">
                  <c:v>1.8733522177106601</c:v>
                </c:pt>
                <c:pt idx="467">
                  <c:v>1.8804497154117299</c:v>
                </c:pt>
                <c:pt idx="468">
                  <c:v>1.8875741031301501</c:v>
                </c:pt>
                <c:pt idx="469">
                  <c:v>1.8947254827430799</c:v>
                </c:pt>
                <c:pt idx="470">
                  <c:v>1.9019039565136799</c:v>
                </c:pt>
                <c:pt idx="471">
                  <c:v>1.90910962709256</c:v>
                </c:pt>
                <c:pt idx="472">
                  <c:v>1.9163425975192001</c:v>
                </c:pt>
                <c:pt idx="473">
                  <c:v>1.9236029712235101</c:v>
                </c:pt>
                <c:pt idx="474">
                  <c:v>1.9308908520272201</c:v>
                </c:pt>
                <c:pt idx="475">
                  <c:v>1.93820634414543</c:v>
                </c:pt>
                <c:pt idx="476">
                  <c:v>1.9455495521880599</c:v>
                </c:pt>
                <c:pt idx="477">
                  <c:v>1.9529205811613899</c:v>
                </c:pt>
                <c:pt idx="478">
                  <c:v>1.9603195364694901</c:v>
                </c:pt>
                <c:pt idx="479">
                  <c:v>1.9677465239158101</c:v>
                </c:pt>
                <c:pt idx="480">
                  <c:v>1.9752016497046201</c:v>
                </c:pt>
                <c:pt idx="481">
                  <c:v>1.9826850204426001</c:v>
                </c:pt>
                <c:pt idx="482">
                  <c:v>1.99019674314029</c:v>
                </c:pt>
                <c:pt idx="483">
                  <c:v>1.9977369252136801</c:v>
                </c:pt>
                <c:pt idx="484">
                  <c:v>2.0053056744857201</c:v>
                </c:pt>
                <c:pt idx="485">
                  <c:v>2.0129030991878398</c:v>
                </c:pt>
                <c:pt idx="486">
                  <c:v>2.0205293079615601</c:v>
                </c:pt>
                <c:pt idx="487">
                  <c:v>2.0281844098599899</c:v>
                </c:pt>
                <c:pt idx="488">
                  <c:v>2.03586851434939</c:v>
                </c:pt>
                <c:pt idx="489">
                  <c:v>2.0435817313107698</c:v>
                </c:pt>
                <c:pt idx="490">
                  <c:v>2.0513241710414398</c:v>
                </c:pt>
                <c:pt idx="491">
                  <c:v>2.0590959442565802</c:v>
                </c:pt>
                <c:pt idx="492">
                  <c:v>2.0668971620908398</c:v>
                </c:pt>
                <c:pt idx="493">
                  <c:v>2.07472793609992</c:v>
                </c:pt>
                <c:pt idx="494">
                  <c:v>2.0825883782621699</c:v>
                </c:pt>
                <c:pt idx="495">
                  <c:v>2.0904786009801701</c:v>
                </c:pt>
                <c:pt idx="496">
                  <c:v>2.0983987170823801</c:v>
                </c:pt>
                <c:pt idx="497">
                  <c:v>2.1063488398247201</c:v>
                </c:pt>
                <c:pt idx="498">
                  <c:v>2.1143290828921901</c:v>
                </c:pt>
                <c:pt idx="499">
                  <c:v>2.12233956040052</c:v>
                </c:pt>
                <c:pt idx="500">
                  <c:v>2.13038038689777</c:v>
                </c:pt>
                <c:pt idx="501">
                  <c:v>2.1384516773659898</c:v>
                </c:pt>
                <c:pt idx="502">
                  <c:v>2.1465535472228598</c:v>
                </c:pt>
                <c:pt idx="503">
                  <c:v>2.1546861123233301</c:v>
                </c:pt>
                <c:pt idx="504">
                  <c:v>2.1628494889613101</c:v>
                </c:pt>
                <c:pt idx="505">
                  <c:v>2.1710437938712701</c:v>
                </c:pt>
                <c:pt idx="506">
                  <c:v>2.1792691442299801</c:v>
                </c:pt>
                <c:pt idx="507">
                  <c:v>2.1875256576581399</c:v>
                </c:pt>
                <c:pt idx="508">
                  <c:v>2.1958134522220698</c:v>
                </c:pt>
                <c:pt idx="509">
                  <c:v>2.2041326464354198</c:v>
                </c:pt>
                <c:pt idx="510">
                  <c:v>2.21248335926082</c:v>
                </c:pt>
                <c:pt idx="511">
                  <c:v>2.2208657101116498</c:v>
                </c:pt>
                <c:pt idx="512">
                  <c:v>2.2292798188536702</c:v>
                </c:pt>
                <c:pt idx="513">
                  <c:v>2.2377258058067802</c:v>
                </c:pt>
                <c:pt idx="514">
                  <c:v>2.2462037917467401</c:v>
                </c:pt>
                <c:pt idx="515">
                  <c:v>2.2547138979068899</c:v>
                </c:pt>
                <c:pt idx="516">
                  <c:v>2.2632562459798802</c:v>
                </c:pt>
                <c:pt idx="517">
                  <c:v>2.2718309581193901</c:v>
                </c:pt>
                <c:pt idx="518">
                  <c:v>2.2804381569419299</c:v>
                </c:pt>
                <c:pt idx="519">
                  <c:v>2.2890779655285498</c:v>
                </c:pt>
                <c:pt idx="520">
                  <c:v>2.29775050742662</c:v>
                </c:pt>
                <c:pt idx="521">
                  <c:v>2.3064559066515602</c:v>
                </c:pt>
                <c:pt idx="522">
                  <c:v>2.31519428768868</c:v>
                </c:pt>
                <c:pt idx="523">
                  <c:v>2.3239657754949099</c:v>
                </c:pt>
                <c:pt idx="524">
                  <c:v>2.3327704955005899</c:v>
                </c:pt>
                <c:pt idx="525">
                  <c:v>2.34160857361127</c:v>
                </c:pt>
                <c:pt idx="526">
                  <c:v>2.3504801362095402</c:v>
                </c:pt>
                <c:pt idx="527">
                  <c:v>2.3593853101567901</c:v>
                </c:pt>
                <c:pt idx="528">
                  <c:v>2.3683242227950401</c:v>
                </c:pt>
                <c:pt idx="529">
                  <c:v>2.3772970019487798</c:v>
                </c:pt>
                <c:pt idx="530">
                  <c:v>2.38630377592678</c:v>
                </c:pt>
                <c:pt idx="531">
                  <c:v>2.3953446735239301</c:v>
                </c:pt>
                <c:pt idx="532">
                  <c:v>2.4044198240230701</c:v>
                </c:pt>
                <c:pt idx="533">
                  <c:v>2.4135293571968601</c:v>
                </c:pt>
                <c:pt idx="534">
                  <c:v>2.4226734033096098</c:v>
                </c:pt>
                <c:pt idx="535">
                  <c:v>2.4318520931191898</c:v>
                </c:pt>
                <c:pt idx="536">
                  <c:v>2.4410655578788298</c:v>
                </c:pt>
                <c:pt idx="537">
                  <c:v>2.4503139293390501</c:v>
                </c:pt>
                <c:pt idx="538">
                  <c:v>2.4595973397495401</c:v>
                </c:pt>
                <c:pt idx="539">
                  <c:v>2.4689159218610102</c:v>
                </c:pt>
                <c:pt idx="540">
                  <c:v>2.4782698089271502</c:v>
                </c:pt>
                <c:pt idx="541">
                  <c:v>2.4876591347064698</c:v>
                </c:pt>
                <c:pt idx="542">
                  <c:v>2.4970840334642799</c:v>
                </c:pt>
                <c:pt idx="543">
                  <c:v>2.5065446399745501</c:v>
                </c:pt>
                <c:pt idx="544">
                  <c:v>2.5160410895218801</c:v>
                </c:pt>
                <c:pt idx="545">
                  <c:v>2.5255735179033998</c:v>
                </c:pt>
                <c:pt idx="546">
                  <c:v>2.5351420614307498</c:v>
                </c:pt>
                <c:pt idx="547">
                  <c:v>2.5447468569319902</c:v>
                </c:pt>
                <c:pt idx="548">
                  <c:v>2.5543880417535898</c:v>
                </c:pt>
                <c:pt idx="549">
                  <c:v>2.5640657537623599</c:v>
                </c:pt>
                <c:pt idx="550">
                  <c:v>2.57378013134747</c:v>
                </c:pt>
                <c:pt idx="551">
                  <c:v>2.5835313134223701</c:v>
                </c:pt>
                <c:pt idx="552">
                  <c:v>2.59331943942682</c:v>
                </c:pt>
                <c:pt idx="553">
                  <c:v>2.6031446493288799</c:v>
                </c:pt>
                <c:pt idx="554">
                  <c:v>2.6130070836268802</c:v>
                </c:pt>
                <c:pt idx="555">
                  <c:v>2.6229068833514599</c:v>
                </c:pt>
                <c:pt idx="556">
                  <c:v>2.6328441900675799</c:v>
                </c:pt>
                <c:pt idx="557">
                  <c:v>2.6428191458765502</c:v>
                </c:pt>
                <c:pt idx="558">
                  <c:v>2.6528318934180399</c:v>
                </c:pt>
                <c:pt idx="559">
                  <c:v>2.6628825758721302</c:v>
                </c:pt>
                <c:pt idx="560">
                  <c:v>2.6729713369613699</c:v>
                </c:pt>
                <c:pt idx="561">
                  <c:v>2.6830983209528299</c:v>
                </c:pt>
                <c:pt idx="562">
                  <c:v>2.69326367266016</c:v>
                </c:pt>
                <c:pt idx="563">
                  <c:v>2.7034675374456398</c:v>
                </c:pt>
                <c:pt idx="564">
                  <c:v>2.7137100612222902</c:v>
                </c:pt>
                <c:pt idx="565">
                  <c:v>2.7239913904559598</c:v>
                </c:pt>
                <c:pt idx="566">
                  <c:v>2.7343116721673999</c:v>
                </c:pt>
                <c:pt idx="567">
                  <c:v>2.7446710539343502</c:v>
                </c:pt>
                <c:pt idx="568">
                  <c:v>2.7550696838937099</c:v>
                </c:pt>
                <c:pt idx="569">
                  <c:v>2.7655077107435799</c:v>
                </c:pt>
                <c:pt idx="570">
                  <c:v>2.7759852837454702</c:v>
                </c:pt>
                <c:pt idx="571">
                  <c:v>2.7865025527263598</c:v>
                </c:pt>
                <c:pt idx="572">
                  <c:v>2.7970596680808799</c:v>
                </c:pt>
                <c:pt idx="573">
                  <c:v>2.8076567807734598</c:v>
                </c:pt>
                <c:pt idx="574">
                  <c:v>2.8182940423404799</c:v>
                </c:pt>
                <c:pt idx="575">
                  <c:v>2.82897160489245</c:v>
                </c:pt>
                <c:pt idx="576">
                  <c:v>2.83968962111615</c:v>
                </c:pt>
                <c:pt idx="577">
                  <c:v>2.8504482442768699</c:v>
                </c:pt>
                <c:pt idx="578">
                  <c:v>2.8612476282205401</c:v>
                </c:pt>
                <c:pt idx="579">
                  <c:v>2.8720879273759898</c:v>
                </c:pt>
                <c:pt idx="580">
                  <c:v>2.8829692967570999</c:v>
                </c:pt>
                <c:pt idx="581">
                  <c:v>2.8938918919650698</c:v>
                </c:pt>
                <c:pt idx="582">
                  <c:v>2.9048558691906101</c:v>
                </c:pt>
                <c:pt idx="583">
                  <c:v>2.9158613852161701</c:v>
                </c:pt>
                <c:pt idx="584">
                  <c:v>2.9269085974182198</c:v>
                </c:pt>
                <c:pt idx="585">
                  <c:v>2.93799766376946</c:v>
                </c:pt>
                <c:pt idx="586">
                  <c:v>2.9491287428411002</c:v>
                </c:pt>
                <c:pt idx="587">
                  <c:v>2.96030199380513</c:v>
                </c:pt>
                <c:pt idx="588">
                  <c:v>2.9715175764365598</c:v>
                </c:pt>
                <c:pt idx="589">
                  <c:v>2.9827756511157801</c:v>
                </c:pt>
                <c:pt idx="590">
                  <c:v>2.99407637883077</c:v>
                </c:pt>
                <c:pt idx="591">
                  <c:v>3.0054199211794499</c:v>
                </c:pt>
                <c:pt idx="592">
                  <c:v>3.0168064403719899</c:v>
                </c:pt>
                <c:pt idx="593">
                  <c:v>3.0282360992331001</c:v>
                </c:pt>
                <c:pt idx="594">
                  <c:v>3.03970906120438</c:v>
                </c:pt>
                <c:pt idx="595">
                  <c:v>3.05122549034669</c:v>
                </c:pt>
                <c:pt idx="596">
                  <c:v>3.0627855513424098</c:v>
                </c:pt>
                <c:pt idx="597">
                  <c:v>3.0743894094978699</c:v>
                </c:pt>
                <c:pt idx="598">
                  <c:v>3.0860372307457</c:v>
                </c:pt>
                <c:pt idx="599">
                  <c:v>3.0977291816471801</c:v>
                </c:pt>
                <c:pt idx="600">
                  <c:v>3.10946542939464</c:v>
                </c:pt>
                <c:pt idx="601">
                  <c:v>3.1212461418138302</c:v>
                </c:pt>
                <c:pt idx="602">
                  <c:v>3.1330714873663599</c:v>
                </c:pt>
                <c:pt idx="603">
                  <c:v>3.1449416351520498</c:v>
                </c:pt>
                <c:pt idx="604">
                  <c:v>3.1568567549114301</c:v>
                </c:pt>
                <c:pt idx="605">
                  <c:v>3.1688170170280698</c:v>
                </c:pt>
                <c:pt idx="606">
                  <c:v>3.18082259253109</c:v>
                </c:pt>
                <c:pt idx="607">
                  <c:v>3.1928736530976001</c:v>
                </c:pt>
                <c:pt idx="608">
                  <c:v>3.2049703710550901</c:v>
                </c:pt>
                <c:pt idx="609">
                  <c:v>3.2171129193839798</c:v>
                </c:pt>
                <c:pt idx="610">
                  <c:v>3.2293014717200301</c:v>
                </c:pt>
                <c:pt idx="611">
                  <c:v>3.2415362023568699</c:v>
                </c:pt>
                <c:pt idx="612">
                  <c:v>3.25381728624845</c:v>
                </c:pt>
                <c:pt idx="613">
                  <c:v>3.2661448990115698</c:v>
                </c:pt>
                <c:pt idx="614">
                  <c:v>3.2785192169283799</c:v>
                </c:pt>
                <c:pt idx="615">
                  <c:v>3.29094041694891</c:v>
                </c:pt>
                <c:pt idx="616">
                  <c:v>3.30340867669358</c:v>
                </c:pt>
                <c:pt idx="617">
                  <c:v>3.3159241744557701</c:v>
                </c:pt>
                <c:pt idx="618">
                  <c:v>3.3284870892043399</c:v>
                </c:pt>
                <c:pt idx="619">
                  <c:v>3.3410976005862101</c:v>
                </c:pt>
                <c:pt idx="620">
                  <c:v>3.3537558889289101</c:v>
                </c:pt>
                <c:pt idx="621">
                  <c:v>3.3664621352432</c:v>
                </c:pt>
                <c:pt idx="622">
                  <c:v>3.3792165212255898</c:v>
                </c:pt>
                <c:pt idx="623">
                  <c:v>3.3920192292609999</c:v>
                </c:pt>
                <c:pt idx="624">
                  <c:v>3.4048704424253402</c:v>
                </c:pt>
                <c:pt idx="625">
                  <c:v>3.41777034448813</c:v>
                </c:pt>
                <c:pt idx="626">
                  <c:v>3.4307191199151301</c:v>
                </c:pt>
                <c:pt idx="627">
                  <c:v>3.4437169538709802</c:v>
                </c:pt>
                <c:pt idx="628">
                  <c:v>3.45676403222186</c:v>
                </c:pt>
                <c:pt idx="629">
                  <c:v>3.4698605415381101</c:v>
                </c:pt>
                <c:pt idx="630">
                  <c:v>3.4830066690969201</c:v>
                </c:pt>
                <c:pt idx="631">
                  <c:v>3.4962026028850501</c:v>
                </c:pt>
                <c:pt idx="632">
                  <c:v>3.5094485316014299</c:v>
                </c:pt>
                <c:pt idx="633">
                  <c:v>3.52274464465994</c:v>
                </c:pt>
                <c:pt idx="634">
                  <c:v>3.5360911321920701</c:v>
                </c:pt>
                <c:pt idx="635">
                  <c:v>3.5494881850496398</c:v>
                </c:pt>
                <c:pt idx="636">
                  <c:v>3.5629359948075798</c:v>
                </c:pt>
                <c:pt idx="637">
                  <c:v>3.5764347537666099</c:v>
                </c:pt>
                <c:pt idx="638">
                  <c:v>3.5899846549559999</c:v>
                </c:pt>
                <c:pt idx="639">
                  <c:v>3.6035858921363602</c:v>
                </c:pt>
                <c:pt idx="640">
                  <c:v>3.61723865980241</c:v>
                </c:pt>
                <c:pt idx="641">
                  <c:v>3.6309431531856999</c:v>
                </c:pt>
                <c:pt idx="642">
                  <c:v>3.6446995682574799</c:v>
                </c:pt>
                <c:pt idx="643">
                  <c:v>3.6585081017314698</c:v>
                </c:pt>
                <c:pt idx="644">
                  <c:v>3.6723689510666402</c:v>
                </c:pt>
                <c:pt idx="645">
                  <c:v>3.6862823144701098</c:v>
                </c:pt>
                <c:pt idx="646">
                  <c:v>3.7002483908999002</c:v>
                </c:pt>
                <c:pt idx="647">
                  <c:v>3.7142673800678399</c:v>
                </c:pt>
                <c:pt idx="648">
                  <c:v>3.7283394824423901</c:v>
                </c:pt>
                <c:pt idx="649">
                  <c:v>3.7424648992515199</c:v>
                </c:pt>
                <c:pt idx="650">
                  <c:v>3.75664383248558</c:v>
                </c:pt>
                <c:pt idx="651">
                  <c:v>3.7708764849001999</c:v>
                </c:pt>
                <c:pt idx="652">
                  <c:v>3.7851630600191699</c:v>
                </c:pt>
                <c:pt idx="653">
                  <c:v>3.7995037621373902</c:v>
                </c:pt>
                <c:pt idx="654">
                  <c:v>3.8138987963237301</c:v>
                </c:pt>
                <c:pt idx="655">
                  <c:v>3.8283483684240101</c:v>
                </c:pt>
                <c:pt idx="656">
                  <c:v>3.8428526850639502</c:v>
                </c:pt>
                <c:pt idx="657">
                  <c:v>3.8574119536520799</c:v>
                </c:pt>
                <c:pt idx="658">
                  <c:v>3.8720263823827401</c:v>
                </c:pt>
                <c:pt idx="659">
                  <c:v>3.8866961802390398</c:v>
                </c:pt>
                <c:pt idx="660">
                  <c:v>3.9014215569958699</c:v>
                </c:pt>
                <c:pt idx="661">
                  <c:v>3.9162027232228702</c:v>
                </c:pt>
                <c:pt idx="662">
                  <c:v>3.9310398902874799</c:v>
                </c:pt>
                <c:pt idx="663">
                  <c:v>3.94593327035791</c:v>
                </c:pt>
                <c:pt idx="664">
                  <c:v>3.9608830764062302</c:v>
                </c:pt>
                <c:pt idx="665">
                  <c:v>3.9758895222113799</c:v>
                </c:pt>
                <c:pt idx="666">
                  <c:v>3.9909528223622202</c:v>
                </c:pt>
                <c:pt idx="667">
                  <c:v>4.0060731922606498</c:v>
                </c:pt>
                <c:pt idx="668">
                  <c:v>4.0212508481246099</c:v>
                </c:pt>
                <c:pt idx="669">
                  <c:v>4.0364860069912698</c:v>
                </c:pt>
                <c:pt idx="670">
                  <c:v>4.0517788867200197</c:v>
                </c:pt>
                <c:pt idx="671">
                  <c:v>4.0671297059956997</c:v>
                </c:pt>
                <c:pt idx="672">
                  <c:v>4.08253868433163</c:v>
                </c:pt>
                <c:pt idx="673">
                  <c:v>4.0980060420728304</c:v>
                </c:pt>
                <c:pt idx="674">
                  <c:v>4.1135320003990996</c:v>
                </c:pt>
                <c:pt idx="675">
                  <c:v>4.1291167813282401</c:v>
                </c:pt>
                <c:pt idx="676">
                  <c:v>4.1447606077191903</c:v>
                </c:pt>
                <c:pt idx="677">
                  <c:v>4.1604637032752096</c:v>
                </c:pt>
                <c:pt idx="678">
                  <c:v>4.1762262925471196</c:v>
                </c:pt>
                <c:pt idx="679">
                  <c:v>4.1920486009365003</c:v>
                </c:pt>
                <c:pt idx="680">
                  <c:v>4.2079308546988496</c:v>
                </c:pt>
                <c:pt idx="681">
                  <c:v>4.2238732809469202</c:v>
                </c:pt>
                <c:pt idx="682">
                  <c:v>4.2398761076538998</c:v>
                </c:pt>
                <c:pt idx="683">
                  <c:v>4.2559395636566801</c:v>
                </c:pt>
                <c:pt idx="684">
                  <c:v>4.2720638786591696</c:v>
                </c:pt>
                <c:pt idx="685">
                  <c:v>4.2882492832355101</c:v>
                </c:pt>
                <c:pt idx="686">
                  <c:v>4.3044960088334401</c:v>
                </c:pt>
                <c:pt idx="687">
                  <c:v>4.3208042877775403</c:v>
                </c:pt>
                <c:pt idx="688">
                  <c:v>4.3371743532726397</c:v>
                </c:pt>
                <c:pt idx="689">
                  <c:v>4.3536064394070504</c:v>
                </c:pt>
                <c:pt idx="690">
                  <c:v>4.37010078115601</c:v>
                </c:pt>
                <c:pt idx="691">
                  <c:v>4.3866576143849603</c:v>
                </c:pt>
                <c:pt idx="692">
                  <c:v>4.4032771758529901</c:v>
                </c:pt>
                <c:pt idx="693">
                  <c:v>4.4199597032161604</c:v>
                </c:pt>
                <c:pt idx="694">
                  <c:v>4.4367054350309498</c:v>
                </c:pt>
                <c:pt idx="695">
                  <c:v>4.4535146107576402</c:v>
                </c:pt>
                <c:pt idx="696">
                  <c:v>4.4703874707637503</c:v>
                </c:pt>
                <c:pt idx="697">
                  <c:v>4.4873242563274598</c:v>
                </c:pt>
                <c:pt idx="698">
                  <c:v>4.5043252096410802</c:v>
                </c:pt>
                <c:pt idx="699">
                  <c:v>4.5213905738145002</c:v>
                </c:pt>
                <c:pt idx="700">
                  <c:v>4.5385205928786903</c:v>
                </c:pt>
              </c:numCache>
            </c:numRef>
          </c:yVal>
          <c:smooth val="1"/>
        </c:ser>
        <c:dLbls>
          <c:showLegendKey val="0"/>
          <c:showVal val="0"/>
          <c:showCatName val="0"/>
          <c:showSerName val="0"/>
          <c:showPercent val="0"/>
          <c:showBubbleSize val="0"/>
        </c:dLbls>
        <c:axId val="437105648"/>
        <c:axId val="437106040"/>
      </c:scatterChart>
      <c:valAx>
        <c:axId val="437105648"/>
        <c:scaling>
          <c:orientation val="minMax"/>
          <c:max val="60"/>
          <c:min val="15"/>
        </c:scaling>
        <c:delete val="0"/>
        <c:axPos val="b"/>
        <c:title>
          <c:tx>
            <c:rich>
              <a:bodyPr/>
              <a:lstStyle/>
              <a:p>
                <a:pPr>
                  <a:defRPr sz="1700"/>
                </a:pPr>
                <a:r>
                  <a:rPr lang="en-US" sz="1700" dirty="0" smtClean="0"/>
                  <a:t>Donor Age</a:t>
                </a:r>
                <a:endParaRPr lang="en-US" sz="1700" dirty="0"/>
              </a:p>
            </c:rich>
          </c:tx>
          <c:layout>
            <c:manualLayout>
              <c:xMode val="edge"/>
              <c:yMode val="edge"/>
              <c:x val="0.46883846654123984"/>
              <c:y val="0.88582020997375333"/>
            </c:manualLayout>
          </c:layout>
          <c:overlay val="0"/>
        </c:title>
        <c:numFmt formatCode="#,##0" sourceLinked="0"/>
        <c:majorTickMark val="out"/>
        <c:minorTickMark val="none"/>
        <c:tickLblPos val="nextTo"/>
        <c:txPr>
          <a:bodyPr rot="0"/>
          <a:lstStyle/>
          <a:p>
            <a:pPr>
              <a:defRPr sz="1500" b="1"/>
            </a:pPr>
            <a:endParaRPr lang="en-US"/>
          </a:p>
        </c:txPr>
        <c:crossAx val="437106040"/>
        <c:crosses val="autoZero"/>
        <c:crossBetween val="midCat"/>
        <c:majorUnit val="5"/>
      </c:valAx>
      <c:valAx>
        <c:axId val="437106040"/>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30-Day EGF</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437105648"/>
        <c:crossesAt val="1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FF00"/>
              </a:solidFill>
            </a:ln>
          </c:spPr>
          <c:marker>
            <c:symbol val="none"/>
          </c:marker>
          <c:xVal>
            <c:numRef>
              <c:f>Microsoft_Excel_Worksheet2!$A$2:$A$10002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Microsoft_Excel_Worksheet2!$B$2:$B$10002</c:f>
              <c:numCache>
                <c:formatCode>General</c:formatCode>
                <c:ptCount val="10001"/>
                <c:pt idx="0">
                  <c:v>0.27545972059153101</c:v>
                </c:pt>
                <c:pt idx="1">
                  <c:v>0.27884383026943199</c:v>
                </c:pt>
                <c:pt idx="2">
                  <c:v>0.28226951480367701</c:v>
                </c:pt>
                <c:pt idx="3">
                  <c:v>0.28573728495450801</c:v>
                </c:pt>
                <c:pt idx="4">
                  <c:v>0.289247657757018</c:v>
                </c:pt>
                <c:pt idx="5">
                  <c:v>0.29280115659824202</c:v>
                </c:pt>
                <c:pt idx="6">
                  <c:v>0.29639831129518601</c:v>
                </c:pt>
                <c:pt idx="7">
                  <c:v>0.300039658173827</c:v>
                </c:pt>
                <c:pt idx="8">
                  <c:v>0.30372574014907799</c:v>
                </c:pt>
                <c:pt idx="9">
                  <c:v>0.30745710680573202</c:v>
                </c:pt>
                <c:pt idx="10">
                  <c:v>0.31123431448040101</c:v>
                </c:pt>
                <c:pt idx="11">
                  <c:v>0.31505792634447399</c:v>
                </c:pt>
                <c:pt idx="12">
                  <c:v>0.31892851248807502</c:v>
                </c:pt>
                <c:pt idx="13">
                  <c:v>0.32284665000506602</c:v>
                </c:pt>
                <c:pt idx="14">
                  <c:v>0.32681292307908899</c:v>
                </c:pt>
                <c:pt idx="15">
                  <c:v>0.330827923070667</c:v>
                </c:pt>
                <c:pt idx="16">
                  <c:v>0.33489224860537298</c:v>
                </c:pt>
                <c:pt idx="17">
                  <c:v>0.33900650566308699</c:v>
                </c:pt>
                <c:pt idx="18">
                  <c:v>0.34317130766833898</c:v>
                </c:pt>
                <c:pt idx="19">
                  <c:v>0.34738727558177701</c:v>
                </c:pt>
                <c:pt idx="20">
                  <c:v>0.351655037992743</c:v>
                </c:pt>
                <c:pt idx="21">
                  <c:v>0.35597523121300201</c:v>
                </c:pt>
                <c:pt idx="22">
                  <c:v>0.36034849937160601</c:v>
                </c:pt>
                <c:pt idx="23">
                  <c:v>0.36477549451093899</c:v>
                </c:pt>
                <c:pt idx="24">
                  <c:v>0.36925687668392798</c:v>
                </c:pt>
                <c:pt idx="25">
                  <c:v>0.37379331405246302</c:v>
                </c:pt>
                <c:pt idx="26">
                  <c:v>0.37838548298701102</c:v>
                </c:pt>
                <c:pt idx="27">
                  <c:v>0.38303406816746399</c:v>
                </c:pt>
                <c:pt idx="28">
                  <c:v>0.38773976268522398</c:v>
                </c:pt>
                <c:pt idx="29">
                  <c:v>0.39250326814653902</c:v>
                </c:pt>
                <c:pt idx="30">
                  <c:v>0.39732529477711198</c:v>
                </c:pt>
                <c:pt idx="31">
                  <c:v>0.402206561527992</c:v>
                </c:pt>
                <c:pt idx="32">
                  <c:v>0.40714779618276897</c:v>
                </c:pt>
                <c:pt idx="33">
                  <c:v>0.41214973546608602</c:v>
                </c:pt>
                <c:pt idx="34">
                  <c:v>0.41721312515347803</c:v>
                </c:pt>
                <c:pt idx="35">
                  <c:v>0.42233872018257101</c:v>
                </c:pt>
                <c:pt idx="36">
                  <c:v>0.42752728476563601</c:v>
                </c:pt>
                <c:pt idx="37">
                  <c:v>0.43277959250353298</c:v>
                </c:pt>
                <c:pt idx="38">
                  <c:v>0.43809642650105601</c:v>
                </c:pt>
                <c:pt idx="39">
                  <c:v>0.44347857948368602</c:v>
                </c:pt>
                <c:pt idx="40">
                  <c:v>0.44892685391578702</c:v>
                </c:pt>
                <c:pt idx="41">
                  <c:v>0.45444206212025201</c:v>
                </c:pt>
                <c:pt idx="42">
                  <c:v>0.46002502639961701</c:v>
                </c:pt>
                <c:pt idx="43">
                  <c:v>0.465676579158665</c:v>
                </c:pt>
                <c:pt idx="44">
                  <c:v>0.47139756302853397</c:v>
                </c:pt>
                <c:pt idx="45">
                  <c:v>0.47718883099235099</c:v>
                </c:pt>
                <c:pt idx="46">
                  <c:v>0.48305124651241199</c:v>
                </c:pt>
                <c:pt idx="47">
                  <c:v>0.48898568365891898</c:v>
                </c:pt>
                <c:pt idx="48">
                  <c:v>0.49499302724030197</c:v>
                </c:pt>
                <c:pt idx="49">
                  <c:v>0.501074172935144</c:v>
                </c:pt>
                <c:pt idx="50">
                  <c:v>0.50723002742571999</c:v>
                </c:pt>
                <c:pt idx="51">
                  <c:v>0.51346150853318295</c:v>
                </c:pt>
                <c:pt idx="52">
                  <c:v>0.519769545354412</c:v>
                </c:pt>
                <c:pt idx="53">
                  <c:v>0.526155078400531</c:v>
                </c:pt>
                <c:pt idx="54">
                  <c:v>0.53261905973714396</c:v>
                </c:pt>
                <c:pt idx="55">
                  <c:v>0.53916245312627598</c:v>
                </c:pt>
                <c:pt idx="56">
                  <c:v>0.54578623417007899</c:v>
                </c:pt>
                <c:pt idx="57">
                  <c:v>0.55249139045628304</c:v>
                </c:pt>
                <c:pt idx="58">
                  <c:v>0.55927892170544402</c:v>
                </c:pt>
                <c:pt idx="59">
                  <c:v>0.56614983992000101</c:v>
                </c:pt>
                <c:pt idx="60">
                  <c:v>0.57310516953516599</c:v>
                </c:pt>
                <c:pt idx="61">
                  <c:v>0.58014594757165805</c:v>
                </c:pt>
                <c:pt idx="62">
                  <c:v>0.58727322379032398</c:v>
                </c:pt>
                <c:pt idx="63">
                  <c:v>0.59448806084865402</c:v>
                </c:pt>
                <c:pt idx="64">
                  <c:v>0.60179153445922096</c:v>
                </c:pt>
                <c:pt idx="65">
                  <c:v>0.60918473355006797</c:v>
                </c:pt>
                <c:pt idx="66">
                  <c:v>0.61666876042706298</c:v>
                </c:pt>
                <c:pt idx="67">
                  <c:v>0.62424473093824695</c:v>
                </c:pt>
                <c:pt idx="68">
                  <c:v>0.63191377464020904</c:v>
                </c:pt>
                <c:pt idx="69">
                  <c:v>0.63967703496649797</c:v>
                </c:pt>
                <c:pt idx="70">
                  <c:v>0.64753566939810403</c:v>
                </c:pt>
                <c:pt idx="71">
                  <c:v>0.65549029823374605</c:v>
                </c:pt>
                <c:pt idx="72">
                  <c:v>0.66353929637763798</c:v>
                </c:pt>
                <c:pt idx="73">
                  <c:v>0.67168035073916699</c:v>
                </c:pt>
                <c:pt idx="74">
                  <c:v>0.67991099372406605</c:v>
                </c:pt>
                <c:pt idx="75">
                  <c:v>0.68822859869821196</c:v>
                </c:pt>
                <c:pt idx="76">
                  <c:v>0.696630375537302</c:v>
                </c:pt>
                <c:pt idx="77">
                  <c:v>0.705113366276231</c:v>
                </c:pt>
                <c:pt idx="78">
                  <c:v>0.71367444087258802</c:v>
                </c:pt>
                <c:pt idx="79">
                  <c:v>0.72231029309932204</c:v>
                </c:pt>
                <c:pt idx="80">
                  <c:v>0.73101743658222895</c:v>
                </c:pt>
                <c:pt idx="81">
                  <c:v>0.73979220099848297</c:v>
                </c:pt>
                <c:pt idx="82">
                  <c:v>0.74863072845300604</c:v>
                </c:pt>
                <c:pt idx="83">
                  <c:v>0.75752897005001596</c:v>
                </c:pt>
                <c:pt idx="84">
                  <c:v>0.766482682677605</c:v>
                </c:pt>
                <c:pt idx="85">
                  <c:v>0.77548742602368004</c:v>
                </c:pt>
                <c:pt idx="86">
                  <c:v>0.78453855984204601</c:v>
                </c:pt>
                <c:pt idx="87">
                  <c:v>0.79363124148783804</c:v>
                </c:pt>
                <c:pt idx="88">
                  <c:v>0.80276042374186096</c:v>
                </c:pt>
                <c:pt idx="89">
                  <c:v>0.81192085294372995</c:v>
                </c:pt>
                <c:pt idx="90">
                  <c:v>0.82110706745395101</c:v>
                </c:pt>
                <c:pt idx="91">
                  <c:v>0.83031339646534597</c:v>
                </c:pt>
                <c:pt idx="92">
                  <c:v>0.83953395918432105</c:v>
                </c:pt>
                <c:pt idx="93">
                  <c:v>0.84876266440261094</c:v>
                </c:pt>
                <c:pt idx="94">
                  <c:v>0.85799321048013899</c:v>
                </c:pt>
                <c:pt idx="95">
                  <c:v>0.86721908575956297</c:v>
                </c:pt>
                <c:pt idx="96">
                  <c:v>0.87643356943298101</c:v>
                </c:pt>
                <c:pt idx="97">
                  <c:v>0.88562973288103097</c:v>
                </c:pt>
                <c:pt idx="98">
                  <c:v>0.89480044150430305</c:v>
                </c:pt>
                <c:pt idx="99">
                  <c:v>0.90393835706664505</c:v>
                </c:pt>
                <c:pt idx="100">
                  <c:v>0.91303594056937598</c:v>
                </c:pt>
                <c:pt idx="101">
                  <c:v>0.92208545567491196</c:v>
                </c:pt>
                <c:pt idx="102">
                  <c:v>0.93107897269754902</c:v>
                </c:pt>
                <c:pt idx="103">
                  <c:v>0.94000837317839703</c:v>
                </c:pt>
                <c:pt idx="104">
                  <c:v>0.94886535506052705</c:v>
                </c:pt>
                <c:pt idx="105">
                  <c:v>0.95764143847937</c:v>
                </c:pt>
                <c:pt idx="106">
                  <c:v>0.96632797218228705</c:v>
                </c:pt>
                <c:pt idx="107">
                  <c:v>0.97491614058994402</c:v>
                </c:pt>
                <c:pt idx="108">
                  <c:v>0.98339697151079697</c:v>
                </c:pt>
                <c:pt idx="109">
                  <c:v>0.991761344518437</c:v>
                </c:pt>
                <c:pt idx="110">
                  <c:v>1</c:v>
                </c:pt>
                <c:pt idx="111">
                  <c:v>1.0081049622534899</c:v>
                </c:pt>
                <c:pt idx="112">
                  <c:v>1.0160738793340001</c:v>
                </c:pt>
                <c:pt idx="113">
                  <c:v>1.0239059448396099</c:v>
                </c:pt>
                <c:pt idx="114">
                  <c:v>1.0316005065527201</c:v>
                </c:pt>
                <c:pt idx="115">
                  <c:v>1.03915706535639</c:v>
                </c:pt>
                <c:pt idx="116">
                  <c:v>1.0465752739755001</c:v>
                </c:pt>
                <c:pt idx="117">
                  <c:v>1.05385493555075</c:v>
                </c:pt>
                <c:pt idx="118">
                  <c:v>1.0609960020535401</c:v>
                </c:pt>
                <c:pt idx="119">
                  <c:v>1.0679985725497301</c:v>
                </c:pt>
                <c:pt idx="120">
                  <c:v>1.07486289132086</c:v>
                </c:pt>
                <c:pt idx="121">
                  <c:v>1.0815893458510599</c:v>
                </c:pt>
                <c:pt idx="122">
                  <c:v>1.08817846468826</c:v>
                </c:pt>
                <c:pt idx="123">
                  <c:v>1.0946309151882501</c:v>
                </c:pt>
                <c:pt idx="124">
                  <c:v>1.1009475011501599</c:v>
                </c:pt>
                <c:pt idx="125">
                  <c:v>1.10712916035213</c:v>
                </c:pt>
                <c:pt idx="126">
                  <c:v>1.1131769619955501</c:v>
                </c:pt>
                <c:pt idx="127">
                  <c:v>1.1190921040666899</c:v>
                </c:pt>
                <c:pt idx="128">
                  <c:v>1.1248759106241399</c:v>
                </c:pt>
                <c:pt idx="129">
                  <c:v>1.13052982902063</c:v>
                </c:pt>
                <c:pt idx="130">
                  <c:v>1.1360554270674901</c:v>
                </c:pt>
                <c:pt idx="131">
                  <c:v>1.14145439015029</c:v>
                </c:pt>
                <c:pt idx="132">
                  <c:v>1.1467285183036</c:v>
                </c:pt>
                <c:pt idx="133">
                  <c:v>1.1518797232531299</c:v>
                </c:pt>
                <c:pt idx="134">
                  <c:v>1.1569100254331299</c:v>
                </c:pt>
                <c:pt idx="135">
                  <c:v>1.16182155098679</c:v>
                </c:pt>
                <c:pt idx="136">
                  <c:v>1.16661652875729</c:v>
                </c:pt>
                <c:pt idx="137">
                  <c:v>1.17129728727696</c:v>
                </c:pt>
                <c:pt idx="138">
                  <c:v>1.1758662517618601</c:v>
                </c:pt>
                <c:pt idx="139">
                  <c:v>1.1803259411187701</c:v>
                </c:pt>
                <c:pt idx="140">
                  <c:v>1.1846789649715299</c:v>
                </c:pt>
                <c:pt idx="141">
                  <c:v>1.18892802071347</c:v>
                </c:pt>
                <c:pt idx="142">
                  <c:v>1.19307589059233</c:v>
                </c:pt>
                <c:pt idx="143">
                  <c:v>1.19712543883405</c:v>
                </c:pt>
                <c:pt idx="144">
                  <c:v>1.20107960881139</c:v>
                </c:pt>
                <c:pt idx="145">
                  <c:v>1.2049414202633399</c:v>
                </c:pt>
                <c:pt idx="146">
                  <c:v>1.2087139665709401</c:v>
                </c:pt>
                <c:pt idx="147">
                  <c:v>1.2124004120949301</c:v>
                </c:pt>
                <c:pt idx="148">
                  <c:v>1.21600398958044</c:v>
                </c:pt>
                <c:pt idx="149">
                  <c:v>1.21952799763382</c:v>
                </c:pt>
                <c:pt idx="150">
                  <c:v>1.2229757982763301</c:v>
                </c:pt>
                <c:pt idx="151">
                  <c:v>1.22635081457937</c:v>
                </c:pt>
                <c:pt idx="152">
                  <c:v>1.22965652838561</c:v>
                </c:pt>
                <c:pt idx="153">
                  <c:v>1.2328964781202401</c:v>
                </c:pt>
                <c:pt idx="154">
                  <c:v>1.23607425669644</c:v>
                </c:pt>
                <c:pt idx="155">
                  <c:v>1.23919350951879</c:v>
                </c:pt>
                <c:pt idx="156">
                  <c:v>1.24225793258842</c:v>
                </c:pt>
                <c:pt idx="157">
                  <c:v>1.24527127071329</c:v>
                </c:pt>
                <c:pt idx="158">
                  <c:v>1.2482373158270199</c:v>
                </c:pt>
                <c:pt idx="159">
                  <c:v>1.2511599054194</c:v>
                </c:pt>
                <c:pt idx="160">
                  <c:v>1.2540429210816699</c:v>
                </c:pt>
                <c:pt idx="161">
                  <c:v>1.2568902871694101</c:v>
                </c:pt>
                <c:pt idx="162">
                  <c:v>1.25970596958595</c:v>
                </c:pt>
                <c:pt idx="163">
                  <c:v>1.26249397468876</c:v>
                </c:pt>
                <c:pt idx="164">
                  <c:v>1.26525834832162</c:v>
                </c:pt>
                <c:pt idx="165">
                  <c:v>1.2680031749748799</c:v>
                </c:pt>
                <c:pt idx="166">
                  <c:v>1.2707325770762199</c:v>
                </c:pt>
                <c:pt idx="167">
                  <c:v>1.27345071441425</c:v>
                </c:pt>
                <c:pt idx="168">
                  <c:v>1.2761617836972901</c:v>
                </c:pt>
                <c:pt idx="169">
                  <c:v>1.2788700182493</c:v>
                </c:pt>
                <c:pt idx="170">
                  <c:v>1.28157968784541</c:v>
                </c:pt>
                <c:pt idx="171">
                  <c:v>1.2842943784518199</c:v>
                </c:pt>
                <c:pt idx="172">
                  <c:v>1.2870148194186399</c:v>
                </c:pt>
                <c:pt idx="173">
                  <c:v>1.2897410229264901</c:v>
                </c:pt>
                <c:pt idx="174">
                  <c:v>1.2924730011818</c:v>
                </c:pt>
                <c:pt idx="175">
                  <c:v>1.2952107664168699</c:v>
                </c:pt>
                <c:pt idx="176">
                  <c:v>1.29795433088989</c:v>
                </c:pt>
                <c:pt idx="177">
                  <c:v>1.30070370688503</c:v>
                </c:pt>
                <c:pt idx="178">
                  <c:v>1.30345890671248</c:v>
                </c:pt>
                <c:pt idx="179">
                  <c:v>1.30621994270849</c:v>
                </c:pt>
                <c:pt idx="180">
                  <c:v>1.3089868272354599</c:v>
                </c:pt>
                <c:pt idx="181">
                  <c:v>1.31175957268197</c:v>
                </c:pt>
                <c:pt idx="182">
                  <c:v>1.31453819146285</c:v>
                </c:pt>
                <c:pt idx="183">
                  <c:v>1.3173226960191999</c:v>
                </c:pt>
                <c:pt idx="184">
                  <c:v>1.3201130988185099</c:v>
                </c:pt>
                <c:pt idx="185">
                  <c:v>1.3229094123546501</c:v>
                </c:pt>
                <c:pt idx="186">
                  <c:v>1.3257116491479699</c:v>
                </c:pt>
                <c:pt idx="187">
                  <c:v>1.32851982174535</c:v>
                </c:pt>
                <c:pt idx="188">
                  <c:v>1.33133394272021</c:v>
                </c:pt>
                <c:pt idx="189">
                  <c:v>1.33415402467265</c:v>
                </c:pt>
                <c:pt idx="190">
                  <c:v>1.33698008022943</c:v>
                </c:pt>
                <c:pt idx="191">
                  <c:v>1.33981212204406</c:v>
                </c:pt>
                <c:pt idx="192">
                  <c:v>1.3426501627968599</c:v>
                </c:pt>
                <c:pt idx="193">
                  <c:v>1.34549421519502</c:v>
                </c:pt>
                <c:pt idx="194">
                  <c:v>1.3483442919726201</c:v>
                </c:pt>
                <c:pt idx="195">
                  <c:v>1.3512004058907401</c:v>
                </c:pt>
                <c:pt idx="196">
                  <c:v>1.35406256973747</c:v>
                </c:pt>
                <c:pt idx="197">
                  <c:v>1.356930796328</c:v>
                </c:pt>
                <c:pt idx="198">
                  <c:v>1.3598050985046699</c:v>
                </c:pt>
                <c:pt idx="199">
                  <c:v>1.3626854891369999</c:v>
                </c:pt>
                <c:pt idx="200">
                  <c:v>1.3655719811218101</c:v>
                </c:pt>
                <c:pt idx="201">
                  <c:v>1.3684645873832</c:v>
                </c:pt>
                <c:pt idx="202">
                  <c:v>1.3713633208726701</c:v>
                </c:pt>
                <c:pt idx="203">
                  <c:v>1.37426819456914</c:v>
                </c:pt>
                <c:pt idx="204">
                  <c:v>1.3771792214790399</c:v>
                </c:pt>
                <c:pt idx="205">
                  <c:v>1.3800964146363199</c:v>
                </c:pt>
                <c:pt idx="206">
                  <c:v>1.38301978710258</c:v>
                </c:pt>
                <c:pt idx="207">
                  <c:v>1.38594935196705</c:v>
                </c:pt>
                <c:pt idx="208">
                  <c:v>1.38888512234671</c:v>
                </c:pt>
                <c:pt idx="209">
                  <c:v>1.3918271113863101</c:v>
                </c:pt>
                <c:pt idx="210">
                  <c:v>1.3947753322584699</c:v>
                </c:pt>
                <c:pt idx="211">
                  <c:v>1.39772979816367</c:v>
                </c:pt>
                <c:pt idx="212">
                  <c:v>1.40069052233039</c:v>
                </c:pt>
                <c:pt idx="213">
                  <c:v>1.4036575180151101</c:v>
                </c:pt>
                <c:pt idx="214">
                  <c:v>1.4066307985024</c:v>
                </c:pt>
                <c:pt idx="215">
                  <c:v>1.4096103771049699</c:v>
                </c:pt>
                <c:pt idx="216">
                  <c:v>1.41259626716371</c:v>
                </c:pt>
                <c:pt idx="217">
                  <c:v>1.41558848204781</c:v>
                </c:pt>
                <c:pt idx="218">
                  <c:v>1.4185870351547301</c:v>
                </c:pt>
                <c:pt idx="219">
                  <c:v>1.42159193991036</c:v>
                </c:pt>
                <c:pt idx="220">
                  <c:v>1.42460320976898</c:v>
                </c:pt>
                <c:pt idx="221">
                  <c:v>1.4276208582134</c:v>
                </c:pt>
                <c:pt idx="222">
                  <c:v>1.43064489875498</c:v>
                </c:pt>
                <c:pt idx="223">
                  <c:v>1.4336753449337101</c:v>
                </c:pt>
                <c:pt idx="224">
                  <c:v>1.4367122103182399</c:v>
                </c:pt>
                <c:pt idx="225">
                  <c:v>1.4397555085059901</c:v>
                </c:pt>
                <c:pt idx="226">
                  <c:v>1.4428052531231499</c:v>
                </c:pt>
                <c:pt idx="227">
                  <c:v>1.4458614578248099</c:v>
                </c:pt>
                <c:pt idx="228">
                  <c:v>1.4489241362949501</c:v>
                </c:pt>
                <c:pt idx="229">
                  <c:v>1.4519933022465501</c:v>
                </c:pt>
                <c:pt idx="230">
                  <c:v>1.4550689694216601</c:v>
                </c:pt>
                <c:pt idx="231">
                  <c:v>1.4581511515913901</c:v>
                </c:pt>
                <c:pt idx="232">
                  <c:v>1.4612398625560701</c:v>
                </c:pt>
                <c:pt idx="233">
                  <c:v>1.46433511614523</c:v>
                </c:pt>
                <c:pt idx="234">
                  <c:v>1.46743692621771</c:v>
                </c:pt>
                <c:pt idx="235">
                  <c:v>1.4705453066617</c:v>
                </c:pt>
                <c:pt idx="236">
                  <c:v>1.4736602713947999</c:v>
                </c:pt>
                <c:pt idx="237">
                  <c:v>1.4767818343641099</c:v>
                </c:pt>
                <c:pt idx="238">
                  <c:v>1.4799100095462701</c:v>
                </c:pt>
                <c:pt idx="239">
                  <c:v>1.4830448109475001</c:v>
                </c:pt>
                <c:pt idx="240">
                  <c:v>1.4861862526037299</c:v>
                </c:pt>
              </c:numCache>
            </c:numRef>
          </c:yVal>
          <c:smooth val="0"/>
        </c:ser>
        <c:ser>
          <c:idx val="1"/>
          <c:order val="1"/>
          <c:tx>
            <c:strRef>
              <c:f>Microsoft_Excel_Worksheet2!$C$1</c:f>
              <c:strCache>
                <c:ptCount val="1"/>
                <c:pt idx="0">
                  <c:v>lower</c:v>
                </c:pt>
              </c:strCache>
            </c:strRef>
          </c:tx>
          <c:spPr>
            <a:ln w="41275">
              <a:solidFill>
                <a:srgbClr val="00FF00"/>
              </a:solidFill>
              <a:prstDash val="sysDash"/>
            </a:ln>
          </c:spPr>
          <c:marker>
            <c:symbol val="none"/>
          </c:marker>
          <c:xVal>
            <c:numRef>
              <c:f>Microsoft_Excel_Worksheet2!$A$2:$A$10002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Microsoft_Excel_Worksheet2!$C$2:$C$10002</c:f>
              <c:numCache>
                <c:formatCode>General</c:formatCode>
                <c:ptCount val="10001"/>
                <c:pt idx="0">
                  <c:v>0.132662133821602</c:v>
                </c:pt>
                <c:pt idx="1">
                  <c:v>0.135245537730285</c:v>
                </c:pt>
                <c:pt idx="2">
                  <c:v>0.13787924499944301</c:v>
                </c:pt>
                <c:pt idx="3">
                  <c:v>0.140564234887535</c:v>
                </c:pt>
                <c:pt idx="4">
                  <c:v>0.14330150570302</c:v>
                </c:pt>
                <c:pt idx="5">
                  <c:v>0.146092075174099</c:v>
                </c:pt>
                <c:pt idx="6">
                  <c:v>0.148936980825567</c:v>
                </c:pt>
                <c:pt idx="7">
                  <c:v>0.151837280362914</c:v>
                </c:pt>
                <c:pt idx="8">
                  <c:v>0.154794052063812</c:v>
                </c:pt>
                <c:pt idx="9">
                  <c:v>0.15780839517710599</c:v>
                </c:pt>
                <c:pt idx="10">
                  <c:v>0.16088143032947</c:v>
                </c:pt>
                <c:pt idx="11">
                  <c:v>0.164014299939856</c:v>
                </c:pt>
                <c:pt idx="12">
                  <c:v>0.16720816864186699</c:v>
                </c:pt>
                <c:pt idx="13">
                  <c:v>0.17046422371422501</c:v>
                </c:pt>
                <c:pt idx="14">
                  <c:v>0.17378367551945001</c:v>
                </c:pt>
                <c:pt idx="15">
                  <c:v>0.177167757950912</c:v>
                </c:pt>
                <c:pt idx="16">
                  <c:v>0.18061772888840899</c:v>
                </c:pt>
                <c:pt idx="17">
                  <c:v>0.184134870662402</c:v>
                </c:pt>
                <c:pt idx="18">
                  <c:v>0.18772049052707701</c:v>
                </c:pt>
                <c:pt idx="19">
                  <c:v>0.191375921142379</c:v>
                </c:pt>
                <c:pt idx="20">
                  <c:v>0.19510252106516199</c:v>
                </c:pt>
                <c:pt idx="21">
                  <c:v>0.19890167524963201</c:v>
                </c:pt>
                <c:pt idx="22">
                  <c:v>0.202774795557214</c:v>
                </c:pt>
                <c:pt idx="23">
                  <c:v>0.20672332127600801</c:v>
                </c:pt>
                <c:pt idx="24">
                  <c:v>0.210748719649993</c:v>
                </c:pt>
                <c:pt idx="25">
                  <c:v>0.21485248641813001</c:v>
                </c:pt>
                <c:pt idx="26">
                  <c:v>0.21903614636351099</c:v>
                </c:pt>
                <c:pt idx="27">
                  <c:v>0.22330125387272101</c:v>
                </c:pt>
                <c:pt idx="28">
                  <c:v>0.227649393505549</c:v>
                </c:pt>
                <c:pt idx="29">
                  <c:v>0.23208218057520999</c:v>
                </c:pt>
                <c:pt idx="30">
                  <c:v>0.236601261739215</c:v>
                </c:pt>
                <c:pt idx="31">
                  <c:v>0.24120831560102701</c:v>
                </c:pt>
                <c:pt idx="32">
                  <c:v>0.245905053322655</c:v>
                </c:pt>
                <c:pt idx="33">
                  <c:v>0.25069321924830001</c:v>
                </c:pt>
                <c:pt idx="34">
                  <c:v>0.25557459153918599</c:v>
                </c:pt>
                <c:pt idx="35">
                  <c:v>0.26055098281968497</c:v>
                </c:pt>
                <c:pt idx="36">
                  <c:v>0.26562424083484498</c:v>
                </c:pt>
                <c:pt idx="37">
                  <c:v>0.27079624911941402</c:v>
                </c:pt>
                <c:pt idx="38">
                  <c:v>0.276068927678428</c:v>
                </c:pt>
                <c:pt idx="39">
                  <c:v>0.281444233679435</c:v>
                </c:pt>
                <c:pt idx="40">
                  <c:v>0.286924162156382</c:v>
                </c:pt>
                <c:pt idx="41">
                  <c:v>0.292510746725194</c:v>
                </c:pt>
                <c:pt idx="42">
                  <c:v>0.29820606031102498</c:v>
                </c:pt>
                <c:pt idx="43">
                  <c:v>0.30401221588713101</c:v>
                </c:pt>
                <c:pt idx="44">
                  <c:v>0.30993136722529402</c:v>
                </c:pt>
                <c:pt idx="45">
                  <c:v>0.31596570965765503</c:v>
                </c:pt>
                <c:pt idx="46">
                  <c:v>0.32211748084978098</c:v>
                </c:pt>
                <c:pt idx="47">
                  <c:v>0.32838896158472197</c:v>
                </c:pt>
                <c:pt idx="48">
                  <c:v>0.33478247655772603</c:v>
                </c:pt>
                <c:pt idx="49">
                  <c:v>0.34130039518123101</c:v>
                </c:pt>
                <c:pt idx="50">
                  <c:v>0.34794513239959701</c:v>
                </c:pt>
                <c:pt idx="51">
                  <c:v>0.354719149512981</c:v>
                </c:pt>
                <c:pt idx="52">
                  <c:v>0.36162495500956199</c:v>
                </c:pt>
                <c:pt idx="53">
                  <c:v>0.36866510540518099</c:v>
                </c:pt>
                <c:pt idx="54">
                  <c:v>0.37584220608926899</c:v>
                </c:pt>
                <c:pt idx="55">
                  <c:v>0.383158912175666</c:v>
                </c:pt>
                <c:pt idx="56">
                  <c:v>0.39061792935667999</c:v>
                </c:pt>
                <c:pt idx="57">
                  <c:v>0.39822201475836899</c:v>
                </c:pt>
                <c:pt idx="58">
                  <c:v>0.40597397779462902</c:v>
                </c:pt>
                <c:pt idx="59">
                  <c:v>0.41387668101717801</c:v>
                </c:pt>
                <c:pt idx="60">
                  <c:v>0.421933040957917</c:v>
                </c:pt>
                <c:pt idx="61">
                  <c:v>0.430146028959417</c:v>
                </c:pt>
                <c:pt idx="62">
                  <c:v>0.43851867198841799</c:v>
                </c:pt>
                <c:pt idx="63">
                  <c:v>0.447054053426094</c:v>
                </c:pt>
                <c:pt idx="64">
                  <c:v>0.45575531382755002</c:v>
                </c:pt>
                <c:pt idx="65">
                  <c:v>0.46462565164133102</c:v>
                </c:pt>
                <c:pt idx="66">
                  <c:v>0.47366832387768198</c:v>
                </c:pt>
                <c:pt idx="67">
                  <c:v>0.48288664671175202</c:v>
                </c:pt>
                <c:pt idx="68">
                  <c:v>0.49228399600471701</c:v>
                </c:pt>
                <c:pt idx="69">
                  <c:v>0.50186380772174499</c:v>
                </c:pt>
                <c:pt idx="70">
                  <c:v>0.51162957822062904</c:v>
                </c:pt>
                <c:pt idx="71">
                  <c:v>0.52158404394644398</c:v>
                </c:pt>
                <c:pt idx="72">
                  <c:v>0.53172659529262001</c:v>
                </c:pt>
                <c:pt idx="73">
                  <c:v>0.54205551214460501</c:v>
                </c:pt>
                <c:pt idx="74">
                  <c:v>0.552568737687119</c:v>
                </c:pt>
                <c:pt idx="75">
                  <c:v>0.56326386216509805</c:v>
                </c:pt>
                <c:pt idx="76">
                  <c:v>0.57413810669391796</c:v>
                </c:pt>
                <c:pt idx="77">
                  <c:v>0.58518830718611103</c:v>
                </c:pt>
                <c:pt idx="78">
                  <c:v>0.59641089846755801</c:v>
                </c:pt>
                <c:pt idx="79">
                  <c:v>0.60780189866196299</c:v>
                </c:pt>
                <c:pt idx="80">
                  <c:v>0.61935689392853099</c:v>
                </c:pt>
                <c:pt idx="81">
                  <c:v>0.63107102364400203</c:v>
                </c:pt>
                <c:pt idx="82">
                  <c:v>0.64293896612665002</c:v>
                </c:pt>
                <c:pt idx="83">
                  <c:v>0.65495492500645902</c:v>
                </c:pt>
                <c:pt idx="84">
                  <c:v>0.66711261635249397</c:v>
                </c:pt>
                <c:pt idx="85">
                  <c:v>0.679405256675498</c:v>
                </c:pt>
                <c:pt idx="86">
                  <c:v>0.69182555193088802</c:v>
                </c:pt>
                <c:pt idx="87">
                  <c:v>0.70436568765480401</c:v>
                </c:pt>
                <c:pt idx="88">
                  <c:v>0.717017320373454</c:v>
                </c:pt>
                <c:pt idx="89">
                  <c:v>0.72977157043398</c:v>
                </c:pt>
                <c:pt idx="90">
                  <c:v>0.74261901641327799</c:v>
                </c:pt>
                <c:pt idx="91">
                  <c:v>0.75554969126989702</c:v>
                </c:pt>
                <c:pt idx="92">
                  <c:v>0.76855308041318104</c:v>
                </c:pt>
                <c:pt idx="93">
                  <c:v>0.78161812187352597</c:v>
                </c:pt>
                <c:pt idx="94">
                  <c:v>0.79473320876791997</c:v>
                </c:pt>
                <c:pt idx="95">
                  <c:v>0.80788619426614094</c:v>
                </c:pt>
                <c:pt idx="96">
                  <c:v>0.82106439927513997</c:v>
                </c:pt>
                <c:pt idx="97">
                  <c:v>0.83425462307257903</c:v>
                </c:pt>
                <c:pt idx="98">
                  <c:v>0.84744315713542895</c:v>
                </c:pt>
                <c:pt idx="99">
                  <c:v>0.86061580242627</c:v>
                </c:pt>
                <c:pt idx="100">
                  <c:v>0.87375789041890095</c:v>
                </c:pt>
                <c:pt idx="101">
                  <c:v>0.88685430816642896</c:v>
                </c:pt>
                <c:pt idx="102">
                  <c:v>0.89988952773970898</c:v>
                </c:pt>
                <c:pt idx="103">
                  <c:v>0.91284764039233801</c:v>
                </c:pt>
                <c:pt idx="104">
                  <c:v>0.92571239584102705</c:v>
                </c:pt>
                <c:pt idx="105">
                  <c:v>0.93846724708767304</c:v>
                </c:pt>
                <c:pt idx="106">
                  <c:v>0.95109540125247205</c:v>
                </c:pt>
                <c:pt idx="107">
                  <c:v>0.96357987693648695</c:v>
                </c:pt>
                <c:pt idx="108">
                  <c:v>0.97590356868777794</c:v>
                </c:pt>
                <c:pt idx="109">
                  <c:v>0.98804931920737105</c:v>
                </c:pt>
                <c:pt idx="110">
                  <c:v>1</c:v>
                </c:pt>
                <c:pt idx="111">
                  <c:v>1.00448192799378</c:v>
                </c:pt>
                <c:pt idx="112">
                  <c:v>1.00893019337101</c:v>
                </c:pt>
                <c:pt idx="113">
                  <c:v>1.0133420934884401</c:v>
                </c:pt>
                <c:pt idx="114">
                  <c:v>1.0177147834915601</c:v>
                </c:pt>
                <c:pt idx="115">
                  <c:v>1.02204527375403</c:v>
                </c:pt>
                <c:pt idx="116">
                  <c:v>1.0263304282224801</c:v>
                </c:pt>
                <c:pt idx="117">
                  <c:v>1.0305669638449499</c:v>
                </c:pt>
                <c:pt idx="118">
                  <c:v>1.0347514512743401</c:v>
                </c:pt>
                <c:pt idx="119">
                  <c:v>1.0388803170493901</c:v>
                </c:pt>
                <c:pt idx="120">
                  <c:v>1.0429498474626999</c:v>
                </c:pt>
                <c:pt idx="121">
                  <c:v>1.0469561943281001</c:v>
                </c:pt>
                <c:pt idx="122">
                  <c:v>1.0508953828562</c:v>
                </c:pt>
                <c:pt idx="123">
                  <c:v>1.05476332183619</c:v>
                </c:pt>
                <c:pt idx="124">
                  <c:v>1.05855581630299</c:v>
                </c:pt>
                <c:pt idx="125">
                  <c:v>1.0622685828396701</c:v>
                </c:pt>
                <c:pt idx="126">
                  <c:v>1.0658972676260099</c:v>
                </c:pt>
                <c:pt idx="127">
                  <c:v>1.06943746729391</c:v>
                </c:pt>
                <c:pt idx="128">
                  <c:v>1.07288475258918</c:v>
                </c:pt>
                <c:pt idx="129">
                  <c:v>1.0762346947685799</c:v>
                </c:pt>
                <c:pt idx="130">
                  <c:v>1.07948289458155</c:v>
                </c:pt>
                <c:pt idx="131">
                  <c:v>1.0826250136006099</c:v>
                </c:pt>
                <c:pt idx="132">
                  <c:v>1.08565680757605</c:v>
                </c:pt>
                <c:pt idx="133">
                  <c:v>1.0885741614033999</c:v>
                </c:pt>
                <c:pt idx="134">
                  <c:v>1.09137312521005</c:v>
                </c:pt>
                <c:pt idx="135">
                  <c:v>1.09404995099577</c:v>
                </c:pt>
                <c:pt idx="136">
                  <c:v>1.09660112920491</c:v>
                </c:pt>
                <c:pt idx="137">
                  <c:v>1.09902342457018</c:v>
                </c:pt>
                <c:pt idx="138">
                  <c:v>1.1013139105523699</c:v>
                </c:pt>
                <c:pt idx="139">
                  <c:v>1.10347000170952</c:v>
                </c:pt>
                <c:pt idx="140">
                  <c:v>1.10548948336389</c:v>
                </c:pt>
                <c:pt idx="141">
                  <c:v>1.1073705379940699</c:v>
                </c:pt>
                <c:pt idx="142">
                  <c:v>1.1091117678613001</c:v>
                </c:pt>
                <c:pt idx="143">
                  <c:v>1.1107122134787299</c:v>
                </c:pt>
                <c:pt idx="144">
                  <c:v>1.11217136764584</c:v>
                </c:pt>
                <c:pt idx="145">
                  <c:v>1.1134891848906101</c:v>
                </c:pt>
                <c:pt idx="146">
                  <c:v>1.11466608628495</c:v>
                </c:pt>
                <c:pt idx="147">
                  <c:v>1.1157029597161801</c:v>
                </c:pt>
                <c:pt idx="148">
                  <c:v>1.11660115580636</c:v>
                </c:pt>
                <c:pt idx="149">
                  <c:v>1.1173624797653401</c:v>
                </c:pt>
                <c:pt idx="150">
                  <c:v>1.11798917954101</c:v>
                </c:pt>
                <c:pt idx="151">
                  <c:v>1.1184839306888501</c:v>
                </c:pt>
                <c:pt idx="152">
                  <c:v>1.11884981842221</c:v>
                </c:pt>
                <c:pt idx="153">
                  <c:v>1.11909031732519</c:v>
                </c:pt>
                <c:pt idx="154">
                  <c:v>1.1192092692131399</c:v>
                </c:pt>
                <c:pt idx="155">
                  <c:v>1.1192108596141299</c:v>
                </c:pt>
                <c:pt idx="156">
                  <c:v>1.1190995933205099</c:v>
                </c:pt>
                <c:pt idx="157">
                  <c:v>1.1188802694255799</c:v>
                </c:pt>
                <c:pt idx="158">
                  <c:v>1.11855795622041</c:v>
                </c:pt>
                <c:pt idx="159">
                  <c:v>1.11813796628074</c:v>
                </c:pt>
                <c:pt idx="160">
                  <c:v>1.11762583202763</c:v>
                </c:pt>
                <c:pt idx="161">
                  <c:v>1.11702728199943</c:v>
                </c:pt>
                <c:pt idx="162">
                  <c:v>1.1163482180278399</c:v>
                </c:pt>
                <c:pt idx="163">
                  <c:v>1.11559469346924</c:v>
                </c:pt>
                <c:pt idx="164">
                  <c:v>1.11477289260473</c:v>
                </c:pt>
                <c:pt idx="165">
                  <c:v>1.1138891112879501</c:v>
                </c:pt>
                <c:pt idx="166">
                  <c:v>1.1129497388906999</c:v>
                </c:pt>
                <c:pt idx="167">
                  <c:v>1.1119612415706699</c:v>
                </c:pt>
                <c:pt idx="168">
                  <c:v>1.11093014686493</c:v>
                </c:pt>
                <c:pt idx="169">
                  <c:v>1.10986302959507</c:v>
                </c:pt>
                <c:pt idx="170">
                  <c:v>1.10876649905654</c:v>
                </c:pt>
                <c:pt idx="171">
                  <c:v>1.1076463437723201</c:v>
                </c:pt>
                <c:pt idx="172">
                  <c:v>1.1065049477131499</c:v>
                </c:pt>
                <c:pt idx="173">
                  <c:v>1.105343746453</c:v>
                </c:pt>
                <c:pt idx="174">
                  <c:v>1.1041640689863701</c:v>
                </c:pt>
                <c:pt idx="175">
                  <c:v>1.10296714662155</c:v>
                </c:pt>
                <c:pt idx="176">
                  <c:v>1.10175412109572</c:v>
                </c:pt>
                <c:pt idx="177">
                  <c:v>1.1005260519757301</c:v>
                </c:pt>
                <c:pt idx="178">
                  <c:v>1.09928392340531</c:v>
                </c:pt>
                <c:pt idx="179">
                  <c:v>1.0980286502555101</c:v>
                </c:pt>
                <c:pt idx="180">
                  <c:v>1.0967610837311501</c:v>
                </c:pt>
                <c:pt idx="181">
                  <c:v>1.0954820164822201</c:v>
                </c:pt>
                <c:pt idx="182">
                  <c:v>1.09419218726498</c:v>
                </c:pt>
                <c:pt idx="183">
                  <c:v>1.0928922851941101</c:v>
                </c:pt>
                <c:pt idx="184">
                  <c:v>1.0915829536233499</c:v>
                </c:pt>
                <c:pt idx="185">
                  <c:v>1.0902647936888801</c:v>
                </c:pt>
                <c:pt idx="186">
                  <c:v>1.08893836754656</c:v>
                </c:pt>
                <c:pt idx="187">
                  <c:v>1.08760420133139</c:v>
                </c:pt>
                <c:pt idx="188">
                  <c:v>1.0862627878645299</c:v>
                </c:pt>
                <c:pt idx="189">
                  <c:v>1.0849145891313901</c:v>
                </c:pt>
                <c:pt idx="190">
                  <c:v>1.08356003855155</c:v>
                </c:pt>
                <c:pt idx="191">
                  <c:v>1.08219954305966</c:v>
                </c:pt>
                <c:pt idx="192">
                  <c:v>1.08083348501434</c:v>
                </c:pt>
                <c:pt idx="193">
                  <c:v>1.07946222395083</c:v>
                </c:pt>
                <c:pt idx="194">
                  <c:v>1.0780860981912599</c:v>
                </c:pt>
                <c:pt idx="195">
                  <c:v>1.07670542632532</c:v>
                </c:pt>
                <c:pt idx="196">
                  <c:v>1.07532050857294</c:v>
                </c:pt>
                <c:pt idx="197">
                  <c:v>1.07393162803915</c:v>
                </c:pt>
                <c:pt idx="198">
                  <c:v>1.07253905187079</c:v>
                </c:pt>
                <c:pt idx="199">
                  <c:v>1.0711430323235001</c:v>
                </c:pt>
                <c:pt idx="200">
                  <c:v>1.0697438077466599</c:v>
                </c:pt>
                <c:pt idx="201">
                  <c:v>1.0683416034934701</c:v>
                </c:pt>
                <c:pt idx="202">
                  <c:v>1.0669366327623</c:v>
                </c:pt>
                <c:pt idx="203">
                  <c:v>1.0655290973753899</c:v>
                </c:pt>
                <c:pt idx="204">
                  <c:v>1.06411918849979</c:v>
                </c:pt>
                <c:pt idx="205">
                  <c:v>1.0627070873156499</c:v>
                </c:pt>
                <c:pt idx="206">
                  <c:v>1.06129296563592</c:v>
                </c:pt>
                <c:pt idx="207">
                  <c:v>1.0598769864816</c:v>
                </c:pt>
                <c:pt idx="208">
                  <c:v>1.05845930461602</c:v>
                </c:pt>
                <c:pt idx="209">
                  <c:v>1.0570400670415101</c:v>
                </c:pt>
                <c:pt idx="210">
                  <c:v>1.0556194134613901</c:v>
                </c:pt>
                <c:pt idx="211">
                  <c:v>1.05419747670998</c:v>
                </c:pt>
                <c:pt idx="212">
                  <c:v>1.0527743831532099</c:v>
                </c:pt>
                <c:pt idx="213">
                  <c:v>1.05135025306208</c:v>
                </c:pt>
                <c:pt idx="214">
                  <c:v>1.0499252009609701</c:v>
                </c:pt>
                <c:pt idx="215">
                  <c:v>1.0484993359528201</c:v>
                </c:pt>
                <c:pt idx="216">
                  <c:v>1.0470727620228699</c:v>
                </c:pt>
                <c:pt idx="217">
                  <c:v>1.0456455783224901</c:v>
                </c:pt>
                <c:pt idx="218">
                  <c:v>1.0442178794348</c:v>
                </c:pt>
                <c:pt idx="219">
                  <c:v>1.0427897556231001</c:v>
                </c:pt>
                <c:pt idx="220">
                  <c:v>1.04136129306361</c:v>
                </c:pt>
                <c:pt idx="221">
                  <c:v>1.0399325740635901</c:v>
                </c:pt>
                <c:pt idx="222">
                  <c:v>1.0385036772657701</c:v>
                </c:pt>
                <c:pt idx="223">
                  <c:v>1.03707467784023</c:v>
                </c:pt>
                <c:pt idx="224">
                  <c:v>1.03564564766448</c:v>
                </c:pt>
                <c:pt idx="225">
                  <c:v>1.03421665549266</c:v>
                </c:pt>
                <c:pt idx="226">
                  <c:v>1.03278776711455</c:v>
                </c:pt>
                <c:pt idx="227">
                  <c:v>1.0313590455050401</c:v>
                </c:pt>
                <c:pt idx="228">
                  <c:v>1.0299305509649099</c:v>
                </c:pt>
                <c:pt idx="229">
                  <c:v>1.02850234125319</c:v>
                </c:pt>
                <c:pt idx="230">
                  <c:v>1.0270744717120099</c:v>
                </c:pt>
                <c:pt idx="231">
                  <c:v>1.0256469953841301</c:v>
                </c:pt>
                <c:pt idx="232">
                  <c:v>1.02421996312387</c:v>
                </c:pt>
                <c:pt idx="233">
                  <c:v>1.02279342370166</c:v>
                </c:pt>
                <c:pt idx="234">
                  <c:v>1.0213674239028401</c:v>
                </c:pt>
                <c:pt idx="235">
                  <c:v>1.0199420086208899</c:v>
                </c:pt>
                <c:pt idx="236">
                  <c:v>1.01851722094552</c:v>
                </c:pt>
                <c:pt idx="237">
                  <c:v>1.0170931022460199</c:v>
                </c:pt>
                <c:pt idx="238">
                  <c:v>1.0156696922499799</c:v>
                </c:pt>
                <c:pt idx="239">
                  <c:v>1.01424702911789</c:v>
                </c:pt>
                <c:pt idx="240">
                  <c:v>1.01282514951366</c:v>
                </c:pt>
              </c:numCache>
            </c:numRef>
          </c:yVal>
          <c:smooth val="0"/>
        </c:ser>
        <c:ser>
          <c:idx val="2"/>
          <c:order val="2"/>
          <c:tx>
            <c:strRef>
              <c:f>Microsoft_Excel_Worksheet2!$D$1</c:f>
              <c:strCache>
                <c:ptCount val="1"/>
                <c:pt idx="0">
                  <c:v>upper</c:v>
                </c:pt>
              </c:strCache>
            </c:strRef>
          </c:tx>
          <c:spPr>
            <a:ln w="41275">
              <a:solidFill>
                <a:srgbClr val="00FF00"/>
              </a:solidFill>
              <a:prstDash val="sysDash"/>
            </a:ln>
          </c:spPr>
          <c:marker>
            <c:symbol val="none"/>
          </c:marker>
          <c:xVal>
            <c:numRef>
              <c:f>Microsoft_Excel_Worksheet2!$A$2:$A$10002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Microsoft_Excel_Worksheet2!$D$2:$D$10002</c:f>
              <c:numCache>
                <c:formatCode>General</c:formatCode>
                <c:ptCount val="10001"/>
                <c:pt idx="0">
                  <c:v>0.57196470072162298</c:v>
                </c:pt>
                <c:pt idx="1">
                  <c:v>0.57490903570060303</c:v>
                </c:pt>
                <c:pt idx="2">
                  <c:v>0.57786854713212898</c:v>
                </c:pt>
                <c:pt idx="3">
                  <c:v>0.58084331393756095</c:v>
                </c:pt>
                <c:pt idx="4">
                  <c:v>0.58383341547930301</c:v>
                </c:pt>
                <c:pt idx="5">
                  <c:v>0.58683893156490397</c:v>
                </c:pt>
                <c:pt idx="6">
                  <c:v>0.58985994245129003</c:v>
                </c:pt>
                <c:pt idx="7">
                  <c:v>0.59289652884915101</c:v>
                </c:pt>
                <c:pt idx="8">
                  <c:v>0.59594877192746998</c:v>
                </c:pt>
                <c:pt idx="9">
                  <c:v>0.59901675331823601</c:v>
                </c:pt>
                <c:pt idx="10">
                  <c:v>0.602100555121315</c:v>
                </c:pt>
                <c:pt idx="11">
                  <c:v>0.60520025990952797</c:v>
                </c:pt>
                <c:pt idx="12">
                  <c:v>0.60831595073392697</c:v>
                </c:pt>
                <c:pt idx="13">
                  <c:v>0.61144771112928598</c:v>
                </c:pt>
                <c:pt idx="14">
                  <c:v>0.61459562511983301</c:v>
                </c:pt>
                <c:pt idx="15">
                  <c:v>0.617759777225242</c:v>
                </c:pt>
                <c:pt idx="16">
                  <c:v>0.62094025246688</c:v>
                </c:pt>
                <c:pt idx="17">
                  <c:v>0.62413713637436996</c:v>
                </c:pt>
                <c:pt idx="18">
                  <c:v>0.62735051499245298</c:v>
                </c:pt>
                <c:pt idx="19">
                  <c:v>0.63058047488820701</c:v>
                </c:pt>
                <c:pt idx="20">
                  <c:v>0.633827103158633</c:v>
                </c:pt>
                <c:pt idx="21">
                  <c:v>0.63709048743864005</c:v>
                </c:pt>
                <c:pt idx="22">
                  <c:v>0.64037071590946504</c:v>
                </c:pt>
                <c:pt idx="23">
                  <c:v>0.64366787730757502</c:v>
                </c:pt>
                <c:pt idx="24">
                  <c:v>0.64698206093407296</c:v>
                </c:pt>
                <c:pt idx="25">
                  <c:v>0.65031335666466294</c:v>
                </c:pt>
                <c:pt idx="26">
                  <c:v>0.65366185496022999</c:v>
                </c:pt>
                <c:pt idx="27">
                  <c:v>0.65702764687807502</c:v>
                </c:pt>
                <c:pt idx="28">
                  <c:v>0.66041082408387497</c:v>
                </c:pt>
                <c:pt idx="29">
                  <c:v>0.66381147886443903</c:v>
                </c:pt>
                <c:pt idx="30">
                  <c:v>0.66722970414131899</c:v>
                </c:pt>
                <c:pt idx="31">
                  <c:v>0.67066559348537602</c:v>
                </c:pt>
                <c:pt idx="32">
                  <c:v>0.67411924113238098</c:v>
                </c:pt>
                <c:pt idx="33">
                  <c:v>0.67759074199975999</c:v>
                </c:pt>
                <c:pt idx="34">
                  <c:v>0.681080191704591</c:v>
                </c:pt>
                <c:pt idx="35">
                  <c:v>0.68458768658298796</c:v>
                </c:pt>
                <c:pt idx="36">
                  <c:v>0.68811332371100198</c:v>
                </c:pt>
                <c:pt idx="37">
                  <c:v>0.69165720092722205</c:v>
                </c:pt>
                <c:pt idx="38">
                  <c:v>0.69521941685722199</c:v>
                </c:pt>
                <c:pt idx="39">
                  <c:v>0.698800070940089</c:v>
                </c:pt>
                <c:pt idx="40">
                  <c:v>0.70239926345723502</c:v>
                </c:pt>
                <c:pt idx="41">
                  <c:v>0.70601709556375702</c:v>
                </c:pt>
                <c:pt idx="42">
                  <c:v>0.70965366932264395</c:v>
                </c:pt>
                <c:pt idx="43">
                  <c:v>0.71330908774214197</c:v>
                </c:pt>
                <c:pt idx="44">
                  <c:v>0.71698345481665504</c:v>
                </c:pt>
                <c:pt idx="45">
                  <c:v>0.72067687557161497</c:v>
                </c:pt>
                <c:pt idx="46">
                  <c:v>0.72438945611279004</c:v>
                </c:pt>
                <c:pt idx="47">
                  <c:v>0.72812130368058303</c:v>
                </c:pt>
                <c:pt idx="48">
                  <c:v>0.73187252670995295</c:v>
                </c:pt>
                <c:pt idx="49">
                  <c:v>0.73564323489668904</c:v>
                </c:pt>
                <c:pt idx="50">
                  <c:v>0.73943353927084399</c:v>
                </c:pt>
                <c:pt idx="51">
                  <c:v>0.74324355227831795</c:v>
                </c:pt>
                <c:pt idx="52">
                  <c:v>0.747073387871665</c:v>
                </c:pt>
                <c:pt idx="53">
                  <c:v>0.75092316161142902</c:v>
                </c:pt>
                <c:pt idx="54">
                  <c:v>0.75479299077948503</c:v>
                </c:pt>
                <c:pt idx="55">
                  <c:v>0.75868299450612597</c:v>
                </c:pt>
                <c:pt idx="56">
                  <c:v>0.76259329391292396</c:v>
                </c:pt>
                <c:pt idx="57">
                  <c:v>0.76652401227373801</c:v>
                </c:pt>
                <c:pt idx="58">
                  <c:v>0.77047527519667003</c:v>
                </c:pt>
                <c:pt idx="59">
                  <c:v>0.77444721083027102</c:v>
                </c:pt>
                <c:pt idx="60">
                  <c:v>0.77843995009789102</c:v>
                </c:pt>
                <c:pt idx="61">
                  <c:v>0.782453626964835</c:v>
                </c:pt>
                <c:pt idx="62">
                  <c:v>0.78648837874385602</c:v>
                </c:pt>
                <c:pt idx="63">
                  <c:v>0.790544346445611</c:v>
                </c:pt>
                <c:pt idx="64">
                  <c:v>0.79462167518208404</c:v>
                </c:pt>
                <c:pt idx="65">
                  <c:v>0.79872051463259397</c:v>
                </c:pt>
                <c:pt idx="66">
                  <c:v>0.80284101958410103</c:v>
                </c:pt>
                <c:pt idx="67">
                  <c:v>0.80698335056006498</c:v>
                </c:pt>
                <c:pt idx="68">
                  <c:v>0.81114767455534198</c:v>
                </c:pt>
                <c:pt idx="69">
                  <c:v>0.81533416589865204</c:v>
                </c:pt>
                <c:pt idx="70">
                  <c:v>0.81954300726928597</c:v>
                </c:pt>
                <c:pt idx="71">
                  <c:v>0.82377430073893199</c:v>
                </c:pt>
                <c:pt idx="72">
                  <c:v>0.82802779047573005</c:v>
                </c:pt>
                <c:pt idx="73">
                  <c:v>0.83230311925826295</c:v>
                </c:pt>
                <c:pt idx="74">
                  <c:v>0.83659991573501602</c:v>
                </c:pt>
                <c:pt idx="75">
                  <c:v>0.84091779338627304</c:v>
                </c:pt>
                <c:pt idx="76">
                  <c:v>0.84525634940995298</c:v>
                </c:pt>
                <c:pt idx="77">
                  <c:v>0.84961516352252797</c:v>
                </c:pt>
                <c:pt idx="78">
                  <c:v>0.85399379666518005</c:v>
                </c:pt>
                <c:pt idx="79">
                  <c:v>0.85839178960412599</c:v>
                </c:pt>
                <c:pt idx="80">
                  <c:v>0.86280866141278001</c:v>
                </c:pt>
                <c:pt idx="81">
                  <c:v>0.86724390782188299</c:v>
                </c:pt>
                <c:pt idx="82">
                  <c:v>0.87169699942199097</c:v>
                </c:pt>
                <c:pt idx="83">
                  <c:v>0.87616737970079295</c:v>
                </c:pt>
                <c:pt idx="84">
                  <c:v>0.88065446289541205</c:v>
                </c:pt>
                <c:pt idx="85">
                  <c:v>0.88515763163732597</c:v>
                </c:pt>
                <c:pt idx="86">
                  <c:v>0.88967623436452503</c:v>
                </c:pt>
                <c:pt idx="87">
                  <c:v>0.89420958247217197</c:v>
                </c:pt>
                <c:pt idx="88">
                  <c:v>0.89875694716909804</c:v>
                </c:pt>
                <c:pt idx="89">
                  <c:v>0.90331755600297303</c:v>
                </c:pt>
                <c:pt idx="90">
                  <c:v>0.90789058901181696</c:v>
                </c:pt>
                <c:pt idx="91">
                  <c:v>0.91247517445354098</c:v>
                </c:pt>
                <c:pt idx="92">
                  <c:v>0.917070384058293</c:v>
                </c:pt>
                <c:pt idx="93">
                  <c:v>0.92167522774041799</c:v>
                </c:pt>
                <c:pt idx="94">
                  <c:v>0.92628864769760699</c:v>
                </c:pt>
                <c:pt idx="95">
                  <c:v>0.93090951181410797</c:v>
                </c:pt>
                <c:pt idx="96">
                  <c:v>0.93553660627250301</c:v>
                </c:pt>
                <c:pt idx="97">
                  <c:v>0.94016862726415995</c:v>
                </c:pt>
                <c:pt idx="98">
                  <c:v>0.94480417167182595</c:v>
                </c:pt>
                <c:pt idx="99">
                  <c:v>0.94944172657850701</c:v>
                </c:pt>
                <c:pt idx="100">
                  <c:v>0.95407965743432799</c:v>
                </c:pt>
                <c:pt idx="101">
                  <c:v>0.95871619468713498</c:v>
                </c:pt>
                <c:pt idx="102">
                  <c:v>0.96334941865250201</c:v>
                </c:pt>
                <c:pt idx="103">
                  <c:v>0.96797724236404104</c:v>
                </c:pt>
                <c:pt idx="104">
                  <c:v>0.97259739210487695</c:v>
                </c:pt>
                <c:pt idx="105">
                  <c:v>0.97720738527506801</c:v>
                </c:pt>
                <c:pt idx="106">
                  <c:v>0.98180450519711204</c:v>
                </c:pt>
                <c:pt idx="107">
                  <c:v>0.98638577240176295</c:v>
                </c:pt>
                <c:pt idx="108">
                  <c:v>0.99094791186894604</c:v>
                </c:pt>
                <c:pt idx="109">
                  <c:v>0.99548731562313997</c:v>
                </c:pt>
                <c:pt idx="110">
                  <c:v>1</c:v>
                </c:pt>
                <c:pt idx="111">
                  <c:v>1.0117410643214699</c:v>
                </c:pt>
                <c:pt idx="112">
                  <c:v>1.0232681458520001</c:v>
                </c:pt>
                <c:pt idx="113">
                  <c:v>1.03457992183945</c:v>
                </c:pt>
                <c:pt idx="114">
                  <c:v>1.04567568672708</c:v>
                </c:pt>
                <c:pt idx="115">
                  <c:v>1.05655535445487</c:v>
                </c:pt>
                <c:pt idx="116">
                  <c:v>1.0672194587408701</c:v>
                </c:pt>
                <c:pt idx="117">
                  <c:v>1.0776691512030401</c:v>
                </c:pt>
                <c:pt idx="118">
                  <c:v>1.08790619717154</c:v>
                </c:pt>
                <c:pt idx="119">
                  <c:v>1.09793296903328</c:v>
                </c:pt>
                <c:pt idx="120">
                  <c:v>1.1077524369454099</c:v>
                </c:pt>
                <c:pt idx="121">
                  <c:v>1.11736815675396</c:v>
                </c:pt>
                <c:pt idx="122">
                  <c:v>1.12678425495884</c:v>
                </c:pt>
                <c:pt idx="123">
                  <c:v>1.1360054105786801</c:v>
                </c:pt>
                <c:pt idx="124">
                  <c:v>1.14503683378926</c:v>
                </c:pt>
                <c:pt idx="125">
                  <c:v>1.15388424123904</c:v>
                </c:pt>
                <c:pt idx="126">
                  <c:v>1.1625538279852501</c:v>
                </c:pt>
                <c:pt idx="127">
                  <c:v>1.1710522360445901</c:v>
                </c:pt>
                <c:pt idx="128">
                  <c:v>1.1793865196134501</c:v>
                </c:pt>
                <c:pt idx="129">
                  <c:v>1.1875641070837599</c:v>
                </c:pt>
                <c:pt idx="130">
                  <c:v>1.19559276005925</c:v>
                </c:pt>
                <c:pt idx="131">
                  <c:v>1.2034805296619899</c:v>
                </c:pt>
                <c:pt idx="132">
                  <c:v>1.21123571050666</c:v>
                </c:pt>
                <c:pt idx="133">
                  <c:v>1.2188667928064201</c:v>
                </c:pt>
                <c:pt idx="134">
                  <c:v>1.22638241315507</c:v>
                </c:pt>
                <c:pt idx="135">
                  <c:v>1.2337913046006601</c:v>
                </c:pt>
                <c:pt idx="136">
                  <c:v>1.24110224668152</c:v>
                </c:pt>
                <c:pt idx="137">
                  <c:v>1.2483240161317899</c:v>
                </c:pt>
                <c:pt idx="138">
                  <c:v>1.2554653389777</c:v>
                </c:pt>
                <c:pt idx="139">
                  <c:v>1.2625348447348701</c:v>
                </c:pt>
                <c:pt idx="140">
                  <c:v>1.2695410233803699</c:v>
                </c:pt>
                <c:pt idx="141">
                  <c:v>1.27649218571247</c:v>
                </c:pt>
                <c:pt idx="142">
                  <c:v>1.2833964276273899</c:v>
                </c:pt>
                <c:pt idx="143">
                  <c:v>1.29026159874046</c:v>
                </c:pt>
                <c:pt idx="144">
                  <c:v>1.2970952756642999</c:v>
                </c:pt>
                <c:pt idx="145">
                  <c:v>1.30390474013348</c:v>
                </c:pt>
                <c:pt idx="146">
                  <c:v>1.3106969620408599</c:v>
                </c:pt>
                <c:pt idx="147">
                  <c:v>1.3174785873310699</c:v>
                </c:pt>
                <c:pt idx="148">
                  <c:v>1.3242559305858199</c:v>
                </c:pt>
                <c:pt idx="149">
                  <c:v>1.3310349720397701</c:v>
                </c:pt>
                <c:pt idx="150">
                  <c:v>1.3378213586858401</c:v>
                </c:pt>
                <c:pt idx="151">
                  <c:v>1.34462040906859</c:v>
                </c:pt>
                <c:pt idx="152">
                  <c:v>1.35143712132306</c:v>
                </c:pt>
                <c:pt idx="153">
                  <c:v>1.3582761839941699</c:v>
                </c:pt>
                <c:pt idx="154">
                  <c:v>1.3651419891668899</c:v>
                </c:pt>
                <c:pt idx="155">
                  <c:v>1.37203864744746</c:v>
                </c:pt>
                <c:pt idx="156">
                  <c:v>1.37897000435856</c:v>
                </c:pt>
                <c:pt idx="157">
                  <c:v>1.38593965774372</c:v>
                </c:pt>
                <c:pt idx="158">
                  <c:v>1.3929509758151699</c:v>
                </c:pt>
                <c:pt idx="159">
                  <c:v>1.4000071155226801</c:v>
                </c:pt>
                <c:pt idx="160">
                  <c:v>1.40711104096614</c:v>
                </c:pt>
                <c:pt idx="161">
                  <c:v>1.4142655416196099</c:v>
                </c:pt>
                <c:pt idx="162">
                  <c:v>1.4214732501780201</c:v>
                </c:pt>
                <c:pt idx="163">
                  <c:v>1.4287366598785001</c:v>
                </c:pt>
                <c:pt idx="164">
                  <c:v>1.4360581411851701</c:v>
                </c:pt>
                <c:pt idx="165">
                  <c:v>1.44343995775962</c:v>
                </c:pt>
                <c:pt idx="166">
                  <c:v>1.4508842816677701</c:v>
                </c:pt>
                <c:pt idx="167">
                  <c:v>1.45839320779878</c:v>
                </c:pt>
                <c:pt idx="168">
                  <c:v>1.46596876749214</c:v>
                </c:pt>
                <c:pt idx="169">
                  <c:v>1.4736129413858099</c:v>
                </c:pt>
                <c:pt idx="170">
                  <c:v>1.4813276715120001</c:v>
                </c:pt>
                <c:pt idx="171">
                  <c:v>1.4891143367164901</c:v>
                </c:pt>
                <c:pt idx="172">
                  <c:v>1.49697219956092</c:v>
                </c:pt>
                <c:pt idx="173">
                  <c:v>1.50490009244395</c:v>
                </c:pt>
                <c:pt idx="174">
                  <c:v>1.5128969559002301</c:v>
                </c:pt>
                <c:pt idx="175">
                  <c:v>1.5209618297160199</c:v>
                </c:pt>
                <c:pt idx="176">
                  <c:v>1.5290938448229801</c:v>
                </c:pt>
                <c:pt idx="177">
                  <c:v>1.53729221590637</c:v>
                </c:pt>
                <c:pt idx="178">
                  <c:v>1.5455562346668299</c:v>
                </c:pt>
                <c:pt idx="179">
                  <c:v>1.5538852636789899</c:v>
                </c:pt>
                <c:pt idx="180">
                  <c:v>1.5622787307941799</c:v>
                </c:pt>
                <c:pt idx="181">
                  <c:v>1.5707361240381601</c:v>
                </c:pt>
                <c:pt idx="182">
                  <c:v>1.5792569869592199</c:v>
                </c:pt>
                <c:pt idx="183">
                  <c:v>1.58784091438533</c:v>
                </c:pt>
                <c:pt idx="184">
                  <c:v>1.59648754855283</c:v>
                </c:pt>
                <c:pt idx="185">
                  <c:v>1.60519657557239</c:v>
                </c:pt>
                <c:pt idx="186">
                  <c:v>1.6139677222012201</c:v>
                </c:pt>
                <c:pt idx="187">
                  <c:v>1.6228007528931101</c:v>
                </c:pt>
                <c:pt idx="188">
                  <c:v>1.6316954671009101</c:v>
                </c:pt>
                <c:pt idx="189">
                  <c:v>1.64065169680806</c:v>
                </c:pt>
                <c:pt idx="190">
                  <c:v>1.6496693042683099</c:v>
                </c:pt>
                <c:pt idx="191">
                  <c:v>1.65874817993454</c:v>
                </c:pt>
                <c:pt idx="192">
                  <c:v>1.6678882405595701</c:v>
                </c:pt>
                <c:pt idx="193">
                  <c:v>1.6770894274533901</c:v>
                </c:pt>
                <c:pt idx="194">
                  <c:v>1.6863517048826899</c:v>
                </c:pt>
                <c:pt idx="195">
                  <c:v>1.6956750586001501</c:v>
                </c:pt>
                <c:pt idx="196">
                  <c:v>1.7050594944918001</c:v>
                </c:pt>
                <c:pt idx="197">
                  <c:v>1.7145050373320601</c:v>
                </c:pt>
                <c:pt idx="198">
                  <c:v>1.7240117296372699</c:v>
                </c:pt>
                <c:pt idx="199">
                  <c:v>1.7335796306087901</c:v>
                </c:pt>
                <c:pt idx="200">
                  <c:v>1.7432088151582601</c:v>
                </c:pt>
                <c:pt idx="201">
                  <c:v>1.7528993730078299</c:v>
                </c:pt>
                <c:pt idx="202">
                  <c:v>1.7626514078591</c:v>
                </c:pt>
                <c:pt idx="203">
                  <c:v>1.77246503662487</c:v>
                </c:pt>
                <c:pt idx="204">
                  <c:v>1.78234038871856</c:v>
                </c:pt>
                <c:pt idx="205">
                  <c:v>1.7922776053965299</c:v>
                </c:pt>
                <c:pt idx="206">
                  <c:v>1.8022768391488799</c:v>
                </c:pt>
                <c:pt idx="207">
                  <c:v>1.81233825313484</c:v>
                </c:pt>
                <c:pt idx="208">
                  <c:v>1.8224620206591899</c:v>
                </c:pt>
                <c:pt idx="209">
                  <c:v>1.8326483246863401</c:v>
                </c:pt>
                <c:pt idx="210">
                  <c:v>1.84289735738918</c:v>
                </c:pt>
                <c:pt idx="211">
                  <c:v>1.85320931972988</c:v>
                </c:pt>
                <c:pt idx="212">
                  <c:v>1.8635844210702599</c:v>
                </c:pt>
                <c:pt idx="213">
                  <c:v>1.87402287880935</c:v>
                </c:pt>
                <c:pt idx="214">
                  <c:v>1.8845249180460899</c:v>
                </c:pt>
                <c:pt idx="215">
                  <c:v>1.89509077126531</c:v>
                </c:pt>
                <c:pt idx="216">
                  <c:v>1.9057206780451801</c:v>
                </c:pt>
                <c:pt idx="217">
                  <c:v>1.9164148847846001</c:v>
                </c:pt>
                <c:pt idx="218">
                  <c:v>1.92717364444893</c:v>
                </c:pt>
                <c:pt idx="219">
                  <c:v>1.93799721633296</c:v>
                </c:pt>
                <c:pt idx="220">
                  <c:v>1.94888586583955</c:v>
                </c:pt>
                <c:pt idx="221">
                  <c:v>1.9598398642730901</c:v>
                </c:pt>
                <c:pt idx="222">
                  <c:v>1.97085948864661</c:v>
                </c:pt>
                <c:pt idx="223">
                  <c:v>1.9819450215015699</c:v>
                </c:pt>
                <c:pt idx="224">
                  <c:v>1.9930967507394499</c:v>
                </c:pt>
                <c:pt idx="225">
                  <c:v>2.0043149694643798</c:v>
                </c:pt>
                <c:pt idx="226">
                  <c:v>2.0155999758359702</c:v>
                </c:pt>
                <c:pt idx="227">
                  <c:v>2.0269520729316701</c:v>
                </c:pt>
                <c:pt idx="228">
                  <c:v>2.0383715686181199</c:v>
                </c:pt>
                <c:pt idx="229">
                  <c:v>2.0498587754306801</c:v>
                </c:pt>
                <c:pt idx="230">
                  <c:v>2.0614140104608398</c:v>
                </c:pt>
                <c:pt idx="231">
                  <c:v>2.0730375952507698</c:v>
                </c:pt>
                <c:pt idx="232">
                  <c:v>2.08472985569473</c:v>
                </c:pt>
                <c:pt idx="233">
                  <c:v>2.0964911219467699</c:v>
                </c:pt>
                <c:pt idx="234">
                  <c:v>2.10832172833438</c:v>
                </c:pt>
                <c:pt idx="235">
                  <c:v>2.1202220132777598</c:v>
                </c:pt>
                <c:pt idx="236">
                  <c:v>2.1321923192141701</c:v>
                </c:pt>
                <c:pt idx="237">
                  <c:v>2.1442329925272898</c:v>
                </c:pt>
                <c:pt idx="238">
                  <c:v>2.1563443834811098</c:v>
                </c:pt>
                <c:pt idx="239">
                  <c:v>2.1685268461581799</c:v>
                </c:pt>
                <c:pt idx="240">
                  <c:v>2.1807807384018099</c:v>
                </c:pt>
              </c:numCache>
            </c:numRef>
          </c:yVal>
          <c:smooth val="1"/>
        </c:ser>
        <c:dLbls>
          <c:showLegendKey val="0"/>
          <c:showVal val="0"/>
          <c:showCatName val="0"/>
          <c:showSerName val="0"/>
          <c:showPercent val="0"/>
          <c:showBubbleSize val="0"/>
        </c:dLbls>
        <c:axId val="437106824"/>
        <c:axId val="437107216"/>
      </c:scatterChart>
      <c:valAx>
        <c:axId val="437106824"/>
        <c:scaling>
          <c:orientation val="minMax"/>
          <c:max val="2.5"/>
          <c:min val="0.5"/>
        </c:scaling>
        <c:delete val="0"/>
        <c:axPos val="b"/>
        <c:title>
          <c:tx>
            <c:rich>
              <a:bodyPr/>
              <a:lstStyle/>
              <a:p>
                <a:pPr>
                  <a:defRPr sz="1700"/>
                </a:pPr>
                <a:r>
                  <a:rPr lang="en-US" sz="1700" dirty="0" smtClean="0"/>
                  <a:t>Recipient pre-transplant creatinine (mg/dL)</a:t>
                </a:r>
                <a:endParaRPr lang="en-US" sz="1700" dirty="0"/>
              </a:p>
            </c:rich>
          </c:tx>
          <c:layout>
            <c:manualLayout>
              <c:xMode val="edge"/>
              <c:yMode val="edge"/>
              <c:x val="0.27609144542772862"/>
              <c:y val="0.88582020997375333"/>
            </c:manualLayout>
          </c:layout>
          <c:overlay val="0"/>
        </c:title>
        <c:numFmt formatCode="#,##0.0" sourceLinked="0"/>
        <c:majorTickMark val="out"/>
        <c:minorTickMark val="none"/>
        <c:tickLblPos val="nextTo"/>
        <c:txPr>
          <a:bodyPr rot="0"/>
          <a:lstStyle/>
          <a:p>
            <a:pPr>
              <a:defRPr sz="1500" b="1"/>
            </a:pPr>
            <a:endParaRPr lang="en-US"/>
          </a:p>
        </c:txPr>
        <c:crossAx val="437107216"/>
        <c:crosses val="autoZero"/>
        <c:crossBetween val="midCat"/>
        <c:majorUnit val="0.5"/>
      </c:valAx>
      <c:valAx>
        <c:axId val="437107216"/>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30-Day EGF</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437106824"/>
        <c:crossesAt val="0.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Microsoft_Excel_Worksheet3!$B$1</c:f>
              <c:strCache>
                <c:ptCount val="1"/>
                <c:pt idx="0">
                  <c:v>yhat</c:v>
                </c:pt>
              </c:strCache>
            </c:strRef>
          </c:tx>
          <c:spPr>
            <a:ln w="38100">
              <a:solidFill>
                <a:srgbClr val="00FF00"/>
              </a:solidFill>
            </a:ln>
          </c:spPr>
          <c:marker>
            <c:symbol val="none"/>
          </c:marker>
          <c:xVal>
            <c:numRef>
              <c:f>Microsoft_Excel_Worksheet3!$A$2:$A$10002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Microsoft_Excel_Worksheet3!$B$2:$B$10002</c:f>
              <c:numCache>
                <c:formatCode>General</c:formatCode>
                <c:ptCount val="10001"/>
                <c:pt idx="0">
                  <c:v>0.57152807997458799</c:v>
                </c:pt>
                <c:pt idx="1">
                  <c:v>0.58581004082586596</c:v>
                </c:pt>
                <c:pt idx="2">
                  <c:v>0.60044889473787599</c:v>
                </c:pt>
                <c:pt idx="3">
                  <c:v>0.61545356013982899</c:v>
                </c:pt>
                <c:pt idx="4">
                  <c:v>0.63083317832426999</c:v>
                </c:pt>
                <c:pt idx="5">
                  <c:v>0.64659711901623895</c:v>
                </c:pt>
                <c:pt idx="6">
                  <c:v>0.66275498608157901</c:v>
                </c:pt>
                <c:pt idx="7">
                  <c:v>0.67931662337790699</c:v>
                </c:pt>
                <c:pt idx="8">
                  <c:v>0.69629212075178304</c:v>
                </c:pt>
                <c:pt idx="9">
                  <c:v>0.71369182018574895</c:v>
                </c:pt>
                <c:pt idx="10">
                  <c:v>0.73152632209897595</c:v>
                </c:pt>
                <c:pt idx="11">
                  <c:v>0.74980649180535497</c:v>
                </c:pt>
                <c:pt idx="12">
                  <c:v>0.76854346613297397</c:v>
                </c:pt>
                <c:pt idx="13">
                  <c:v>0.78774866020901002</c:v>
                </c:pt>
                <c:pt idx="14">
                  <c:v>0.80743377441416198</c:v>
                </c:pt>
                <c:pt idx="15">
                  <c:v>0.82761080151087896</c:v>
                </c:pt>
                <c:pt idx="16">
                  <c:v>0.84829203394970898</c:v>
                </c:pt>
                <c:pt idx="17">
                  <c:v>0.86949007135822598</c:v>
                </c:pt>
                <c:pt idx="18">
                  <c:v>0.89121782821711004</c:v>
                </c:pt>
                <c:pt idx="19">
                  <c:v>0.91348854172802496</c:v>
                </c:pt>
                <c:pt idx="20">
                  <c:v>0.93631577987812498</c:v>
                </c:pt>
                <c:pt idx="21">
                  <c:v>0.95971344970608397</c:v>
                </c:pt>
                <c:pt idx="22">
                  <c:v>0.98369580577467097</c:v>
                </c:pt>
                <c:pt idx="23">
                  <c:v>1.00827745885507</c:v>
                </c:pt>
                <c:pt idx="24">
                  <c:v>1.0334733848281801</c:v>
                </c:pt>
                <c:pt idx="25">
                  <c:v>1.05929893380839</c:v>
                </c:pt>
                <c:pt idx="26">
                  <c:v>1.0857698394953399</c:v>
                </c:pt>
                <c:pt idx="27">
                  <c:v>1.11290222875933</c:v>
                </c:pt>
                <c:pt idx="28">
                  <c:v>1.1407126314663101</c:v>
                </c:pt>
                <c:pt idx="29">
                  <c:v>1.1692179905483699</c:v>
                </c:pt>
                <c:pt idx="30">
                  <c:v>1.1984356723259</c:v>
                </c:pt>
                <c:pt idx="31">
                  <c:v>1.2283834770876501</c:v>
                </c:pt>
                <c:pt idx="32">
                  <c:v>1.2590796499351899</c:v>
                </c:pt>
                <c:pt idx="33">
                  <c:v>1.2905428918984001</c:v>
                </c:pt>
                <c:pt idx="34">
                  <c:v>1.32279237132872</c:v>
                </c:pt>
                <c:pt idx="35">
                  <c:v>1.355847735577</c:v>
                </c:pt>
                <c:pt idx="36">
                  <c:v>1.3897291229633699</c:v>
                </c:pt>
                <c:pt idx="37">
                  <c:v>1.424457175046</c:v>
                </c:pt>
                <c:pt idx="38">
                  <c:v>1.4600530491966299</c:v>
                </c:pt>
                <c:pt idx="39">
                  <c:v>1.4965384314902499</c:v>
                </c:pt>
                <c:pt idx="40">
                  <c:v>1.53393554991692</c:v>
                </c:pt>
                <c:pt idx="41">
                  <c:v>1.5722671879237</c:v>
                </c:pt>
                <c:pt idx="42">
                  <c:v>1.61155669829504</c:v>
                </c:pt>
                <c:pt idx="43">
                  <c:v>1.65182801737999</c:v>
                </c:pt>
                <c:pt idx="44">
                  <c:v>1.69310567967492</c:v>
                </c:pt>
                <c:pt idx="45">
                  <c:v>1.73541483277072</c:v>
                </c:pt>
                <c:pt idx="46">
                  <c:v>1.7787812526734099</c:v>
                </c:pt>
                <c:pt idx="47">
                  <c:v>1.8232313595077001</c:v>
                </c:pt>
                <c:pt idx="48">
                  <c:v>1.8687922336128999</c:v>
                </c:pt>
                <c:pt idx="49">
                  <c:v>1.91549163204109</c:v>
                </c:pt>
                <c:pt idx="50">
                  <c:v>1.9633580054675299</c:v>
                </c:pt>
              </c:numCache>
            </c:numRef>
          </c:yVal>
          <c:smooth val="0"/>
        </c:ser>
        <c:ser>
          <c:idx val="1"/>
          <c:order val="1"/>
          <c:tx>
            <c:strRef>
              <c:f>Microsoft_Excel_Worksheet3!$C$1</c:f>
              <c:strCache>
                <c:ptCount val="1"/>
                <c:pt idx="0">
                  <c:v>lower</c:v>
                </c:pt>
              </c:strCache>
            </c:strRef>
          </c:tx>
          <c:spPr>
            <a:ln w="41275">
              <a:solidFill>
                <a:srgbClr val="00FF00"/>
              </a:solidFill>
              <a:prstDash val="sysDash"/>
            </a:ln>
          </c:spPr>
          <c:marker>
            <c:symbol val="none"/>
          </c:marker>
          <c:xVal>
            <c:numRef>
              <c:f>Microsoft_Excel_Worksheet3!$A$2:$A$10002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Microsoft_Excel_Worksheet3!$C$2:$C$10002</c:f>
              <c:numCache>
                <c:formatCode>General</c:formatCode>
                <c:ptCount val="10001"/>
                <c:pt idx="0">
                  <c:v>0.449881782078285</c:v>
                </c:pt>
                <c:pt idx="1">
                  <c:v>0.466018683277653</c:v>
                </c:pt>
                <c:pt idx="2">
                  <c:v>0.48273440227025199</c:v>
                </c:pt>
                <c:pt idx="3">
                  <c:v>0.50004970078930899</c:v>
                </c:pt>
                <c:pt idx="4">
                  <c:v>0.51798608527488099</c:v>
                </c:pt>
                <c:pt idx="5">
                  <c:v>0.53656583358590104</c:v>
                </c:pt>
                <c:pt idx="6">
                  <c:v>0.55581202267036001</c:v>
                </c:pt>
                <c:pt idx="7">
                  <c:v>0.57574855722799001</c:v>
                </c:pt>
                <c:pt idx="8">
                  <c:v>0.59640019940106603</c:v>
                </c:pt>
                <c:pt idx="9">
                  <c:v>0.61779259953018095</c:v>
                </c:pt>
                <c:pt idx="10">
                  <c:v>0.639952328013216</c:v>
                </c:pt>
                <c:pt idx="11">
                  <c:v>0.662906908307061</c:v>
                </c:pt>
                <c:pt idx="12">
                  <c:v>0.68668485111308397</c:v>
                </c:pt>
                <c:pt idx="13">
                  <c:v>0.7113156897888</c:v>
                </c:pt>
                <c:pt idx="14">
                  <c:v>0.73683001702973805</c:v>
                </c:pt>
                <c:pt idx="15">
                  <c:v>0.76325952286704701</c:v>
                </c:pt>
                <c:pt idx="16">
                  <c:v>0.79063703402805396</c:v>
                </c:pt>
                <c:pt idx="17">
                  <c:v>0.81899655470864696</c:v>
                </c:pt>
                <c:pt idx="18">
                  <c:v>0.84837330880814099</c:v>
                </c:pt>
                <c:pt idx="19">
                  <c:v>0.87880378367905998</c:v>
                </c:pt>
                <c:pt idx="20">
                  <c:v>0.91032577544620197</c:v>
                </c:pt>
                <c:pt idx="21">
                  <c:v>0.94297843595125996</c:v>
                </c:pt>
                <c:pt idx="22">
                  <c:v>0.97680232138130296</c:v>
                </c:pt>
                <c:pt idx="23">
                  <c:v>1.00472801433912</c:v>
                </c:pt>
                <c:pt idx="24">
                  <c:v>1.0190184962922999</c:v>
                </c:pt>
                <c:pt idx="25">
                  <c:v>1.03351223511851</c:v>
                </c:pt>
                <c:pt idx="26">
                  <c:v>1.0482121217878899</c:v>
                </c:pt>
                <c:pt idx="27">
                  <c:v>1.0631210883895199</c:v>
                </c:pt>
                <c:pt idx="28">
                  <c:v>1.0782421087162599</c:v>
                </c:pt>
                <c:pt idx="29">
                  <c:v>1.0935781988579201</c:v>
                </c:pt>
                <c:pt idx="30">
                  <c:v>1.1091324178028801</c:v>
                </c:pt>
                <c:pt idx="31">
                  <c:v>1.1249078680482001</c:v>
                </c:pt>
                <c:pt idx="32">
                  <c:v>1.1409076962185101</c:v>
                </c:pt>
                <c:pt idx="33">
                  <c:v>1.1571350936936</c:v>
                </c:pt>
                <c:pt idx="34">
                  <c:v>1.17359329724502</c:v>
                </c:pt>
                <c:pt idx="35">
                  <c:v>1.19028558968167</c:v>
                </c:pt>
                <c:pt idx="36">
                  <c:v>1.20721530050461</c:v>
                </c:pt>
                <c:pt idx="37">
                  <c:v>1.2243858065711699</c:v>
                </c:pt>
                <c:pt idx="38">
                  <c:v>1.24180053276852</c:v>
                </c:pt>
                <c:pt idx="39">
                  <c:v>1.2594629526968</c:v>
                </c:pt>
                <c:pt idx="40">
                  <c:v>1.27737658936198</c:v>
                </c:pt>
                <c:pt idx="41">
                  <c:v>1.29554501587857</c:v>
                </c:pt>
                <c:pt idx="42">
                  <c:v>1.3139718561823199</c:v>
                </c:pt>
                <c:pt idx="43">
                  <c:v>1.3326607857530699</c:v>
                </c:pt>
                <c:pt idx="44">
                  <c:v>1.35161553234788</c:v>
                </c:pt>
                <c:pt idx="45">
                  <c:v>1.37083987674456</c:v>
                </c:pt>
                <c:pt idx="46">
                  <c:v>1.3903376534958001</c:v>
                </c:pt>
                <c:pt idx="47">
                  <c:v>1.4101127516940499</c:v>
                </c:pt>
                <c:pt idx="48">
                  <c:v>1.43016911574724</c:v>
                </c:pt>
                <c:pt idx="49">
                  <c:v>1.45051074616551</c:v>
                </c:pt>
                <c:pt idx="50">
                  <c:v>1.47114170035921</c:v>
                </c:pt>
              </c:numCache>
            </c:numRef>
          </c:yVal>
          <c:smooth val="0"/>
        </c:ser>
        <c:ser>
          <c:idx val="2"/>
          <c:order val="2"/>
          <c:tx>
            <c:strRef>
              <c:f>Microsoft_Excel_Worksheet3!$D$1</c:f>
              <c:strCache>
                <c:ptCount val="1"/>
                <c:pt idx="0">
                  <c:v>upper</c:v>
                </c:pt>
              </c:strCache>
            </c:strRef>
          </c:tx>
          <c:spPr>
            <a:ln w="41275">
              <a:solidFill>
                <a:srgbClr val="00FF00"/>
              </a:solidFill>
              <a:prstDash val="sysDash"/>
            </a:ln>
          </c:spPr>
          <c:marker>
            <c:symbol val="none"/>
          </c:marker>
          <c:xVal>
            <c:numRef>
              <c:f>Microsoft_Excel_Worksheet3!$A$2:$A$10002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Microsoft_Excel_Worksheet3!$D$2:$D$10002</c:f>
              <c:numCache>
                <c:formatCode>General</c:formatCode>
                <c:ptCount val="10001"/>
                <c:pt idx="0">
                  <c:v>0.72606706742038996</c:v>
                </c:pt>
                <c:pt idx="1">
                  <c:v>0.73639408943598195</c:v>
                </c:pt>
                <c:pt idx="2">
                  <c:v>0.746867995105297</c:v>
                </c:pt>
                <c:pt idx="3">
                  <c:v>0.75749087358895595</c:v>
                </c:pt>
                <c:pt idx="4">
                  <c:v>0.76826484376220106</c:v>
                </c:pt>
                <c:pt idx="5">
                  <c:v>0.77919205463753505</c:v>
                </c:pt>
                <c:pt idx="6">
                  <c:v>0.79027468579336602</c:v>
                </c:pt>
                <c:pt idx="7">
                  <c:v>0.80151494780875898</c:v>
                </c:pt>
                <c:pt idx="8">
                  <c:v>0.81291508270436197</c:v>
                </c:pt>
                <c:pt idx="9">
                  <c:v>0.82447736438960795</c:v>
                </c:pt>
                <c:pt idx="10">
                  <c:v>0.83620409911627602</c:v>
                </c:pt>
                <c:pt idx="11">
                  <c:v>0.84809762593850602</c:v>
                </c:pt>
                <c:pt idx="12">
                  <c:v>0.86016031717935104</c:v>
                </c:pt>
                <c:pt idx="13">
                  <c:v>0.87239457890397298</c:v>
                </c:pt>
                <c:pt idx="14">
                  <c:v>0.88480285139956105</c:v>
                </c:pt>
                <c:pt idx="15">
                  <c:v>0.89738760966207998</c:v>
                </c:pt>
                <c:pt idx="16">
                  <c:v>0.910151363889944</c:v>
                </c:pt>
                <c:pt idx="17">
                  <c:v>0.92309665998470602</c:v>
                </c:pt>
                <c:pt idx="18">
                  <c:v>0.93622608005887398</c:v>
                </c:pt>
                <c:pt idx="19">
                  <c:v>0.94954224295094702</c:v>
                </c:pt>
                <c:pt idx="20">
                  <c:v>0.96304780474777696</c:v>
                </c:pt>
                <c:pt idx="21">
                  <c:v>0.97674545931436196</c:v>
                </c:pt>
                <c:pt idx="22">
                  <c:v>0.99063793883117301</c:v>
                </c:pt>
                <c:pt idx="23">
                  <c:v>1.01183944264153</c:v>
                </c:pt>
                <c:pt idx="24">
                  <c:v>1.04813331753484</c:v>
                </c:pt>
                <c:pt idx="25">
                  <c:v>1.08572902481307</c:v>
                </c:pt>
                <c:pt idx="26">
                  <c:v>1.12467326016698</c:v>
                </c:pt>
                <c:pt idx="27">
                  <c:v>1.1650143942245701</c:v>
                </c:pt>
                <c:pt idx="28">
                  <c:v>1.20680253262971</c:v>
                </c:pt>
                <c:pt idx="29">
                  <c:v>1.2500895782758601</c:v>
                </c:pt>
                <c:pt idx="30">
                  <c:v>1.2949292957718801</c:v>
                </c:pt>
                <c:pt idx="31">
                  <c:v>1.34137737822035</c:v>
                </c:pt>
                <c:pt idx="32">
                  <c:v>1.3894915163910799</c:v>
                </c:pt>
                <c:pt idx="33">
                  <c:v>1.43933147037584</c:v>
                </c:pt>
                <c:pt idx="34">
                  <c:v>1.4909591438132801</c:v>
                </c:pt>
                <c:pt idx="35">
                  <c:v>1.5444386607763001</c:v>
                </c:pt>
                <c:pt idx="36">
                  <c:v>1.5998364454171901</c:v>
                </c:pt>
                <c:pt idx="37">
                  <c:v>1.65722130446967</c:v>
                </c:pt>
                <c:pt idx="38">
                  <c:v>1.71666451271023</c:v>
                </c:pt>
                <c:pt idx="39">
                  <c:v>1.7782399014848</c:v>
                </c:pt>
                <c:pt idx="40">
                  <c:v>1.84202395041088</c:v>
                </c:pt>
                <c:pt idx="41">
                  <c:v>1.90809588236894</c:v>
                </c:pt>
                <c:pt idx="42">
                  <c:v>1.97653776190108</c:v>
                </c:pt>
                <c:pt idx="43">
                  <c:v>2.0474345971391599</c:v>
                </c:pt>
                <c:pt idx="44">
                  <c:v>2.1208744453890098</c:v>
                </c:pt>
                <c:pt idx="45">
                  <c:v>2.1969485225018901</c:v>
                </c:pt>
                <c:pt idx="46">
                  <c:v>2.2757513161690102</c:v>
                </c:pt>
                <c:pt idx="47">
                  <c:v>2.35738070327977</c:v>
                </c:pt>
                <c:pt idx="48">
                  <c:v>2.4419380714896799</c:v>
                </c:pt>
                <c:pt idx="49">
                  <c:v>2.5295284451486499</c:v>
                </c:pt>
                <c:pt idx="50">
                  <c:v>2.6202606157464099</c:v>
                </c:pt>
              </c:numCache>
            </c:numRef>
          </c:yVal>
          <c:smooth val="1"/>
        </c:ser>
        <c:dLbls>
          <c:showLegendKey val="0"/>
          <c:showVal val="0"/>
          <c:showCatName val="0"/>
          <c:showSerName val="0"/>
          <c:showPercent val="0"/>
          <c:showBubbleSize val="0"/>
        </c:dLbls>
        <c:axId val="437108000"/>
        <c:axId val="437108392"/>
      </c:scatterChart>
      <c:valAx>
        <c:axId val="437108000"/>
        <c:scaling>
          <c:orientation val="minMax"/>
          <c:max val="6"/>
          <c:min val="1"/>
        </c:scaling>
        <c:delete val="0"/>
        <c:axPos val="b"/>
        <c:title>
          <c:tx>
            <c:rich>
              <a:bodyPr/>
              <a:lstStyle/>
              <a:p>
                <a:pPr>
                  <a:defRPr sz="1700"/>
                </a:pPr>
                <a:r>
                  <a:rPr lang="en-US" sz="1700" dirty="0" smtClean="0"/>
                  <a:t>Ischemia time (hours)</a:t>
                </a:r>
                <a:endParaRPr lang="en-US" sz="1700" dirty="0"/>
              </a:p>
            </c:rich>
          </c:tx>
          <c:layout>
            <c:manualLayout>
              <c:xMode val="edge"/>
              <c:yMode val="edge"/>
              <c:x val="0.40286135693215336"/>
              <c:y val="0.88582020997375333"/>
            </c:manualLayout>
          </c:layout>
          <c:overlay val="0"/>
        </c:title>
        <c:numFmt formatCode="#,##0" sourceLinked="0"/>
        <c:majorTickMark val="out"/>
        <c:minorTickMark val="none"/>
        <c:tickLblPos val="nextTo"/>
        <c:txPr>
          <a:bodyPr rot="0"/>
          <a:lstStyle/>
          <a:p>
            <a:pPr>
              <a:defRPr sz="1500" b="1"/>
            </a:pPr>
            <a:endParaRPr lang="en-US"/>
          </a:p>
        </c:txPr>
        <c:crossAx val="437108392"/>
        <c:crosses val="autoZero"/>
        <c:crossBetween val="midCat"/>
        <c:majorUnit val="1"/>
      </c:valAx>
      <c:valAx>
        <c:axId val="437108392"/>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30-Day EGF</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437108000"/>
        <c:crossesAt val="1"/>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Microsoft_Excel_Worksheet4!$B$1</c:f>
              <c:strCache>
                <c:ptCount val="1"/>
                <c:pt idx="0">
                  <c:v>yhat</c:v>
                </c:pt>
              </c:strCache>
            </c:strRef>
          </c:tx>
          <c:spPr>
            <a:ln w="38100">
              <a:solidFill>
                <a:srgbClr val="00FF00"/>
              </a:solidFill>
            </a:ln>
          </c:spPr>
          <c:marker>
            <c:symbol val="none"/>
          </c:marker>
          <c:xVal>
            <c:numRef>
              <c:f>Microsoft_Excel_Worksheet4!$A$2:$A$10002</c:f>
              <c:numCache>
                <c:formatCode>General</c:formatCode>
                <c:ptCount val="10001"/>
                <c:pt idx="0">
                  <c:v>0.5</c:v>
                </c:pt>
                <c:pt idx="1">
                  <c:v>0.6</c:v>
                </c:pt>
                <c:pt idx="2">
                  <c:v>0.7</c:v>
                </c:pt>
                <c:pt idx="3">
                  <c:v>0.8</c:v>
                </c:pt>
                <c:pt idx="4">
                  <c:v>0.9</c:v>
                </c:pt>
                <c:pt idx="5">
                  <c:v>1</c:v>
                </c:pt>
                <c:pt idx="6">
                  <c:v>1.1000000000000001</c:v>
                </c:pt>
                <c:pt idx="7">
                  <c:v>1.2</c:v>
                </c:pt>
                <c:pt idx="8">
                  <c:v>1.3</c:v>
                </c:pt>
                <c:pt idx="9">
                  <c:v>1.4</c:v>
                </c:pt>
                <c:pt idx="10">
                  <c:v>1.5</c:v>
                </c:pt>
                <c:pt idx="11">
                  <c:v>1.6</c:v>
                </c:pt>
                <c:pt idx="12">
                  <c:v>1.7</c:v>
                </c:pt>
                <c:pt idx="13">
                  <c:v>1.8</c:v>
                </c:pt>
                <c:pt idx="14">
                  <c:v>1.9</c:v>
                </c:pt>
                <c:pt idx="15">
                  <c:v>2</c:v>
                </c:pt>
                <c:pt idx="16">
                  <c:v>2.1</c:v>
                </c:pt>
                <c:pt idx="17">
                  <c:v>2.2000000000000002</c:v>
                </c:pt>
                <c:pt idx="18">
                  <c:v>2.2999999999999998</c:v>
                </c:pt>
                <c:pt idx="19">
                  <c:v>2.4</c:v>
                </c:pt>
                <c:pt idx="20">
                  <c:v>2.5</c:v>
                </c:pt>
                <c:pt idx="21">
                  <c:v>2.6</c:v>
                </c:pt>
                <c:pt idx="22">
                  <c:v>2.7</c:v>
                </c:pt>
                <c:pt idx="23">
                  <c:v>2.8</c:v>
                </c:pt>
                <c:pt idx="24">
                  <c:v>2.9</c:v>
                </c:pt>
                <c:pt idx="25">
                  <c:v>3</c:v>
                </c:pt>
                <c:pt idx="26">
                  <c:v>3.1</c:v>
                </c:pt>
                <c:pt idx="27">
                  <c:v>3.2</c:v>
                </c:pt>
                <c:pt idx="28">
                  <c:v>3.3</c:v>
                </c:pt>
                <c:pt idx="29">
                  <c:v>3.4</c:v>
                </c:pt>
                <c:pt idx="30">
                  <c:v>3.5</c:v>
                </c:pt>
                <c:pt idx="31">
                  <c:v>3.6</c:v>
                </c:pt>
                <c:pt idx="32">
                  <c:v>3.7</c:v>
                </c:pt>
                <c:pt idx="33">
                  <c:v>3.8</c:v>
                </c:pt>
                <c:pt idx="34">
                  <c:v>3.9</c:v>
                </c:pt>
                <c:pt idx="35">
                  <c:v>4</c:v>
                </c:pt>
              </c:numCache>
            </c:numRef>
          </c:xVal>
          <c:yVal>
            <c:numRef>
              <c:f>Microsoft_Excel_Worksheet4!$B$2:$B$10002</c:f>
              <c:numCache>
                <c:formatCode>General</c:formatCode>
                <c:ptCount val="10001"/>
                <c:pt idx="0">
                  <c:v>0.93901946488130505</c:v>
                </c:pt>
                <c:pt idx="1">
                  <c:v>0.95892151579543905</c:v>
                </c:pt>
                <c:pt idx="2">
                  <c:v>0.97924538078841095</c:v>
                </c:pt>
                <c:pt idx="3">
                  <c:v>1</c:v>
                </c:pt>
                <c:pt idx="4">
                  <c:v>1.0211945030518099</c:v>
                </c:pt>
                <c:pt idx="5">
                  <c:v>1.0428382130632301</c:v>
                </c:pt>
                <c:pt idx="6">
                  <c:v>1.0649406507525401</c:v>
                </c:pt>
                <c:pt idx="7">
                  <c:v>1.0875115386249099</c:v>
                </c:pt>
                <c:pt idx="8">
                  <c:v>1.11056080524917</c:v>
                </c:pt>
                <c:pt idx="9">
                  <c:v>1.13409858962525</c:v>
                </c:pt>
                <c:pt idx="10">
                  <c:v>1.1581352456441101</c:v>
                </c:pt>
                <c:pt idx="11">
                  <c:v>1.1826813466423201</c:v>
                </c:pt>
                <c:pt idx="12">
                  <c:v>1.2077476900530499</c:v>
                </c:pt>
                <c:pt idx="13">
                  <c:v>1.2333453021556899</c:v>
                </c:pt>
                <c:pt idx="14">
                  <c:v>1.2594854429261699</c:v>
                </c:pt>
                <c:pt idx="15">
                  <c:v>1.2861796109899699</c:v>
                </c:pt>
                <c:pt idx="16">
                  <c:v>1.3134395486802699</c:v>
                </c:pt>
                <c:pt idx="17">
                  <c:v>1.34127724720314</c:v>
                </c:pt>
                <c:pt idx="18">
                  <c:v>1.3697049519123099</c:v>
                </c:pt>
                <c:pt idx="19">
                  <c:v>1.3987351676957001</c:v>
                </c:pt>
                <c:pt idx="20">
                  <c:v>1.4283806644760899</c:v>
                </c:pt>
                <c:pt idx="21">
                  <c:v>1.45865448282848</c:v>
                </c:pt>
                <c:pt idx="22">
                  <c:v>1.48956993971632</c:v>
                </c:pt>
                <c:pt idx="23">
                  <c:v>1.52114063434952</c:v>
                </c:pt>
                <c:pt idx="24">
                  <c:v>1.55338045416647</c:v>
                </c:pt>
                <c:pt idx="25">
                  <c:v>1.58630358094292</c:v>
                </c:pt>
                <c:pt idx="26">
                  <c:v>1.6199244970303099</c:v>
                </c:pt>
                <c:pt idx="27">
                  <c:v>1.65425799172632</c:v>
                </c:pt>
                <c:pt idx="28">
                  <c:v>1.68931916778044</c:v>
                </c:pt>
                <c:pt idx="29">
                  <c:v>1.72512344803744</c:v>
                </c:pt>
                <c:pt idx="30">
                  <c:v>1.7616865822216199</c:v>
                </c:pt>
                <c:pt idx="31">
                  <c:v>1.79902465386484</c:v>
                </c:pt>
                <c:pt idx="32">
                  <c:v>1.83715408738146</c:v>
                </c:pt>
                <c:pt idx="33">
                  <c:v>1.8760916552931099</c:v>
                </c:pt>
                <c:pt idx="34">
                  <c:v>1.9158544856066899</c:v>
                </c:pt>
                <c:pt idx="35">
                  <c:v>1.95646006934871</c:v>
                </c:pt>
              </c:numCache>
            </c:numRef>
          </c:yVal>
          <c:smooth val="0"/>
        </c:ser>
        <c:ser>
          <c:idx val="1"/>
          <c:order val="1"/>
          <c:tx>
            <c:strRef>
              <c:f>Microsoft_Excel_Worksheet4!$C$1</c:f>
              <c:strCache>
                <c:ptCount val="1"/>
                <c:pt idx="0">
                  <c:v>lower</c:v>
                </c:pt>
              </c:strCache>
            </c:strRef>
          </c:tx>
          <c:spPr>
            <a:ln w="41275">
              <a:solidFill>
                <a:srgbClr val="00FF00"/>
              </a:solidFill>
              <a:prstDash val="sysDash"/>
            </a:ln>
          </c:spPr>
          <c:marker>
            <c:symbol val="none"/>
          </c:marker>
          <c:xVal>
            <c:numRef>
              <c:f>Microsoft_Excel_Worksheet4!$A$2:$A$10002</c:f>
              <c:numCache>
                <c:formatCode>General</c:formatCode>
                <c:ptCount val="10001"/>
                <c:pt idx="0">
                  <c:v>0.5</c:v>
                </c:pt>
                <c:pt idx="1">
                  <c:v>0.6</c:v>
                </c:pt>
                <c:pt idx="2">
                  <c:v>0.7</c:v>
                </c:pt>
                <c:pt idx="3">
                  <c:v>0.8</c:v>
                </c:pt>
                <c:pt idx="4">
                  <c:v>0.9</c:v>
                </c:pt>
                <c:pt idx="5">
                  <c:v>1</c:v>
                </c:pt>
                <c:pt idx="6">
                  <c:v>1.1000000000000001</c:v>
                </c:pt>
                <c:pt idx="7">
                  <c:v>1.2</c:v>
                </c:pt>
                <c:pt idx="8">
                  <c:v>1.3</c:v>
                </c:pt>
                <c:pt idx="9">
                  <c:v>1.4</c:v>
                </c:pt>
                <c:pt idx="10">
                  <c:v>1.5</c:v>
                </c:pt>
                <c:pt idx="11">
                  <c:v>1.6</c:v>
                </c:pt>
                <c:pt idx="12">
                  <c:v>1.7</c:v>
                </c:pt>
                <c:pt idx="13">
                  <c:v>1.8</c:v>
                </c:pt>
                <c:pt idx="14">
                  <c:v>1.9</c:v>
                </c:pt>
                <c:pt idx="15">
                  <c:v>2</c:v>
                </c:pt>
                <c:pt idx="16">
                  <c:v>2.1</c:v>
                </c:pt>
                <c:pt idx="17">
                  <c:v>2.2000000000000002</c:v>
                </c:pt>
                <c:pt idx="18">
                  <c:v>2.2999999999999998</c:v>
                </c:pt>
                <c:pt idx="19">
                  <c:v>2.4</c:v>
                </c:pt>
                <c:pt idx="20">
                  <c:v>2.5</c:v>
                </c:pt>
                <c:pt idx="21">
                  <c:v>2.6</c:v>
                </c:pt>
                <c:pt idx="22">
                  <c:v>2.7</c:v>
                </c:pt>
                <c:pt idx="23">
                  <c:v>2.8</c:v>
                </c:pt>
                <c:pt idx="24">
                  <c:v>2.9</c:v>
                </c:pt>
                <c:pt idx="25">
                  <c:v>3</c:v>
                </c:pt>
                <c:pt idx="26">
                  <c:v>3.1</c:v>
                </c:pt>
                <c:pt idx="27">
                  <c:v>3.2</c:v>
                </c:pt>
                <c:pt idx="28">
                  <c:v>3.3</c:v>
                </c:pt>
                <c:pt idx="29">
                  <c:v>3.4</c:v>
                </c:pt>
                <c:pt idx="30">
                  <c:v>3.5</c:v>
                </c:pt>
                <c:pt idx="31">
                  <c:v>3.6</c:v>
                </c:pt>
                <c:pt idx="32">
                  <c:v>3.7</c:v>
                </c:pt>
                <c:pt idx="33">
                  <c:v>3.8</c:v>
                </c:pt>
                <c:pt idx="34">
                  <c:v>3.9</c:v>
                </c:pt>
                <c:pt idx="35">
                  <c:v>4</c:v>
                </c:pt>
              </c:numCache>
            </c:numRef>
          </c:xVal>
          <c:yVal>
            <c:numRef>
              <c:f>Microsoft_Excel_Worksheet4!$C$2:$C$10002</c:f>
              <c:numCache>
                <c:formatCode>General</c:formatCode>
                <c:ptCount val="10001"/>
                <c:pt idx="0">
                  <c:v>0.90679841456325605</c:v>
                </c:pt>
                <c:pt idx="1">
                  <c:v>0.93685814043105498</c:v>
                </c:pt>
                <c:pt idx="2">
                  <c:v>0.96791432494361596</c:v>
                </c:pt>
                <c:pt idx="3">
                  <c:v>1</c:v>
                </c:pt>
                <c:pt idx="4">
                  <c:v>1.0093780450225001</c:v>
                </c:pt>
                <c:pt idx="5">
                  <c:v>1.01884403777345</c:v>
                </c:pt>
                <c:pt idx="6">
                  <c:v>1.0283988030305999</c:v>
                </c:pt>
                <c:pt idx="7">
                  <c:v>1.0380431733065101</c:v>
                </c:pt>
                <c:pt idx="8">
                  <c:v>1.0477779889210801</c:v>
                </c:pt>
                <c:pt idx="9">
                  <c:v>1.0576040980747701</c:v>
                </c:pt>
                <c:pt idx="10">
                  <c:v>1.0675223569224901</c:v>
                </c:pt>
                <c:pt idx="11">
                  <c:v>1.0775336296482401</c:v>
                </c:pt>
                <c:pt idx="12">
                  <c:v>1.08763878854034</c:v>
                </c:pt>
                <c:pt idx="13">
                  <c:v>1.0978387140675001</c:v>
                </c:pt>
                <c:pt idx="14">
                  <c:v>1.10813429495547</c:v>
                </c:pt>
                <c:pt idx="15">
                  <c:v>1.11852642826454</c:v>
                </c:pt>
                <c:pt idx="16">
                  <c:v>1.1290160194676599</c:v>
                </c:pt>
                <c:pt idx="17">
                  <c:v>1.13960398252936</c:v>
                </c:pt>
                <c:pt idx="18">
                  <c:v>1.15029123998534</c:v>
                </c:pt>
                <c:pt idx="19">
                  <c:v>1.16107872302292</c:v>
                </c:pt>
                <c:pt idx="20">
                  <c:v>1.17196737156209</c:v>
                </c:pt>
                <c:pt idx="21">
                  <c:v>1.18295813433751</c:v>
                </c:pt>
                <c:pt idx="22">
                  <c:v>1.19405196898106</c:v>
                </c:pt>
                <c:pt idx="23">
                  <c:v>1.2052498421053699</c:v>
                </c:pt>
                <c:pt idx="24">
                  <c:v>1.2165527293880001</c:v>
                </c:pt>
                <c:pt idx="25">
                  <c:v>1.2279616156564499</c:v>
                </c:pt>
                <c:pt idx="26">
                  <c:v>1.23947749497398</c:v>
                </c:pt>
                <c:pt idx="27">
                  <c:v>1.25110137072623</c:v>
                </c:pt>
                <c:pt idx="28">
                  <c:v>1.2628342557086101</c:v>
                </c:pt>
                <c:pt idx="29">
                  <c:v>1.27467717221461</c:v>
                </c:pt>
                <c:pt idx="30">
                  <c:v>1.28663115212479</c:v>
                </c:pt>
                <c:pt idx="31">
                  <c:v>1.29869723699677</c:v>
                </c:pt>
                <c:pt idx="32">
                  <c:v>1.3108764781559299</c:v>
                </c:pt>
                <c:pt idx="33">
                  <c:v>1.32316993678702</c:v>
                </c:pt>
                <c:pt idx="34">
                  <c:v>1.3355786840266299</c:v>
                </c:pt>
                <c:pt idx="35">
                  <c:v>1.3481038010565201</c:v>
                </c:pt>
              </c:numCache>
            </c:numRef>
          </c:yVal>
          <c:smooth val="0"/>
        </c:ser>
        <c:ser>
          <c:idx val="2"/>
          <c:order val="2"/>
          <c:tx>
            <c:strRef>
              <c:f>Microsoft_Excel_Worksheet4!$D$1</c:f>
              <c:strCache>
                <c:ptCount val="1"/>
                <c:pt idx="0">
                  <c:v>upper</c:v>
                </c:pt>
              </c:strCache>
            </c:strRef>
          </c:tx>
          <c:spPr>
            <a:ln w="41275">
              <a:solidFill>
                <a:srgbClr val="00FF00"/>
              </a:solidFill>
              <a:prstDash val="sysDash"/>
            </a:ln>
          </c:spPr>
          <c:marker>
            <c:symbol val="none"/>
          </c:marker>
          <c:xVal>
            <c:numRef>
              <c:f>Microsoft_Excel_Worksheet4!$A$2:$A$10002</c:f>
              <c:numCache>
                <c:formatCode>General</c:formatCode>
                <c:ptCount val="10001"/>
                <c:pt idx="0">
                  <c:v>0.5</c:v>
                </c:pt>
                <c:pt idx="1">
                  <c:v>0.6</c:v>
                </c:pt>
                <c:pt idx="2">
                  <c:v>0.7</c:v>
                </c:pt>
                <c:pt idx="3">
                  <c:v>0.8</c:v>
                </c:pt>
                <c:pt idx="4">
                  <c:v>0.9</c:v>
                </c:pt>
                <c:pt idx="5">
                  <c:v>1</c:v>
                </c:pt>
                <c:pt idx="6">
                  <c:v>1.1000000000000001</c:v>
                </c:pt>
                <c:pt idx="7">
                  <c:v>1.2</c:v>
                </c:pt>
                <c:pt idx="8">
                  <c:v>1.3</c:v>
                </c:pt>
                <c:pt idx="9">
                  <c:v>1.4</c:v>
                </c:pt>
                <c:pt idx="10">
                  <c:v>1.5</c:v>
                </c:pt>
                <c:pt idx="11">
                  <c:v>1.6</c:v>
                </c:pt>
                <c:pt idx="12">
                  <c:v>1.7</c:v>
                </c:pt>
                <c:pt idx="13">
                  <c:v>1.8</c:v>
                </c:pt>
                <c:pt idx="14">
                  <c:v>1.9</c:v>
                </c:pt>
                <c:pt idx="15">
                  <c:v>2</c:v>
                </c:pt>
                <c:pt idx="16">
                  <c:v>2.1</c:v>
                </c:pt>
                <c:pt idx="17">
                  <c:v>2.2000000000000002</c:v>
                </c:pt>
                <c:pt idx="18">
                  <c:v>2.2999999999999998</c:v>
                </c:pt>
                <c:pt idx="19">
                  <c:v>2.4</c:v>
                </c:pt>
                <c:pt idx="20">
                  <c:v>2.5</c:v>
                </c:pt>
                <c:pt idx="21">
                  <c:v>2.6</c:v>
                </c:pt>
                <c:pt idx="22">
                  <c:v>2.7</c:v>
                </c:pt>
                <c:pt idx="23">
                  <c:v>2.8</c:v>
                </c:pt>
                <c:pt idx="24">
                  <c:v>2.9</c:v>
                </c:pt>
                <c:pt idx="25">
                  <c:v>3</c:v>
                </c:pt>
                <c:pt idx="26">
                  <c:v>3.1</c:v>
                </c:pt>
                <c:pt idx="27">
                  <c:v>3.2</c:v>
                </c:pt>
                <c:pt idx="28">
                  <c:v>3.3</c:v>
                </c:pt>
                <c:pt idx="29">
                  <c:v>3.4</c:v>
                </c:pt>
                <c:pt idx="30">
                  <c:v>3.5</c:v>
                </c:pt>
                <c:pt idx="31">
                  <c:v>3.6</c:v>
                </c:pt>
                <c:pt idx="32">
                  <c:v>3.7</c:v>
                </c:pt>
                <c:pt idx="33">
                  <c:v>3.8</c:v>
                </c:pt>
                <c:pt idx="34">
                  <c:v>3.9</c:v>
                </c:pt>
                <c:pt idx="35">
                  <c:v>4</c:v>
                </c:pt>
              </c:numCache>
            </c:numRef>
          </c:xVal>
          <c:yVal>
            <c:numRef>
              <c:f>Microsoft_Excel_Worksheet4!$D$2:$D$10002</c:f>
              <c:numCache>
                <c:formatCode>General</c:formatCode>
                <c:ptCount val="10001"/>
                <c:pt idx="0">
                  <c:v>0.97238541804316703</c:v>
                </c:pt>
                <c:pt idx="1">
                  <c:v>0.98150449227280101</c:v>
                </c:pt>
                <c:pt idx="2">
                  <c:v>0.99070908559112403</c:v>
                </c:pt>
                <c:pt idx="3">
                  <c:v>1</c:v>
                </c:pt>
                <c:pt idx="4">
                  <c:v>1.0331492924833501</c:v>
                </c:pt>
                <c:pt idx="5">
                  <c:v>1.0673974605588601</c:v>
                </c:pt>
                <c:pt idx="6">
                  <c:v>1.1027809311749099</c:v>
                </c:pt>
                <c:pt idx="7">
                  <c:v>1.1393373388074901</c:v>
                </c:pt>
                <c:pt idx="8">
                  <c:v>1.1771055654888301</c:v>
                </c:pt>
                <c:pt idx="9">
                  <c:v>1.216125782163</c:v>
                </c:pt>
                <c:pt idx="10">
                  <c:v>1.2564394914124699</c:v>
                </c:pt>
                <c:pt idx="11">
                  <c:v>1.29808957160094</c:v>
                </c:pt>
                <c:pt idx="12">
                  <c:v>1.3411203224795301</c:v>
                </c:pt>
                <c:pt idx="13">
                  <c:v>1.38557751230478</c:v>
                </c:pt>
                <c:pt idx="14">
                  <c:v>1.4315084265185301</c:v>
                </c:pt>
                <c:pt idx="15">
                  <c:v>1.4789619180415801</c:v>
                </c:pt>
                <c:pt idx="16">
                  <c:v>1.5279884592344799</c:v>
                </c:pt>
                <c:pt idx="17">
                  <c:v>1.57864019558083</c:v>
                </c:pt>
                <c:pt idx="18">
                  <c:v>1.6309710011501199</c:v>
                </c:pt>
                <c:pt idx="19">
                  <c:v>1.6850365358991199</c:v>
                </c:pt>
                <c:pt idx="20">
                  <c:v>1.7408943048727801</c:v>
                </c:pt>
                <c:pt idx="21">
                  <c:v>1.7986037193676101</c:v>
                </c:pt>
                <c:pt idx="22">
                  <c:v>1.85822616012258</c:v>
                </c:pt>
                <c:pt idx="23">
                  <c:v>1.9198250426047001</c:v>
                </c:pt>
                <c:pt idx="24">
                  <c:v>1.98346588445887</c:v>
                </c:pt>
                <c:pt idx="25">
                  <c:v>2.0492163751935499</c:v>
                </c:pt>
                <c:pt idx="26">
                  <c:v>2.1171464481765199</c:v>
                </c:pt>
                <c:pt idx="27">
                  <c:v>2.18732835501722</c:v>
                </c:pt>
                <c:pt idx="28">
                  <c:v>2.2598367424148198</c:v>
                </c:pt>
                <c:pt idx="29">
                  <c:v>2.3347487315537601</c:v>
                </c:pt>
                <c:pt idx="30">
                  <c:v>2.41214400013118</c:v>
                </c:pt>
                <c:pt idx="31">
                  <c:v>2.4921048671035</c:v>
                </c:pt>
                <c:pt idx="32">
                  <c:v>2.5747163802422999</c:v>
                </c:pt>
                <c:pt idx="33">
                  <c:v>2.66006640659264</c:v>
                </c:pt>
                <c:pt idx="34">
                  <c:v>2.74824572592992</c:v>
                </c:pt>
                <c:pt idx="35">
                  <c:v>2.8393481273149002</c:v>
                </c:pt>
              </c:numCache>
            </c:numRef>
          </c:yVal>
          <c:smooth val="1"/>
        </c:ser>
        <c:dLbls>
          <c:showLegendKey val="0"/>
          <c:showVal val="0"/>
          <c:showCatName val="0"/>
          <c:showSerName val="0"/>
          <c:showPercent val="0"/>
          <c:showBubbleSize val="0"/>
        </c:dLbls>
        <c:axId val="437109176"/>
        <c:axId val="437109568"/>
      </c:scatterChart>
      <c:valAx>
        <c:axId val="437109176"/>
        <c:scaling>
          <c:orientation val="minMax"/>
          <c:max val="4"/>
          <c:min val="0.5"/>
        </c:scaling>
        <c:delete val="0"/>
        <c:axPos val="b"/>
        <c:title>
          <c:tx>
            <c:rich>
              <a:bodyPr/>
              <a:lstStyle/>
              <a:p>
                <a:pPr>
                  <a:defRPr sz="1700"/>
                </a:pPr>
                <a:r>
                  <a:rPr lang="en-US" sz="1700" dirty="0" smtClean="0"/>
                  <a:t>Recipient pre-transplant bilirubin (mg/dL)</a:t>
                </a:r>
                <a:endParaRPr lang="en-US" sz="1700" dirty="0"/>
              </a:p>
            </c:rich>
          </c:tx>
          <c:layout>
            <c:manualLayout>
              <c:xMode val="edge"/>
              <c:yMode val="edge"/>
              <c:x val="0.28587020648967554"/>
              <c:y val="0.88582020997375333"/>
            </c:manualLayout>
          </c:layout>
          <c:overlay val="0"/>
        </c:title>
        <c:numFmt formatCode="#,##0.0" sourceLinked="0"/>
        <c:majorTickMark val="out"/>
        <c:minorTickMark val="none"/>
        <c:tickLblPos val="nextTo"/>
        <c:txPr>
          <a:bodyPr rot="0"/>
          <a:lstStyle/>
          <a:p>
            <a:pPr>
              <a:defRPr sz="1500" b="1"/>
            </a:pPr>
            <a:endParaRPr lang="en-US"/>
          </a:p>
        </c:txPr>
        <c:crossAx val="437109568"/>
        <c:crosses val="autoZero"/>
        <c:crossBetween val="midCat"/>
        <c:majorUnit val="0.5"/>
      </c:valAx>
      <c:valAx>
        <c:axId val="437109568"/>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30-Day EGF</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437109176"/>
        <c:crossesAt val="0.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Microsoft_Excel_Worksheet5!$B$1</c:f>
              <c:strCache>
                <c:ptCount val="1"/>
                <c:pt idx="0">
                  <c:v>yhat</c:v>
                </c:pt>
              </c:strCache>
            </c:strRef>
          </c:tx>
          <c:spPr>
            <a:ln w="38100">
              <a:solidFill>
                <a:srgbClr val="00FF00"/>
              </a:solidFill>
            </a:ln>
          </c:spPr>
          <c:marker>
            <c:symbol val="none"/>
          </c:marker>
          <c:xVal>
            <c:numRef>
              <c:f>Microsoft_Excel_Worksheet5!$A$2:$A$10002</c:f>
              <c:numCache>
                <c:formatCode>General</c:formatCode>
                <c:ptCount val="1000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pt idx="81">
                  <c:v>131</c:v>
                </c:pt>
                <c:pt idx="82">
                  <c:v>132</c:v>
                </c:pt>
                <c:pt idx="83">
                  <c:v>133</c:v>
                </c:pt>
                <c:pt idx="84">
                  <c:v>134</c:v>
                </c:pt>
                <c:pt idx="85">
                  <c:v>135</c:v>
                </c:pt>
                <c:pt idx="86">
                  <c:v>136</c:v>
                </c:pt>
                <c:pt idx="87">
                  <c:v>137</c:v>
                </c:pt>
                <c:pt idx="88">
                  <c:v>138</c:v>
                </c:pt>
                <c:pt idx="89">
                  <c:v>139</c:v>
                </c:pt>
                <c:pt idx="90">
                  <c:v>140</c:v>
                </c:pt>
                <c:pt idx="91">
                  <c:v>141</c:v>
                </c:pt>
                <c:pt idx="92">
                  <c:v>142</c:v>
                </c:pt>
                <c:pt idx="93">
                  <c:v>143</c:v>
                </c:pt>
                <c:pt idx="94">
                  <c:v>144</c:v>
                </c:pt>
                <c:pt idx="95">
                  <c:v>145</c:v>
                </c:pt>
                <c:pt idx="96">
                  <c:v>146</c:v>
                </c:pt>
                <c:pt idx="97">
                  <c:v>147</c:v>
                </c:pt>
                <c:pt idx="98">
                  <c:v>148</c:v>
                </c:pt>
                <c:pt idx="99">
                  <c:v>149</c:v>
                </c:pt>
                <c:pt idx="100">
                  <c:v>150</c:v>
                </c:pt>
                <c:pt idx="101">
                  <c:v>151</c:v>
                </c:pt>
                <c:pt idx="102">
                  <c:v>152</c:v>
                </c:pt>
                <c:pt idx="103">
                  <c:v>153</c:v>
                </c:pt>
                <c:pt idx="104">
                  <c:v>154</c:v>
                </c:pt>
                <c:pt idx="105">
                  <c:v>155</c:v>
                </c:pt>
                <c:pt idx="106">
                  <c:v>156</c:v>
                </c:pt>
                <c:pt idx="107">
                  <c:v>157</c:v>
                </c:pt>
                <c:pt idx="108">
                  <c:v>158</c:v>
                </c:pt>
                <c:pt idx="109">
                  <c:v>159</c:v>
                </c:pt>
                <c:pt idx="110">
                  <c:v>160</c:v>
                </c:pt>
                <c:pt idx="111">
                  <c:v>161</c:v>
                </c:pt>
                <c:pt idx="112">
                  <c:v>162</c:v>
                </c:pt>
                <c:pt idx="113">
                  <c:v>163</c:v>
                </c:pt>
                <c:pt idx="114">
                  <c:v>164</c:v>
                </c:pt>
                <c:pt idx="115">
                  <c:v>165</c:v>
                </c:pt>
                <c:pt idx="116">
                  <c:v>166</c:v>
                </c:pt>
                <c:pt idx="117">
                  <c:v>167</c:v>
                </c:pt>
                <c:pt idx="118">
                  <c:v>168</c:v>
                </c:pt>
                <c:pt idx="119">
                  <c:v>169</c:v>
                </c:pt>
                <c:pt idx="120">
                  <c:v>170</c:v>
                </c:pt>
                <c:pt idx="121">
                  <c:v>171</c:v>
                </c:pt>
                <c:pt idx="122">
                  <c:v>172</c:v>
                </c:pt>
                <c:pt idx="123">
                  <c:v>173</c:v>
                </c:pt>
                <c:pt idx="124">
                  <c:v>174</c:v>
                </c:pt>
                <c:pt idx="125">
                  <c:v>175</c:v>
                </c:pt>
                <c:pt idx="126">
                  <c:v>176</c:v>
                </c:pt>
                <c:pt idx="127">
                  <c:v>177</c:v>
                </c:pt>
                <c:pt idx="128">
                  <c:v>178</c:v>
                </c:pt>
                <c:pt idx="129">
                  <c:v>179</c:v>
                </c:pt>
                <c:pt idx="130">
                  <c:v>180</c:v>
                </c:pt>
                <c:pt idx="131">
                  <c:v>181</c:v>
                </c:pt>
                <c:pt idx="132">
                  <c:v>182</c:v>
                </c:pt>
                <c:pt idx="133">
                  <c:v>183</c:v>
                </c:pt>
                <c:pt idx="134">
                  <c:v>184</c:v>
                </c:pt>
                <c:pt idx="135">
                  <c:v>185</c:v>
                </c:pt>
                <c:pt idx="136">
                  <c:v>186</c:v>
                </c:pt>
                <c:pt idx="137">
                  <c:v>187</c:v>
                </c:pt>
                <c:pt idx="138">
                  <c:v>188</c:v>
                </c:pt>
                <c:pt idx="139">
                  <c:v>189</c:v>
                </c:pt>
                <c:pt idx="140">
                  <c:v>190</c:v>
                </c:pt>
                <c:pt idx="141">
                  <c:v>191</c:v>
                </c:pt>
                <c:pt idx="142">
                  <c:v>192</c:v>
                </c:pt>
                <c:pt idx="143">
                  <c:v>193</c:v>
                </c:pt>
                <c:pt idx="144">
                  <c:v>194</c:v>
                </c:pt>
                <c:pt idx="145">
                  <c:v>195</c:v>
                </c:pt>
                <c:pt idx="146">
                  <c:v>196</c:v>
                </c:pt>
                <c:pt idx="147">
                  <c:v>197</c:v>
                </c:pt>
                <c:pt idx="148">
                  <c:v>198</c:v>
                </c:pt>
                <c:pt idx="149">
                  <c:v>199</c:v>
                </c:pt>
                <c:pt idx="150">
                  <c:v>200</c:v>
                </c:pt>
              </c:numCache>
            </c:numRef>
          </c:xVal>
          <c:yVal>
            <c:numRef>
              <c:f>Microsoft_Excel_Worksheet5!$B$2:$B$10002</c:f>
              <c:numCache>
                <c:formatCode>General</c:formatCode>
                <c:ptCount val="10001"/>
                <c:pt idx="0">
                  <c:v>39.087083485548199</c:v>
                </c:pt>
                <c:pt idx="1">
                  <c:v>37.957447522600901</c:v>
                </c:pt>
                <c:pt idx="2">
                  <c:v>36.860458595323401</c:v>
                </c:pt>
                <c:pt idx="3">
                  <c:v>35.7951731883064</c:v>
                </c:pt>
                <c:pt idx="4">
                  <c:v>34.760675054200497</c:v>
                </c:pt>
                <c:pt idx="5">
                  <c:v>33.756074425656102</c:v>
                </c:pt>
                <c:pt idx="6">
                  <c:v>32.7805072500379</c:v>
                </c:pt>
                <c:pt idx="7">
                  <c:v>31.8331344462575</c:v>
                </c:pt>
                <c:pt idx="8">
                  <c:v>30.9131411830834</c:v>
                </c:pt>
                <c:pt idx="9">
                  <c:v>30.0197361783075</c:v>
                </c:pt>
                <c:pt idx="10">
                  <c:v>29.1521510181677</c:v>
                </c:pt>
                <c:pt idx="11">
                  <c:v>28.309639496437701</c:v>
                </c:pt>
                <c:pt idx="12">
                  <c:v>27.491476972619001</c:v>
                </c:pt>
                <c:pt idx="13">
                  <c:v>26.696959748680001</c:v>
                </c:pt>
                <c:pt idx="14">
                  <c:v>25.925404463808999</c:v>
                </c:pt>
                <c:pt idx="15">
                  <c:v>25.176147506658399</c:v>
                </c:pt>
                <c:pt idx="16">
                  <c:v>24.448544444575099</c:v>
                </c:pt>
                <c:pt idx="17">
                  <c:v>23.741969469327401</c:v>
                </c:pt>
                <c:pt idx="18">
                  <c:v>23.055814858849299</c:v>
                </c:pt>
                <c:pt idx="19">
                  <c:v>22.389490454542099</c:v>
                </c:pt>
                <c:pt idx="20">
                  <c:v>21.742423153681202</c:v>
                </c:pt>
                <c:pt idx="21">
                  <c:v>21.114056416493</c:v>
                </c:pt>
                <c:pt idx="22">
                  <c:v>20.5038497874773</c:v>
                </c:pt>
                <c:pt idx="23">
                  <c:v>19.911278430564298</c:v>
                </c:pt>
                <c:pt idx="24">
                  <c:v>19.335832677704801</c:v>
                </c:pt>
                <c:pt idx="25">
                  <c:v>18.777017590507398</c:v>
                </c:pt>
                <c:pt idx="26">
                  <c:v>18.234352534544001</c:v>
                </c:pt>
                <c:pt idx="27">
                  <c:v>17.707370765958</c:v>
                </c:pt>
                <c:pt idx="28">
                  <c:v>17.195619030020399</c:v>
                </c:pt>
                <c:pt idx="29">
                  <c:v>16.698657171286801</c:v>
                </c:pt>
                <c:pt idx="30">
                  <c:v>16.216057755022099</c:v>
                </c:pt>
                <c:pt idx="31">
                  <c:v>15.747405699565499</c:v>
                </c:pt>
                <c:pt idx="32">
                  <c:v>15.292297919320699</c:v>
                </c:pt>
                <c:pt idx="33">
                  <c:v>14.850342978063599</c:v>
                </c:pt>
                <c:pt idx="34">
                  <c:v>14.4211607522696</c:v>
                </c:pt>
                <c:pt idx="35">
                  <c:v>14.004382104171301</c:v>
                </c:pt>
                <c:pt idx="36">
                  <c:v>13.5996485642648</c:v>
                </c:pt>
                <c:pt idx="37">
                  <c:v>13.206612022990999</c:v>
                </c:pt>
                <c:pt idx="38">
                  <c:v>12.824934431328799</c:v>
                </c:pt>
                <c:pt idx="39">
                  <c:v>12.454287510040199</c:v>
                </c:pt>
                <c:pt idx="40">
                  <c:v>12.0943524673187</c:v>
                </c:pt>
                <c:pt idx="41">
                  <c:v>11.744819724598299</c:v>
                </c:pt>
                <c:pt idx="42">
                  <c:v>11.4053886502859</c:v>
                </c:pt>
                <c:pt idx="43">
                  <c:v>11.0757673011894</c:v>
                </c:pt>
                <c:pt idx="44">
                  <c:v>10.7556721714188</c:v>
                </c:pt>
                <c:pt idx="45">
                  <c:v>10.444827948544001</c:v>
                </c:pt>
                <c:pt idx="46">
                  <c:v>10.1429672767997</c:v>
                </c:pt>
                <c:pt idx="47">
                  <c:v>9.8498305271338804</c:v>
                </c:pt>
                <c:pt idx="48">
                  <c:v>9.5651655739019308</c:v>
                </c:pt>
                <c:pt idx="49">
                  <c:v>9.2887275780145995</c:v>
                </c:pt>
                <c:pt idx="50">
                  <c:v>9.0202787763528995</c:v>
                </c:pt>
                <c:pt idx="51">
                  <c:v>8.7595882772690601</c:v>
                </c:pt>
                <c:pt idx="52">
                  <c:v>8.5064318619976707</c:v>
                </c:pt>
                <c:pt idx="53">
                  <c:v>8.2605917918060197</c:v>
                </c:pt>
                <c:pt idx="54">
                  <c:v>8.0218566207180597</c:v>
                </c:pt>
                <c:pt idx="55">
                  <c:v>7.7900210136505503</c:v>
                </c:pt>
                <c:pt idx="56">
                  <c:v>7.5648855698053001</c:v>
                </c:pt>
                <c:pt idx="57">
                  <c:v>7.3462566511653797</c:v>
                </c:pt>
                <c:pt idx="58">
                  <c:v>7.1339462159479297</c:v>
                </c:pt>
                <c:pt idx="59">
                  <c:v>6.9277716568702097</c:v>
                </c:pt>
                <c:pt idx="60">
                  <c:v>6.7275556440898798</c:v>
                </c:pt>
                <c:pt idx="61">
                  <c:v>6.5331259726844104</c:v>
                </c:pt>
                <c:pt idx="62">
                  <c:v>6.3443154145383103</c:v>
                </c:pt>
                <c:pt idx="63">
                  <c:v>6.1609615745109796</c:v>
                </c:pt>
                <c:pt idx="64">
                  <c:v>5.9829067507614004</c:v>
                </c:pt>
                <c:pt idx="65">
                  <c:v>5.8099977991094001</c:v>
                </c:pt>
                <c:pt idx="66">
                  <c:v>5.6420860013170202</c:v>
                </c:pt>
                <c:pt idx="67">
                  <c:v>5.4790269371766698</c:v>
                </c:pt>
                <c:pt idx="68">
                  <c:v>5.3206803602958299</c:v>
                </c:pt>
                <c:pt idx="69">
                  <c:v>5.1669100774718304</c:v>
                </c:pt>
                <c:pt idx="70">
                  <c:v>5.0175838315526304</c:v>
                </c:pt>
                <c:pt idx="71">
                  <c:v>4.8725731876830096</c:v>
                </c:pt>
                <c:pt idx="72">
                  <c:v>4.7317534228383096</c:v>
                </c:pt>
                <c:pt idx="73">
                  <c:v>4.59500341855074</c:v>
                </c:pt>
                <c:pt idx="74">
                  <c:v>4.4622055567358503</c:v>
                </c:pt>
                <c:pt idx="75">
                  <c:v>4.3332456185297596</c:v>
                </c:pt>
                <c:pt idx="76">
                  <c:v>4.2080126860500302</c:v>
                </c:pt>
                <c:pt idx="77">
                  <c:v>4.0863990469956297</c:v>
                </c:pt>
                <c:pt idx="78">
                  <c:v>3.9683001020040698</c:v>
                </c:pt>
                <c:pt idx="79">
                  <c:v>3.8536142746859801</c:v>
                </c:pt>
                <c:pt idx="80">
                  <c:v>3.74224292425964</c:v>
                </c:pt>
                <c:pt idx="81">
                  <c:v>3.6340902607105199</c:v>
                </c:pt>
                <c:pt idx="82">
                  <c:v>3.5290632624026701</c:v>
                </c:pt>
                <c:pt idx="83">
                  <c:v>3.4270715960712499</c:v>
                </c:pt>
                <c:pt idx="84">
                  <c:v>3.32802753912725</c:v>
                </c:pt>
                <c:pt idx="85">
                  <c:v>3.2318459042076899</c:v>
                </c:pt>
                <c:pt idx="86">
                  <c:v>3.1384439659063301</c:v>
                </c:pt>
                <c:pt idx="87">
                  <c:v>3.0477413896219301</c:v>
                </c:pt>
                <c:pt idx="88">
                  <c:v>2.9596601624627601</c:v>
                </c:pt>
                <c:pt idx="89">
                  <c:v>2.8741245261480999</c:v>
                </c:pt>
                <c:pt idx="90">
                  <c:v>2.7910609118488501</c:v>
                </c:pt>
                <c:pt idx="91">
                  <c:v>2.7103978769113199</c:v>
                </c:pt>
                <c:pt idx="92">
                  <c:v>2.6320660434096599</c:v>
                </c:pt>
                <c:pt idx="93">
                  <c:v>2.5559980384742902</c:v>
                </c:pt>
                <c:pt idx="94">
                  <c:v>2.4821284363446998</c:v>
                </c:pt>
                <c:pt idx="95">
                  <c:v>2.4103937020971098</c:v>
                </c:pt>
                <c:pt idx="96">
                  <c:v>2.3407321369983101</c:v>
                </c:pt>
                <c:pt idx="97">
                  <c:v>2.2730838254388699</c:v>
                </c:pt>
                <c:pt idx="98">
                  <c:v>2.2073905834000001</c:v>
                </c:pt>
                <c:pt idx="99">
                  <c:v>2.1435959084096798</c:v>
                </c:pt>
                <c:pt idx="100">
                  <c:v>2.0816449309451799</c:v>
                </c:pt>
                <c:pt idx="101">
                  <c:v>2.0214843672399798</c:v>
                </c:pt>
                <c:pt idx="102">
                  <c:v>1.96306247345467</c:v>
                </c:pt>
                <c:pt idx="103">
                  <c:v>1.90632900117228</c:v>
                </c:pt>
                <c:pt idx="104">
                  <c:v>1.85123515417984</c:v>
                </c:pt>
                <c:pt idx="105">
                  <c:v>1.7977335464989499</c:v>
                </c:pt>
                <c:pt idx="106">
                  <c:v>1.74577816162934</c:v>
                </c:pt>
                <c:pt idx="107">
                  <c:v>1.69532431297026</c:v>
                </c:pt>
                <c:pt idx="108">
                  <c:v>1.64632860538573</c:v>
                </c:pt>
                <c:pt idx="109">
                  <c:v>1.59874889788055</c:v>
                </c:pt>
                <c:pt idx="110">
                  <c:v>1.55254426735507</c:v>
                </c:pt>
                <c:pt idx="111">
                  <c:v>1.50767497340736</c:v>
                </c:pt>
                <c:pt idx="112">
                  <c:v>1.4641024241526599</c:v>
                </c:pt>
                <c:pt idx="113">
                  <c:v>1.4217891430306999</c:v>
                </c:pt>
                <c:pt idx="114">
                  <c:v>1.38069873657228</c:v>
                </c:pt>
                <c:pt idx="115">
                  <c:v>1.34079586309734</c:v>
                </c:pt>
                <c:pt idx="116">
                  <c:v>1.3020462023178201</c:v>
                </c:pt>
                <c:pt idx="117">
                  <c:v>1.2644164258188599</c:v>
                </c:pt>
                <c:pt idx="118">
                  <c:v>1.2278741683932299</c:v>
                </c:pt>
                <c:pt idx="119">
                  <c:v>1.1923880002040901</c:v>
                </c:pt>
                <c:pt idx="120">
                  <c:v>1.15792739975239</c:v>
                </c:pt>
                <c:pt idx="121">
                  <c:v>1.12446272762545</c:v>
                </c:pt>
                <c:pt idx="122">
                  <c:v>1.09196520100417</c:v>
                </c:pt>
                <c:pt idx="123">
                  <c:v>1.06040686890714</c:v>
                </c:pt>
                <c:pt idx="124">
                  <c:v>1.02976058815005</c:v>
                </c:pt>
                <c:pt idx="125">
                  <c:v>1</c:v>
                </c:pt>
                <c:pt idx="126">
                  <c:v>0.97109950750444096</c:v>
                </c:pt>
                <c:pt idx="127">
                  <c:v>0.94303425347536896</c:v>
                </c:pt>
                <c:pt idx="128">
                  <c:v>0.915780099109748</c:v>
                </c:pt>
                <c:pt idx="129">
                  <c:v>0.88931360322784603</c:v>
                </c:pt>
                <c:pt idx="130">
                  <c:v>0.86361200211156097</c:v>
                </c:pt>
                <c:pt idx="131">
                  <c:v>0.83865318992546101</c:v>
                </c:pt>
                <c:pt idx="132">
                  <c:v>0.81441569970364402</c:v>
                </c:pt>
                <c:pt idx="133">
                  <c:v>0.79087868488609403</c:v>
                </c:pt>
                <c:pt idx="134">
                  <c:v>0.76802190138864601</c:v>
                </c:pt>
                <c:pt idx="135">
                  <c:v>0.74582569019113898</c:v>
                </c:pt>
                <c:pt idx="136">
                  <c:v>0.72427096042877503</c:v>
                </c:pt>
                <c:pt idx="137">
                  <c:v>0.70333917297215198</c:v>
                </c:pt>
                <c:pt idx="138">
                  <c:v>0.68301232448183802</c:v>
                </c:pt>
                <c:pt idx="139">
                  <c:v>0.66327293192377701</c:v>
                </c:pt>
                <c:pt idx="140">
                  <c:v>0.64410401753220603</c:v>
                </c:pt>
                <c:pt idx="141">
                  <c:v>0.62548909420715804</c:v>
                </c:pt>
                <c:pt idx="142">
                  <c:v>0.60741215133396997</c:v>
                </c:pt>
                <c:pt idx="143">
                  <c:v>0.58985764101263105</c:v>
                </c:pt>
                <c:pt idx="144">
                  <c:v>0.572810464685098</c:v>
                </c:pt>
                <c:pt idx="145">
                  <c:v>0.55625596014908896</c:v>
                </c:pt>
                <c:pt idx="146">
                  <c:v>0.54017988894719005</c:v>
                </c:pt>
                <c:pt idx="147">
                  <c:v>0.52456842412042004</c:v>
                </c:pt>
                <c:pt idx="148">
                  <c:v>0.50940813831572096</c:v>
                </c:pt>
                <c:pt idx="149">
                  <c:v>0.49468599223715098</c:v>
                </c:pt>
                <c:pt idx="150">
                  <c:v>0.48038932343084301</c:v>
                </c:pt>
              </c:numCache>
            </c:numRef>
          </c:yVal>
          <c:smooth val="0"/>
        </c:ser>
        <c:ser>
          <c:idx val="1"/>
          <c:order val="1"/>
          <c:tx>
            <c:strRef>
              <c:f>Microsoft_Excel_Worksheet5!$C$1</c:f>
              <c:strCache>
                <c:ptCount val="1"/>
                <c:pt idx="0">
                  <c:v>lower</c:v>
                </c:pt>
              </c:strCache>
            </c:strRef>
          </c:tx>
          <c:spPr>
            <a:ln w="41275">
              <a:solidFill>
                <a:srgbClr val="00FF00"/>
              </a:solidFill>
              <a:prstDash val="sysDash"/>
            </a:ln>
          </c:spPr>
          <c:marker>
            <c:symbol val="none"/>
          </c:marker>
          <c:xVal>
            <c:numRef>
              <c:f>Microsoft_Excel_Worksheet5!$A$2:$A$10002</c:f>
              <c:numCache>
                <c:formatCode>General</c:formatCode>
                <c:ptCount val="1000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pt idx="81">
                  <c:v>131</c:v>
                </c:pt>
                <c:pt idx="82">
                  <c:v>132</c:v>
                </c:pt>
                <c:pt idx="83">
                  <c:v>133</c:v>
                </c:pt>
                <c:pt idx="84">
                  <c:v>134</c:v>
                </c:pt>
                <c:pt idx="85">
                  <c:v>135</c:v>
                </c:pt>
                <c:pt idx="86">
                  <c:v>136</c:v>
                </c:pt>
                <c:pt idx="87">
                  <c:v>137</c:v>
                </c:pt>
                <c:pt idx="88">
                  <c:v>138</c:v>
                </c:pt>
                <c:pt idx="89">
                  <c:v>139</c:v>
                </c:pt>
                <c:pt idx="90">
                  <c:v>140</c:v>
                </c:pt>
                <c:pt idx="91">
                  <c:v>141</c:v>
                </c:pt>
                <c:pt idx="92">
                  <c:v>142</c:v>
                </c:pt>
                <c:pt idx="93">
                  <c:v>143</c:v>
                </c:pt>
                <c:pt idx="94">
                  <c:v>144</c:v>
                </c:pt>
                <c:pt idx="95">
                  <c:v>145</c:v>
                </c:pt>
                <c:pt idx="96">
                  <c:v>146</c:v>
                </c:pt>
                <c:pt idx="97">
                  <c:v>147</c:v>
                </c:pt>
                <c:pt idx="98">
                  <c:v>148</c:v>
                </c:pt>
                <c:pt idx="99">
                  <c:v>149</c:v>
                </c:pt>
                <c:pt idx="100">
                  <c:v>150</c:v>
                </c:pt>
                <c:pt idx="101">
                  <c:v>151</c:v>
                </c:pt>
                <c:pt idx="102">
                  <c:v>152</c:v>
                </c:pt>
                <c:pt idx="103">
                  <c:v>153</c:v>
                </c:pt>
                <c:pt idx="104">
                  <c:v>154</c:v>
                </c:pt>
                <c:pt idx="105">
                  <c:v>155</c:v>
                </c:pt>
                <c:pt idx="106">
                  <c:v>156</c:v>
                </c:pt>
                <c:pt idx="107">
                  <c:v>157</c:v>
                </c:pt>
                <c:pt idx="108">
                  <c:v>158</c:v>
                </c:pt>
                <c:pt idx="109">
                  <c:v>159</c:v>
                </c:pt>
                <c:pt idx="110">
                  <c:v>160</c:v>
                </c:pt>
                <c:pt idx="111">
                  <c:v>161</c:v>
                </c:pt>
                <c:pt idx="112">
                  <c:v>162</c:v>
                </c:pt>
                <c:pt idx="113">
                  <c:v>163</c:v>
                </c:pt>
                <c:pt idx="114">
                  <c:v>164</c:v>
                </c:pt>
                <c:pt idx="115">
                  <c:v>165</c:v>
                </c:pt>
                <c:pt idx="116">
                  <c:v>166</c:v>
                </c:pt>
                <c:pt idx="117">
                  <c:v>167</c:v>
                </c:pt>
                <c:pt idx="118">
                  <c:v>168</c:v>
                </c:pt>
                <c:pt idx="119">
                  <c:v>169</c:v>
                </c:pt>
                <c:pt idx="120">
                  <c:v>170</c:v>
                </c:pt>
                <c:pt idx="121">
                  <c:v>171</c:v>
                </c:pt>
                <c:pt idx="122">
                  <c:v>172</c:v>
                </c:pt>
                <c:pt idx="123">
                  <c:v>173</c:v>
                </c:pt>
                <c:pt idx="124">
                  <c:v>174</c:v>
                </c:pt>
                <c:pt idx="125">
                  <c:v>175</c:v>
                </c:pt>
                <c:pt idx="126">
                  <c:v>176</c:v>
                </c:pt>
                <c:pt idx="127">
                  <c:v>177</c:v>
                </c:pt>
                <c:pt idx="128">
                  <c:v>178</c:v>
                </c:pt>
                <c:pt idx="129">
                  <c:v>179</c:v>
                </c:pt>
                <c:pt idx="130">
                  <c:v>180</c:v>
                </c:pt>
                <c:pt idx="131">
                  <c:v>181</c:v>
                </c:pt>
                <c:pt idx="132">
                  <c:v>182</c:v>
                </c:pt>
                <c:pt idx="133">
                  <c:v>183</c:v>
                </c:pt>
                <c:pt idx="134">
                  <c:v>184</c:v>
                </c:pt>
                <c:pt idx="135">
                  <c:v>185</c:v>
                </c:pt>
                <c:pt idx="136">
                  <c:v>186</c:v>
                </c:pt>
                <c:pt idx="137">
                  <c:v>187</c:v>
                </c:pt>
                <c:pt idx="138">
                  <c:v>188</c:v>
                </c:pt>
                <c:pt idx="139">
                  <c:v>189</c:v>
                </c:pt>
                <c:pt idx="140">
                  <c:v>190</c:v>
                </c:pt>
                <c:pt idx="141">
                  <c:v>191</c:v>
                </c:pt>
                <c:pt idx="142">
                  <c:v>192</c:v>
                </c:pt>
                <c:pt idx="143">
                  <c:v>193</c:v>
                </c:pt>
                <c:pt idx="144">
                  <c:v>194</c:v>
                </c:pt>
                <c:pt idx="145">
                  <c:v>195</c:v>
                </c:pt>
                <c:pt idx="146">
                  <c:v>196</c:v>
                </c:pt>
                <c:pt idx="147">
                  <c:v>197</c:v>
                </c:pt>
                <c:pt idx="148">
                  <c:v>198</c:v>
                </c:pt>
                <c:pt idx="149">
                  <c:v>199</c:v>
                </c:pt>
                <c:pt idx="150">
                  <c:v>200</c:v>
                </c:pt>
              </c:numCache>
            </c:numRef>
          </c:xVal>
          <c:yVal>
            <c:numRef>
              <c:f>Microsoft_Excel_Worksheet5!$C$2:$C$10002</c:f>
              <c:numCache>
                <c:formatCode>General</c:formatCode>
                <c:ptCount val="10001"/>
                <c:pt idx="0">
                  <c:v>7.1395660952968898</c:v>
                </c:pt>
                <c:pt idx="1">
                  <c:v>7.0281730117048902</c:v>
                </c:pt>
                <c:pt idx="2">
                  <c:v>6.9185179075512204</c:v>
                </c:pt>
                <c:pt idx="3">
                  <c:v>6.8105736664976604</c:v>
                </c:pt>
                <c:pt idx="4">
                  <c:v>6.7043135952811097</c:v>
                </c:pt>
                <c:pt idx="5">
                  <c:v>6.5997114171125997</c:v>
                </c:pt>
                <c:pt idx="6">
                  <c:v>6.4967412651794598</c:v>
                </c:pt>
                <c:pt idx="7">
                  <c:v>6.3953776762486996</c:v>
                </c:pt>
                <c:pt idx="8">
                  <c:v>6.29559558437031</c:v>
                </c:pt>
                <c:pt idx="9">
                  <c:v>6.1973703146787704</c:v>
                </c:pt>
                <c:pt idx="10">
                  <c:v>6.1006775772912301</c:v>
                </c:pt>
                <c:pt idx="11">
                  <c:v>6.0054934613009499</c:v>
                </c:pt>
                <c:pt idx="12">
                  <c:v>5.9117944288644404</c:v>
                </c:pt>
                <c:pt idx="13">
                  <c:v>5.8195573093808104</c:v>
                </c:pt>
                <c:pt idx="14">
                  <c:v>5.7287592937619998</c:v>
                </c:pt>
                <c:pt idx="15">
                  <c:v>5.6393779287923902</c:v>
                </c:pt>
                <c:pt idx="16">
                  <c:v>5.5513911115763399</c:v>
                </c:pt>
                <c:pt idx="17">
                  <c:v>5.4647770840724803</c:v>
                </c:pt>
                <c:pt idx="18">
                  <c:v>5.3795144277132003</c:v>
                </c:pt>
                <c:pt idx="19">
                  <c:v>5.2955820581080904</c:v>
                </c:pt>
                <c:pt idx="20">
                  <c:v>5.2129592198300498</c:v>
                </c:pt>
                <c:pt idx="21">
                  <c:v>5.1316254812827298</c:v>
                </c:pt>
                <c:pt idx="22">
                  <c:v>5.0515607296480498</c:v>
                </c:pt>
                <c:pt idx="23">
                  <c:v>4.9727451659125501</c:v>
                </c:pt>
                <c:pt idx="24">
                  <c:v>4.89515929997133</c:v>
                </c:pt>
                <c:pt idx="25">
                  <c:v>4.8187839458084198</c:v>
                </c:pt>
                <c:pt idx="26">
                  <c:v>4.7436002167522897</c:v>
                </c:pt>
                <c:pt idx="27">
                  <c:v>4.6695895208053999</c:v>
                </c:pt>
                <c:pt idx="28">
                  <c:v>4.5967335560466998</c:v>
                </c:pt>
                <c:pt idx="29">
                  <c:v>4.5250143061057102</c:v>
                </c:pt>
                <c:pt idx="30">
                  <c:v>4.4544140357073401</c:v>
                </c:pt>
                <c:pt idx="31">
                  <c:v>4.38491528628618</c:v>
                </c:pt>
                <c:pt idx="32">
                  <c:v>4.31650087166918</c:v>
                </c:pt>
                <c:pt idx="33">
                  <c:v>4.2491538738257901</c:v>
                </c:pt>
                <c:pt idx="34">
                  <c:v>4.1828576386842604</c:v>
                </c:pt>
                <c:pt idx="35">
                  <c:v>4.1175957720133596</c:v>
                </c:pt>
                <c:pt idx="36">
                  <c:v>4.05335213536826</c:v>
                </c:pt>
                <c:pt idx="37">
                  <c:v>3.99011084209971</c:v>
                </c:pt>
                <c:pt idx="38">
                  <c:v>3.92785625342546</c:v>
                </c:pt>
                <c:pt idx="39">
                  <c:v>3.86657297456299</c:v>
                </c:pt>
                <c:pt idx="40">
                  <c:v>3.8062458509225499</c:v>
                </c:pt>
                <c:pt idx="41">
                  <c:v>3.7468599643596701</c:v>
                </c:pt>
                <c:pt idx="42">
                  <c:v>3.6884006294860399</c:v>
                </c:pt>
                <c:pt idx="43">
                  <c:v>3.63085339003801</c:v>
                </c:pt>
                <c:pt idx="44">
                  <c:v>3.57420401530175</c:v>
                </c:pt>
                <c:pt idx="45">
                  <c:v>3.5184384965941602</c:v>
                </c:pt>
                <c:pt idx="46">
                  <c:v>3.46354304379871</c:v>
                </c:pt>
                <c:pt idx="47">
                  <c:v>3.4095040819552902</c:v>
                </c:pt>
                <c:pt idx="48">
                  <c:v>3.3563082479033199</c:v>
                </c:pt>
                <c:pt idx="49">
                  <c:v>3.30394238697719</c:v>
                </c:pt>
                <c:pt idx="50">
                  <c:v>3.2523935497532999</c:v>
                </c:pt>
                <c:pt idx="51">
                  <c:v>3.2016489888477899</c:v>
                </c:pt>
                <c:pt idx="52">
                  <c:v>3.1516961557643</c:v>
                </c:pt>
                <c:pt idx="53">
                  <c:v>3.10252269779087</c:v>
                </c:pt>
                <c:pt idx="54">
                  <c:v>3.0541164549452802</c:v>
                </c:pt>
                <c:pt idx="55">
                  <c:v>3.00646545696803</c:v>
                </c:pt>
                <c:pt idx="56">
                  <c:v>2.95955792036226</c:v>
                </c:pt>
                <c:pt idx="57">
                  <c:v>2.9133822454798</c:v>
                </c:pt>
                <c:pt idx="58">
                  <c:v>2.8679270136527699</c:v>
                </c:pt>
                <c:pt idx="59">
                  <c:v>2.8231809843698401</c:v>
                </c:pt>
                <c:pt idx="60">
                  <c:v>2.77913309249664</c:v>
                </c:pt>
                <c:pt idx="61">
                  <c:v>2.7357724455394399</c:v>
                </c:pt>
                <c:pt idx="62">
                  <c:v>2.6930883209516199</c:v>
                </c:pt>
                <c:pt idx="63">
                  <c:v>2.6510701634820801</c:v>
                </c:pt>
                <c:pt idx="64">
                  <c:v>2.60970758256508</c:v>
                </c:pt>
                <c:pt idx="65">
                  <c:v>2.56899034975077</c:v>
                </c:pt>
                <c:pt idx="66">
                  <c:v>2.5289083961758498</c:v>
                </c:pt>
                <c:pt idx="67">
                  <c:v>2.4894518100736098</c:v>
                </c:pt>
                <c:pt idx="68">
                  <c:v>2.45061083432293</c:v>
                </c:pt>
                <c:pt idx="69">
                  <c:v>2.4123758640354498</c:v>
                </c:pt>
                <c:pt idx="70">
                  <c:v>2.3747374441803899</c:v>
                </c:pt>
                <c:pt idx="71">
                  <c:v>2.3376862672464198</c:v>
                </c:pt>
                <c:pt idx="72">
                  <c:v>2.30121317094008</c:v>
                </c:pt>
                <c:pt idx="73">
                  <c:v>2.2653091359200199</c:v>
                </c:pt>
                <c:pt idx="74">
                  <c:v>2.2299652835666599</c:v>
                </c:pt>
                <c:pt idx="75">
                  <c:v>2.1951728737865799</c:v>
                </c:pt>
                <c:pt idx="76">
                  <c:v>2.1609233028512098</c:v>
                </c:pt>
                <c:pt idx="77">
                  <c:v>2.1272081012692898</c:v>
                </c:pt>
                <c:pt idx="78">
                  <c:v>2.0940189316923998</c:v>
                </c:pt>
                <c:pt idx="79">
                  <c:v>2.06134758685327</c:v>
                </c:pt>
                <c:pt idx="80">
                  <c:v>2.0291859875362199</c:v>
                </c:pt>
                <c:pt idx="81">
                  <c:v>1.9975261805793001</c:v>
                </c:pt>
                <c:pt idx="82">
                  <c:v>1.9663603369075</c:v>
                </c:pt>
                <c:pt idx="83">
                  <c:v>1.93568074959681</c:v>
                </c:pt>
                <c:pt idx="84">
                  <c:v>1.9054798319683199</c:v>
                </c:pt>
                <c:pt idx="85">
                  <c:v>1.8757501157121499</c:v>
                </c:pt>
                <c:pt idx="86">
                  <c:v>1.8464842490406701</c:v>
                </c:pt>
                <c:pt idx="87">
                  <c:v>1.8176749948704201</c:v>
                </c:pt>
                <c:pt idx="88">
                  <c:v>1.78931522903255</c:v>
                </c:pt>
                <c:pt idx="89">
                  <c:v>1.7613979385110199</c:v>
                </c:pt>
                <c:pt idx="90">
                  <c:v>1.7339162197084499</c:v>
                </c:pt>
                <c:pt idx="91">
                  <c:v>1.7068632767388801</c:v>
                </c:pt>
                <c:pt idx="92">
                  <c:v>1.68023241974729</c:v>
                </c:pt>
                <c:pt idx="93">
                  <c:v>1.65401706325522</c:v>
                </c:pt>
                <c:pt idx="94">
                  <c:v>1.6282107245323201</c:v>
                </c:pt>
                <c:pt idx="95">
                  <c:v>1.60280702199322</c:v>
                </c:pt>
                <c:pt idx="96">
                  <c:v>1.57779967361944</c:v>
                </c:pt>
                <c:pt idx="97">
                  <c:v>1.5531824954059501</c:v>
                </c:pt>
                <c:pt idx="98">
                  <c:v>1.5289493998319299</c:v>
                </c:pt>
                <c:pt idx="99">
                  <c:v>1.5050943943553901</c:v>
                </c:pt>
                <c:pt idx="100">
                  <c:v>1.4816115799313201</c:v>
                </c:pt>
                <c:pt idx="101">
                  <c:v>1.45849514955288</c:v>
                </c:pt>
                <c:pt idx="102">
                  <c:v>1.43573938681547</c:v>
                </c:pt>
                <c:pt idx="103">
                  <c:v>1.4133386645030599</c:v>
                </c:pt>
                <c:pt idx="104">
                  <c:v>1.3912874431966999</c:v>
                </c:pt>
                <c:pt idx="105">
                  <c:v>1.36958026990467</c:v>
                </c:pt>
                <c:pt idx="106">
                  <c:v>1.34821177671404</c:v>
                </c:pt>
                <c:pt idx="107">
                  <c:v>1.32717667946322</c:v>
                </c:pt>
                <c:pt idx="108">
                  <c:v>1.3064697764352899</c:v>
                </c:pt>
                <c:pt idx="109">
                  <c:v>1.2860859470716699</c:v>
                </c:pt>
                <c:pt idx="110">
                  <c:v>1.26602015070583</c:v>
                </c:pt>
                <c:pt idx="111">
                  <c:v>1.24626742531687</c:v>
                </c:pt>
                <c:pt idx="112">
                  <c:v>1.22682288630242</c:v>
                </c:pt>
                <c:pt idx="113">
                  <c:v>1.2076817252707299</c:v>
                </c:pt>
                <c:pt idx="114">
                  <c:v>1.1888392088516699</c:v>
                </c:pt>
                <c:pt idx="115">
                  <c:v>1.1702906775261701</c:v>
                </c:pt>
                <c:pt idx="116">
                  <c:v>1.1520315444740299</c:v>
                </c:pt>
                <c:pt idx="117">
                  <c:v>1.1340572944395999</c:v>
                </c:pt>
                <c:pt idx="118">
                  <c:v>1.11636348261526</c:v>
                </c:pt>
                <c:pt idx="119">
                  <c:v>1.0989457335422601</c:v>
                </c:pt>
                <c:pt idx="120">
                  <c:v>1.0817997400287001</c:v>
                </c:pt>
                <c:pt idx="121">
                  <c:v>1.0649212620844799</c:v>
                </c:pt>
                <c:pt idx="122">
                  <c:v>1.04830612587271</c:v>
                </c:pt>
                <c:pt idx="123">
                  <c:v>1.03195022267766</c:v>
                </c:pt>
                <c:pt idx="124">
                  <c:v>1.01584950788867</c:v>
                </c:pt>
                <c:pt idx="125">
                  <c:v>1</c:v>
                </c:pt>
                <c:pt idx="126">
                  <c:v>0.95798088231511702</c:v>
                </c:pt>
                <c:pt idx="127">
                  <c:v>0.917727370881251</c:v>
                </c:pt>
                <c:pt idx="128">
                  <c:v>0.87916527648155296</c:v>
                </c:pt>
                <c:pt idx="129">
                  <c:v>0.84222352726461303</c:v>
                </c:pt>
                <c:pt idx="130">
                  <c:v>0.806834037755503</c:v>
                </c:pt>
                <c:pt idx="131">
                  <c:v>0.77293158337088597</c:v>
                </c:pt>
                <c:pt idx="132">
                  <c:v>0.74045368020686197</c:v>
                </c:pt>
                <c:pt idx="133">
                  <c:v>0.709340469878046</c:v>
                </c:pt>
                <c:pt idx="134">
                  <c:v>0.67953460919558994</c:v>
                </c:pt>
                <c:pt idx="135">
                  <c:v>0.65098116448084997</c:v>
                </c:pt>
                <c:pt idx="136">
                  <c:v>0.62362751031988695</c:v>
                </c:pt>
                <c:pt idx="137">
                  <c:v>0.59742323257222496</c:v>
                </c:pt>
                <c:pt idx="138">
                  <c:v>0.57232003545509003</c:v>
                </c:pt>
                <c:pt idx="139">
                  <c:v>0.54827165253188603</c:v>
                </c:pt>
                <c:pt idx="140">
                  <c:v>0.52523376144086398</c:v>
                </c:pt>
                <c:pt idx="141">
                  <c:v>0.50316390220680696</c:v>
                </c:pt>
                <c:pt idx="142">
                  <c:v>0.48202139898519403</c:v>
                </c:pt>
                <c:pt idx="143">
                  <c:v>0.46176728509460302</c:v>
                </c:pt>
                <c:pt idx="144">
                  <c:v>0.442364231199184</c:v>
                </c:pt>
                <c:pt idx="145">
                  <c:v>0.42377647650884298</c:v>
                </c:pt>
                <c:pt idx="146">
                  <c:v>0.40596976287033298</c:v>
                </c:pt>
                <c:pt idx="147">
                  <c:v>0.388911271627781</c:v>
                </c:pt>
                <c:pt idx="148">
                  <c:v>0.37256956313627498</c:v>
                </c:pt>
                <c:pt idx="149">
                  <c:v>0.356914518817047</c:v>
                </c:pt>
                <c:pt idx="150">
                  <c:v>0.34191728564743001</c:v>
                </c:pt>
              </c:numCache>
            </c:numRef>
          </c:yVal>
          <c:smooth val="0"/>
        </c:ser>
        <c:ser>
          <c:idx val="2"/>
          <c:order val="2"/>
          <c:tx>
            <c:strRef>
              <c:f>Microsoft_Excel_Worksheet5!$D$1</c:f>
              <c:strCache>
                <c:ptCount val="1"/>
                <c:pt idx="0">
                  <c:v>upper</c:v>
                </c:pt>
              </c:strCache>
            </c:strRef>
          </c:tx>
          <c:spPr>
            <a:ln w="41275">
              <a:solidFill>
                <a:srgbClr val="00FF00"/>
              </a:solidFill>
              <a:prstDash val="sysDash"/>
            </a:ln>
          </c:spPr>
          <c:marker>
            <c:symbol val="none"/>
          </c:marker>
          <c:xVal>
            <c:numRef>
              <c:f>Microsoft_Excel_Worksheet5!$A$2:$A$10002</c:f>
              <c:numCache>
                <c:formatCode>General</c:formatCode>
                <c:ptCount val="1000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pt idx="81">
                  <c:v>131</c:v>
                </c:pt>
                <c:pt idx="82">
                  <c:v>132</c:v>
                </c:pt>
                <c:pt idx="83">
                  <c:v>133</c:v>
                </c:pt>
                <c:pt idx="84">
                  <c:v>134</c:v>
                </c:pt>
                <c:pt idx="85">
                  <c:v>135</c:v>
                </c:pt>
                <c:pt idx="86">
                  <c:v>136</c:v>
                </c:pt>
                <c:pt idx="87">
                  <c:v>137</c:v>
                </c:pt>
                <c:pt idx="88">
                  <c:v>138</c:v>
                </c:pt>
                <c:pt idx="89">
                  <c:v>139</c:v>
                </c:pt>
                <c:pt idx="90">
                  <c:v>140</c:v>
                </c:pt>
                <c:pt idx="91">
                  <c:v>141</c:v>
                </c:pt>
                <c:pt idx="92">
                  <c:v>142</c:v>
                </c:pt>
                <c:pt idx="93">
                  <c:v>143</c:v>
                </c:pt>
                <c:pt idx="94">
                  <c:v>144</c:v>
                </c:pt>
                <c:pt idx="95">
                  <c:v>145</c:v>
                </c:pt>
                <c:pt idx="96">
                  <c:v>146</c:v>
                </c:pt>
                <c:pt idx="97">
                  <c:v>147</c:v>
                </c:pt>
                <c:pt idx="98">
                  <c:v>148</c:v>
                </c:pt>
                <c:pt idx="99">
                  <c:v>149</c:v>
                </c:pt>
                <c:pt idx="100">
                  <c:v>150</c:v>
                </c:pt>
                <c:pt idx="101">
                  <c:v>151</c:v>
                </c:pt>
                <c:pt idx="102">
                  <c:v>152</c:v>
                </c:pt>
                <c:pt idx="103">
                  <c:v>153</c:v>
                </c:pt>
                <c:pt idx="104">
                  <c:v>154</c:v>
                </c:pt>
                <c:pt idx="105">
                  <c:v>155</c:v>
                </c:pt>
                <c:pt idx="106">
                  <c:v>156</c:v>
                </c:pt>
                <c:pt idx="107">
                  <c:v>157</c:v>
                </c:pt>
                <c:pt idx="108">
                  <c:v>158</c:v>
                </c:pt>
                <c:pt idx="109">
                  <c:v>159</c:v>
                </c:pt>
                <c:pt idx="110">
                  <c:v>160</c:v>
                </c:pt>
                <c:pt idx="111">
                  <c:v>161</c:v>
                </c:pt>
                <c:pt idx="112">
                  <c:v>162</c:v>
                </c:pt>
                <c:pt idx="113">
                  <c:v>163</c:v>
                </c:pt>
                <c:pt idx="114">
                  <c:v>164</c:v>
                </c:pt>
                <c:pt idx="115">
                  <c:v>165</c:v>
                </c:pt>
                <c:pt idx="116">
                  <c:v>166</c:v>
                </c:pt>
                <c:pt idx="117">
                  <c:v>167</c:v>
                </c:pt>
                <c:pt idx="118">
                  <c:v>168</c:v>
                </c:pt>
                <c:pt idx="119">
                  <c:v>169</c:v>
                </c:pt>
                <c:pt idx="120">
                  <c:v>170</c:v>
                </c:pt>
                <c:pt idx="121">
                  <c:v>171</c:v>
                </c:pt>
                <c:pt idx="122">
                  <c:v>172</c:v>
                </c:pt>
                <c:pt idx="123">
                  <c:v>173</c:v>
                </c:pt>
                <c:pt idx="124">
                  <c:v>174</c:v>
                </c:pt>
                <c:pt idx="125">
                  <c:v>175</c:v>
                </c:pt>
                <c:pt idx="126">
                  <c:v>176</c:v>
                </c:pt>
                <c:pt idx="127">
                  <c:v>177</c:v>
                </c:pt>
                <c:pt idx="128">
                  <c:v>178</c:v>
                </c:pt>
                <c:pt idx="129">
                  <c:v>179</c:v>
                </c:pt>
                <c:pt idx="130">
                  <c:v>180</c:v>
                </c:pt>
                <c:pt idx="131">
                  <c:v>181</c:v>
                </c:pt>
                <c:pt idx="132">
                  <c:v>182</c:v>
                </c:pt>
                <c:pt idx="133">
                  <c:v>183</c:v>
                </c:pt>
                <c:pt idx="134">
                  <c:v>184</c:v>
                </c:pt>
                <c:pt idx="135">
                  <c:v>185</c:v>
                </c:pt>
                <c:pt idx="136">
                  <c:v>186</c:v>
                </c:pt>
                <c:pt idx="137">
                  <c:v>187</c:v>
                </c:pt>
                <c:pt idx="138">
                  <c:v>188</c:v>
                </c:pt>
                <c:pt idx="139">
                  <c:v>189</c:v>
                </c:pt>
                <c:pt idx="140">
                  <c:v>190</c:v>
                </c:pt>
                <c:pt idx="141">
                  <c:v>191</c:v>
                </c:pt>
                <c:pt idx="142">
                  <c:v>192</c:v>
                </c:pt>
                <c:pt idx="143">
                  <c:v>193</c:v>
                </c:pt>
                <c:pt idx="144">
                  <c:v>194</c:v>
                </c:pt>
                <c:pt idx="145">
                  <c:v>195</c:v>
                </c:pt>
                <c:pt idx="146">
                  <c:v>196</c:v>
                </c:pt>
                <c:pt idx="147">
                  <c:v>197</c:v>
                </c:pt>
                <c:pt idx="148">
                  <c:v>198</c:v>
                </c:pt>
                <c:pt idx="149">
                  <c:v>199</c:v>
                </c:pt>
                <c:pt idx="150">
                  <c:v>200</c:v>
                </c:pt>
              </c:numCache>
            </c:numRef>
          </c:xVal>
          <c:yVal>
            <c:numRef>
              <c:f>Microsoft_Excel_Worksheet5!$D$2:$D$10002</c:f>
              <c:numCache>
                <c:formatCode>General</c:formatCode>
                <c:ptCount val="10001"/>
                <c:pt idx="0">
                  <c:v>213.99060881481901</c:v>
                </c:pt>
                <c:pt idx="1">
                  <c:v>204.99891223956899</c:v>
                </c:pt>
                <c:pt idx="2">
                  <c:v>196.385038820902</c:v>
                </c:pt>
                <c:pt idx="3">
                  <c:v>188.13311276313601</c:v>
                </c:pt>
                <c:pt idx="4">
                  <c:v>180.22792535751799</c:v>
                </c:pt>
                <c:pt idx="5">
                  <c:v>172.65490695181899</c:v>
                </c:pt>
                <c:pt idx="6">
                  <c:v>165.400100097738</c:v>
                </c:pt>
                <c:pt idx="7">
                  <c:v>158.45013382664001</c:v>
                </c:pt>
                <c:pt idx="8">
                  <c:v>151.79219900619199</c:v>
                </c:pt>
                <c:pt idx="9">
                  <c:v>145.414024732504</c:v>
                </c:pt>
                <c:pt idx="10">
                  <c:v>139.30385571423699</c:v>
                </c:pt>
                <c:pt idx="11">
                  <c:v>133.45043060702201</c:v>
                </c:pt>
                <c:pt idx="12">
                  <c:v>127.842961258247</c:v>
                </c:pt>
                <c:pt idx="13">
                  <c:v>122.47111282395301</c:v>
                </c:pt>
                <c:pt idx="14">
                  <c:v>117.324984721205</c:v>
                </c:pt>
                <c:pt idx="15">
                  <c:v>112.395092380828</c:v>
                </c:pt>
                <c:pt idx="16">
                  <c:v>107.67234976687401</c:v>
                </c:pt>
                <c:pt idx="17">
                  <c:v>103.148052630612</c:v>
                </c:pt>
                <c:pt idx="18">
                  <c:v>98.813862468160096</c:v>
                </c:pt>
                <c:pt idx="19">
                  <c:v>94.6617911522127</c:v>
                </c:pt>
                <c:pt idx="20">
                  <c:v>90.684186209526004</c:v>
                </c:pt>
                <c:pt idx="21">
                  <c:v>86.873716717030206</c:v>
                </c:pt>
                <c:pt idx="22">
                  <c:v>83.223359790574094</c:v>
                </c:pt>
                <c:pt idx="23">
                  <c:v>79.726387641402695</c:v>
                </c:pt>
                <c:pt idx="24">
                  <c:v>76.3763551765079</c:v>
                </c:pt>
                <c:pt idx="25">
                  <c:v>73.167088120003896</c:v>
                </c:pt>
                <c:pt idx="26">
                  <c:v>70.092671633629195</c:v>
                </c:pt>
                <c:pt idx="27">
                  <c:v>67.147439415408002</c:v>
                </c:pt>
                <c:pt idx="28">
                  <c:v>64.325963256373399</c:v>
                </c:pt>
                <c:pt idx="29">
                  <c:v>61.623043036110403</c:v>
                </c:pt>
                <c:pt idx="30">
                  <c:v>59.0336971386755</c:v>
                </c:pt>
                <c:pt idx="31">
                  <c:v>56.5531532712318</c:v>
                </c:pt>
                <c:pt idx="32">
                  <c:v>54.176839668476703</c:v>
                </c:pt>
                <c:pt idx="33">
                  <c:v>51.900376666651901</c:v>
                </c:pt>
                <c:pt idx="34">
                  <c:v>49.719568631606101</c:v>
                </c:pt>
                <c:pt idx="35">
                  <c:v>47.630396226033099</c:v>
                </c:pt>
                <c:pt idx="36">
                  <c:v>45.629009001633797</c:v>
                </c:pt>
                <c:pt idx="37">
                  <c:v>43.711718302549599</c:v>
                </c:pt>
                <c:pt idx="38">
                  <c:v>41.874990466986297</c:v>
                </c:pt>
                <c:pt idx="39">
                  <c:v>40.115440314500702</c:v>
                </c:pt>
                <c:pt idx="40">
                  <c:v>38.429824906944802</c:v>
                </c:pt>
                <c:pt idx="41">
                  <c:v>36.8150375715704</c:v>
                </c:pt>
                <c:pt idx="42">
                  <c:v>35.2681021752772</c:v>
                </c:pt>
                <c:pt idx="43">
                  <c:v>33.786167639451797</c:v>
                </c:pt>
                <c:pt idx="44">
                  <c:v>32.366502685288502</c:v>
                </c:pt>
                <c:pt idx="45">
                  <c:v>31.006490799907301</c:v>
                </c:pt>
                <c:pt idx="46">
                  <c:v>29.7036254139908</c:v>
                </c:pt>
                <c:pt idx="47">
                  <c:v>28.455505282052599</c:v>
                </c:pt>
                <c:pt idx="48">
                  <c:v>27.259830056823201</c:v>
                </c:pt>
                <c:pt idx="49">
                  <c:v>26.114396049595701</c:v>
                </c:pt>
                <c:pt idx="50">
                  <c:v>25.017092168718101</c:v>
                </c:pt>
                <c:pt idx="51">
                  <c:v>23.965896028747199</c:v>
                </c:pt>
                <c:pt idx="52">
                  <c:v>22.958870223091601</c:v>
                </c:pt>
                <c:pt idx="53">
                  <c:v>21.994158753275499</c:v>
                </c:pt>
                <c:pt idx="54">
                  <c:v>21.0699836082416</c:v>
                </c:pt>
                <c:pt idx="55">
                  <c:v>20.184641487388401</c:v>
                </c:pt>
                <c:pt idx="56">
                  <c:v>19.336500661302701</c:v>
                </c:pt>
                <c:pt idx="57">
                  <c:v>18.523997964401602</c:v>
                </c:pt>
                <c:pt idx="58">
                  <c:v>17.745635913940902</c:v>
                </c:pt>
                <c:pt idx="59">
                  <c:v>16.999979950079901</c:v>
                </c:pt>
                <c:pt idx="60">
                  <c:v>16.285655791916799</c:v>
                </c:pt>
                <c:pt idx="61">
                  <c:v>15.601346904620801</c:v>
                </c:pt>
                <c:pt idx="62">
                  <c:v>14.9457920729929</c:v>
                </c:pt>
                <c:pt idx="63">
                  <c:v>14.317783076984</c:v>
                </c:pt>
                <c:pt idx="64">
                  <c:v>13.716162464885601</c:v>
                </c:pt>
                <c:pt idx="65">
                  <c:v>13.1398214200886</c:v>
                </c:pt>
                <c:pt idx="66">
                  <c:v>12.5876977174795</c:v>
                </c:pt>
                <c:pt idx="67">
                  <c:v>12.058773765707</c:v>
                </c:pt>
                <c:pt idx="68">
                  <c:v>11.5520747317104</c:v>
                </c:pt>
                <c:pt idx="69">
                  <c:v>11.0666667440541</c:v>
                </c:pt>
                <c:pt idx="70">
                  <c:v>10.601655171756301</c:v>
                </c:pt>
                <c:pt idx="71">
                  <c:v>10.1561829754397</c:v>
                </c:pt>
                <c:pt idx="72">
                  <c:v>9.7294291277655507</c:v>
                </c:pt>
                <c:pt idx="73">
                  <c:v>9.3206071002392399</c:v>
                </c:pt>
                <c:pt idx="74">
                  <c:v>8.92896341359973</c:v>
                </c:pt>
                <c:pt idx="75">
                  <c:v>8.5537762491196805</c:v>
                </c:pt>
                <c:pt idx="76">
                  <c:v>8.1943541182577597</c:v>
                </c:pt>
                <c:pt idx="77">
                  <c:v>7.8500345882110896</c:v>
                </c:pt>
                <c:pt idx="78">
                  <c:v>7.5201830610186402</c:v>
                </c:pt>
                <c:pt idx="79">
                  <c:v>7.2041916039658398</c:v>
                </c:pt>
                <c:pt idx="80">
                  <c:v>6.9014778291343601</c:v>
                </c:pt>
                <c:pt idx="81">
                  <c:v>6.6114838200323502</c:v>
                </c:pt>
                <c:pt idx="82">
                  <c:v>6.3336751033267102</c:v>
                </c:pt>
                <c:pt idx="83">
                  <c:v>6.0675396637822203</c:v>
                </c:pt>
                <c:pt idx="84">
                  <c:v>5.8125870005920603</c:v>
                </c:pt>
                <c:pt idx="85">
                  <c:v>5.5683472233605604</c:v>
                </c:pt>
                <c:pt idx="86">
                  <c:v>5.3343701860718804</c:v>
                </c:pt>
                <c:pt idx="87">
                  <c:v>5.1102246574486001</c:v>
                </c:pt>
                <c:pt idx="88">
                  <c:v>4.8954975261710798</c:v>
                </c:pt>
                <c:pt idx="89">
                  <c:v>4.68979303949284</c:v>
                </c:pt>
                <c:pt idx="90">
                  <c:v>4.49273207384865</c:v>
                </c:pt>
                <c:pt idx="91">
                  <c:v>4.3039514361109603</c:v>
                </c:pt>
                <c:pt idx="92">
                  <c:v>4.1231031942069896</c:v>
                </c:pt>
                <c:pt idx="93">
                  <c:v>3.9498540358626899</c:v>
                </c:pt>
                <c:pt idx="94">
                  <c:v>3.7838846542916702</c:v>
                </c:pt>
                <c:pt idx="95">
                  <c:v>3.6248891596969601</c:v>
                </c:pt>
                <c:pt idx="96">
                  <c:v>3.4725745155009999</c:v>
                </c:pt>
                <c:pt idx="97">
                  <c:v>3.3266599982646401</c:v>
                </c:pt>
                <c:pt idx="98">
                  <c:v>3.18687668029997</c:v>
                </c:pt>
                <c:pt idx="99">
                  <c:v>3.0529669340232299</c:v>
                </c:pt>
                <c:pt idx="100">
                  <c:v>2.9246839571344601</c:v>
                </c:pt>
                <c:pt idx="101">
                  <c:v>2.8017913177485401</c:v>
                </c:pt>
                <c:pt idx="102">
                  <c:v>2.6840625186395801</c:v>
                </c:pt>
                <c:pt idx="103">
                  <c:v>2.57128057979528</c:v>
                </c:pt>
                <c:pt idx="104">
                  <c:v>2.4632376385120098</c:v>
                </c:pt>
                <c:pt idx="105">
                  <c:v>2.3597345662935401</c:v>
                </c:pt>
                <c:pt idx="106">
                  <c:v>2.2605806018473702</c:v>
                </c:pt>
                <c:pt idx="107">
                  <c:v>2.1655929995021799</c:v>
                </c:pt>
                <c:pt idx="108">
                  <c:v>2.0745966923985399</c:v>
                </c:pt>
                <c:pt idx="109">
                  <c:v>1.98742396983198</c:v>
                </c:pt>
                <c:pt idx="110">
                  <c:v>1.9039141681538501</c:v>
                </c:pt>
                <c:pt idx="111">
                  <c:v>1.82391337466028</c:v>
                </c:pt>
                <c:pt idx="112">
                  <c:v>1.7472741439234001</c:v>
                </c:pt>
                <c:pt idx="113">
                  <c:v>1.67385522604213</c:v>
                </c:pt>
                <c:pt idx="114">
                  <c:v>1.6035213063116101</c:v>
                </c:pt>
                <c:pt idx="115">
                  <c:v>1.53614275583148</c:v>
                </c:pt>
                <c:pt idx="116">
                  <c:v>1.47159539259342</c:v>
                </c:pt>
                <c:pt idx="117">
                  <c:v>1.4097602526074999</c:v>
                </c:pt>
                <c:pt idx="118">
                  <c:v>1.35052337064572</c:v>
                </c:pt>
                <c:pt idx="119">
                  <c:v>1.29377557019837</c:v>
                </c:pt>
                <c:pt idx="120">
                  <c:v>1.2394122622563799</c:v>
                </c:pt>
                <c:pt idx="121">
                  <c:v>1.1873332525485401</c:v>
                </c:pt>
                <c:pt idx="122">
                  <c:v>1.13744255687853</c:v>
                </c:pt>
                <c:pt idx="123">
                  <c:v>1.08964822422126</c:v>
                </c:pt>
                <c:pt idx="124">
                  <c:v>1.0438621672525801</c:v>
                </c:pt>
                <c:pt idx="125">
                  <c:v>1</c:v>
                </c:pt>
                <c:pt idx="126">
                  <c:v>0.98439777962621899</c:v>
                </c:pt>
                <c:pt idx="127">
                  <c:v>0.96903898853303205</c:v>
                </c:pt>
                <c:pt idx="128">
                  <c:v>0.95391982868315395</c:v>
                </c:pt>
                <c:pt idx="129">
                  <c:v>0.93903656129712099</c:v>
                </c:pt>
                <c:pt idx="130">
                  <c:v>0.92438550592872604</c:v>
                </c:pt>
                <c:pt idx="131">
                  <c:v>0.90996303955489899</c:v>
                </c:pt>
                <c:pt idx="132">
                  <c:v>0.89576559567976799</c:v>
                </c:pt>
                <c:pt idx="133">
                  <c:v>0.88178966345272203</c:v>
                </c:pt>
                <c:pt idx="134">
                  <c:v>0.86803178680021098</c:v>
                </c:pt>
                <c:pt idx="135">
                  <c:v>0.85448856357110803</c:v>
                </c:pt>
                <c:pt idx="136">
                  <c:v>0.84115664469539697</c:v>
                </c:pt>
                <c:pt idx="137">
                  <c:v>0.82803273335599004</c:v>
                </c:pt>
                <c:pt idx="138">
                  <c:v>0.81511358417346602</c:v>
                </c:pt>
                <c:pt idx="139">
                  <c:v>0.80239600240353004</c:v>
                </c:pt>
                <c:pt idx="140">
                  <c:v>0.78987684314699003</c:v>
                </c:pt>
                <c:pt idx="141">
                  <c:v>0.77755301057206505</c:v>
                </c:pt>
                <c:pt idx="142">
                  <c:v>0.76542145714882304</c:v>
                </c:pt>
                <c:pt idx="143">
                  <c:v>0.75347918289556803</c:v>
                </c:pt>
                <c:pt idx="144">
                  <c:v>0.74172323463697498</c:v>
                </c:pt>
                <c:pt idx="145">
                  <c:v>0.73015070527381598</c:v>
                </c:pt>
                <c:pt idx="146">
                  <c:v>0.71875873306406302</c:v>
                </c:pt>
                <c:pt idx="147">
                  <c:v>0.70754450091521803</c:v>
                </c:pt>
                <c:pt idx="148">
                  <c:v>0.69650523568768297</c:v>
                </c:pt>
                <c:pt idx="149">
                  <c:v>0.68563820750899196</c:v>
                </c:pt>
                <c:pt idx="150">
                  <c:v>0.67494072909875302</c:v>
                </c:pt>
              </c:numCache>
            </c:numRef>
          </c:yVal>
          <c:smooth val="1"/>
        </c:ser>
        <c:dLbls>
          <c:showLegendKey val="0"/>
          <c:showVal val="0"/>
          <c:showCatName val="0"/>
          <c:showSerName val="0"/>
          <c:showPercent val="0"/>
          <c:showBubbleSize val="0"/>
        </c:dLbls>
        <c:axId val="437110352"/>
        <c:axId val="437110744"/>
      </c:scatterChart>
      <c:valAx>
        <c:axId val="437110352"/>
        <c:scaling>
          <c:orientation val="minMax"/>
          <c:max val="200"/>
          <c:min val="150"/>
        </c:scaling>
        <c:delete val="0"/>
        <c:axPos val="b"/>
        <c:title>
          <c:tx>
            <c:rich>
              <a:bodyPr/>
              <a:lstStyle/>
              <a:p>
                <a:pPr>
                  <a:defRPr sz="1700"/>
                </a:pPr>
                <a:r>
                  <a:rPr lang="en-US" sz="1700" dirty="0" smtClean="0"/>
                  <a:t>Recipient height (cm)</a:t>
                </a:r>
                <a:endParaRPr lang="en-US" sz="1700" dirty="0"/>
              </a:p>
            </c:rich>
          </c:tx>
          <c:layout>
            <c:manualLayout>
              <c:xMode val="edge"/>
              <c:yMode val="edge"/>
              <c:x val="0.40497415975657908"/>
              <c:y val="0.88582020997375333"/>
            </c:manualLayout>
          </c:layout>
          <c:overlay val="0"/>
        </c:title>
        <c:numFmt formatCode="#,##0" sourceLinked="0"/>
        <c:majorTickMark val="out"/>
        <c:minorTickMark val="none"/>
        <c:tickLblPos val="nextTo"/>
        <c:txPr>
          <a:bodyPr rot="0"/>
          <a:lstStyle/>
          <a:p>
            <a:pPr>
              <a:defRPr sz="1500" b="1"/>
            </a:pPr>
            <a:endParaRPr lang="en-US"/>
          </a:p>
        </c:txPr>
        <c:crossAx val="437110744"/>
        <c:crosses val="autoZero"/>
        <c:crossBetween val="midCat"/>
        <c:majorUnit val="10"/>
      </c:valAx>
      <c:valAx>
        <c:axId val="437110744"/>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30-Day EGF</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437110352"/>
        <c:crossesAt val="15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647733135922132E-2"/>
          <c:y val="3.9152185718164582E-2"/>
          <c:w val="0.88053121564932602"/>
          <c:h val="0.80663373294936669"/>
        </c:manualLayout>
      </c:layout>
      <c:barChart>
        <c:barDir val="col"/>
        <c:grouping val="stacked"/>
        <c:varyColors val="0"/>
        <c:ser>
          <c:idx val="0"/>
          <c:order val="0"/>
          <c:tx>
            <c:strRef>
              <c:f>Sheet1!$B$1</c:f>
              <c:strCache>
                <c:ptCount val="1"/>
                <c:pt idx="0">
                  <c:v>LVAD</c:v>
                </c:pt>
              </c:strCache>
            </c:strRef>
          </c:tx>
          <c:spPr>
            <a:gradFill flip="none" rotWithShape="1">
              <a:gsLst>
                <a:gs pos="0">
                  <a:srgbClr val="208C03"/>
                </a:gs>
                <a:gs pos="50000">
                  <a:srgbClr val="20F703"/>
                </a:gs>
                <a:gs pos="100000">
                  <a:srgbClr val="208C03"/>
                </a:gs>
              </a:gsLst>
              <a:lin ang="10800000" scaled="1"/>
              <a:tileRect/>
            </a:gradFill>
            <a:ln>
              <a:solidFill>
                <a:schemeClr val="bg2"/>
              </a:solidFill>
            </a:ln>
          </c:spPr>
          <c:invertIfNegative val="0"/>
          <c:cat>
            <c:numRef>
              <c:f>Sheet1!$A$2:$A$10</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Sheet1!$B$2:$B$10</c:f>
              <c:numCache>
                <c:formatCode>General</c:formatCode>
                <c:ptCount val="9"/>
                <c:pt idx="0">
                  <c:v>20.375335</c:v>
                </c:pt>
                <c:pt idx="1">
                  <c:v>19.26463</c:v>
                </c:pt>
                <c:pt idx="2">
                  <c:v>18.928757000000001</c:v>
                </c:pt>
                <c:pt idx="3">
                  <c:v>21.881720000000001</c:v>
                </c:pt>
                <c:pt idx="4">
                  <c:v>31.365314000000001</c:v>
                </c:pt>
                <c:pt idx="5">
                  <c:v>34.714004000000003</c:v>
                </c:pt>
                <c:pt idx="6">
                  <c:v>35.605688999999998</c:v>
                </c:pt>
                <c:pt idx="7">
                  <c:v>36.149783999999997</c:v>
                </c:pt>
                <c:pt idx="8">
                  <c:v>42.469470999999999</c:v>
                </c:pt>
              </c:numCache>
            </c:numRef>
          </c:val>
        </c:ser>
        <c:ser>
          <c:idx val="1"/>
          <c:order val="1"/>
          <c:tx>
            <c:strRef>
              <c:f>Sheet1!$C$1</c:f>
              <c:strCache>
                <c:ptCount val="1"/>
                <c:pt idx="0">
                  <c:v>RVAD</c:v>
                </c:pt>
              </c:strCache>
            </c:strRef>
          </c:tx>
          <c:spPr>
            <a:gradFill>
              <a:gsLst>
                <a:gs pos="0">
                  <a:srgbClr val="C00000"/>
                </a:gs>
                <a:gs pos="50000">
                  <a:srgbClr val="FF0000"/>
                </a:gs>
                <a:gs pos="100000">
                  <a:srgbClr val="C00000"/>
                </a:gs>
              </a:gsLst>
              <a:lin ang="10800000" scaled="1"/>
            </a:gradFill>
            <a:ln>
              <a:solidFill>
                <a:srgbClr val="000000"/>
              </a:solidFill>
            </a:ln>
          </c:spPr>
          <c:invertIfNegative val="0"/>
          <c:cat>
            <c:numRef>
              <c:f>Sheet1!$A$2:$A$10</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Sheet1!$C$2:$C$10</c:f>
              <c:numCache>
                <c:formatCode>General</c:formatCode>
                <c:ptCount val="9"/>
                <c:pt idx="0">
                  <c:v>0.53619300000000003</c:v>
                </c:pt>
                <c:pt idx="1">
                  <c:v>0.41429300000000002</c:v>
                </c:pt>
                <c:pt idx="2">
                  <c:v>0.26001000000000002</c:v>
                </c:pt>
                <c:pt idx="3">
                  <c:v>0.26881699999999997</c:v>
                </c:pt>
                <c:pt idx="4">
                  <c:v>0.21085899999999999</c:v>
                </c:pt>
                <c:pt idx="5">
                  <c:v>0.34516799999999997</c:v>
                </c:pt>
                <c:pt idx="6">
                  <c:v>0.24521799999999999</c:v>
                </c:pt>
                <c:pt idx="7">
                  <c:v>0.240038</c:v>
                </c:pt>
                <c:pt idx="8">
                  <c:v>0.27137</c:v>
                </c:pt>
              </c:numCache>
            </c:numRef>
          </c:val>
        </c:ser>
        <c:ser>
          <c:idx val="2"/>
          <c:order val="2"/>
          <c:tx>
            <c:strRef>
              <c:f>Sheet1!$D$1</c:f>
              <c:strCache>
                <c:ptCount val="1"/>
                <c:pt idx="0">
                  <c:v>LVAD+RVAD</c:v>
                </c:pt>
              </c:strCache>
            </c:strRef>
          </c:tx>
          <c:spPr>
            <a:gradFill>
              <a:gsLst>
                <a:gs pos="0">
                  <a:srgbClr val="B8B400"/>
                </a:gs>
                <a:gs pos="50000">
                  <a:srgbClr val="FFFF00"/>
                </a:gs>
                <a:gs pos="100000">
                  <a:srgbClr val="B8B400"/>
                </a:gs>
              </a:gsLst>
              <a:lin ang="10800000" scaled="1"/>
            </a:gradFill>
            <a:ln>
              <a:solidFill>
                <a:srgbClr val="000000"/>
              </a:solidFill>
            </a:ln>
          </c:spPr>
          <c:invertIfNegative val="0"/>
          <c:cat>
            <c:numRef>
              <c:f>Sheet1!$A$2:$A$10</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Sheet1!$D$2:$D$10</c:f>
              <c:numCache>
                <c:formatCode>General</c:formatCode>
                <c:ptCount val="9"/>
                <c:pt idx="0">
                  <c:v>4.8257370000000002</c:v>
                </c:pt>
                <c:pt idx="1">
                  <c:v>3.003625</c:v>
                </c:pt>
                <c:pt idx="2">
                  <c:v>4.7841909999999999</c:v>
                </c:pt>
                <c:pt idx="3">
                  <c:v>5.1612900000000002</c:v>
                </c:pt>
                <c:pt idx="4">
                  <c:v>3.5846070000000001</c:v>
                </c:pt>
                <c:pt idx="5">
                  <c:v>2.662722</c:v>
                </c:pt>
                <c:pt idx="6">
                  <c:v>3.6292300000000002</c:v>
                </c:pt>
                <c:pt idx="7">
                  <c:v>2.7364380000000001</c:v>
                </c:pt>
                <c:pt idx="8">
                  <c:v>3.3016730000000001</c:v>
                </c:pt>
              </c:numCache>
            </c:numRef>
          </c:val>
        </c:ser>
        <c:ser>
          <c:idx val="3"/>
          <c:order val="3"/>
          <c:tx>
            <c:strRef>
              <c:f>Sheet1!$E$1</c:f>
              <c:strCache>
                <c:ptCount val="1"/>
                <c:pt idx="0">
                  <c:v>TAH</c:v>
                </c:pt>
              </c:strCache>
            </c:strRef>
          </c:tx>
          <c:spPr>
            <a:gradFill>
              <a:gsLst>
                <a:gs pos="0">
                  <a:srgbClr val="008080"/>
                </a:gs>
                <a:gs pos="50000">
                  <a:srgbClr val="00FFFF"/>
                </a:gs>
                <a:gs pos="100000">
                  <a:srgbClr val="008080"/>
                </a:gs>
              </a:gsLst>
              <a:lin ang="10800000" scaled="1"/>
            </a:gradFill>
            <a:ln>
              <a:solidFill>
                <a:srgbClr val="000000"/>
              </a:solidFill>
            </a:ln>
          </c:spPr>
          <c:invertIfNegative val="0"/>
          <c:cat>
            <c:numRef>
              <c:f>Sheet1!$A$2:$A$10</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Sheet1!$E$2:$E$10</c:f>
              <c:numCache>
                <c:formatCode>General</c:formatCode>
                <c:ptCount val="9"/>
                <c:pt idx="0">
                  <c:v>0.214477</c:v>
                </c:pt>
                <c:pt idx="1">
                  <c:v>0.46607999999999999</c:v>
                </c:pt>
                <c:pt idx="2">
                  <c:v>0.83203300000000002</c:v>
                </c:pt>
                <c:pt idx="3">
                  <c:v>0.96774199999999999</c:v>
                </c:pt>
                <c:pt idx="4">
                  <c:v>1.107011</c:v>
                </c:pt>
                <c:pt idx="5">
                  <c:v>1.331361</c:v>
                </c:pt>
                <c:pt idx="6">
                  <c:v>1.5693969999999999</c:v>
                </c:pt>
                <c:pt idx="7">
                  <c:v>1.0561689999999999</c:v>
                </c:pt>
                <c:pt idx="8">
                  <c:v>2.351877</c:v>
                </c:pt>
              </c:numCache>
            </c:numRef>
          </c:val>
        </c:ser>
        <c:ser>
          <c:idx val="4"/>
          <c:order val="4"/>
          <c:tx>
            <c:strRef>
              <c:f>Sheet1!$F$1</c:f>
              <c:strCache>
                <c:ptCount val="1"/>
                <c:pt idx="0">
                  <c:v>VAD+ECMO</c:v>
                </c:pt>
              </c:strCache>
            </c:strRef>
          </c:tx>
          <c:spPr>
            <a:gradFill flip="none" rotWithShape="1">
              <a:gsLst>
                <a:gs pos="0">
                  <a:srgbClr val="CC6600"/>
                </a:gs>
                <a:gs pos="50000">
                  <a:srgbClr val="FFC000"/>
                </a:gs>
                <a:gs pos="100000">
                  <a:srgbClr val="CC6600"/>
                </a:gs>
              </a:gsLst>
              <a:lin ang="10800000" scaled="1"/>
              <a:tileRect/>
            </a:gradFill>
            <a:ln>
              <a:solidFill>
                <a:schemeClr val="bg2"/>
              </a:solidFill>
            </a:ln>
          </c:spPr>
          <c:invertIfNegative val="0"/>
          <c:cat>
            <c:numRef>
              <c:f>Sheet1!$A$2:$A$10</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Sheet1!$F$2:$F$10</c:f>
              <c:numCache>
                <c:formatCode>General</c:formatCode>
                <c:ptCount val="9"/>
                <c:pt idx="0">
                  <c:v>0.26809699999999997</c:v>
                </c:pt>
                <c:pt idx="1">
                  <c:v>0.25893300000000002</c:v>
                </c:pt>
                <c:pt idx="2">
                  <c:v>0.208008</c:v>
                </c:pt>
                <c:pt idx="3">
                  <c:v>0.215054</c:v>
                </c:pt>
                <c:pt idx="4">
                  <c:v>0.42171900000000001</c:v>
                </c:pt>
                <c:pt idx="5">
                  <c:v>0.29585800000000001</c:v>
                </c:pt>
                <c:pt idx="6">
                  <c:v>0.343306</c:v>
                </c:pt>
                <c:pt idx="7">
                  <c:v>0.33605400000000002</c:v>
                </c:pt>
                <c:pt idx="8">
                  <c:v>0.54274100000000003</c:v>
                </c:pt>
              </c:numCache>
            </c:numRef>
          </c:val>
        </c:ser>
        <c:ser>
          <c:idx val="5"/>
          <c:order val="5"/>
          <c:tx>
            <c:strRef>
              <c:f>Sheet1!$G$1</c:f>
              <c:strCache>
                <c:ptCount val="1"/>
                <c:pt idx="0">
                  <c:v>ECMO</c:v>
                </c:pt>
              </c:strCache>
            </c:strRef>
          </c:tx>
          <c:spPr>
            <a:gradFill>
              <a:gsLst>
                <a:gs pos="0">
                  <a:srgbClr val="00004C">
                    <a:lumMod val="75000"/>
                    <a:lumOff val="25000"/>
                  </a:srgbClr>
                </a:gs>
                <a:gs pos="50000">
                  <a:schemeClr val="bg1">
                    <a:lumMod val="50000"/>
                    <a:lumOff val="50000"/>
                  </a:schemeClr>
                </a:gs>
                <a:gs pos="100000">
                  <a:srgbClr val="00004C">
                    <a:lumMod val="75000"/>
                    <a:lumOff val="25000"/>
                  </a:srgbClr>
                </a:gs>
              </a:gsLst>
              <a:lin ang="10800000" scaled="1"/>
            </a:gradFill>
            <a:ln>
              <a:solidFill>
                <a:srgbClr val="000000"/>
              </a:solidFill>
            </a:ln>
          </c:spPr>
          <c:invertIfNegative val="0"/>
          <c:cat>
            <c:numRef>
              <c:f>Sheet1!$A$2:$A$10</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Sheet1!$G$2:$G$10</c:f>
              <c:numCache>
                <c:formatCode>General</c:formatCode>
                <c:ptCount val="9"/>
                <c:pt idx="0">
                  <c:v>0.643432</c:v>
                </c:pt>
                <c:pt idx="1">
                  <c:v>0.56965299999999996</c:v>
                </c:pt>
                <c:pt idx="2">
                  <c:v>0.72802900000000004</c:v>
                </c:pt>
                <c:pt idx="3">
                  <c:v>0.80645199999999995</c:v>
                </c:pt>
                <c:pt idx="4">
                  <c:v>0.68529300000000004</c:v>
                </c:pt>
                <c:pt idx="5">
                  <c:v>0.739645</c:v>
                </c:pt>
                <c:pt idx="6">
                  <c:v>0.88278599999999996</c:v>
                </c:pt>
                <c:pt idx="7">
                  <c:v>0.96015399999999995</c:v>
                </c:pt>
                <c:pt idx="8">
                  <c:v>0.90456800000000004</c:v>
                </c:pt>
              </c:numCache>
            </c:numRef>
          </c:val>
        </c:ser>
        <c:dLbls>
          <c:showLegendKey val="0"/>
          <c:showVal val="0"/>
          <c:showCatName val="0"/>
          <c:showSerName val="0"/>
          <c:showPercent val="0"/>
          <c:showBubbleSize val="0"/>
        </c:dLbls>
        <c:gapWidth val="35"/>
        <c:overlap val="100"/>
        <c:axId val="434456728"/>
        <c:axId val="434457120"/>
      </c:barChart>
      <c:catAx>
        <c:axId val="434456728"/>
        <c:scaling>
          <c:orientation val="minMax"/>
        </c:scaling>
        <c:delete val="0"/>
        <c:axPos val="b"/>
        <c:title>
          <c:tx>
            <c:rich>
              <a:bodyPr/>
              <a:lstStyle/>
              <a:p>
                <a:pPr>
                  <a:defRPr sz="1700"/>
                </a:pPr>
                <a:r>
                  <a:rPr lang="en-US" sz="1700" dirty="0" smtClean="0"/>
                  <a:t>Year of Transplant</a:t>
                </a:r>
                <a:endParaRPr lang="en-US" sz="1700" dirty="0"/>
              </a:p>
            </c:rich>
          </c:tx>
          <c:layout>
            <c:manualLayout>
              <c:xMode val="edge"/>
              <c:yMode val="edge"/>
              <c:x val="0.41858211633802184"/>
              <c:y val="0.93006678340104498"/>
            </c:manualLayout>
          </c:layout>
          <c:overlay val="0"/>
        </c:title>
        <c:numFmt formatCode="General" sourceLinked="1"/>
        <c:majorTickMark val="out"/>
        <c:minorTickMark val="none"/>
        <c:tickLblPos val="nextTo"/>
        <c:txPr>
          <a:bodyPr rot="0"/>
          <a:lstStyle/>
          <a:p>
            <a:pPr>
              <a:defRPr sz="1500" b="1"/>
            </a:pPr>
            <a:endParaRPr lang="en-US"/>
          </a:p>
        </c:txPr>
        <c:crossAx val="434457120"/>
        <c:crosses val="autoZero"/>
        <c:auto val="1"/>
        <c:lblAlgn val="ctr"/>
        <c:lblOffset val="100"/>
        <c:tickLblSkip val="1"/>
        <c:noMultiLvlLbl val="0"/>
      </c:catAx>
      <c:valAx>
        <c:axId val="434457120"/>
        <c:scaling>
          <c:orientation val="minMax"/>
          <c:max val="50"/>
        </c:scaling>
        <c:delete val="0"/>
        <c:axPos val="l"/>
        <c:majorGridlines>
          <c:spPr>
            <a:ln>
              <a:prstDash val="sysDash"/>
            </a:ln>
          </c:spPr>
        </c:majorGridlines>
        <c:title>
          <c:tx>
            <c:rich>
              <a:bodyPr rot="-5400000" vert="horz"/>
              <a:lstStyle/>
              <a:p>
                <a:pPr>
                  <a:defRPr sz="1700"/>
                </a:pPr>
                <a:r>
                  <a:rPr lang="en-US" sz="1700" dirty="0" smtClean="0"/>
                  <a:t>% of Patients</a:t>
                </a:r>
                <a:endParaRPr lang="en-US" sz="1700" dirty="0"/>
              </a:p>
            </c:rich>
          </c:tx>
          <c:layout>
            <c:manualLayout>
              <c:xMode val="edge"/>
              <c:yMode val="edge"/>
              <c:x val="4.2735042735042739E-3"/>
              <c:y val="0.29146463034592723"/>
            </c:manualLayout>
          </c:layout>
          <c:overlay val="0"/>
        </c:title>
        <c:numFmt formatCode="General" sourceLinked="1"/>
        <c:majorTickMark val="out"/>
        <c:minorTickMark val="none"/>
        <c:tickLblPos val="nextTo"/>
        <c:txPr>
          <a:bodyPr/>
          <a:lstStyle/>
          <a:p>
            <a:pPr>
              <a:defRPr sz="1500" b="1"/>
            </a:pPr>
            <a:endParaRPr lang="en-US"/>
          </a:p>
        </c:txPr>
        <c:crossAx val="434456728"/>
        <c:crosses val="autoZero"/>
        <c:crossBetween val="between"/>
        <c:majorUnit val="10"/>
      </c:valAx>
      <c:spPr>
        <a:solidFill>
          <a:schemeClr val="bg2"/>
        </a:solidFill>
        <a:ln>
          <a:solidFill>
            <a:schemeClr val="tx1"/>
          </a:solidFill>
        </a:ln>
      </c:spPr>
    </c:plotArea>
    <c:legend>
      <c:legendPos val="r"/>
      <c:layout>
        <c:manualLayout>
          <c:xMode val="edge"/>
          <c:yMode val="edge"/>
          <c:x val="0.11031496062992127"/>
          <c:y val="6.2595421728613515E-2"/>
          <c:w val="0.30361744845996813"/>
          <c:h val="0.23345992564652648"/>
        </c:manualLayout>
      </c:layout>
      <c:overlay val="0"/>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Microsoft_Excel_Worksheet6!$B$1</c:f>
              <c:strCache>
                <c:ptCount val="1"/>
                <c:pt idx="0">
                  <c:v>yhat</c:v>
                </c:pt>
              </c:strCache>
            </c:strRef>
          </c:tx>
          <c:spPr>
            <a:ln w="38100">
              <a:solidFill>
                <a:srgbClr val="00FF00"/>
              </a:solidFill>
            </a:ln>
          </c:spPr>
          <c:marker>
            <c:symbol val="none"/>
          </c:marker>
          <c:xVal>
            <c:numRef>
              <c:f>Microsoft_Excel_Worksheet6!$A$2:$A$10002</c:f>
              <c:numCache>
                <c:formatCode>General</c:formatCode>
                <c:ptCount val="10001"/>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pt idx="66">
                  <c:v>71</c:v>
                </c:pt>
                <c:pt idx="67">
                  <c:v>72</c:v>
                </c:pt>
                <c:pt idx="68">
                  <c:v>73</c:v>
                </c:pt>
                <c:pt idx="69">
                  <c:v>74</c:v>
                </c:pt>
                <c:pt idx="70">
                  <c:v>75</c:v>
                </c:pt>
                <c:pt idx="71">
                  <c:v>76</c:v>
                </c:pt>
                <c:pt idx="72">
                  <c:v>77</c:v>
                </c:pt>
                <c:pt idx="73">
                  <c:v>78</c:v>
                </c:pt>
                <c:pt idx="74">
                  <c:v>79</c:v>
                </c:pt>
                <c:pt idx="75">
                  <c:v>80</c:v>
                </c:pt>
                <c:pt idx="76">
                  <c:v>81</c:v>
                </c:pt>
                <c:pt idx="77">
                  <c:v>82</c:v>
                </c:pt>
                <c:pt idx="78">
                  <c:v>83</c:v>
                </c:pt>
                <c:pt idx="79">
                  <c:v>84</c:v>
                </c:pt>
                <c:pt idx="80">
                  <c:v>85</c:v>
                </c:pt>
                <c:pt idx="81">
                  <c:v>86</c:v>
                </c:pt>
                <c:pt idx="82">
                  <c:v>87</c:v>
                </c:pt>
                <c:pt idx="83">
                  <c:v>88</c:v>
                </c:pt>
                <c:pt idx="84">
                  <c:v>89</c:v>
                </c:pt>
                <c:pt idx="85">
                  <c:v>90</c:v>
                </c:pt>
                <c:pt idx="86">
                  <c:v>91</c:v>
                </c:pt>
                <c:pt idx="87">
                  <c:v>92</c:v>
                </c:pt>
                <c:pt idx="88">
                  <c:v>93</c:v>
                </c:pt>
                <c:pt idx="89">
                  <c:v>94</c:v>
                </c:pt>
                <c:pt idx="90">
                  <c:v>95</c:v>
                </c:pt>
                <c:pt idx="91">
                  <c:v>96</c:v>
                </c:pt>
                <c:pt idx="92">
                  <c:v>97</c:v>
                </c:pt>
                <c:pt idx="93">
                  <c:v>98</c:v>
                </c:pt>
                <c:pt idx="94">
                  <c:v>99</c:v>
                </c:pt>
                <c:pt idx="95">
                  <c:v>100</c:v>
                </c:pt>
                <c:pt idx="96">
                  <c:v>101</c:v>
                </c:pt>
                <c:pt idx="97">
                  <c:v>102</c:v>
                </c:pt>
                <c:pt idx="98">
                  <c:v>103</c:v>
                </c:pt>
                <c:pt idx="99">
                  <c:v>104</c:v>
                </c:pt>
                <c:pt idx="100">
                  <c:v>105</c:v>
                </c:pt>
                <c:pt idx="101">
                  <c:v>106</c:v>
                </c:pt>
                <c:pt idx="102">
                  <c:v>107</c:v>
                </c:pt>
                <c:pt idx="103">
                  <c:v>108</c:v>
                </c:pt>
                <c:pt idx="104">
                  <c:v>109</c:v>
                </c:pt>
                <c:pt idx="105">
                  <c:v>110</c:v>
                </c:pt>
                <c:pt idx="106">
                  <c:v>111</c:v>
                </c:pt>
                <c:pt idx="107">
                  <c:v>112</c:v>
                </c:pt>
                <c:pt idx="108">
                  <c:v>113</c:v>
                </c:pt>
                <c:pt idx="109">
                  <c:v>114</c:v>
                </c:pt>
                <c:pt idx="110">
                  <c:v>115</c:v>
                </c:pt>
                <c:pt idx="111">
                  <c:v>116</c:v>
                </c:pt>
                <c:pt idx="112">
                  <c:v>117</c:v>
                </c:pt>
                <c:pt idx="113">
                  <c:v>118</c:v>
                </c:pt>
                <c:pt idx="114">
                  <c:v>119</c:v>
                </c:pt>
                <c:pt idx="115">
                  <c:v>120</c:v>
                </c:pt>
                <c:pt idx="116">
                  <c:v>121</c:v>
                </c:pt>
                <c:pt idx="117">
                  <c:v>122</c:v>
                </c:pt>
                <c:pt idx="118">
                  <c:v>123</c:v>
                </c:pt>
                <c:pt idx="119">
                  <c:v>124</c:v>
                </c:pt>
                <c:pt idx="120">
                  <c:v>125</c:v>
                </c:pt>
                <c:pt idx="121">
                  <c:v>126</c:v>
                </c:pt>
                <c:pt idx="122">
                  <c:v>127</c:v>
                </c:pt>
                <c:pt idx="123">
                  <c:v>128</c:v>
                </c:pt>
                <c:pt idx="124">
                  <c:v>129</c:v>
                </c:pt>
                <c:pt idx="125">
                  <c:v>130</c:v>
                </c:pt>
              </c:numCache>
            </c:numRef>
          </c:xVal>
          <c:yVal>
            <c:numRef>
              <c:f>Microsoft_Excel_Worksheet6!$B$2:$B$10002</c:f>
              <c:numCache>
                <c:formatCode>General</c:formatCode>
                <c:ptCount val="10001"/>
                <c:pt idx="0">
                  <c:v>4.1007269602458596</c:v>
                </c:pt>
                <c:pt idx="1">
                  <c:v>4.0168953085720096</c:v>
                </c:pt>
                <c:pt idx="2">
                  <c:v>3.93477743737916</c:v>
                </c:pt>
                <c:pt idx="3">
                  <c:v>3.8543383116479801</c:v>
                </c:pt>
                <c:pt idx="4">
                  <c:v>3.7755436125842099</c:v>
                </c:pt>
                <c:pt idx="5">
                  <c:v>3.6983597229768401</c:v>
                </c:pt>
                <c:pt idx="6">
                  <c:v>3.6227537128554999</c:v>
                </c:pt>
                <c:pt idx="7">
                  <c:v>3.5486933254411599</c:v>
                </c:pt>
                <c:pt idx="8">
                  <c:v>3.4761469633839601</c:v>
                </c:pt>
                <c:pt idx="9">
                  <c:v>3.4050836752824698</c:v>
                </c:pt>
                <c:pt idx="10">
                  <c:v>3.3354731424784299</c:v>
                </c:pt>
                <c:pt idx="11">
                  <c:v>3.2672856661215701</c:v>
                </c:pt>
                <c:pt idx="12">
                  <c:v>3.2004921544987299</c:v>
                </c:pt>
                <c:pt idx="13">
                  <c:v>3.13506411062215</c:v>
                </c:pt>
                <c:pt idx="14">
                  <c:v>3.0709736200714</c:v>
                </c:pt>
                <c:pt idx="15">
                  <c:v>3.00819333908386</c:v>
                </c:pt>
                <c:pt idx="16">
                  <c:v>2.9466964828887501</c:v>
                </c:pt>
                <c:pt idx="17">
                  <c:v>2.8864568142795299</c:v>
                </c:pt>
                <c:pt idx="18">
                  <c:v>2.8274486324200399</c:v>
                </c:pt>
                <c:pt idx="19">
                  <c:v>2.7696467618793799</c:v>
                </c:pt>
                <c:pt idx="20">
                  <c:v>2.7130265418909798</c:v>
                </c:pt>
                <c:pt idx="21">
                  <c:v>2.6575638158312902</c:v>
                </c:pt>
                <c:pt idx="22">
                  <c:v>2.60323492091349</c:v>
                </c:pt>
                <c:pt idx="23">
                  <c:v>2.5500166780919402</c:v>
                </c:pt>
                <c:pt idx="24">
                  <c:v>2.4978863821730202</c:v>
                </c:pt>
                <c:pt idx="25">
                  <c:v>2.4468217921280799</c:v>
                </c:pt>
                <c:pt idx="26">
                  <c:v>2.39680112160449</c:v>
                </c:pt>
                <c:pt idx="27">
                  <c:v>2.3478030296306298</c:v>
                </c:pt>
                <c:pt idx="28">
                  <c:v>2.2998066115108999</c:v>
                </c:pt>
                <c:pt idx="29">
                  <c:v>2.2527913899069101</c:v>
                </c:pt>
                <c:pt idx="30">
                  <c:v>2.2067373061009499</c:v>
                </c:pt>
                <c:pt idx="31">
                  <c:v>2.16162471143807</c:v>
                </c:pt>
                <c:pt idx="32">
                  <c:v>2.1174343589430999</c:v>
                </c:pt>
                <c:pt idx="33">
                  <c:v>2.0741473951091298</c:v>
                </c:pt>
                <c:pt idx="34">
                  <c:v>2.0317453518537101</c:v>
                </c:pt>
                <c:pt idx="35">
                  <c:v>1.99021013863963</c:v>
                </c:pt>
                <c:pt idx="36">
                  <c:v>1.94952403475667</c:v>
                </c:pt>
                <c:pt idx="37">
                  <c:v>1.90966968176124</c:v>
                </c:pt>
                <c:pt idx="38">
                  <c:v>1.8706300760704699</c:v>
                </c:pt>
                <c:pt idx="39">
                  <c:v>1.83238856170776</c:v>
                </c:pt>
                <c:pt idx="40">
                  <c:v>1.79492882319666</c:v>
                </c:pt>
                <c:pt idx="41">
                  <c:v>1.75823487859993</c:v>
                </c:pt>
                <c:pt idx="42">
                  <c:v>1.7222910727009999</c:v>
                </c:pt>
                <c:pt idx="43">
                  <c:v>1.68708207032475</c:v>
                </c:pt>
                <c:pt idx="44">
                  <c:v>1.6525928497948901</c:v>
                </c:pt>
                <c:pt idx="45">
                  <c:v>1.6188086965250501</c:v>
                </c:pt>
                <c:pt idx="46">
                  <c:v>1.58571519674092</c:v>
                </c:pt>
                <c:pt idx="47">
                  <c:v>1.55329823133068</c:v>
                </c:pt>
                <c:pt idx="48">
                  <c:v>1.5215439698212301</c:v>
                </c:pt>
                <c:pt idx="49">
                  <c:v>1.49043886447745</c:v>
                </c:pt>
                <c:pt idx="50">
                  <c:v>1.4599696445222301</c:v>
                </c:pt>
                <c:pt idx="51">
                  <c:v>1.4301233104745099</c:v>
                </c:pt>
                <c:pt idx="52">
                  <c:v>1.4008871286032001</c:v>
                </c:pt>
                <c:pt idx="53">
                  <c:v>1.37224862549437</c:v>
                </c:pt>
                <c:pt idx="54">
                  <c:v>1.3441955827296199</c:v>
                </c:pt>
                <c:pt idx="55">
                  <c:v>1.3167160760184999</c:v>
                </c:pt>
                <c:pt idx="56">
                  <c:v>1.2898293816736801</c:v>
                </c:pt>
                <c:pt idx="57">
                  <c:v>1.26363608610894</c:v>
                </c:pt>
                <c:pt idx="58">
                  <c:v>1.23824185747309</c:v>
                </c:pt>
                <c:pt idx="59">
                  <c:v>1.21374297656373</c:v>
                </c:pt>
                <c:pt idx="60">
                  <c:v>1.1902271364777499</c:v>
                </c:pt>
                <c:pt idx="61">
                  <c:v>1.1677743054773</c:v>
                </c:pt>
                <c:pt idx="62">
                  <c:v>1.14645764143235</c:v>
                </c:pt>
                <c:pt idx="63">
                  <c:v>1.1263444484505001</c:v>
                </c:pt>
                <c:pt idx="64">
                  <c:v>1.1074971686091799</c:v>
                </c:pt>
                <c:pt idx="65">
                  <c:v>1.0899744040439301</c:v>
                </c:pt>
                <c:pt idx="66">
                  <c:v>1.0738319670117</c:v>
                </c:pt>
                <c:pt idx="67">
                  <c:v>1.0591239579399301</c:v>
                </c:pt>
                <c:pt idx="68">
                  <c:v>1.0459038739054001</c:v>
                </c:pt>
                <c:pt idx="69">
                  <c:v>1.0342257524840399</c:v>
                </c:pt>
                <c:pt idx="70">
                  <c:v>1.02414535851</c:v>
                </c:pt>
                <c:pt idx="71">
                  <c:v>1.01572142402757</c:v>
                </c:pt>
                <c:pt idx="72">
                  <c:v>1.0090169546725301</c:v>
                </c:pt>
                <c:pt idx="73">
                  <c:v>1.0041006189575299</c:v>
                </c:pt>
                <c:pt idx="74">
                  <c:v>1.0010482405507699</c:v>
                </c:pt>
                <c:pt idx="75">
                  <c:v>0.99994441774352205</c:v>
                </c:pt>
                <c:pt idx="76">
                  <c:v>1.0008724662917801</c:v>
                </c:pt>
                <c:pt idx="77">
                  <c:v>1.0038114462161201</c:v>
                </c:pt>
                <c:pt idx="78">
                  <c:v>1.0086858103620799</c:v>
                </c:pt>
                <c:pt idx="79">
                  <c:v>1.01542900317963</c:v>
                </c:pt>
                <c:pt idx="80">
                  <c:v>1.0239826976738</c:v>
                </c:pt>
                <c:pt idx="81">
                  <c:v>1.0342954000290201</c:v>
                </c:pt>
                <c:pt idx="82">
                  <c:v>1.04632115474668</c:v>
                </c:pt>
                <c:pt idx="83">
                  <c:v>1.0600183292857399</c:v>
                </c:pt>
                <c:pt idx="84">
                  <c:v>1.0753484603988399</c:v>
                </c:pt>
                <c:pt idx="85">
                  <c:v>1.0922751471755301</c:v>
                </c:pt>
                <c:pt idx="86">
                  <c:v>1.11076297833217</c:v>
                </c:pt>
                <c:pt idx="87">
                  <c:v>1.1307764836002101</c:v>
                </c:pt>
                <c:pt idx="88">
                  <c:v>1.1522791012248199</c:v>
                </c:pt>
                <c:pt idx="89">
                  <c:v>1.17523215564788</c:v>
                </c:pt>
                <c:pt idx="90">
                  <c:v>1.19959384145671</c:v>
                </c:pt>
                <c:pt idx="91">
                  <c:v>1.22531821166786</c:v>
                </c:pt>
                <c:pt idx="92">
                  <c:v>1.2523541704116901</c:v>
                </c:pt>
                <c:pt idx="93">
                  <c:v>1.2806444721069701</c:v>
                </c:pt>
                <c:pt idx="94">
                  <c:v>1.3101247312775199</c:v>
                </c:pt>
                <c:pt idx="95">
                  <c:v>1.34072244926812</c:v>
                </c:pt>
                <c:pt idx="96">
                  <c:v>1.37235606625896</c:v>
                </c:pt>
                <c:pt idx="97">
                  <c:v>1.4049340491438</c:v>
                </c:pt>
                <c:pt idx="98">
                  <c:v>1.43835662584784</c:v>
                </c:pt>
                <c:pt idx="99">
                  <c:v>1.47257737598011</c:v>
                </c:pt>
                <c:pt idx="100">
                  <c:v>1.50761229119395</c:v>
                </c:pt>
                <c:pt idx="101">
                  <c:v>1.5434807417479799</c:v>
                </c:pt>
                <c:pt idx="102">
                  <c:v>1.5802025587495201</c:v>
                </c:pt>
                <c:pt idx="103">
                  <c:v>1.61779804511887</c:v>
                </c:pt>
                <c:pt idx="104">
                  <c:v>1.6562879868145599</c:v>
                </c:pt>
                <c:pt idx="105">
                  <c:v>1.6956936643254801</c:v>
                </c:pt>
                <c:pt idx="106">
                  <c:v>1.73603686443661</c:v>
                </c:pt>
                <c:pt idx="107">
                  <c:v>1.77733989227456</c:v>
                </c:pt>
                <c:pt idx="108">
                  <c:v>1.8196255836397299</c:v>
                </c:pt>
                <c:pt idx="109">
                  <c:v>1.8629173176318501</c:v>
                </c:pt>
                <c:pt idx="110">
                  <c:v>1.90723902957598</c:v>
                </c:pt>
                <c:pt idx="111">
                  <c:v>1.9526152242559101</c:v>
                </c:pt>
                <c:pt idx="112">
                  <c:v>1.9990709894624901</c:v>
                </c:pt>
                <c:pt idx="113">
                  <c:v>2.04663200986433</c:v>
                </c:pt>
                <c:pt idx="114">
                  <c:v>2.0953245812083598</c:v>
                </c:pt>
                <c:pt idx="115">
                  <c:v>2.1451756248584499</c:v>
                </c:pt>
                <c:pt idx="116">
                  <c:v>2.19621270267971</c:v>
                </c:pt>
                <c:pt idx="117">
                  <c:v>2.2484640322770599</c:v>
                </c:pt>
                <c:pt idx="118">
                  <c:v>2.3019585025963298</c:v>
                </c:pt>
                <c:pt idx="119">
                  <c:v>2.3567256898964701</c:v>
                </c:pt>
                <c:pt idx="120">
                  <c:v>2.4127958741017999</c:v>
                </c:pt>
                <c:pt idx="121">
                  <c:v>2.4702000555433399</c:v>
                </c:pt>
                <c:pt idx="122">
                  <c:v>2.5289699720983698</c:v>
                </c:pt>
                <c:pt idx="123">
                  <c:v>2.5891381167378702</c:v>
                </c:pt>
                <c:pt idx="124">
                  <c:v>2.6507377554912899</c:v>
                </c:pt>
                <c:pt idx="125">
                  <c:v>2.7138029458388999</c:v>
                </c:pt>
              </c:numCache>
            </c:numRef>
          </c:yVal>
          <c:smooth val="0"/>
        </c:ser>
        <c:ser>
          <c:idx val="1"/>
          <c:order val="1"/>
          <c:tx>
            <c:strRef>
              <c:f>Microsoft_Excel_Worksheet6!$C$1</c:f>
              <c:strCache>
                <c:ptCount val="1"/>
                <c:pt idx="0">
                  <c:v>lower</c:v>
                </c:pt>
              </c:strCache>
            </c:strRef>
          </c:tx>
          <c:spPr>
            <a:ln w="41275">
              <a:solidFill>
                <a:srgbClr val="00FF00"/>
              </a:solidFill>
              <a:prstDash val="sysDash"/>
            </a:ln>
          </c:spPr>
          <c:marker>
            <c:symbol val="none"/>
          </c:marker>
          <c:xVal>
            <c:numRef>
              <c:f>Microsoft_Excel_Worksheet6!$A$2:$A$10002</c:f>
              <c:numCache>
                <c:formatCode>General</c:formatCode>
                <c:ptCount val="10001"/>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pt idx="66">
                  <c:v>71</c:v>
                </c:pt>
                <c:pt idx="67">
                  <c:v>72</c:v>
                </c:pt>
                <c:pt idx="68">
                  <c:v>73</c:v>
                </c:pt>
                <c:pt idx="69">
                  <c:v>74</c:v>
                </c:pt>
                <c:pt idx="70">
                  <c:v>75</c:v>
                </c:pt>
                <c:pt idx="71">
                  <c:v>76</c:v>
                </c:pt>
                <c:pt idx="72">
                  <c:v>77</c:v>
                </c:pt>
                <c:pt idx="73">
                  <c:v>78</c:v>
                </c:pt>
                <c:pt idx="74">
                  <c:v>79</c:v>
                </c:pt>
                <c:pt idx="75">
                  <c:v>80</c:v>
                </c:pt>
                <c:pt idx="76">
                  <c:v>81</c:v>
                </c:pt>
                <c:pt idx="77">
                  <c:v>82</c:v>
                </c:pt>
                <c:pt idx="78">
                  <c:v>83</c:v>
                </c:pt>
                <c:pt idx="79">
                  <c:v>84</c:v>
                </c:pt>
                <c:pt idx="80">
                  <c:v>85</c:v>
                </c:pt>
                <c:pt idx="81">
                  <c:v>86</c:v>
                </c:pt>
                <c:pt idx="82">
                  <c:v>87</c:v>
                </c:pt>
                <c:pt idx="83">
                  <c:v>88</c:v>
                </c:pt>
                <c:pt idx="84">
                  <c:v>89</c:v>
                </c:pt>
                <c:pt idx="85">
                  <c:v>90</c:v>
                </c:pt>
                <c:pt idx="86">
                  <c:v>91</c:v>
                </c:pt>
                <c:pt idx="87">
                  <c:v>92</c:v>
                </c:pt>
                <c:pt idx="88">
                  <c:v>93</c:v>
                </c:pt>
                <c:pt idx="89">
                  <c:v>94</c:v>
                </c:pt>
                <c:pt idx="90">
                  <c:v>95</c:v>
                </c:pt>
                <c:pt idx="91">
                  <c:v>96</c:v>
                </c:pt>
                <c:pt idx="92">
                  <c:v>97</c:v>
                </c:pt>
                <c:pt idx="93">
                  <c:v>98</c:v>
                </c:pt>
                <c:pt idx="94">
                  <c:v>99</c:v>
                </c:pt>
                <c:pt idx="95">
                  <c:v>100</c:v>
                </c:pt>
                <c:pt idx="96">
                  <c:v>101</c:v>
                </c:pt>
                <c:pt idx="97">
                  <c:v>102</c:v>
                </c:pt>
                <c:pt idx="98">
                  <c:v>103</c:v>
                </c:pt>
                <c:pt idx="99">
                  <c:v>104</c:v>
                </c:pt>
                <c:pt idx="100">
                  <c:v>105</c:v>
                </c:pt>
                <c:pt idx="101">
                  <c:v>106</c:v>
                </c:pt>
                <c:pt idx="102">
                  <c:v>107</c:v>
                </c:pt>
                <c:pt idx="103">
                  <c:v>108</c:v>
                </c:pt>
                <c:pt idx="104">
                  <c:v>109</c:v>
                </c:pt>
                <c:pt idx="105">
                  <c:v>110</c:v>
                </c:pt>
                <c:pt idx="106">
                  <c:v>111</c:v>
                </c:pt>
                <c:pt idx="107">
                  <c:v>112</c:v>
                </c:pt>
                <c:pt idx="108">
                  <c:v>113</c:v>
                </c:pt>
                <c:pt idx="109">
                  <c:v>114</c:v>
                </c:pt>
                <c:pt idx="110">
                  <c:v>115</c:v>
                </c:pt>
                <c:pt idx="111">
                  <c:v>116</c:v>
                </c:pt>
                <c:pt idx="112">
                  <c:v>117</c:v>
                </c:pt>
                <c:pt idx="113">
                  <c:v>118</c:v>
                </c:pt>
                <c:pt idx="114">
                  <c:v>119</c:v>
                </c:pt>
                <c:pt idx="115">
                  <c:v>120</c:v>
                </c:pt>
                <c:pt idx="116">
                  <c:v>121</c:v>
                </c:pt>
                <c:pt idx="117">
                  <c:v>122</c:v>
                </c:pt>
                <c:pt idx="118">
                  <c:v>123</c:v>
                </c:pt>
                <c:pt idx="119">
                  <c:v>124</c:v>
                </c:pt>
                <c:pt idx="120">
                  <c:v>125</c:v>
                </c:pt>
                <c:pt idx="121">
                  <c:v>126</c:v>
                </c:pt>
                <c:pt idx="122">
                  <c:v>127</c:v>
                </c:pt>
                <c:pt idx="123">
                  <c:v>128</c:v>
                </c:pt>
                <c:pt idx="124">
                  <c:v>129</c:v>
                </c:pt>
                <c:pt idx="125">
                  <c:v>130</c:v>
                </c:pt>
              </c:numCache>
            </c:numRef>
          </c:xVal>
          <c:yVal>
            <c:numRef>
              <c:f>Microsoft_Excel_Worksheet6!$C$2:$C$10002</c:f>
              <c:numCache>
                <c:formatCode>General</c:formatCode>
                <c:ptCount val="10001"/>
                <c:pt idx="0">
                  <c:v>1.39369047842182</c:v>
                </c:pt>
                <c:pt idx="1">
                  <c:v>1.3861583086232601</c:v>
                </c:pt>
                <c:pt idx="2">
                  <c:v>1.37866641122617</c:v>
                </c:pt>
                <c:pt idx="3">
                  <c:v>1.37121455414619</c:v>
                </c:pt>
                <c:pt idx="4">
                  <c:v>1.3638025056872001</c:v>
                </c:pt>
                <c:pt idx="5">
                  <c:v>1.35643003447494</c:v>
                </c:pt>
                <c:pt idx="6">
                  <c:v>1.34909690938506</c:v>
                </c:pt>
                <c:pt idx="7">
                  <c:v>1.34180289946501</c:v>
                </c:pt>
                <c:pt idx="8">
                  <c:v>1.33454777384918</c:v>
                </c:pt>
                <c:pt idx="9">
                  <c:v>1.3273313016663999</c:v>
                </c:pt>
                <c:pt idx="10">
                  <c:v>1.3201532519390899</c:v>
                </c:pt>
                <c:pt idx="11">
                  <c:v>1.3130133934728301</c:v>
                </c:pt>
                <c:pt idx="12">
                  <c:v>1.30591149473548</c:v>
                </c:pt>
                <c:pt idx="13">
                  <c:v>1.2988473237243701</c:v>
                </c:pt>
                <c:pt idx="14">
                  <c:v>1.2918206478202401</c:v>
                </c:pt>
                <c:pt idx="15">
                  <c:v>1.28483123362616</c:v>
                </c:pt>
                <c:pt idx="16">
                  <c:v>1.2778788467895901</c:v>
                </c:pt>
                <c:pt idx="17">
                  <c:v>1.2709632518053899</c:v>
                </c:pt>
                <c:pt idx="18">
                  <c:v>1.26408421179715</c:v>
                </c:pt>
                <c:pt idx="19">
                  <c:v>1.2572414882740801</c:v>
                </c:pt>
                <c:pt idx="20">
                  <c:v>1.2504348408600401</c:v>
                </c:pt>
                <c:pt idx="21">
                  <c:v>1.24366402699067</c:v>
                </c:pt>
                <c:pt idx="22">
                  <c:v>1.2369288015743301</c:v>
                </c:pt>
                <c:pt idx="23">
                  <c:v>1.23022891661139</c:v>
                </c:pt>
                <c:pt idx="24">
                  <c:v>1.2235641207655901</c:v>
                </c:pt>
                <c:pt idx="25">
                  <c:v>1.21693415888051</c:v>
                </c:pt>
                <c:pt idx="26">
                  <c:v>1.21033877143218</c:v>
                </c:pt>
                <c:pt idx="27">
                  <c:v>1.20377769390811</c:v>
                </c:pt>
                <c:pt idx="28">
                  <c:v>1.1972506561004199</c:v>
                </c:pt>
                <c:pt idx="29">
                  <c:v>1.19075738129902</c:v>
                </c:pt>
                <c:pt idx="30">
                  <c:v>1.18429758536768</c:v>
                </c:pt>
                <c:pt idx="31">
                  <c:v>1.17787097568264</c:v>
                </c:pt>
                <c:pt idx="32">
                  <c:v>1.17147724990901</c:v>
                </c:pt>
                <c:pt idx="33">
                  <c:v>1.1651160945852901</c:v>
                </c:pt>
                <c:pt idx="34">
                  <c:v>1.15878718347978</c:v>
                </c:pt>
                <c:pt idx="35">
                  <c:v>1.1524901756746999</c:v>
                </c:pt>
                <c:pt idx="36">
                  <c:v>1.14622471332368</c:v>
                </c:pt>
                <c:pt idx="37">
                  <c:v>1.1399904190158701</c:v>
                </c:pt>
                <c:pt idx="38">
                  <c:v>1.1337868926634</c:v>
                </c:pt>
                <c:pt idx="39">
                  <c:v>1.1276137078086601</c:v>
                </c:pt>
                <c:pt idx="40">
                  <c:v>1.1214704072210699</c:v>
                </c:pt>
                <c:pt idx="41">
                  <c:v>1.11535649761877</c:v>
                </c:pt>
                <c:pt idx="42">
                  <c:v>1.1092714433053401</c:v>
                </c:pt>
                <c:pt idx="43">
                  <c:v>1.10321465845279</c:v>
                </c:pt>
                <c:pt idx="44">
                  <c:v>1.09718549768271</c:v>
                </c:pt>
                <c:pt idx="45">
                  <c:v>1.09118324449222</c:v>
                </c:pt>
                <c:pt idx="46">
                  <c:v>1.0852070969277501</c:v>
                </c:pt>
                <c:pt idx="47">
                  <c:v>1.07925614971404</c:v>
                </c:pt>
                <c:pt idx="48">
                  <c:v>1.0733293717741099</c:v>
                </c:pt>
                <c:pt idx="49">
                  <c:v>1.0674255776966299</c:v>
                </c:pt>
                <c:pt idx="50">
                  <c:v>1.0615433911677401</c:v>
                </c:pt>
                <c:pt idx="51">
                  <c:v>1.0556811976099001</c:v>
                </c:pt>
                <c:pt idx="52">
                  <c:v>1.04983708213872</c:v>
                </c:pt>
                <c:pt idx="53">
                  <c:v>1.04400874727079</c:v>
                </c:pt>
                <c:pt idx="54">
                  <c:v>1.0381934022819801</c:v>
                </c:pt>
                <c:pt idx="55">
                  <c:v>1.0323876320698799</c:v>
                </c:pt>
                <c:pt idx="56">
                  <c:v>1.0266013353528201</c:v>
                </c:pt>
                <c:pt idx="57">
                  <c:v>1.0208825324479001</c:v>
                </c:pt>
                <c:pt idx="58">
                  <c:v>1.01528521374821</c:v>
                </c:pt>
                <c:pt idx="59">
                  <c:v>1.0098629131800101</c:v>
                </c:pt>
                <c:pt idx="60">
                  <c:v>1.0046689990622499</c:v>
                </c:pt>
                <c:pt idx="61">
                  <c:v>0.99975703412469397</c:v>
                </c:pt>
                <c:pt idx="62">
                  <c:v>0.99518121798117298</c:v>
                </c:pt>
                <c:pt idx="63">
                  <c:v>0.99099692935413897</c:v>
                </c:pt>
                <c:pt idx="64">
                  <c:v>0.98726139036169502</c:v>
                </c:pt>
                <c:pt idx="65">
                  <c:v>0.98403448134593696</c:v>
                </c:pt>
                <c:pt idx="66">
                  <c:v>0.98137974210008105</c:v>
                </c:pt>
                <c:pt idx="67">
                  <c:v>0.979365603805184</c:v>
                </c:pt>
                <c:pt idx="68">
                  <c:v>0.97806690500755999</c:v>
                </c:pt>
                <c:pt idx="69">
                  <c:v>0.97756675339890597</c:v>
                </c:pt>
                <c:pt idx="70">
                  <c:v>0.97795880083361597</c:v>
                </c:pt>
                <c:pt idx="71">
                  <c:v>0.97934999836826298</c:v>
                </c:pt>
                <c:pt idx="72">
                  <c:v>0.98186388601729002</c:v>
                </c:pt>
                <c:pt idx="73">
                  <c:v>0.98564444227204495</c:v>
                </c:pt>
                <c:pt idx="74">
                  <c:v>0.99086046622115798</c:v>
                </c:pt>
                <c:pt idx="75">
                  <c:v>0.99771039095050296</c:v>
                </c:pt>
                <c:pt idx="76">
                  <c:v>0.99535920404969003</c:v>
                </c:pt>
                <c:pt idx="77">
                  <c:v>0.99067461812175595</c:v>
                </c:pt>
                <c:pt idx="78">
                  <c:v>0.987889391329829</c:v>
                </c:pt>
                <c:pt idx="79">
                  <c:v>0.986790234549765</c:v>
                </c:pt>
                <c:pt idx="80">
                  <c:v>0.98718970243876603</c:v>
                </c:pt>
                <c:pt idx="81">
                  <c:v>0.98892400130477098</c:v>
                </c:pt>
                <c:pt idx="82">
                  <c:v>0.99185057272798605</c:v>
                </c:pt>
                <c:pt idx="83">
                  <c:v>0.99584551663661702</c:v>
                </c:pt>
                <c:pt idx="84">
                  <c:v>1.0008009678119001</c:v>
                </c:pt>
                <c:pt idx="85">
                  <c:v>1.0066225447888799</c:v>
                </c:pt>
                <c:pt idx="86">
                  <c:v>1.0132269668115099</c:v>
                </c:pt>
                <c:pt idx="87">
                  <c:v>1.02053990007637</c:v>
                </c:pt>
                <c:pt idx="88">
                  <c:v>1.0284940611367901</c:v>
                </c:pt>
                <c:pt idx="89">
                  <c:v>1.0370275792280701</c:v>
                </c:pt>
                <c:pt idx="90">
                  <c:v>1.04608260201093</c:v>
                </c:pt>
                <c:pt idx="91">
                  <c:v>1.0556041198121799</c:v>
                </c:pt>
                <c:pt idx="92">
                  <c:v>1.06553897986871</c:v>
                </c:pt>
                <c:pt idx="93">
                  <c:v>1.07583506231735</c:v>
                </c:pt>
                <c:pt idx="94">
                  <c:v>1.0864405920693301</c:v>
                </c:pt>
                <c:pt idx="95">
                  <c:v>1.09730356409997</c:v>
                </c:pt>
                <c:pt idx="96">
                  <c:v>1.1083712633307301</c:v>
                </c:pt>
                <c:pt idx="97">
                  <c:v>1.11958986376348</c:v>
                </c:pt>
                <c:pt idx="98">
                  <c:v>1.1309053515243299</c:v>
                </c:pt>
                <c:pt idx="99">
                  <c:v>1.14229266516061</c:v>
                </c:pt>
                <c:pt idx="100">
                  <c:v>1.1537569103073999</c:v>
                </c:pt>
                <c:pt idx="101">
                  <c:v>1.1653036074654499</c:v>
                </c:pt>
                <c:pt idx="102">
                  <c:v>1.1769374772591199</c:v>
                </c:pt>
                <c:pt idx="103">
                  <c:v>1.1886626147795101</c:v>
                </c:pt>
                <c:pt idx="104">
                  <c:v>1.2004826211462101</c:v>
                </c:pt>
                <c:pt idx="105">
                  <c:v>1.2124007039726299</c:v>
                </c:pt>
                <c:pt idx="106">
                  <c:v>1.2244197549353599</c:v>
                </c:pt>
                <c:pt idx="107">
                  <c:v>1.2365424102822</c:v>
                </c:pt>
                <c:pt idx="108">
                  <c:v>1.24877109848388</c:v>
                </c:pt>
                <c:pt idx="109">
                  <c:v>1.2611080780967601</c:v>
                </c:pt>
                <c:pt idx="110">
                  <c:v>1.27355546809929</c:v>
                </c:pt>
                <c:pt idx="111">
                  <c:v>1.2861152723889999</c:v>
                </c:pt>
                <c:pt idx="112">
                  <c:v>1.29878939971019</c:v>
                </c:pt>
                <c:pt idx="113">
                  <c:v>1.31157967997745</c:v>
                </c:pt>
                <c:pt idx="114">
                  <c:v>1.32448787773495</c:v>
                </c:pt>
                <c:pt idx="115">
                  <c:v>1.33751570332336</c:v>
                </c:pt>
                <c:pt idx="116">
                  <c:v>1.3506648222000499</c:v>
                </c:pt>
                <c:pt idx="117">
                  <c:v>1.36393686276186</c:v>
                </c:pt>
                <c:pt idx="118">
                  <c:v>1.37733342294701</c:v>
                </c:pt>
                <c:pt idx="119">
                  <c:v>1.39085607583544</c:v>
                </c:pt>
                <c:pt idx="120">
                  <c:v>1.4045063744237201</c:v>
                </c:pt>
                <c:pt idx="121">
                  <c:v>1.41828585571576</c:v>
                </c:pt>
                <c:pt idx="122">
                  <c:v>1.43219604424411</c:v>
                </c:pt>
                <c:pt idx="123">
                  <c:v>1.4462384551148899</c:v>
                </c:pt>
                <c:pt idx="124">
                  <c:v>1.46041459665277</c:v>
                </c:pt>
                <c:pt idx="125">
                  <c:v>1.4747259727086</c:v>
                </c:pt>
              </c:numCache>
            </c:numRef>
          </c:yVal>
          <c:smooth val="0"/>
        </c:ser>
        <c:ser>
          <c:idx val="2"/>
          <c:order val="2"/>
          <c:tx>
            <c:strRef>
              <c:f>Microsoft_Excel_Worksheet6!$D$1</c:f>
              <c:strCache>
                <c:ptCount val="1"/>
                <c:pt idx="0">
                  <c:v>upper</c:v>
                </c:pt>
              </c:strCache>
            </c:strRef>
          </c:tx>
          <c:spPr>
            <a:ln w="41275">
              <a:solidFill>
                <a:srgbClr val="00FF00"/>
              </a:solidFill>
              <a:prstDash val="sysDash"/>
            </a:ln>
          </c:spPr>
          <c:marker>
            <c:symbol val="none"/>
          </c:marker>
          <c:xVal>
            <c:numRef>
              <c:f>Microsoft_Excel_Worksheet6!$A$2:$A$10002</c:f>
              <c:numCache>
                <c:formatCode>General</c:formatCode>
                <c:ptCount val="10001"/>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pt idx="66">
                  <c:v>71</c:v>
                </c:pt>
                <c:pt idx="67">
                  <c:v>72</c:v>
                </c:pt>
                <c:pt idx="68">
                  <c:v>73</c:v>
                </c:pt>
                <c:pt idx="69">
                  <c:v>74</c:v>
                </c:pt>
                <c:pt idx="70">
                  <c:v>75</c:v>
                </c:pt>
                <c:pt idx="71">
                  <c:v>76</c:v>
                </c:pt>
                <c:pt idx="72">
                  <c:v>77</c:v>
                </c:pt>
                <c:pt idx="73">
                  <c:v>78</c:v>
                </c:pt>
                <c:pt idx="74">
                  <c:v>79</c:v>
                </c:pt>
                <c:pt idx="75">
                  <c:v>80</c:v>
                </c:pt>
                <c:pt idx="76">
                  <c:v>81</c:v>
                </c:pt>
                <c:pt idx="77">
                  <c:v>82</c:v>
                </c:pt>
                <c:pt idx="78">
                  <c:v>83</c:v>
                </c:pt>
                <c:pt idx="79">
                  <c:v>84</c:v>
                </c:pt>
                <c:pt idx="80">
                  <c:v>85</c:v>
                </c:pt>
                <c:pt idx="81">
                  <c:v>86</c:v>
                </c:pt>
                <c:pt idx="82">
                  <c:v>87</c:v>
                </c:pt>
                <c:pt idx="83">
                  <c:v>88</c:v>
                </c:pt>
                <c:pt idx="84">
                  <c:v>89</c:v>
                </c:pt>
                <c:pt idx="85">
                  <c:v>90</c:v>
                </c:pt>
                <c:pt idx="86">
                  <c:v>91</c:v>
                </c:pt>
                <c:pt idx="87">
                  <c:v>92</c:v>
                </c:pt>
                <c:pt idx="88">
                  <c:v>93</c:v>
                </c:pt>
                <c:pt idx="89">
                  <c:v>94</c:v>
                </c:pt>
                <c:pt idx="90">
                  <c:v>95</c:v>
                </c:pt>
                <c:pt idx="91">
                  <c:v>96</c:v>
                </c:pt>
                <c:pt idx="92">
                  <c:v>97</c:v>
                </c:pt>
                <c:pt idx="93">
                  <c:v>98</c:v>
                </c:pt>
                <c:pt idx="94">
                  <c:v>99</c:v>
                </c:pt>
                <c:pt idx="95">
                  <c:v>100</c:v>
                </c:pt>
                <c:pt idx="96">
                  <c:v>101</c:v>
                </c:pt>
                <c:pt idx="97">
                  <c:v>102</c:v>
                </c:pt>
                <c:pt idx="98">
                  <c:v>103</c:v>
                </c:pt>
                <c:pt idx="99">
                  <c:v>104</c:v>
                </c:pt>
                <c:pt idx="100">
                  <c:v>105</c:v>
                </c:pt>
                <c:pt idx="101">
                  <c:v>106</c:v>
                </c:pt>
                <c:pt idx="102">
                  <c:v>107</c:v>
                </c:pt>
                <c:pt idx="103">
                  <c:v>108</c:v>
                </c:pt>
                <c:pt idx="104">
                  <c:v>109</c:v>
                </c:pt>
                <c:pt idx="105">
                  <c:v>110</c:v>
                </c:pt>
                <c:pt idx="106">
                  <c:v>111</c:v>
                </c:pt>
                <c:pt idx="107">
                  <c:v>112</c:v>
                </c:pt>
                <c:pt idx="108">
                  <c:v>113</c:v>
                </c:pt>
                <c:pt idx="109">
                  <c:v>114</c:v>
                </c:pt>
                <c:pt idx="110">
                  <c:v>115</c:v>
                </c:pt>
                <c:pt idx="111">
                  <c:v>116</c:v>
                </c:pt>
                <c:pt idx="112">
                  <c:v>117</c:v>
                </c:pt>
                <c:pt idx="113">
                  <c:v>118</c:v>
                </c:pt>
                <c:pt idx="114">
                  <c:v>119</c:v>
                </c:pt>
                <c:pt idx="115">
                  <c:v>120</c:v>
                </c:pt>
                <c:pt idx="116">
                  <c:v>121</c:v>
                </c:pt>
                <c:pt idx="117">
                  <c:v>122</c:v>
                </c:pt>
                <c:pt idx="118">
                  <c:v>123</c:v>
                </c:pt>
                <c:pt idx="119">
                  <c:v>124</c:v>
                </c:pt>
                <c:pt idx="120">
                  <c:v>125</c:v>
                </c:pt>
                <c:pt idx="121">
                  <c:v>126</c:v>
                </c:pt>
                <c:pt idx="122">
                  <c:v>127</c:v>
                </c:pt>
                <c:pt idx="123">
                  <c:v>128</c:v>
                </c:pt>
                <c:pt idx="124">
                  <c:v>129</c:v>
                </c:pt>
                <c:pt idx="125">
                  <c:v>130</c:v>
                </c:pt>
              </c:numCache>
            </c:numRef>
          </c:xVal>
          <c:yVal>
            <c:numRef>
              <c:f>Microsoft_Excel_Worksheet6!$D$2:$D$10002</c:f>
              <c:numCache>
                <c:formatCode>General</c:formatCode>
                <c:ptCount val="10001"/>
                <c:pt idx="0">
                  <c:v>12.065779211987699</c:v>
                </c:pt>
                <c:pt idx="1">
                  <c:v>11.6404077511563</c:v>
                </c:pt>
                <c:pt idx="2">
                  <c:v>11.230036037461799</c:v>
                </c:pt>
                <c:pt idx="3">
                  <c:v>10.834135165585099</c:v>
                </c:pt>
                <c:pt idx="4">
                  <c:v>10.452194882383401</c:v>
                </c:pt>
                <c:pt idx="5">
                  <c:v>10.083722929234501</c:v>
                </c:pt>
                <c:pt idx="6">
                  <c:v>9.7282444075797194</c:v>
                </c:pt>
                <c:pt idx="7">
                  <c:v>9.3853011668491995</c:v>
                </c:pt>
                <c:pt idx="8">
                  <c:v>9.0544512139804407</c:v>
                </c:pt>
                <c:pt idx="9">
                  <c:v>8.7352681437699307</c:v>
                </c:pt>
                <c:pt idx="10">
                  <c:v>8.4273405893244604</c:v>
                </c:pt>
                <c:pt idx="11">
                  <c:v>8.1302716919043601</c:v>
                </c:pt>
                <c:pt idx="12">
                  <c:v>7.84367858947647</c:v>
                </c:pt>
                <c:pt idx="13">
                  <c:v>7.5671919233186102</c:v>
                </c:pt>
                <c:pt idx="14">
                  <c:v>7.3004553620408998</c:v>
                </c:pt>
                <c:pt idx="15">
                  <c:v>7.0431251424119203</c:v>
                </c:pt>
                <c:pt idx="16">
                  <c:v>6.7948696263994099</c:v>
                </c:pt>
                <c:pt idx="17">
                  <c:v>6.5553688738566898</c:v>
                </c:pt>
                <c:pt idx="18">
                  <c:v>6.3243142303060997</c:v>
                </c:pt>
                <c:pt idx="19">
                  <c:v>6.1014079292908496</c:v>
                </c:pt>
                <c:pt idx="20">
                  <c:v>5.88636270878572</c:v>
                </c:pt>
                <c:pt idx="21">
                  <c:v>5.6789014411757703</c:v>
                </c:pt>
                <c:pt idx="22">
                  <c:v>5.4787567763302496</c:v>
                </c:pt>
                <c:pt idx="23">
                  <c:v>5.2856707973164498</c:v>
                </c:pt>
                <c:pt idx="24">
                  <c:v>5.0993946883154502</c:v>
                </c:pt>
                <c:pt idx="25">
                  <c:v>4.9196884143185198</c:v>
                </c:pt>
                <c:pt idx="26">
                  <c:v>4.7463204121991103</c:v>
                </c:pt>
                <c:pt idx="27">
                  <c:v>4.5790672927716702</c:v>
                </c:pt>
                <c:pt idx="28">
                  <c:v>4.4177135534646199</c:v>
                </c:pt>
                <c:pt idx="29">
                  <c:v>4.2620513012501702</c:v>
                </c:pt>
                <c:pt idx="30">
                  <c:v>4.1118799854901598</c:v>
                </c:pt>
                <c:pt idx="31">
                  <c:v>3.96700614037259</c:v>
                </c:pt>
                <c:pt idx="32">
                  <c:v>3.8272431366302899</c:v>
                </c:pt>
                <c:pt idx="33">
                  <c:v>3.69241094224973</c:v>
                </c:pt>
                <c:pt idx="34">
                  <c:v>3.5623358918960402</c:v>
                </c:pt>
                <c:pt idx="35">
                  <c:v>3.4368504647990799</c:v>
                </c:pt>
                <c:pt idx="36">
                  <c:v>3.3157930708659098</c:v>
                </c:pt>
                <c:pt idx="37">
                  <c:v>3.1990078448082899</c:v>
                </c:pt>
                <c:pt idx="38">
                  <c:v>3.0863444480992599</c:v>
                </c:pt>
                <c:pt idx="39">
                  <c:v>2.9776578786032299</c:v>
                </c:pt>
                <c:pt idx="40">
                  <c:v>2.8728082877598902</c:v>
                </c:pt>
                <c:pt idx="41">
                  <c:v>2.7716608052450402</c:v>
                </c:pt>
                <c:pt idx="42">
                  <c:v>2.6740853710853498</c:v>
                </c:pt>
                <c:pt idx="43">
                  <c:v>2.5799565752715501</c:v>
                </c:pt>
                <c:pt idx="44">
                  <c:v>2.4891535050010001</c:v>
                </c:pt>
                <c:pt idx="45">
                  <c:v>2.4015595997944499</c:v>
                </c:pt>
                <c:pt idx="46">
                  <c:v>2.31706251488189</c:v>
                </c:pt>
                <c:pt idx="47">
                  <c:v>2.2355539934558699</c:v>
                </c:pt>
                <c:pt idx="48">
                  <c:v>2.1569297486685901</c:v>
                </c:pt>
                <c:pt idx="49">
                  <c:v>2.0810893566353998</c:v>
                </c:pt>
                <c:pt idx="50">
                  <c:v>2.0079361622529901</c:v>
                </c:pt>
                <c:pt idx="51">
                  <c:v>1.9373772004210199</c:v>
                </c:pt>
                <c:pt idx="52">
                  <c:v>1.8693231363938501</c:v>
                </c:pt>
                <c:pt idx="53">
                  <c:v>1.8036882306722499</c:v>
                </c:pt>
                <c:pt idx="54">
                  <c:v>1.74039033638461</c:v>
                </c:pt>
                <c:pt idx="55">
                  <c:v>1.67935102183422</c:v>
                </c:pt>
                <c:pt idx="56">
                  <c:v>1.6205510128787699</c:v>
                </c:pt>
                <c:pt idx="57">
                  <c:v>1.56411350705347</c:v>
                </c:pt>
                <c:pt idx="58">
                  <c:v>1.51015978252852</c:v>
                </c:pt>
                <c:pt idx="59">
                  <c:v>1.4587841517209701</c:v>
                </c:pt>
                <c:pt idx="60">
                  <c:v>1.4100570812180999</c:v>
                </c:pt>
                <c:pt idx="61">
                  <c:v>1.3640282408484801</c:v>
                </c:pt>
                <c:pt idx="62">
                  <c:v>1.32072943083165</c:v>
                </c:pt>
                <c:pt idx="63">
                  <c:v>1.28017734361909</c:v>
                </c:pt>
                <c:pt idx="64">
                  <c:v>1.2423761229313099</c:v>
                </c:pt>
                <c:pt idx="65">
                  <c:v>1.2073196864463001</c:v>
                </c:pt>
                <c:pt idx="66">
                  <c:v>1.17499378060183</c:v>
                </c:pt>
                <c:pt idx="67">
                  <c:v>1.1453777362855799</c:v>
                </c:pt>
                <c:pt idx="68">
                  <c:v>1.1184458934758399</c:v>
                </c:pt>
                <c:pt idx="69">
                  <c:v>1.0941686625309299</c:v>
                </c:pt>
                <c:pt idx="70">
                  <c:v>1.0725131922362401</c:v>
                </c:pt>
                <c:pt idx="71">
                  <c:v>1.05344362377856</c:v>
                </c:pt>
                <c:pt idx="72">
                  <c:v>1.03692093101253</c:v>
                </c:pt>
                <c:pt idx="73">
                  <c:v>1.0229023872612999</c:v>
                </c:pt>
                <c:pt idx="74">
                  <c:v>1.01134076297493</c:v>
                </c:pt>
                <c:pt idx="75">
                  <c:v>1.0021834468656301</c:v>
                </c:pt>
                <c:pt idx="76">
                  <c:v>1.0064162663140199</c:v>
                </c:pt>
                <c:pt idx="77">
                  <c:v>1.0171224750512999</c:v>
                </c:pt>
                <c:pt idx="78">
                  <c:v>1.02992002237841</c:v>
                </c:pt>
                <c:pt idx="79">
                  <c:v>1.04489893028667</c:v>
                </c:pt>
                <c:pt idx="80">
                  <c:v>1.0621469840548201</c:v>
                </c:pt>
                <c:pt idx="81">
                  <c:v>1.08174841859411</c:v>
                </c:pt>
                <c:pt idx="82">
                  <c:v>1.1037831594524601</c:v>
                </c:pt>
                <c:pt idx="83">
                  <c:v>1.1283264719780299</c:v>
                </c:pt>
                <c:pt idx="84">
                  <c:v>1.1554488339578599</c:v>
                </c:pt>
                <c:pt idx="85">
                  <c:v>1.18521585207247</c:v>
                </c:pt>
                <c:pt idx="86">
                  <c:v>1.2176880742879601</c:v>
                </c:pt>
                <c:pt idx="87">
                  <c:v>1.25292059209794</c:v>
                </c:pt>
                <c:pt idx="88">
                  <c:v>1.2909623665224801</c:v>
                </c:pt>
                <c:pt idx="89">
                  <c:v>1.3318552440976099</c:v>
                </c:pt>
                <c:pt idx="90">
                  <c:v>1.37563265242587</c:v>
                </c:pt>
                <c:pt idx="91">
                  <c:v>1.42231798044902</c:v>
                </c:pt>
                <c:pt idx="92">
                  <c:v>1.4719226586537499</c:v>
                </c:pt>
                <c:pt idx="93">
                  <c:v>1.52444396114537</c:v>
                </c:pt>
                <c:pt idx="94">
                  <c:v>1.57986255671442</c:v>
                </c:pt>
                <c:pt idx="95">
                  <c:v>1.63813984095265</c:v>
                </c:pt>
                <c:pt idx="96">
                  <c:v>1.69921508695394</c:v>
                </c:pt>
                <c:pt idx="97">
                  <c:v>1.76300245860441</c:v>
                </c:pt>
                <c:pt idx="98">
                  <c:v>1.8293925131150901</c:v>
                </c:pt>
                <c:pt idx="99">
                  <c:v>1.89836124697831</c:v>
                </c:pt>
                <c:pt idx="100">
                  <c:v>1.9699945458645201</c:v>
                </c:pt>
                <c:pt idx="101">
                  <c:v>2.0443880761070501</c:v>
                </c:pt>
                <c:pt idx="102">
                  <c:v>2.1216421219703898</c:v>
                </c:pt>
                <c:pt idx="103">
                  <c:v>2.2018615562128501</c:v>
                </c:pt>
                <c:pt idx="104">
                  <c:v>2.2851558589385799</c:v>
                </c:pt>
                <c:pt idx="105">
                  <c:v>2.3716391732633699</c:v>
                </c:pt>
                <c:pt idx="106">
                  <c:v>2.4614303898110599</c:v>
                </c:pt>
                <c:pt idx="107">
                  <c:v>2.5546532544319498</c:v>
                </c:pt>
                <c:pt idx="108">
                  <c:v>2.6514364951720202</c:v>
                </c:pt>
                <c:pt idx="109">
                  <c:v>2.75191396566915</c:v>
                </c:pt>
                <c:pt idx="110">
                  <c:v>2.8562248029658099</c:v>
                </c:pt>
                <c:pt idx="111">
                  <c:v>2.9645135983135602</c:v>
                </c:pt>
                <c:pt idx="112">
                  <c:v>3.0769305799710698</c:v>
                </c:pt>
                <c:pt idx="113">
                  <c:v>3.19363180731292</c:v>
                </c:pt>
                <c:pt idx="114">
                  <c:v>3.3147793758023401</c:v>
                </c:pt>
                <c:pt idx="115">
                  <c:v>3.44054163256004</c:v>
                </c:pt>
                <c:pt idx="116">
                  <c:v>3.57109340239951</c:v>
                </c:pt>
                <c:pt idx="117">
                  <c:v>3.7066162243070799</c:v>
                </c:pt>
                <c:pt idx="118">
                  <c:v>3.8472985984305299</c:v>
                </c:pt>
                <c:pt idx="119">
                  <c:v>3.9933362437100501</c:v>
                </c:pt>
                <c:pt idx="120">
                  <c:v>4.1449323663420996</c:v>
                </c:pt>
                <c:pt idx="121">
                  <c:v>4.3022979393155403</c:v>
                </c:pt>
                <c:pt idx="122">
                  <c:v>4.46565199330011</c:v>
                </c:pt>
                <c:pt idx="123">
                  <c:v>4.6352219192044597</c:v>
                </c:pt>
                <c:pt idx="124">
                  <c:v>4.8112437827527499</c:v>
                </c:pt>
                <c:pt idx="125">
                  <c:v>4.9939626514594204</c:v>
                </c:pt>
              </c:numCache>
            </c:numRef>
          </c:yVal>
          <c:smooth val="1"/>
        </c:ser>
        <c:dLbls>
          <c:showLegendKey val="0"/>
          <c:showVal val="0"/>
          <c:showCatName val="0"/>
          <c:showSerName val="0"/>
          <c:showPercent val="0"/>
          <c:showBubbleSize val="0"/>
        </c:dLbls>
        <c:axId val="437111528"/>
        <c:axId val="437111920"/>
      </c:scatterChart>
      <c:valAx>
        <c:axId val="437111528"/>
        <c:scaling>
          <c:orientation val="minMax"/>
          <c:max val="130"/>
          <c:min val="50"/>
        </c:scaling>
        <c:delete val="0"/>
        <c:axPos val="b"/>
        <c:title>
          <c:tx>
            <c:rich>
              <a:bodyPr/>
              <a:lstStyle/>
              <a:p>
                <a:pPr>
                  <a:defRPr sz="1700"/>
                </a:pPr>
                <a:r>
                  <a:rPr lang="en-US" sz="1700" dirty="0" smtClean="0"/>
                  <a:t>Recipient weight (kg)</a:t>
                </a:r>
                <a:endParaRPr lang="en-US" sz="1700" dirty="0"/>
              </a:p>
            </c:rich>
          </c:tx>
          <c:layout>
            <c:manualLayout>
              <c:xMode val="edge"/>
              <c:yMode val="edge"/>
              <c:x val="0.40636802313427628"/>
              <c:y val="0.88582020997375333"/>
            </c:manualLayout>
          </c:layout>
          <c:overlay val="0"/>
        </c:title>
        <c:numFmt formatCode="#,##0" sourceLinked="0"/>
        <c:majorTickMark val="out"/>
        <c:minorTickMark val="none"/>
        <c:tickLblPos val="nextTo"/>
        <c:txPr>
          <a:bodyPr rot="0"/>
          <a:lstStyle/>
          <a:p>
            <a:pPr>
              <a:defRPr sz="1500" b="1"/>
            </a:pPr>
            <a:endParaRPr lang="en-US"/>
          </a:p>
        </c:txPr>
        <c:crossAx val="437111920"/>
        <c:crosses val="autoZero"/>
        <c:crossBetween val="midCat"/>
        <c:majorUnit val="10"/>
      </c:valAx>
      <c:valAx>
        <c:axId val="437111920"/>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30-Day EGF</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437111528"/>
        <c:crossesAt val="5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Microsoft_Excel_Worksheet7!$B$1</c:f>
              <c:strCache>
                <c:ptCount val="1"/>
                <c:pt idx="0">
                  <c:v>yhat</c:v>
                </c:pt>
              </c:strCache>
            </c:strRef>
          </c:tx>
          <c:spPr>
            <a:ln w="38100">
              <a:solidFill>
                <a:srgbClr val="00FF00"/>
              </a:solidFill>
            </a:ln>
          </c:spPr>
          <c:marker>
            <c:symbol val="none"/>
          </c:marker>
          <c:xVal>
            <c:numRef>
              <c:f>Microsoft_Excel_Worksheet7!$A$2:$A$10002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Microsoft_Excel_Worksheet7!$B$2:$B$10002</c:f>
              <c:numCache>
                <c:formatCode>General</c:formatCode>
                <c:ptCount val="10001"/>
                <c:pt idx="0">
                  <c:v>1.1366790651565899</c:v>
                </c:pt>
                <c:pt idx="1">
                  <c:v>1.1303653180089801</c:v>
                </c:pt>
                <c:pt idx="2">
                  <c:v>1.1240866409214001</c:v>
                </c:pt>
                <c:pt idx="3">
                  <c:v>1.11784283909525</c:v>
                </c:pt>
                <c:pt idx="4">
                  <c:v>1.11163371881393</c:v>
                </c:pt>
                <c:pt idx="5">
                  <c:v>1.1054590874368899</c:v>
                </c:pt>
                <c:pt idx="6">
                  <c:v>1.09931875339358</c:v>
                </c:pt>
                <c:pt idx="7">
                  <c:v>1.09321252617756</c:v>
                </c:pt>
                <c:pt idx="8">
                  <c:v>1.0871402163405399</c:v>
                </c:pt>
                <c:pt idx="9">
                  <c:v>1.0811016354865699</c:v>
                </c:pt>
                <c:pt idx="10">
                  <c:v>1.0750965962661201</c:v>
                </c:pt>
                <c:pt idx="11">
                  <c:v>1.0691249123703399</c:v>
                </c:pt>
                <c:pt idx="12">
                  <c:v>1.0631863985251999</c:v>
                </c:pt>
                <c:pt idx="13">
                  <c:v>1.0572808704858201</c:v>
                </c:pt>
                <c:pt idx="14">
                  <c:v>1.0514081450307</c:v>
                </c:pt>
                <c:pt idx="15">
                  <c:v>1.0455680399560601</c:v>
                </c:pt>
                <c:pt idx="16">
                  <c:v>1.03976037407018</c:v>
                </c:pt>
                <c:pt idx="17">
                  <c:v>1.0339849671877901</c:v>
                </c:pt>
                <c:pt idx="18">
                  <c:v>1.0282416401244501</c:v>
                </c:pt>
                <c:pt idx="19">
                  <c:v>1.02253021469102</c:v>
                </c:pt>
                <c:pt idx="20">
                  <c:v>1.0168505136881201</c:v>
                </c:pt>
                <c:pt idx="21">
                  <c:v>1.01120236090064</c:v>
                </c:pt>
                <c:pt idx="22">
                  <c:v>1.00558558109225</c:v>
                </c:pt>
                <c:pt idx="23">
                  <c:v>1</c:v>
                </c:pt>
                <c:pt idx="24">
                  <c:v>0.99444544432888404</c:v>
                </c:pt>
                <c:pt idx="25">
                  <c:v>0.98892174174647096</c:v>
                </c:pt>
                <c:pt idx="26">
                  <c:v>0.98342872087756406</c:v>
                </c:pt>
                <c:pt idx="27">
                  <c:v>0.97796621129887495</c:v>
                </c:pt>
                <c:pt idx="28">
                  <c:v>0.97253404353374495</c:v>
                </c:pt>
                <c:pt idx="29">
                  <c:v>0.96713204904688099</c:v>
                </c:pt>
                <c:pt idx="30">
                  <c:v>0.96176006023912897</c:v>
                </c:pt>
                <c:pt idx="31">
                  <c:v>0.95641791044227498</c:v>
                </c:pt>
                <c:pt idx="32">
                  <c:v>0.95110543391387103</c:v>
                </c:pt>
                <c:pt idx="33">
                  <c:v>0.94582246583209495</c:v>
                </c:pt>
                <c:pt idx="34">
                  <c:v>0.94056884229063897</c:v>
                </c:pt>
                <c:pt idx="35">
                  <c:v>0.93534440029361798</c:v>
                </c:pt>
                <c:pt idx="36">
                  <c:v>0.93014897775052097</c:v>
                </c:pt>
                <c:pt idx="37">
                  <c:v>0.92498241347117305</c:v>
                </c:pt>
                <c:pt idx="38">
                  <c:v>0.91984454716074504</c:v>
                </c:pt>
                <c:pt idx="39">
                  <c:v>0.91473521941476799</c:v>
                </c:pt>
                <c:pt idx="40">
                  <c:v>0.90965427171419899</c:v>
                </c:pt>
                <c:pt idx="41">
                  <c:v>0.90460154642049395</c:v>
                </c:pt>
                <c:pt idx="42">
                  <c:v>0.89957688677072301</c:v>
                </c:pt>
                <c:pt idx="43">
                  <c:v>0.89458013687270599</c:v>
                </c:pt>
                <c:pt idx="44">
                  <c:v>0.88961114170017197</c:v>
                </c:pt>
                <c:pt idx="45">
                  <c:v>0.88466974708795298</c:v>
                </c:pt>
                <c:pt idx="46">
                  <c:v>0.87975579972720097</c:v>
                </c:pt>
                <c:pt idx="47">
                  <c:v>0.87486914716062902</c:v>
                </c:pt>
                <c:pt idx="48">
                  <c:v>0.87000963777778295</c:v>
                </c:pt>
                <c:pt idx="49">
                  <c:v>0.86517712081033904</c:v>
                </c:pt>
                <c:pt idx="50">
                  <c:v>0.86037144632742202</c:v>
                </c:pt>
                <c:pt idx="51">
                  <c:v>0.855592465230958</c:v>
                </c:pt>
                <c:pt idx="52">
                  <c:v>0.85084002925104496</c:v>
                </c:pt>
                <c:pt idx="53">
                  <c:v>0.84611399094135598</c:v>
                </c:pt>
                <c:pt idx="54">
                  <c:v>0.84141420367456199</c:v>
                </c:pt>
                <c:pt idx="55">
                  <c:v>0.83674052163778401</c:v>
                </c:pt>
                <c:pt idx="56">
                  <c:v>0.83209279982806805</c:v>
                </c:pt>
                <c:pt idx="57">
                  <c:v>0.82747089404788798</c:v>
                </c:pt>
                <c:pt idx="58">
                  <c:v>0.82287466090067096</c:v>
                </c:pt>
                <c:pt idx="59">
                  <c:v>0.81830395778634701</c:v>
                </c:pt>
                <c:pt idx="60">
                  <c:v>0.81375864289692901</c:v>
                </c:pt>
                <c:pt idx="61">
                  <c:v>0.80923857521210596</c:v>
                </c:pt>
                <c:pt idx="62">
                  <c:v>0.80474361449487497</c:v>
                </c:pt>
                <c:pt idx="63">
                  <c:v>0.80027362128718804</c:v>
                </c:pt>
                <c:pt idx="64">
                  <c:v>0.79582845690562298</c:v>
                </c:pt>
                <c:pt idx="65">
                  <c:v>0.79140798343708196</c:v>
                </c:pt>
                <c:pt idx="66">
                  <c:v>0.78701206373451504</c:v>
                </c:pt>
                <c:pt idx="67">
                  <c:v>0.78264056141266303</c:v>
                </c:pt>
                <c:pt idx="68">
                  <c:v>0.77829334084382196</c:v>
                </c:pt>
                <c:pt idx="69">
                  <c:v>0.77397026715364703</c:v>
                </c:pt>
                <c:pt idx="70">
                  <c:v>0.76967120621695295</c:v>
                </c:pt>
              </c:numCache>
            </c:numRef>
          </c:yVal>
          <c:smooth val="0"/>
        </c:ser>
        <c:ser>
          <c:idx val="1"/>
          <c:order val="1"/>
          <c:tx>
            <c:strRef>
              <c:f>Microsoft_Excel_Worksheet7!$C$1</c:f>
              <c:strCache>
                <c:ptCount val="1"/>
                <c:pt idx="0">
                  <c:v>lower</c:v>
                </c:pt>
              </c:strCache>
            </c:strRef>
          </c:tx>
          <c:spPr>
            <a:ln w="41275">
              <a:solidFill>
                <a:srgbClr val="00FF00"/>
              </a:solidFill>
              <a:prstDash val="sysDash"/>
            </a:ln>
          </c:spPr>
          <c:marker>
            <c:symbol val="none"/>
          </c:marker>
          <c:xVal>
            <c:numRef>
              <c:f>Microsoft_Excel_Worksheet7!$A$2:$A$10002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Microsoft_Excel_Worksheet7!$C$2:$C$10002</c:f>
              <c:numCache>
                <c:formatCode>General</c:formatCode>
                <c:ptCount val="10001"/>
                <c:pt idx="0">
                  <c:v>1.01116180768693</c:v>
                </c:pt>
                <c:pt idx="1">
                  <c:v>1.0106739310672299</c:v>
                </c:pt>
                <c:pt idx="2">
                  <c:v>1.01018628984369</c:v>
                </c:pt>
                <c:pt idx="3">
                  <c:v>1.0096988839027099</c:v>
                </c:pt>
                <c:pt idx="4">
                  <c:v>1.0092117131307901</c:v>
                </c:pt>
                <c:pt idx="5">
                  <c:v>1.0087247774144501</c:v>
                </c:pt>
                <c:pt idx="6">
                  <c:v>1.0082380766402801</c:v>
                </c:pt>
                <c:pt idx="7">
                  <c:v>1.00775161069493</c:v>
                </c:pt>
                <c:pt idx="8">
                  <c:v>1.0072653794650901</c:v>
                </c:pt>
                <c:pt idx="9">
                  <c:v>1.00677938283751</c:v>
                </c:pt>
                <c:pt idx="10">
                  <c:v>1.0062936206990001</c:v>
                </c:pt>
                <c:pt idx="11">
                  <c:v>1.0058080929364199</c:v>
                </c:pt>
                <c:pt idx="12">
                  <c:v>1.00532279943669</c:v>
                </c:pt>
                <c:pt idx="13">
                  <c:v>1.0048377400867801</c:v>
                </c:pt>
                <c:pt idx="14">
                  <c:v>1.00435291477371</c:v>
                </c:pt>
                <c:pt idx="15">
                  <c:v>1.00386832338456</c:v>
                </c:pt>
                <c:pt idx="16">
                  <c:v>1.00338396580647</c:v>
                </c:pt>
                <c:pt idx="17">
                  <c:v>1.00289984192661</c:v>
                </c:pt>
                <c:pt idx="18">
                  <c:v>1.0024159516322499</c:v>
                </c:pt>
                <c:pt idx="19">
                  <c:v>1.0019322948106599</c:v>
                </c:pt>
                <c:pt idx="20">
                  <c:v>1.00144887134921</c:v>
                </c:pt>
                <c:pt idx="21">
                  <c:v>1.0009656811353</c:v>
                </c:pt>
                <c:pt idx="22">
                  <c:v>1.00048272405639</c:v>
                </c:pt>
                <c:pt idx="23">
                  <c:v>1</c:v>
                </c:pt>
                <c:pt idx="24">
                  <c:v>0.98939911806110403</c:v>
                </c:pt>
                <c:pt idx="25">
                  <c:v>0.97891061482009001</c:v>
                </c:pt>
                <c:pt idx="26">
                  <c:v>0.96853329896365103</c:v>
                </c:pt>
                <c:pt idx="27">
                  <c:v>0.95826599180744698</c:v>
                </c:pt>
                <c:pt idx="28">
                  <c:v>0.94810752716223801</c:v>
                </c:pt>
                <c:pt idx="29">
                  <c:v>0.93805675120141196</c:v>
                </c:pt>
                <c:pt idx="30">
                  <c:v>0.92811252232994201</c:v>
                </c:pt>
                <c:pt idx="31">
                  <c:v>0.91827371105471101</c:v>
                </c:pt>
                <c:pt idx="32">
                  <c:v>0.908539199856228</c:v>
                </c:pt>
                <c:pt idx="33">
                  <c:v>0.898907883061693</c:v>
                </c:pt>
                <c:pt idx="34">
                  <c:v>0.88937866671941301</c:v>
                </c:pt>
                <c:pt idx="35">
                  <c:v>0.87995046847454805</c:v>
                </c:pt>
                <c:pt idx="36">
                  <c:v>0.87062221744617296</c:v>
                </c:pt>
                <c:pt idx="37">
                  <c:v>0.86139285410564603</c:v>
                </c:pt>
                <c:pt idx="38">
                  <c:v>0.85226133015626404</c:v>
                </c:pt>
                <c:pt idx="39">
                  <c:v>0.84322660841419095</c:v>
                </c:pt>
                <c:pt idx="40">
                  <c:v>0.83428766269065702</c:v>
                </c:pt>
                <c:pt idx="41">
                  <c:v>0.82544347767539605</c:v>
                </c:pt>
                <c:pt idx="42">
                  <c:v>0.81669304882132698</c:v>
                </c:pt>
                <c:pt idx="43">
                  <c:v>0.80803538223045501</c:v>
                </c:pt>
                <c:pt idx="44">
                  <c:v>0.79946949454098004</c:v>
                </c:pt>
                <c:pt idx="45">
                  <c:v>0.79099441281560201</c:v>
                </c:pt>
                <c:pt idx="46">
                  <c:v>0.78260917443101696</c:v>
                </c:pt>
                <c:pt idx="47">
                  <c:v>0.77431282696857695</c:v>
                </c:pt>
                <c:pt idx="48">
                  <c:v>0.76610442810611101</c:v>
                </c:pt>
                <c:pt idx="49">
                  <c:v>0.75798304551089202</c:v>
                </c:pt>
                <c:pt idx="50">
                  <c:v>0.74994775673374703</c:v>
                </c:pt>
                <c:pt idx="51">
                  <c:v>0.74199764910427202</c:v>
                </c:pt>
                <c:pt idx="52">
                  <c:v>0.73413181962717999</c:v>
                </c:pt>
                <c:pt idx="53">
                  <c:v>0.72634937487972495</c:v>
                </c:pt>
                <c:pt idx="54">
                  <c:v>0.71864943091023403</c:v>
                </c:pt>
                <c:pt idx="55">
                  <c:v>0.71103111313769995</c:v>
                </c:pt>
                <c:pt idx="56">
                  <c:v>0.70349355625244503</c:v>
                </c:pt>
                <c:pt idx="57">
                  <c:v>0.696035904117839</c:v>
                </c:pt>
                <c:pt idx="58">
                  <c:v>0.68865730967305305</c:v>
                </c:pt>
                <c:pt idx="59">
                  <c:v>0.681356934836851</c:v>
                </c:pt>
                <c:pt idx="60">
                  <c:v>0.67413395041239799</c:v>
                </c:pt>
                <c:pt idx="61">
                  <c:v>0.66698753599307403</c:v>
                </c:pt>
                <c:pt idx="62">
                  <c:v>0.65991687986929704</c:v>
                </c:pt>
                <c:pt idx="63">
                  <c:v>0.65292117893631796</c:v>
                </c:pt>
                <c:pt idx="64">
                  <c:v>0.64599963860300902</c:v>
                </c:pt>
                <c:pt idx="65">
                  <c:v>0.63915147270160899</c:v>
                </c:pt>
                <c:pt idx="66">
                  <c:v>0.63237590339842797</c:v>
                </c:pt>
                <c:pt idx="67">
                  <c:v>0.62567216110549895</c:v>
                </c:pt>
                <c:pt idx="68">
                  <c:v>0.61903948439316503</c:v>
                </c:pt>
                <c:pt idx="69">
                  <c:v>0.61247711990359899</c:v>
                </c:pt>
                <c:pt idx="70">
                  <c:v>0.60598432226522603</c:v>
                </c:pt>
              </c:numCache>
            </c:numRef>
          </c:yVal>
          <c:smooth val="0"/>
        </c:ser>
        <c:ser>
          <c:idx val="2"/>
          <c:order val="2"/>
          <c:tx>
            <c:strRef>
              <c:f>Microsoft_Excel_Worksheet7!$D$1</c:f>
              <c:strCache>
                <c:ptCount val="1"/>
                <c:pt idx="0">
                  <c:v>upper</c:v>
                </c:pt>
              </c:strCache>
            </c:strRef>
          </c:tx>
          <c:spPr>
            <a:ln w="41275">
              <a:solidFill>
                <a:srgbClr val="00FF00"/>
              </a:solidFill>
              <a:prstDash val="sysDash"/>
            </a:ln>
          </c:spPr>
          <c:marker>
            <c:symbol val="none"/>
          </c:marker>
          <c:xVal>
            <c:numRef>
              <c:f>Microsoft_Excel_Worksheet7!$A$2:$A$10002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Microsoft_Excel_Worksheet7!$D$2:$D$10002</c:f>
              <c:numCache>
                <c:formatCode>General</c:formatCode>
                <c:ptCount val="10001"/>
                <c:pt idx="0">
                  <c:v>1.27777699606835</c:v>
                </c:pt>
                <c:pt idx="1">
                  <c:v>1.2642314329888</c:v>
                </c:pt>
                <c:pt idx="2">
                  <c:v>1.25082946482424</c:v>
                </c:pt>
                <c:pt idx="3">
                  <c:v>1.2375695693419499</c:v>
                </c:pt>
                <c:pt idx="4">
                  <c:v>1.2244502404461799</c:v>
                </c:pt>
                <c:pt idx="5">
                  <c:v>1.21146998800716</c:v>
                </c:pt>
                <c:pt idx="6">
                  <c:v>1.19862733769178</c:v>
                </c:pt>
                <c:pt idx="7">
                  <c:v>1.1859208307961799</c:v>
                </c:pt>
                <c:pt idx="8">
                  <c:v>1.1733490240800299</c:v>
                </c:pt>
                <c:pt idx="9">
                  <c:v>1.1609104896026401</c:v>
                </c:pt>
                <c:pt idx="10">
                  <c:v>1.14860381456073</c:v>
                </c:pt>
                <c:pt idx="11">
                  <c:v>1.1364276011280099</c:v>
                </c:pt>
                <c:pt idx="12">
                  <c:v>1.1243804662963499</c:v>
                </c:pt>
                <c:pt idx="13">
                  <c:v>1.1124610417187399</c:v>
                </c:pt>
                <c:pt idx="14">
                  <c:v>1.10066797355386</c:v>
                </c:pt>
                <c:pt idx="15">
                  <c:v>1.0889999223122899</c:v>
                </c:pt>
                <c:pt idx="16">
                  <c:v>1.07745556270439</c:v>
                </c:pt>
                <c:pt idx="17">
                  <c:v>1.0660335834897601</c:v>
                </c:pt>
                <c:pt idx="18">
                  <c:v>1.0547326873282801</c:v>
                </c:pt>
                <c:pt idx="19">
                  <c:v>1.0435515906328201</c:v>
                </c:pt>
                <c:pt idx="20">
                  <c:v>1.0324890234233799</c:v>
                </c:pt>
                <c:pt idx="21">
                  <c:v>1.02154372918286</c:v>
                </c:pt>
                <c:pt idx="22">
                  <c:v>1.01071446471437</c:v>
                </c:pt>
                <c:pt idx="23">
                  <c:v>1</c:v>
                </c:pt>
                <c:pt idx="24">
                  <c:v>0.99951750885368895</c:v>
                </c:pt>
                <c:pt idx="25">
                  <c:v>0.99903525050508402</c:v>
                </c:pt>
                <c:pt idx="26">
                  <c:v>0.99855322484186204</c:v>
                </c:pt>
                <c:pt idx="27">
                  <c:v>0.99807143175175494</c:v>
                </c:pt>
                <c:pt idx="28">
                  <c:v>0.99758987112254904</c:v>
                </c:pt>
                <c:pt idx="29">
                  <c:v>0.99710854284208295</c:v>
                </c:pt>
                <c:pt idx="30">
                  <c:v>0.99662744679824999</c:v>
                </c:pt>
                <c:pt idx="31">
                  <c:v>0.99614658287899904</c:v>
                </c:pt>
                <c:pt idx="32">
                  <c:v>0.99566595097233201</c:v>
                </c:pt>
                <c:pt idx="33">
                  <c:v>0.99518555096630401</c:v>
                </c:pt>
                <c:pt idx="34">
                  <c:v>0.99470538274902598</c:v>
                </c:pt>
                <c:pt idx="35">
                  <c:v>0.99422544620866105</c:v>
                </c:pt>
                <c:pt idx="36">
                  <c:v>0.99374574123342796</c:v>
                </c:pt>
                <c:pt idx="37">
                  <c:v>0.99326626771159898</c:v>
                </c:pt>
                <c:pt idx="38">
                  <c:v>0.992787025531498</c:v>
                </c:pt>
                <c:pt idx="39">
                  <c:v>0.99230801458150597</c:v>
                </c:pt>
                <c:pt idx="40">
                  <c:v>0.99182923475005802</c:v>
                </c:pt>
                <c:pt idx="41">
                  <c:v>0.99135068592563802</c:v>
                </c:pt>
                <c:pt idx="42">
                  <c:v>0.99087236799679002</c:v>
                </c:pt>
                <c:pt idx="43">
                  <c:v>0.99039428085210701</c:v>
                </c:pt>
                <c:pt idx="44">
                  <c:v>0.98991642438023797</c:v>
                </c:pt>
                <c:pt idx="45">
                  <c:v>0.98943879846988703</c:v>
                </c:pt>
                <c:pt idx="46">
                  <c:v>0.98896140300980795</c:v>
                </c:pt>
                <c:pt idx="47">
                  <c:v>0.98848423788881201</c:v>
                </c:pt>
                <c:pt idx="48">
                  <c:v>0.988007302995763</c:v>
                </c:pt>
                <c:pt idx="49">
                  <c:v>0.98753059821957601</c:v>
                </c:pt>
                <c:pt idx="50">
                  <c:v>0.98705412344922405</c:v>
                </c:pt>
                <c:pt idx="51">
                  <c:v>0.98657787857373003</c:v>
                </c:pt>
                <c:pt idx="52">
                  <c:v>0.98610186348217099</c:v>
                </c:pt>
                <c:pt idx="53">
                  <c:v>0.98562607806367997</c:v>
                </c:pt>
                <c:pt idx="54">
                  <c:v>0.98515052220744104</c:v>
                </c:pt>
                <c:pt idx="55">
                  <c:v>0.98467519580269203</c:v>
                </c:pt>
                <c:pt idx="56">
                  <c:v>0.98420009873872505</c:v>
                </c:pt>
                <c:pt idx="57">
                  <c:v>0.98372523090488495</c:v>
                </c:pt>
                <c:pt idx="58">
                  <c:v>0.98325059219056998</c:v>
                </c:pt>
                <c:pt idx="59">
                  <c:v>0.98277618248523302</c:v>
                </c:pt>
                <c:pt idx="60">
                  <c:v>0.982302001678378</c:v>
                </c:pt>
                <c:pt idx="61">
                  <c:v>0.98182804965956405</c:v>
                </c:pt>
                <c:pt idx="62">
                  <c:v>0.98135432631840303</c:v>
                </c:pt>
                <c:pt idx="63">
                  <c:v>0.98088083154456096</c:v>
                </c:pt>
                <c:pt idx="64">
                  <c:v>0.98040756522775396</c:v>
                </c:pt>
                <c:pt idx="65">
                  <c:v>0.97993452725775498</c:v>
                </c:pt>
                <c:pt idx="66">
                  <c:v>0.97946171752438804</c:v>
                </c:pt>
                <c:pt idx="67">
                  <c:v>0.978989135917533</c:v>
                </c:pt>
                <c:pt idx="68">
                  <c:v>0.97851678232711703</c:v>
                </c:pt>
                <c:pt idx="69">
                  <c:v>0.97804465664312801</c:v>
                </c:pt>
                <c:pt idx="70">
                  <c:v>0.97757275875560101</c:v>
                </c:pt>
              </c:numCache>
            </c:numRef>
          </c:yVal>
          <c:smooth val="1"/>
        </c:ser>
        <c:dLbls>
          <c:showLegendKey val="0"/>
          <c:showVal val="0"/>
          <c:showCatName val="0"/>
          <c:showSerName val="0"/>
          <c:showPercent val="0"/>
          <c:showBubbleSize val="0"/>
        </c:dLbls>
        <c:axId val="611653456"/>
        <c:axId val="611653848"/>
      </c:scatterChart>
      <c:valAx>
        <c:axId val="611653456"/>
        <c:scaling>
          <c:orientation val="minMax"/>
          <c:max val="70"/>
          <c:min val="5"/>
        </c:scaling>
        <c:delete val="0"/>
        <c:axPos val="b"/>
        <c:title>
          <c:tx>
            <c:rich>
              <a:bodyPr/>
              <a:lstStyle/>
              <a:p>
                <a:pPr>
                  <a:defRPr sz="1700"/>
                </a:pPr>
                <a:r>
                  <a:rPr lang="en-US" sz="1700" dirty="0" smtClean="0"/>
                  <a:t>Transplant center volume (cases per year)</a:t>
                </a:r>
                <a:endParaRPr lang="en-US" sz="1700" dirty="0"/>
              </a:p>
            </c:rich>
          </c:tx>
          <c:layout>
            <c:manualLayout>
              <c:xMode val="edge"/>
              <c:yMode val="edge"/>
              <c:x val="0.29353982300884951"/>
              <c:y val="0.89119655405977483"/>
            </c:manualLayout>
          </c:layout>
          <c:overlay val="0"/>
        </c:title>
        <c:numFmt formatCode="#,##0" sourceLinked="0"/>
        <c:majorTickMark val="out"/>
        <c:minorTickMark val="none"/>
        <c:tickLblPos val="nextTo"/>
        <c:txPr>
          <a:bodyPr rot="0"/>
          <a:lstStyle/>
          <a:p>
            <a:pPr>
              <a:defRPr sz="1500" b="1"/>
            </a:pPr>
            <a:endParaRPr lang="en-US"/>
          </a:p>
        </c:txPr>
        <c:crossAx val="611653848"/>
        <c:crosses val="autoZero"/>
        <c:crossBetween val="midCat"/>
        <c:majorUnit val="5"/>
      </c:valAx>
      <c:valAx>
        <c:axId val="611653848"/>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30-Day EGF</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611653456"/>
        <c:crossesAt val="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Microsoft_Excel_Worksheet8!$B$1</c:f>
              <c:strCache>
                <c:ptCount val="1"/>
                <c:pt idx="0">
                  <c:v>yhat</c:v>
                </c:pt>
              </c:strCache>
            </c:strRef>
          </c:tx>
          <c:spPr>
            <a:ln w="38100">
              <a:solidFill>
                <a:srgbClr val="00FF00"/>
              </a:solidFill>
            </a:ln>
          </c:spPr>
          <c:marker>
            <c:symbol val="none"/>
          </c:marker>
          <c:xVal>
            <c:numRef>
              <c:f>Microsoft_Excel_Worksheet8!$A$2:$A$10002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xVal>
          <c:yVal>
            <c:numRef>
              <c:f>Microsoft_Excel_Worksheet8!$B$2:$B$10002</c:f>
              <c:numCache>
                <c:formatCode>General</c:formatCode>
                <c:ptCount val="10001"/>
                <c:pt idx="0">
                  <c:v>0.69261075090287905</c:v>
                </c:pt>
                <c:pt idx="1">
                  <c:v>0.72146064806328802</c:v>
                </c:pt>
                <c:pt idx="2">
                  <c:v>0.751512254214036</c:v>
                </c:pt>
                <c:pt idx="3">
                  <c:v>0.78281562514871905</c:v>
                </c:pt>
                <c:pt idx="4">
                  <c:v>0.81542290167692999</c:v>
                </c:pt>
                <c:pt idx="5">
                  <c:v>0.84938839647318398</c:v>
                </c:pt>
                <c:pt idx="6">
                  <c:v>0.88476868454343405</c:v>
                </c:pt>
                <c:pt idx="7">
                  <c:v>0.92162269745985803</c:v>
                </c:pt>
                <c:pt idx="8">
                  <c:v>0.96001182152089104</c:v>
                </c:pt>
                <c:pt idx="9">
                  <c:v>1</c:v>
                </c:pt>
                <c:pt idx="10">
                  <c:v>1.04165383965351</c:v>
                </c:pt>
                <c:pt idx="11">
                  <c:v>1.0850427216649099</c:v>
                </c:pt>
                <c:pt idx="12">
                  <c:v>1.13023891721035</c:v>
                </c:pt>
                <c:pt idx="13">
                  <c:v>1.1773177078379999</c:v>
                </c:pt>
                <c:pt idx="14">
                  <c:v>1.2263575108615199</c:v>
                </c:pt>
                <c:pt idx="15">
                  <c:v>1.2774400099768299</c:v>
                </c:pt>
                <c:pt idx="16">
                  <c:v>1.3306502913193901</c:v>
                </c:pt>
                <c:pt idx="17">
                  <c:v>1.3860769851889101</c:v>
                </c:pt>
                <c:pt idx="18">
                  <c:v>1.4438124136774</c:v>
                </c:pt>
                <c:pt idx="19">
                  <c:v>1.50395274444647</c:v>
                </c:pt>
                <c:pt idx="20">
                  <c:v>1.5665981509101099</c:v>
                </c:pt>
              </c:numCache>
            </c:numRef>
          </c:yVal>
          <c:smooth val="0"/>
        </c:ser>
        <c:ser>
          <c:idx val="1"/>
          <c:order val="1"/>
          <c:tx>
            <c:strRef>
              <c:f>Microsoft_Excel_Worksheet8!$C$1</c:f>
              <c:strCache>
                <c:ptCount val="1"/>
                <c:pt idx="0">
                  <c:v>lower</c:v>
                </c:pt>
              </c:strCache>
            </c:strRef>
          </c:tx>
          <c:spPr>
            <a:ln w="41275">
              <a:solidFill>
                <a:srgbClr val="00FF00"/>
              </a:solidFill>
              <a:prstDash val="sysDash"/>
            </a:ln>
          </c:spPr>
          <c:marker>
            <c:symbol val="none"/>
          </c:marker>
          <c:xVal>
            <c:numRef>
              <c:f>Microsoft_Excel_Worksheet8!$A$2:$A$10002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xVal>
          <c:yVal>
            <c:numRef>
              <c:f>Microsoft_Excel_Worksheet8!$C$2:$C$10002</c:f>
              <c:numCache>
                <c:formatCode>General</c:formatCode>
                <c:ptCount val="10001"/>
                <c:pt idx="0">
                  <c:v>0.54420546152729399</c:v>
                </c:pt>
                <c:pt idx="1">
                  <c:v>0.58226753230008699</c:v>
                </c:pt>
                <c:pt idx="2">
                  <c:v>0.62299168813804495</c:v>
                </c:pt>
                <c:pt idx="3">
                  <c:v>0.66656411693768403</c:v>
                </c:pt>
                <c:pt idx="4">
                  <c:v>0.71318402869359399</c:v>
                </c:pt>
                <c:pt idx="5">
                  <c:v>0.76306456627213903</c:v>
                </c:pt>
                <c:pt idx="6">
                  <c:v>0.81643377988522903</c:v>
                </c:pt>
                <c:pt idx="7">
                  <c:v>0.87353566971940999</c:v>
                </c:pt>
                <c:pt idx="8">
                  <c:v>0.93463130148706797</c:v>
                </c:pt>
                <c:pt idx="9">
                  <c:v>1</c:v>
                </c:pt>
                <c:pt idx="10">
                  <c:v>1.0141148911187401</c:v>
                </c:pt>
                <c:pt idx="11">
                  <c:v>1.02842901238878</c:v>
                </c:pt>
                <c:pt idx="12">
                  <c:v>1.0429451759220101</c:v>
                </c:pt>
                <c:pt idx="13">
                  <c:v>1.0576662335229701</c:v>
                </c:pt>
                <c:pt idx="14">
                  <c:v>1.07259507724912</c:v>
                </c:pt>
                <c:pt idx="15">
                  <c:v>1.08773463997899</c:v>
                </c:pt>
                <c:pt idx="16">
                  <c:v>1.1030878959883801</c:v>
                </c:pt>
                <c:pt idx="17">
                  <c:v>1.1186578615346701</c:v>
                </c:pt>
                <c:pt idx="18">
                  <c:v>1.13444759544936</c:v>
                </c:pt>
                <c:pt idx="19">
                  <c:v>1.15046019973905</c:v>
                </c:pt>
                <c:pt idx="20">
                  <c:v>1.1666988201948101</c:v>
                </c:pt>
              </c:numCache>
            </c:numRef>
          </c:yVal>
          <c:smooth val="0"/>
        </c:ser>
        <c:ser>
          <c:idx val="2"/>
          <c:order val="2"/>
          <c:tx>
            <c:strRef>
              <c:f>Microsoft_Excel_Worksheet8!$D$1</c:f>
              <c:strCache>
                <c:ptCount val="1"/>
                <c:pt idx="0">
                  <c:v>upper</c:v>
                </c:pt>
              </c:strCache>
            </c:strRef>
          </c:tx>
          <c:spPr>
            <a:ln w="41275">
              <a:solidFill>
                <a:srgbClr val="00FF00"/>
              </a:solidFill>
              <a:prstDash val="sysDash"/>
            </a:ln>
          </c:spPr>
          <c:marker>
            <c:symbol val="none"/>
          </c:marker>
          <c:xVal>
            <c:numRef>
              <c:f>Microsoft_Excel_Worksheet8!$A$2:$A$10002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xVal>
          <c:yVal>
            <c:numRef>
              <c:f>Microsoft_Excel_Worksheet8!$D$2:$D$10002</c:f>
              <c:numCache>
                <c:formatCode>General</c:formatCode>
                <c:ptCount val="10001"/>
                <c:pt idx="0">
                  <c:v>0.88148628813823604</c:v>
                </c:pt>
                <c:pt idx="1">
                  <c:v>0.89392837111797396</c:v>
                </c:pt>
                <c:pt idx="2">
                  <c:v>0.90654607274426102</c:v>
                </c:pt>
                <c:pt idx="3">
                  <c:v>0.91934187185517202</c:v>
                </c:pt>
                <c:pt idx="4">
                  <c:v>0.93231828227731195</c:v>
                </c:pt>
                <c:pt idx="5">
                  <c:v>0.94547785331967105</c:v>
                </c:pt>
                <c:pt idx="6">
                  <c:v>0.95882317027446295</c:v>
                </c:pt>
                <c:pt idx="7">
                  <c:v>0.972356854925017</c:v>
                </c:pt>
                <c:pt idx="8">
                  <c:v>0.98608156606084996</c:v>
                </c:pt>
                <c:pt idx="9">
                  <c:v>1</c:v>
                </c:pt>
                <c:pt idx="10">
                  <c:v>1.0699406262222599</c:v>
                </c:pt>
                <c:pt idx="11">
                  <c:v>1.14477294364088</c:v>
                </c:pt>
                <c:pt idx="12">
                  <c:v>1.22483908020143</c:v>
                </c:pt>
                <c:pt idx="13">
                  <c:v>1.3105050924922099</c:v>
                </c:pt>
                <c:pt idx="14">
                  <c:v>1.40216263932858</c:v>
                </c:pt>
                <c:pt idx="15">
                  <c:v>1.5002307723886801</c:v>
                </c:pt>
                <c:pt idx="16">
                  <c:v>1.6051578520874501</c:v>
                </c:pt>
                <c:pt idx="17">
                  <c:v>1.7174235974480301</c:v>
                </c:pt>
                <c:pt idx="18">
                  <c:v>1.8375412793424299</c:v>
                </c:pt>
                <c:pt idx="19">
                  <c:v>1.9660600671288899</c:v>
                </c:pt>
                <c:pt idx="20">
                  <c:v>2.1035675394144699</c:v>
                </c:pt>
              </c:numCache>
            </c:numRef>
          </c:yVal>
          <c:smooth val="1"/>
        </c:ser>
        <c:dLbls>
          <c:showLegendKey val="0"/>
          <c:showVal val="0"/>
          <c:showCatName val="0"/>
          <c:showSerName val="0"/>
          <c:showPercent val="0"/>
          <c:showBubbleSize val="0"/>
        </c:dLbls>
        <c:axId val="611654632"/>
        <c:axId val="611655024"/>
      </c:scatterChart>
      <c:valAx>
        <c:axId val="611654632"/>
        <c:scaling>
          <c:orientation val="minMax"/>
          <c:max val="20"/>
          <c:min val="0"/>
        </c:scaling>
        <c:delete val="0"/>
        <c:axPos val="b"/>
        <c:title>
          <c:tx>
            <c:rich>
              <a:bodyPr/>
              <a:lstStyle/>
              <a:p>
                <a:pPr>
                  <a:defRPr sz="1700"/>
                </a:pPr>
                <a:r>
                  <a:rPr lang="en-US" sz="1700" dirty="0" smtClean="0"/>
                  <a:t>Recipient transpulmonary gradient (mmHg)</a:t>
                </a:r>
                <a:endParaRPr lang="en-US" sz="1700" dirty="0"/>
              </a:p>
            </c:rich>
          </c:tx>
          <c:layout>
            <c:manualLayout>
              <c:xMode val="edge"/>
              <c:yMode val="edge"/>
              <c:x val="0.27400814112837668"/>
              <c:y val="0.88582020997375333"/>
            </c:manualLayout>
          </c:layout>
          <c:overlay val="0"/>
        </c:title>
        <c:numFmt formatCode="#,##0" sourceLinked="0"/>
        <c:majorTickMark val="out"/>
        <c:minorTickMark val="none"/>
        <c:tickLblPos val="nextTo"/>
        <c:txPr>
          <a:bodyPr rot="0"/>
          <a:lstStyle/>
          <a:p>
            <a:pPr>
              <a:defRPr sz="1500" b="1"/>
            </a:pPr>
            <a:endParaRPr lang="en-US"/>
          </a:p>
        </c:txPr>
        <c:crossAx val="611655024"/>
        <c:crosses val="autoZero"/>
        <c:crossBetween val="midCat"/>
        <c:majorUnit val="5"/>
      </c:valAx>
      <c:valAx>
        <c:axId val="611655024"/>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30-Day EGF</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611654632"/>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871934111684306E-2"/>
          <c:y val="0.13204831977969991"/>
          <c:w val="0.8096676169789121"/>
          <c:h val="0.75393679273697345"/>
        </c:manualLayout>
      </c:layout>
      <c:barChart>
        <c:barDir val="col"/>
        <c:grouping val="stacked"/>
        <c:varyColors val="0"/>
        <c:ser>
          <c:idx val="0"/>
          <c:order val="0"/>
          <c:tx>
            <c:strRef>
              <c:f>Sheet1!$B$1</c:f>
              <c:strCache>
                <c:ptCount val="1"/>
                <c:pt idx="0">
                  <c:v> Heart-Kidney</c:v>
                </c:pt>
              </c:strCache>
            </c:strRef>
          </c:tx>
          <c:spPr>
            <a:gradFill flip="none" rotWithShape="1">
              <a:gsLst>
                <a:gs pos="0">
                  <a:srgbClr val="208C03"/>
                </a:gs>
                <a:gs pos="50000">
                  <a:srgbClr val="20F703"/>
                </a:gs>
                <a:gs pos="100000">
                  <a:srgbClr val="208C03"/>
                </a:gs>
              </a:gsLst>
              <a:lin ang="10800000" scaled="1"/>
              <a:tileRect/>
            </a:gradFill>
            <a:ln>
              <a:solidFill>
                <a:schemeClr val="bg2"/>
              </a:solidFill>
            </a:ln>
          </c:spPr>
          <c:invertIfNegative val="0"/>
          <c:cat>
            <c:numRef>
              <c:f>Sheet1!$A$2:$A$21</c:f>
              <c:numCache>
                <c:formatCode>General</c:formatCode>
                <c:ptCount val="20"/>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numCache>
            </c:numRef>
          </c:cat>
          <c:val>
            <c:numRef>
              <c:f>Sheet1!$B$2:$B$21</c:f>
              <c:numCache>
                <c:formatCode>General</c:formatCode>
                <c:ptCount val="20"/>
                <c:pt idx="0">
                  <c:v>26</c:v>
                </c:pt>
                <c:pt idx="1">
                  <c:v>21</c:v>
                </c:pt>
                <c:pt idx="2">
                  <c:v>37</c:v>
                </c:pt>
                <c:pt idx="3">
                  <c:v>36</c:v>
                </c:pt>
                <c:pt idx="4">
                  <c:v>51</c:v>
                </c:pt>
                <c:pt idx="5">
                  <c:v>35</c:v>
                </c:pt>
                <c:pt idx="6">
                  <c:v>37</c:v>
                </c:pt>
                <c:pt idx="7">
                  <c:v>40</c:v>
                </c:pt>
                <c:pt idx="8">
                  <c:v>53</c:v>
                </c:pt>
                <c:pt idx="9">
                  <c:v>41</c:v>
                </c:pt>
                <c:pt idx="10">
                  <c:v>61</c:v>
                </c:pt>
                <c:pt idx="11">
                  <c:v>69</c:v>
                </c:pt>
                <c:pt idx="12">
                  <c:v>59</c:v>
                </c:pt>
                <c:pt idx="13">
                  <c:v>70</c:v>
                </c:pt>
                <c:pt idx="14">
                  <c:v>75</c:v>
                </c:pt>
                <c:pt idx="15">
                  <c:v>73</c:v>
                </c:pt>
                <c:pt idx="16">
                  <c:v>69</c:v>
                </c:pt>
                <c:pt idx="17">
                  <c:v>95</c:v>
                </c:pt>
                <c:pt idx="18">
                  <c:v>97</c:v>
                </c:pt>
                <c:pt idx="19">
                  <c:v>98</c:v>
                </c:pt>
              </c:numCache>
            </c:numRef>
          </c:val>
        </c:ser>
        <c:ser>
          <c:idx val="1"/>
          <c:order val="1"/>
          <c:tx>
            <c:strRef>
              <c:f>Sheet1!$C$1</c:f>
              <c:strCache>
                <c:ptCount val="1"/>
                <c:pt idx="0">
                  <c:v> Heart-Liver</c:v>
                </c:pt>
              </c:strCache>
            </c:strRef>
          </c:tx>
          <c:spPr>
            <a:gradFill>
              <a:gsLst>
                <a:gs pos="0">
                  <a:srgbClr val="B8B400"/>
                </a:gs>
                <a:gs pos="50000">
                  <a:srgbClr val="FFFF00"/>
                </a:gs>
                <a:gs pos="100000">
                  <a:srgbClr val="B8B400"/>
                </a:gs>
              </a:gsLst>
              <a:lin ang="10800000" scaled="1"/>
            </a:gradFill>
            <a:ln>
              <a:solidFill>
                <a:srgbClr val="000000"/>
              </a:solidFill>
            </a:ln>
          </c:spPr>
          <c:invertIfNegative val="0"/>
          <c:cat>
            <c:numRef>
              <c:f>Sheet1!$A$2:$A$21</c:f>
              <c:numCache>
                <c:formatCode>General</c:formatCode>
                <c:ptCount val="20"/>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numCache>
            </c:numRef>
          </c:cat>
          <c:val>
            <c:numRef>
              <c:f>Sheet1!$C$2:$C$21</c:f>
              <c:numCache>
                <c:formatCode>General</c:formatCode>
                <c:ptCount val="20"/>
                <c:pt idx="0">
                  <c:v>0</c:v>
                </c:pt>
                <c:pt idx="1">
                  <c:v>2</c:v>
                </c:pt>
                <c:pt idx="2">
                  <c:v>3</c:v>
                </c:pt>
                <c:pt idx="3">
                  <c:v>6</c:v>
                </c:pt>
                <c:pt idx="4">
                  <c:v>2</c:v>
                </c:pt>
                <c:pt idx="5">
                  <c:v>6</c:v>
                </c:pt>
                <c:pt idx="6">
                  <c:v>3</c:v>
                </c:pt>
                <c:pt idx="7">
                  <c:v>5</c:v>
                </c:pt>
                <c:pt idx="8">
                  <c:v>2</c:v>
                </c:pt>
                <c:pt idx="9">
                  <c:v>2</c:v>
                </c:pt>
                <c:pt idx="10">
                  <c:v>14</c:v>
                </c:pt>
                <c:pt idx="11">
                  <c:v>6</c:v>
                </c:pt>
                <c:pt idx="12">
                  <c:v>7</c:v>
                </c:pt>
                <c:pt idx="13">
                  <c:v>13</c:v>
                </c:pt>
                <c:pt idx="14">
                  <c:v>12</c:v>
                </c:pt>
                <c:pt idx="15">
                  <c:v>12</c:v>
                </c:pt>
                <c:pt idx="16">
                  <c:v>13</c:v>
                </c:pt>
                <c:pt idx="17">
                  <c:v>21</c:v>
                </c:pt>
                <c:pt idx="18">
                  <c:v>21</c:v>
                </c:pt>
                <c:pt idx="19">
                  <c:v>17</c:v>
                </c:pt>
              </c:numCache>
            </c:numRef>
          </c:val>
        </c:ser>
        <c:ser>
          <c:idx val="2"/>
          <c:order val="2"/>
          <c:tx>
            <c:strRef>
              <c:f>Sheet1!$D$1</c:f>
              <c:strCache>
                <c:ptCount val="1"/>
                <c:pt idx="0">
                  <c:v> Heart-Kidney-Liver</c:v>
                </c:pt>
              </c:strCache>
            </c:strRef>
          </c:tx>
          <c:spPr>
            <a:gradFill>
              <a:gsLst>
                <a:gs pos="0">
                  <a:srgbClr val="C00000"/>
                </a:gs>
                <a:gs pos="50000">
                  <a:srgbClr val="FF0000"/>
                </a:gs>
                <a:gs pos="100000">
                  <a:srgbClr val="C00000"/>
                </a:gs>
              </a:gsLst>
              <a:lin ang="10800000" scaled="1"/>
            </a:gradFill>
            <a:ln>
              <a:solidFill>
                <a:srgbClr val="000000"/>
              </a:solidFill>
            </a:ln>
          </c:spPr>
          <c:invertIfNegative val="0"/>
          <c:cat>
            <c:numRef>
              <c:f>Sheet1!$A$2:$A$21</c:f>
              <c:numCache>
                <c:formatCode>General</c:formatCode>
                <c:ptCount val="20"/>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numCache>
            </c:numRef>
          </c:cat>
          <c:val>
            <c:numRef>
              <c:f>Sheet1!$D$2:$D$21</c:f>
              <c:numCache>
                <c:formatCode>General</c:formatCode>
                <c:ptCount val="20"/>
                <c:pt idx="0">
                  <c:v>0</c:v>
                </c:pt>
                <c:pt idx="1">
                  <c:v>2</c:v>
                </c:pt>
                <c:pt idx="2">
                  <c:v>0</c:v>
                </c:pt>
                <c:pt idx="3">
                  <c:v>1</c:v>
                </c:pt>
                <c:pt idx="4">
                  <c:v>0</c:v>
                </c:pt>
                <c:pt idx="5">
                  <c:v>2</c:v>
                </c:pt>
                <c:pt idx="6">
                  <c:v>1</c:v>
                </c:pt>
                <c:pt idx="7">
                  <c:v>1</c:v>
                </c:pt>
                <c:pt idx="8">
                  <c:v>0</c:v>
                </c:pt>
                <c:pt idx="9">
                  <c:v>1</c:v>
                </c:pt>
                <c:pt idx="10">
                  <c:v>0</c:v>
                </c:pt>
                <c:pt idx="11">
                  <c:v>1</c:v>
                </c:pt>
                <c:pt idx="12">
                  <c:v>0</c:v>
                </c:pt>
                <c:pt idx="13">
                  <c:v>1</c:v>
                </c:pt>
                <c:pt idx="14">
                  <c:v>1</c:v>
                </c:pt>
                <c:pt idx="15">
                  <c:v>1</c:v>
                </c:pt>
                <c:pt idx="16">
                  <c:v>0</c:v>
                </c:pt>
                <c:pt idx="17">
                  <c:v>2</c:v>
                </c:pt>
                <c:pt idx="18">
                  <c:v>4</c:v>
                </c:pt>
                <c:pt idx="19">
                  <c:v>1</c:v>
                </c:pt>
              </c:numCache>
            </c:numRef>
          </c:val>
        </c:ser>
        <c:ser>
          <c:idx val="3"/>
          <c:order val="3"/>
          <c:tx>
            <c:strRef>
              <c:f>Sheet1!$E$1</c:f>
              <c:strCache>
                <c:ptCount val="1"/>
                <c:pt idx="0">
                  <c:v> Heart-Kidney-Pancreas</c:v>
                </c:pt>
              </c:strCache>
            </c:strRef>
          </c:tx>
          <c:spPr>
            <a:gradFill>
              <a:gsLst>
                <a:gs pos="0">
                  <a:srgbClr val="008080"/>
                </a:gs>
                <a:gs pos="50000">
                  <a:srgbClr val="00FFFF"/>
                </a:gs>
                <a:gs pos="100000">
                  <a:srgbClr val="008080"/>
                </a:gs>
              </a:gsLst>
              <a:lin ang="10800000" scaled="1"/>
            </a:gradFill>
            <a:ln>
              <a:solidFill>
                <a:srgbClr val="000000"/>
              </a:solidFill>
            </a:ln>
          </c:spPr>
          <c:invertIfNegative val="0"/>
          <c:cat>
            <c:numRef>
              <c:f>Sheet1!$A$2:$A$21</c:f>
              <c:numCache>
                <c:formatCode>General</c:formatCode>
                <c:ptCount val="20"/>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numCache>
            </c:numRef>
          </c:cat>
          <c:val>
            <c:numRef>
              <c:f>Sheet1!$E$2:$E$21</c:f>
              <c:numCache>
                <c:formatCode>General</c:formatCode>
                <c:ptCount val="20"/>
                <c:pt idx="0">
                  <c:v>0</c:v>
                </c:pt>
                <c:pt idx="1">
                  <c:v>2</c:v>
                </c:pt>
                <c:pt idx="2">
                  <c:v>0</c:v>
                </c:pt>
                <c:pt idx="3">
                  <c:v>1</c:v>
                </c:pt>
                <c:pt idx="4">
                  <c:v>1</c:v>
                </c:pt>
                <c:pt idx="5">
                  <c:v>0</c:v>
                </c:pt>
                <c:pt idx="6">
                  <c:v>0</c:v>
                </c:pt>
                <c:pt idx="7">
                  <c:v>0</c:v>
                </c:pt>
                <c:pt idx="8">
                  <c:v>1</c:v>
                </c:pt>
                <c:pt idx="9">
                  <c:v>0</c:v>
                </c:pt>
                <c:pt idx="10">
                  <c:v>0</c:v>
                </c:pt>
                <c:pt idx="11">
                  <c:v>0</c:v>
                </c:pt>
                <c:pt idx="12">
                  <c:v>1</c:v>
                </c:pt>
                <c:pt idx="13">
                  <c:v>0</c:v>
                </c:pt>
                <c:pt idx="14">
                  <c:v>1</c:v>
                </c:pt>
                <c:pt idx="15">
                  <c:v>0</c:v>
                </c:pt>
                <c:pt idx="16">
                  <c:v>1</c:v>
                </c:pt>
                <c:pt idx="17">
                  <c:v>0</c:v>
                </c:pt>
                <c:pt idx="18">
                  <c:v>0</c:v>
                </c:pt>
                <c:pt idx="19">
                  <c:v>0</c:v>
                </c:pt>
              </c:numCache>
            </c:numRef>
          </c:val>
        </c:ser>
        <c:ser>
          <c:idx val="4"/>
          <c:order val="4"/>
          <c:tx>
            <c:strRef>
              <c:f>Sheet1!$F$1</c:f>
              <c:strCache>
                <c:ptCount val="1"/>
                <c:pt idx="0">
                  <c:v> Other Combined Organ Transplants</c:v>
                </c:pt>
              </c:strCache>
            </c:strRef>
          </c:tx>
          <c:spPr>
            <a:gradFill>
              <a:gsLst>
                <a:gs pos="0">
                  <a:srgbClr val="660066"/>
                </a:gs>
                <a:gs pos="50000">
                  <a:srgbClr val="FF00FF"/>
                </a:gs>
                <a:gs pos="100000">
                  <a:srgbClr val="660066"/>
                </a:gs>
              </a:gsLst>
              <a:lin ang="10800000" scaled="1"/>
            </a:gradFill>
            <a:ln>
              <a:solidFill>
                <a:srgbClr val="000000"/>
              </a:solidFill>
            </a:ln>
          </c:spPr>
          <c:invertIfNegative val="0"/>
          <c:cat>
            <c:numRef>
              <c:f>Sheet1!$A$2:$A$21</c:f>
              <c:numCache>
                <c:formatCode>General</c:formatCode>
                <c:ptCount val="20"/>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numCache>
            </c:numRef>
          </c:cat>
          <c:val>
            <c:numRef>
              <c:f>Sheet1!$F$2:$F$21</c:f>
              <c:numCache>
                <c:formatCode>General</c:formatCode>
                <c:ptCount val="20"/>
                <c:pt idx="0">
                  <c:v>0</c:v>
                </c:pt>
                <c:pt idx="1">
                  <c:v>3</c:v>
                </c:pt>
                <c:pt idx="2">
                  <c:v>0</c:v>
                </c:pt>
                <c:pt idx="3">
                  <c:v>0</c:v>
                </c:pt>
                <c:pt idx="4">
                  <c:v>0</c:v>
                </c:pt>
                <c:pt idx="5">
                  <c:v>0</c:v>
                </c:pt>
                <c:pt idx="6">
                  <c:v>1</c:v>
                </c:pt>
                <c:pt idx="7">
                  <c:v>1</c:v>
                </c:pt>
                <c:pt idx="8">
                  <c:v>0</c:v>
                </c:pt>
                <c:pt idx="9">
                  <c:v>0</c:v>
                </c:pt>
                <c:pt idx="10">
                  <c:v>0</c:v>
                </c:pt>
                <c:pt idx="11">
                  <c:v>0</c:v>
                </c:pt>
                <c:pt idx="12">
                  <c:v>0</c:v>
                </c:pt>
                <c:pt idx="13">
                  <c:v>0</c:v>
                </c:pt>
                <c:pt idx="14">
                  <c:v>0</c:v>
                </c:pt>
                <c:pt idx="15">
                  <c:v>0</c:v>
                </c:pt>
                <c:pt idx="16">
                  <c:v>0</c:v>
                </c:pt>
                <c:pt idx="17">
                  <c:v>0</c:v>
                </c:pt>
                <c:pt idx="18">
                  <c:v>0</c:v>
                </c:pt>
                <c:pt idx="19">
                  <c:v>0</c:v>
                </c:pt>
              </c:numCache>
            </c:numRef>
          </c:val>
        </c:ser>
        <c:dLbls>
          <c:showLegendKey val="0"/>
          <c:showVal val="0"/>
          <c:showCatName val="0"/>
          <c:showSerName val="0"/>
          <c:showPercent val="0"/>
          <c:showBubbleSize val="0"/>
        </c:dLbls>
        <c:gapWidth val="35"/>
        <c:overlap val="100"/>
        <c:axId val="434457904"/>
        <c:axId val="434458296"/>
      </c:barChart>
      <c:lineChart>
        <c:grouping val="standard"/>
        <c:varyColors val="0"/>
        <c:ser>
          <c:idx val="5"/>
          <c:order val="5"/>
          <c:tx>
            <c:strRef>
              <c:f>Sheet1!$G$1</c:f>
              <c:strCache>
                <c:ptCount val="1"/>
                <c:pt idx="0">
                  <c:v> Combined as % of total</c:v>
                </c:pt>
              </c:strCache>
            </c:strRef>
          </c:tx>
          <c:spPr>
            <a:ln w="47625">
              <a:solidFill>
                <a:srgbClr val="CC99FF"/>
              </a:solidFill>
            </a:ln>
          </c:spPr>
          <c:marker>
            <c:symbol val="diamond"/>
            <c:size val="9"/>
            <c:spPr>
              <a:solidFill>
                <a:srgbClr val="CC99FF"/>
              </a:solidFill>
              <a:ln>
                <a:solidFill>
                  <a:srgbClr val="CC99FF"/>
                </a:solidFill>
              </a:ln>
            </c:spPr>
          </c:marker>
          <c:cat>
            <c:numRef>
              <c:f>Sheet1!$A$2:$A$21</c:f>
              <c:numCache>
                <c:formatCode>General</c:formatCode>
                <c:ptCount val="20"/>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numCache>
            </c:numRef>
          </c:cat>
          <c:val>
            <c:numRef>
              <c:f>Sheet1!$G$2:$G$21</c:f>
              <c:numCache>
                <c:formatCode>General</c:formatCode>
                <c:ptCount val="20"/>
                <c:pt idx="0">
                  <c:v>0.59199000000000002</c:v>
                </c:pt>
                <c:pt idx="1">
                  <c:v>0.69013000000000002</c:v>
                </c:pt>
                <c:pt idx="2">
                  <c:v>0.93698999999999999</c:v>
                </c:pt>
                <c:pt idx="3">
                  <c:v>1.0551600000000001</c:v>
                </c:pt>
                <c:pt idx="4">
                  <c:v>1.31579</c:v>
                </c:pt>
                <c:pt idx="5">
                  <c:v>1.13039</c:v>
                </c:pt>
                <c:pt idx="6">
                  <c:v>1.13514</c:v>
                </c:pt>
                <c:pt idx="7">
                  <c:v>1.3019400000000001</c:v>
                </c:pt>
                <c:pt idx="8">
                  <c:v>1.6119699999999999</c:v>
                </c:pt>
                <c:pt idx="9">
                  <c:v>1.2983199999999999</c:v>
                </c:pt>
                <c:pt idx="10">
                  <c:v>2.2248600000000001</c:v>
                </c:pt>
                <c:pt idx="11">
                  <c:v>2.2022599999999999</c:v>
                </c:pt>
                <c:pt idx="12">
                  <c:v>1.90503</c:v>
                </c:pt>
                <c:pt idx="13">
                  <c:v>2.3850099999999999</c:v>
                </c:pt>
                <c:pt idx="14">
                  <c:v>2.5392299999999999</c:v>
                </c:pt>
                <c:pt idx="15">
                  <c:v>2.45364</c:v>
                </c:pt>
                <c:pt idx="16">
                  <c:v>2.2972600000000001</c:v>
                </c:pt>
                <c:pt idx="17">
                  <c:v>3.2266900000000001</c:v>
                </c:pt>
                <c:pt idx="18">
                  <c:v>3.2734100000000002</c:v>
                </c:pt>
                <c:pt idx="19">
                  <c:v>3.03904</c:v>
                </c:pt>
              </c:numCache>
            </c:numRef>
          </c:val>
          <c:smooth val="0"/>
        </c:ser>
        <c:dLbls>
          <c:showLegendKey val="0"/>
          <c:showVal val="0"/>
          <c:showCatName val="0"/>
          <c:showSerName val="0"/>
          <c:showPercent val="0"/>
          <c:showBubbleSize val="0"/>
        </c:dLbls>
        <c:marker val="1"/>
        <c:smooth val="0"/>
        <c:axId val="638351464"/>
        <c:axId val="638351072"/>
      </c:lineChart>
      <c:catAx>
        <c:axId val="434457904"/>
        <c:scaling>
          <c:orientation val="minMax"/>
        </c:scaling>
        <c:delete val="0"/>
        <c:axPos val="b"/>
        <c:numFmt formatCode="General" sourceLinked="1"/>
        <c:majorTickMark val="out"/>
        <c:minorTickMark val="none"/>
        <c:tickLblPos val="nextTo"/>
        <c:txPr>
          <a:bodyPr rot="-1500000"/>
          <a:lstStyle/>
          <a:p>
            <a:pPr>
              <a:defRPr sz="1400" b="1"/>
            </a:pPr>
            <a:endParaRPr lang="en-US"/>
          </a:p>
        </c:txPr>
        <c:crossAx val="434458296"/>
        <c:crosses val="autoZero"/>
        <c:auto val="1"/>
        <c:lblAlgn val="ctr"/>
        <c:lblOffset val="100"/>
        <c:tickLblSkip val="1"/>
        <c:noMultiLvlLbl val="0"/>
      </c:catAx>
      <c:valAx>
        <c:axId val="434458296"/>
        <c:scaling>
          <c:orientation val="minMax"/>
          <c:max val="140"/>
          <c:min val="0"/>
        </c:scaling>
        <c:delete val="0"/>
        <c:axPos val="l"/>
        <c:majorGridlines>
          <c:spPr>
            <a:ln>
              <a:prstDash val="sysDash"/>
            </a:ln>
          </c:spPr>
        </c:majorGridlines>
        <c:title>
          <c:tx>
            <c:rich>
              <a:bodyPr rot="-5400000" vert="horz"/>
              <a:lstStyle/>
              <a:p>
                <a:pPr>
                  <a:defRPr sz="1700"/>
                </a:pPr>
                <a:r>
                  <a:rPr lang="en-US" sz="1700" dirty="0" smtClean="0"/>
                  <a:t>Number of Transplants</a:t>
                </a:r>
                <a:endParaRPr lang="en-US" sz="1700" dirty="0"/>
              </a:p>
            </c:rich>
          </c:tx>
          <c:layout>
            <c:manualLayout>
              <c:xMode val="edge"/>
              <c:yMode val="edge"/>
              <c:x val="0"/>
              <c:y val="0.25032808398950129"/>
            </c:manualLayout>
          </c:layout>
          <c:overlay val="0"/>
        </c:title>
        <c:numFmt formatCode="General" sourceLinked="1"/>
        <c:majorTickMark val="out"/>
        <c:minorTickMark val="none"/>
        <c:tickLblPos val="nextTo"/>
        <c:txPr>
          <a:bodyPr/>
          <a:lstStyle/>
          <a:p>
            <a:pPr>
              <a:defRPr sz="1500" b="1"/>
            </a:pPr>
            <a:endParaRPr lang="en-US"/>
          </a:p>
        </c:txPr>
        <c:crossAx val="434457904"/>
        <c:crosses val="autoZero"/>
        <c:crossBetween val="between"/>
        <c:majorUnit val="20"/>
      </c:valAx>
      <c:valAx>
        <c:axId val="638351072"/>
        <c:scaling>
          <c:orientation val="minMax"/>
          <c:max val="4"/>
        </c:scaling>
        <c:delete val="0"/>
        <c:axPos val="r"/>
        <c:title>
          <c:tx>
            <c:rich>
              <a:bodyPr rot="-5400000" vert="horz"/>
              <a:lstStyle/>
              <a:p>
                <a:pPr>
                  <a:defRPr sz="1700">
                    <a:solidFill>
                      <a:schemeClr val="tx1"/>
                    </a:solidFill>
                  </a:defRPr>
                </a:pPr>
                <a:r>
                  <a:rPr lang="en-US" sz="1700" b="1" i="0" baseline="0" dirty="0" smtClean="0">
                    <a:solidFill>
                      <a:schemeClr val="tx1"/>
                    </a:solidFill>
                  </a:rPr>
                  <a:t>% of Transplants</a:t>
                </a:r>
                <a:endParaRPr lang="en-US" sz="1700" b="1" i="0" baseline="0" dirty="0">
                  <a:solidFill>
                    <a:schemeClr val="tx1"/>
                  </a:solidFill>
                </a:endParaRPr>
              </a:p>
            </c:rich>
          </c:tx>
          <c:layout>
            <c:manualLayout>
              <c:xMode val="edge"/>
              <c:yMode val="edge"/>
              <c:x val="0.96760057471264371"/>
              <c:y val="0.31957682543780386"/>
            </c:manualLayout>
          </c:layout>
          <c:overlay val="0"/>
        </c:title>
        <c:numFmt formatCode="#,##0.0" sourceLinked="0"/>
        <c:majorTickMark val="out"/>
        <c:minorTickMark val="none"/>
        <c:tickLblPos val="nextTo"/>
        <c:txPr>
          <a:bodyPr/>
          <a:lstStyle/>
          <a:p>
            <a:pPr>
              <a:defRPr sz="1500" b="1"/>
            </a:pPr>
            <a:endParaRPr lang="en-US"/>
          </a:p>
        </c:txPr>
        <c:crossAx val="638351464"/>
        <c:crosses val="max"/>
        <c:crossBetween val="between"/>
        <c:majorUnit val="0.5"/>
      </c:valAx>
      <c:catAx>
        <c:axId val="638351464"/>
        <c:scaling>
          <c:orientation val="minMax"/>
        </c:scaling>
        <c:delete val="1"/>
        <c:axPos val="b"/>
        <c:numFmt formatCode="General" sourceLinked="1"/>
        <c:majorTickMark val="out"/>
        <c:minorTickMark val="none"/>
        <c:tickLblPos val="none"/>
        <c:crossAx val="638351072"/>
        <c:crosses val="autoZero"/>
        <c:auto val="1"/>
        <c:lblAlgn val="ctr"/>
        <c:lblOffset val="100"/>
        <c:noMultiLvlLbl val="0"/>
      </c:catAx>
      <c:spPr>
        <a:solidFill>
          <a:schemeClr val="bg2"/>
        </a:solidFill>
        <a:ln>
          <a:solidFill>
            <a:schemeClr val="tx1"/>
          </a:solidFill>
        </a:ln>
      </c:spPr>
    </c:plotArea>
    <c:legend>
      <c:legendPos val="t"/>
      <c:layout>
        <c:manualLayout>
          <c:xMode val="edge"/>
          <c:yMode val="edge"/>
          <c:x val="0.1027456104624853"/>
          <c:y val="1.6393442622950821E-2"/>
          <c:w val="0.78993144175943519"/>
          <c:h val="0.17199690202659129"/>
        </c:manualLayout>
      </c:layout>
      <c:overlay val="0"/>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08208064900978"/>
          <c:y val="0.12597379429133859"/>
          <c:w val="0.86362491052259582"/>
          <c:h val="0.76488312007874026"/>
        </c:manualLayout>
      </c:layout>
      <c:barChart>
        <c:barDir val="col"/>
        <c:grouping val="percentStacked"/>
        <c:varyColors val="0"/>
        <c:ser>
          <c:idx val="0"/>
          <c:order val="0"/>
          <c:tx>
            <c:strRef>
              <c:f>Sheet1!$A$2</c:f>
              <c:strCache>
                <c:ptCount val="1"/>
                <c:pt idx="0">
                  <c:v>&lt;18.5</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Sheet1!$B$2:$D$2</c:f>
              <c:numCache>
                <c:formatCode>General</c:formatCode>
                <c:ptCount val="3"/>
                <c:pt idx="0">
                  <c:v>1.8607</c:v>
                </c:pt>
                <c:pt idx="1">
                  <c:v>2.2410000000000001</c:v>
                </c:pt>
                <c:pt idx="2">
                  <c:v>2.6613000000000002</c:v>
                </c:pt>
              </c:numCache>
            </c:numRef>
          </c:val>
        </c:ser>
        <c:ser>
          <c:idx val="1"/>
          <c:order val="1"/>
          <c:tx>
            <c:strRef>
              <c:f>Sheet1!$A$3</c:f>
              <c:strCache>
                <c:ptCount val="1"/>
                <c:pt idx="0">
                  <c:v>18.5-&lt;25</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Sheet1!$B$3:$D$3</c:f>
              <c:numCache>
                <c:formatCode>General</c:formatCode>
                <c:ptCount val="3"/>
                <c:pt idx="0">
                  <c:v>72.075599999999994</c:v>
                </c:pt>
                <c:pt idx="1">
                  <c:v>34.347999999999999</c:v>
                </c:pt>
                <c:pt idx="2">
                  <c:v>74.451099999999997</c:v>
                </c:pt>
              </c:numCache>
            </c:numRef>
          </c:val>
        </c:ser>
        <c:ser>
          <c:idx val="2"/>
          <c:order val="2"/>
          <c:tx>
            <c:strRef>
              <c:f>Sheet1!$A$4</c:f>
              <c:strCache>
                <c:ptCount val="1"/>
                <c:pt idx="0">
                  <c:v>25-&lt;30</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invertIfNegative val="0"/>
          <c:cat>
            <c:strRef>
              <c:f>Sheet1!$B$1:$D$1</c:f>
              <c:strCache>
                <c:ptCount val="3"/>
                <c:pt idx="0">
                  <c:v>Europe</c:v>
                </c:pt>
                <c:pt idx="1">
                  <c:v>North America</c:v>
                </c:pt>
                <c:pt idx="2">
                  <c:v>Other</c:v>
                </c:pt>
              </c:strCache>
            </c:strRef>
          </c:cat>
          <c:val>
            <c:numRef>
              <c:f>Sheet1!$B$4:$D$4</c:f>
              <c:numCache>
                <c:formatCode>General</c:formatCode>
                <c:ptCount val="3"/>
                <c:pt idx="0">
                  <c:v>18.851900000000001</c:v>
                </c:pt>
                <c:pt idx="1">
                  <c:v>37.074300000000001</c:v>
                </c:pt>
                <c:pt idx="2">
                  <c:v>17.431799999999999</c:v>
                </c:pt>
              </c:numCache>
            </c:numRef>
          </c:val>
        </c:ser>
        <c:ser>
          <c:idx val="3"/>
          <c:order val="3"/>
          <c:tx>
            <c:strRef>
              <c:f>Sheet1!$A$5</c:f>
              <c:strCache>
                <c:ptCount val="1"/>
                <c:pt idx="0">
                  <c:v>30-&lt;35</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0" scaled="1"/>
              <a:tileRect/>
            </a:gradFill>
            <a:ln>
              <a:solidFill>
                <a:srgbClr val="000000"/>
              </a:solidFill>
            </a:ln>
          </c:spPr>
          <c:invertIfNegative val="0"/>
          <c:cat>
            <c:strRef>
              <c:f>Sheet1!$B$1:$D$1</c:f>
              <c:strCache>
                <c:ptCount val="3"/>
                <c:pt idx="0">
                  <c:v>Europe</c:v>
                </c:pt>
                <c:pt idx="1">
                  <c:v>North America</c:v>
                </c:pt>
                <c:pt idx="2">
                  <c:v>Other</c:v>
                </c:pt>
              </c:strCache>
            </c:strRef>
          </c:cat>
          <c:val>
            <c:numRef>
              <c:f>Sheet1!$B$5:$D$5</c:f>
              <c:numCache>
                <c:formatCode>General</c:formatCode>
                <c:ptCount val="3"/>
                <c:pt idx="0">
                  <c:v>6.5917000000000003</c:v>
                </c:pt>
                <c:pt idx="1">
                  <c:v>20.645800000000001</c:v>
                </c:pt>
                <c:pt idx="2">
                  <c:v>4.5907999999999998</c:v>
                </c:pt>
              </c:numCache>
            </c:numRef>
          </c:val>
        </c:ser>
        <c:ser>
          <c:idx val="4"/>
          <c:order val="4"/>
          <c:tx>
            <c:strRef>
              <c:f>Sheet1!$A$6</c:f>
              <c:strCache>
                <c:ptCount val="1"/>
                <c:pt idx="0">
                  <c:v>35+</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Sheet1!$B$6:$D$6</c:f>
              <c:numCache>
                <c:formatCode>General</c:formatCode>
                <c:ptCount val="3"/>
                <c:pt idx="0">
                  <c:v>0.62019999999999997</c:v>
                </c:pt>
                <c:pt idx="1">
                  <c:v>5.6908000000000003</c:v>
                </c:pt>
                <c:pt idx="2">
                  <c:v>0.8649</c:v>
                </c:pt>
              </c:numCache>
            </c:numRef>
          </c:val>
        </c:ser>
        <c:dLbls>
          <c:showLegendKey val="0"/>
          <c:showVal val="0"/>
          <c:showCatName val="0"/>
          <c:showSerName val="0"/>
          <c:showPercent val="0"/>
          <c:showBubbleSize val="0"/>
        </c:dLbls>
        <c:gapWidth val="40"/>
        <c:overlap val="100"/>
        <c:axId val="638352248"/>
        <c:axId val="638352640"/>
      </c:barChart>
      <c:catAx>
        <c:axId val="638352248"/>
        <c:scaling>
          <c:orientation val="minMax"/>
        </c:scaling>
        <c:delete val="0"/>
        <c:axPos val="b"/>
        <c:numFmt formatCode="General" sourceLinked="0"/>
        <c:majorTickMark val="out"/>
        <c:minorTickMark val="none"/>
        <c:tickLblPos val="nextTo"/>
        <c:txPr>
          <a:bodyPr/>
          <a:lstStyle/>
          <a:p>
            <a:pPr>
              <a:defRPr sz="1500" b="1"/>
            </a:pPr>
            <a:endParaRPr lang="en-US"/>
          </a:p>
        </c:txPr>
        <c:crossAx val="638352640"/>
        <c:crosses val="autoZero"/>
        <c:auto val="1"/>
        <c:lblAlgn val="ctr"/>
        <c:lblOffset val="100"/>
        <c:noMultiLvlLbl val="0"/>
      </c:catAx>
      <c:valAx>
        <c:axId val="638352640"/>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5.4886999744500975E-3"/>
              <c:y val="0.28934629265091866"/>
            </c:manualLayout>
          </c:layout>
          <c:overlay val="0"/>
        </c:title>
        <c:numFmt formatCode="0%" sourceLinked="1"/>
        <c:majorTickMark val="out"/>
        <c:minorTickMark val="none"/>
        <c:tickLblPos val="nextTo"/>
        <c:txPr>
          <a:bodyPr/>
          <a:lstStyle/>
          <a:p>
            <a:pPr>
              <a:defRPr sz="1500" b="1"/>
            </a:pPr>
            <a:endParaRPr lang="en-US"/>
          </a:p>
        </c:txPr>
        <c:crossAx val="638352248"/>
        <c:crosses val="autoZero"/>
        <c:crossBetween val="between"/>
        <c:majorUnit val="0.2"/>
      </c:valAx>
      <c:spPr>
        <a:solidFill>
          <a:srgbClr val="000000"/>
        </a:solidFill>
        <a:ln w="12700">
          <a:solidFill>
            <a:srgbClr val="FFFFFF"/>
          </a:solidFill>
        </a:ln>
      </c:spPr>
    </c:plotArea>
    <c:legend>
      <c:legendPos val="t"/>
      <c:layout>
        <c:manualLayout>
          <c:xMode val="edge"/>
          <c:yMode val="edge"/>
          <c:x val="0.11666666666666667"/>
          <c:y val="1.5625E-2"/>
          <c:w val="0.86422619899785258"/>
          <c:h val="9.2928559711286093E-2"/>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570179689077327"/>
          <c:y val="0.11245431126664722"/>
          <c:w val="0.56927599434686049"/>
          <c:h val="0.68523962282492468"/>
        </c:manualLayout>
      </c:layout>
      <c:pieChart>
        <c:varyColors val="1"/>
        <c:ser>
          <c:idx val="0"/>
          <c:order val="0"/>
          <c:tx>
            <c:strRef>
              <c:f>Sheet1!$B$1</c:f>
              <c:strCache>
                <c:ptCount val="1"/>
                <c:pt idx="0">
                  <c:v>%</c:v>
                </c:pt>
              </c:strCache>
            </c:strRef>
          </c:tx>
          <c:spPr>
            <a:ln>
              <a:solidFill>
                <a:srgbClr val="000000"/>
              </a:solidFill>
            </a:ln>
          </c:spPr>
          <c:dPt>
            <c:idx val="0"/>
            <c:bubble3D val="0"/>
            <c:spPr>
              <a:solidFill>
                <a:srgbClr val="FFFF00"/>
              </a:solidFill>
              <a:ln>
                <a:solidFill>
                  <a:srgbClr val="000000"/>
                </a:solidFill>
              </a:ln>
            </c:spPr>
          </c:dPt>
          <c:dPt>
            <c:idx val="1"/>
            <c:bubble3D val="0"/>
            <c:spPr>
              <a:solidFill>
                <a:schemeClr val="bg1">
                  <a:lumMod val="50000"/>
                  <a:lumOff val="50000"/>
                </a:schemeClr>
              </a:solidFill>
              <a:ln>
                <a:solidFill>
                  <a:srgbClr val="000000"/>
                </a:solidFill>
              </a:ln>
            </c:spPr>
          </c:dPt>
          <c:dPt>
            <c:idx val="2"/>
            <c:bubble3D val="0"/>
            <c:spPr>
              <a:solidFill>
                <a:srgbClr val="00FF00"/>
              </a:solidFill>
              <a:ln>
                <a:solidFill>
                  <a:srgbClr val="000000"/>
                </a:solidFill>
              </a:ln>
            </c:spPr>
          </c:dPt>
          <c:dPt>
            <c:idx val="3"/>
            <c:bubble3D val="0"/>
            <c:spPr>
              <a:solidFill>
                <a:srgbClr val="FF0000"/>
              </a:solidFill>
              <a:ln>
                <a:solidFill>
                  <a:srgbClr val="000000"/>
                </a:solidFill>
              </a:ln>
            </c:spPr>
          </c:dPt>
          <c:dPt>
            <c:idx val="4"/>
            <c:bubble3D val="0"/>
            <c:spPr>
              <a:solidFill>
                <a:srgbClr val="00FFFF"/>
              </a:solidFill>
              <a:ln>
                <a:solidFill>
                  <a:srgbClr val="000000"/>
                </a:solidFill>
              </a:ln>
            </c:spPr>
          </c:dPt>
          <c:dPt>
            <c:idx val="5"/>
            <c:bubble3D val="0"/>
            <c:spPr>
              <a:solidFill>
                <a:srgbClr val="FF00FF"/>
              </a:solidFill>
              <a:ln>
                <a:solidFill>
                  <a:srgbClr val="000000"/>
                </a:solidFill>
              </a:ln>
            </c:spPr>
          </c:dPt>
          <c:dPt>
            <c:idx val="6"/>
            <c:bubble3D val="0"/>
            <c:spPr>
              <a:solidFill>
                <a:srgbClr val="00FFFF"/>
              </a:solidFill>
              <a:ln>
                <a:solidFill>
                  <a:srgbClr val="000000"/>
                </a:solidFill>
              </a:ln>
            </c:spPr>
          </c:dPt>
          <c:dLbls>
            <c:dLbl>
              <c:idx val="0"/>
              <c:layout>
                <c:manualLayout>
                  <c:x val="6.4102564102564014E-2"/>
                  <c:y val="-2.7777777777777776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1"/>
              <c:layout>
                <c:manualLayout>
                  <c:x val="0"/>
                  <c:y val="8.7556989404102156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1135897435897436"/>
                      <c:h val="0.1583333333333333"/>
                    </c:manualLayout>
                  </c15:layout>
                </c:ext>
              </c:extLst>
            </c:dLbl>
            <c:dLbl>
              <c:idx val="2"/>
              <c:layout>
                <c:manualLayout>
                  <c:x val="2.7777777777779674E-3"/>
                  <c:y val="-6.4327485380117039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3"/>
              <c:layout>
                <c:manualLayout>
                  <c:x val="-8.7179487179487203E-2"/>
                  <c:y val="4.0123456790123448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4"/>
              <c:layout>
                <c:manualLayout>
                  <c:x val="7.3530183727034118E-3"/>
                  <c:y val="-9.3567251461988327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5"/>
              <c:layout>
                <c:manualLayout>
                  <c:x val="1.5384615384615479E-2"/>
                  <c:y val="1.2345679012345651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numFmt formatCode="0%" sourceLinked="0"/>
            <c:spPr>
              <a:noFill/>
              <a:ln>
                <a:noFill/>
              </a:ln>
              <a:effectLst/>
            </c:spPr>
            <c:txPr>
              <a:bodyPr/>
              <a:lstStyle/>
              <a:p>
                <a:pPr>
                  <a:defRPr sz="1400" b="1"/>
                </a:pPr>
                <a:endParaRPr lang="en-US"/>
              </a:p>
            </c:txPr>
            <c:dLblPos val="outEnd"/>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Sheet1!$A$2:$A$7</c:f>
              <c:strCache>
                <c:ptCount val="6"/>
                <c:pt idx="0">
                  <c:v>Myopathy</c:v>
                </c:pt>
                <c:pt idx="1">
                  <c:v>Congenital</c:v>
                </c:pt>
                <c:pt idx="2">
                  <c:v>Retx</c:v>
                </c:pt>
                <c:pt idx="3">
                  <c:v>CAD</c:v>
                </c:pt>
                <c:pt idx="4">
                  <c:v>Other</c:v>
                </c:pt>
                <c:pt idx="5">
                  <c:v>Valvular</c:v>
                </c:pt>
              </c:strCache>
            </c:strRef>
          </c:cat>
          <c:val>
            <c:numRef>
              <c:f>Sheet1!$B$2:$B$7</c:f>
              <c:numCache>
                <c:formatCode>0.00%</c:formatCode>
                <c:ptCount val="6"/>
                <c:pt idx="0">
                  <c:v>0.49142000000000002</c:v>
                </c:pt>
                <c:pt idx="1">
                  <c:v>2.1964999999999998E-2</c:v>
                </c:pt>
                <c:pt idx="2">
                  <c:v>2.1304E-2</c:v>
                </c:pt>
                <c:pt idx="3">
                  <c:v>0.42563000000000001</c:v>
                </c:pt>
                <c:pt idx="4">
                  <c:v>2.9090000000000001E-3</c:v>
                </c:pt>
                <c:pt idx="5">
                  <c:v>3.6781000000000001E-2</c:v>
                </c:pt>
              </c:numCache>
            </c:numRef>
          </c:val>
        </c:ser>
        <c:dLbls>
          <c:showLegendKey val="0"/>
          <c:showVal val="0"/>
          <c:showCatName val="0"/>
          <c:showSerName val="0"/>
          <c:showPercent val="0"/>
          <c:showBubbleSize val="0"/>
          <c:showLeaderLines val="1"/>
        </c:dLbls>
        <c:firstSliceAng val="70"/>
      </c:pieChart>
      <c:spPr>
        <a:noFill/>
        <a:ln w="25400">
          <a:no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08208064900978"/>
          <c:y val="0.12597379429133859"/>
          <c:w val="0.86362491052259627"/>
          <c:h val="0.74925812007874015"/>
        </c:manualLayout>
      </c:layout>
      <c:barChart>
        <c:barDir val="col"/>
        <c:grouping val="percentStacked"/>
        <c:varyColors val="0"/>
        <c:ser>
          <c:idx val="0"/>
          <c:order val="0"/>
          <c:tx>
            <c:strRef>
              <c:f>Sheet1!$A$2</c:f>
              <c:strCache>
                <c:ptCount val="1"/>
                <c:pt idx="0">
                  <c:v>&lt;18.5</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Sheet1!$B$1:$G$1</c:f>
              <c:strCache>
                <c:ptCount val="6"/>
                <c:pt idx="0">
                  <c:v>Myopathy</c:v>
                </c:pt>
                <c:pt idx="1">
                  <c:v>Congenital</c:v>
                </c:pt>
                <c:pt idx="2">
                  <c:v>CAD</c:v>
                </c:pt>
                <c:pt idx="3">
                  <c:v>Retransplant</c:v>
                </c:pt>
                <c:pt idx="4">
                  <c:v>Valvular</c:v>
                </c:pt>
                <c:pt idx="5">
                  <c:v>Other</c:v>
                </c:pt>
              </c:strCache>
            </c:strRef>
          </c:cat>
          <c:val>
            <c:numRef>
              <c:f>Sheet1!$B$2:$G$2</c:f>
              <c:numCache>
                <c:formatCode>General</c:formatCode>
                <c:ptCount val="6"/>
                <c:pt idx="0">
                  <c:v>2.4481999999999999</c:v>
                </c:pt>
                <c:pt idx="1">
                  <c:v>7.2441000000000004</c:v>
                </c:pt>
                <c:pt idx="2">
                  <c:v>0.92020000000000002</c:v>
                </c:pt>
                <c:pt idx="3">
                  <c:v>4.0240999999999998</c:v>
                </c:pt>
                <c:pt idx="4">
                  <c:v>1.8868</c:v>
                </c:pt>
                <c:pt idx="5">
                  <c:v>4.0323000000000002</c:v>
                </c:pt>
              </c:numCache>
            </c:numRef>
          </c:val>
        </c:ser>
        <c:ser>
          <c:idx val="1"/>
          <c:order val="1"/>
          <c:tx>
            <c:strRef>
              <c:f>Sheet1!$A$3</c:f>
              <c:strCache>
                <c:ptCount val="1"/>
                <c:pt idx="0">
                  <c:v>18.5-&lt;25</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invertIfNegative val="0"/>
          <c:cat>
            <c:strRef>
              <c:f>Sheet1!$B$1:$G$1</c:f>
              <c:strCache>
                <c:ptCount val="6"/>
                <c:pt idx="0">
                  <c:v>Myopathy</c:v>
                </c:pt>
                <c:pt idx="1">
                  <c:v>Congenital</c:v>
                </c:pt>
                <c:pt idx="2">
                  <c:v>CAD</c:v>
                </c:pt>
                <c:pt idx="3">
                  <c:v>Retransplant</c:v>
                </c:pt>
                <c:pt idx="4">
                  <c:v>Valvular</c:v>
                </c:pt>
                <c:pt idx="5">
                  <c:v>Other</c:v>
                </c:pt>
              </c:strCache>
            </c:strRef>
          </c:cat>
          <c:val>
            <c:numRef>
              <c:f>Sheet1!$B$3:$G$3</c:f>
              <c:numCache>
                <c:formatCode>General</c:formatCode>
                <c:ptCount val="6"/>
                <c:pt idx="0">
                  <c:v>51.195900000000002</c:v>
                </c:pt>
                <c:pt idx="1">
                  <c:v>60.944899999999997</c:v>
                </c:pt>
                <c:pt idx="2">
                  <c:v>45.710900000000002</c:v>
                </c:pt>
                <c:pt idx="3">
                  <c:v>49.2958</c:v>
                </c:pt>
                <c:pt idx="4">
                  <c:v>69.2453</c:v>
                </c:pt>
                <c:pt idx="5">
                  <c:v>32.258099999999999</c:v>
                </c:pt>
              </c:numCache>
            </c:numRef>
          </c:val>
        </c:ser>
        <c:ser>
          <c:idx val="2"/>
          <c:order val="2"/>
          <c:tx>
            <c:strRef>
              <c:f>Sheet1!$A$4</c:f>
              <c:strCache>
                <c:ptCount val="1"/>
                <c:pt idx="0">
                  <c:v>25-&lt;30</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invertIfNegative val="0"/>
          <c:cat>
            <c:strRef>
              <c:f>Sheet1!$B$1:$G$1</c:f>
              <c:strCache>
                <c:ptCount val="6"/>
                <c:pt idx="0">
                  <c:v>Myopathy</c:v>
                </c:pt>
                <c:pt idx="1">
                  <c:v>Congenital</c:v>
                </c:pt>
                <c:pt idx="2">
                  <c:v>CAD</c:v>
                </c:pt>
                <c:pt idx="3">
                  <c:v>Retransplant</c:v>
                </c:pt>
                <c:pt idx="4">
                  <c:v>Valvular</c:v>
                </c:pt>
                <c:pt idx="5">
                  <c:v>Other</c:v>
                </c:pt>
              </c:strCache>
            </c:strRef>
          </c:cat>
          <c:val>
            <c:numRef>
              <c:f>Sheet1!$B$4:$G$4</c:f>
              <c:numCache>
                <c:formatCode>General</c:formatCode>
                <c:ptCount val="6"/>
                <c:pt idx="0">
                  <c:v>28.355699999999999</c:v>
                </c:pt>
                <c:pt idx="1">
                  <c:v>21.5748</c:v>
                </c:pt>
                <c:pt idx="2">
                  <c:v>32.724800000000002</c:v>
                </c:pt>
                <c:pt idx="3">
                  <c:v>29.376300000000001</c:v>
                </c:pt>
                <c:pt idx="4">
                  <c:v>21.320799999999998</c:v>
                </c:pt>
                <c:pt idx="5">
                  <c:v>41.935499999999998</c:v>
                </c:pt>
              </c:numCache>
            </c:numRef>
          </c:val>
        </c:ser>
        <c:ser>
          <c:idx val="3"/>
          <c:order val="3"/>
          <c:tx>
            <c:strRef>
              <c:f>Sheet1!$A$5</c:f>
              <c:strCache>
                <c:ptCount val="1"/>
                <c:pt idx="0">
                  <c:v>30-&lt;35</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0" scaled="1"/>
              <a:tileRect/>
            </a:gradFill>
            <a:ln>
              <a:solidFill>
                <a:srgbClr val="000000"/>
              </a:solidFill>
            </a:ln>
          </c:spPr>
          <c:invertIfNegative val="0"/>
          <c:cat>
            <c:strRef>
              <c:f>Sheet1!$B$1:$G$1</c:f>
              <c:strCache>
                <c:ptCount val="6"/>
                <c:pt idx="0">
                  <c:v>Myopathy</c:v>
                </c:pt>
                <c:pt idx="1">
                  <c:v>Congenital</c:v>
                </c:pt>
                <c:pt idx="2">
                  <c:v>CAD</c:v>
                </c:pt>
                <c:pt idx="3">
                  <c:v>Retransplant</c:v>
                </c:pt>
                <c:pt idx="4">
                  <c:v>Valvular</c:v>
                </c:pt>
                <c:pt idx="5">
                  <c:v>Other</c:v>
                </c:pt>
              </c:strCache>
            </c:strRef>
          </c:cat>
          <c:val>
            <c:numRef>
              <c:f>Sheet1!$B$5:$G$5</c:f>
              <c:numCache>
                <c:formatCode>General</c:formatCode>
                <c:ptCount val="6"/>
                <c:pt idx="0">
                  <c:v>14.023099999999999</c:v>
                </c:pt>
                <c:pt idx="1">
                  <c:v>7.5590999999999999</c:v>
                </c:pt>
                <c:pt idx="2">
                  <c:v>17.230599999999999</c:v>
                </c:pt>
                <c:pt idx="3">
                  <c:v>13.2797</c:v>
                </c:pt>
                <c:pt idx="4">
                  <c:v>6.6037999999999997</c:v>
                </c:pt>
                <c:pt idx="5">
                  <c:v>18.548400000000001</c:v>
                </c:pt>
              </c:numCache>
            </c:numRef>
          </c:val>
        </c:ser>
        <c:ser>
          <c:idx val="4"/>
          <c:order val="4"/>
          <c:tx>
            <c:strRef>
              <c:f>Sheet1!$A$6</c:f>
              <c:strCache>
                <c:ptCount val="1"/>
                <c:pt idx="0">
                  <c:v>35+</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invertIfNegative val="0"/>
          <c:cat>
            <c:strRef>
              <c:f>Sheet1!$B$1:$G$1</c:f>
              <c:strCache>
                <c:ptCount val="6"/>
                <c:pt idx="0">
                  <c:v>Myopathy</c:v>
                </c:pt>
                <c:pt idx="1">
                  <c:v>Congenital</c:v>
                </c:pt>
                <c:pt idx="2">
                  <c:v>CAD</c:v>
                </c:pt>
                <c:pt idx="3">
                  <c:v>Retransplant</c:v>
                </c:pt>
                <c:pt idx="4">
                  <c:v>Valvular</c:v>
                </c:pt>
                <c:pt idx="5">
                  <c:v>Other</c:v>
                </c:pt>
              </c:strCache>
            </c:strRef>
          </c:cat>
          <c:val>
            <c:numRef>
              <c:f>Sheet1!$B$6:$G$6</c:f>
              <c:numCache>
                <c:formatCode>General</c:formatCode>
                <c:ptCount val="6"/>
                <c:pt idx="0">
                  <c:v>3.9771000000000001</c:v>
                </c:pt>
                <c:pt idx="1">
                  <c:v>2.6772</c:v>
                </c:pt>
                <c:pt idx="2">
                  <c:v>3.4135</c:v>
                </c:pt>
                <c:pt idx="3">
                  <c:v>4.0240999999999998</c:v>
                </c:pt>
                <c:pt idx="4">
                  <c:v>0.94340000000000002</c:v>
                </c:pt>
                <c:pt idx="5">
                  <c:v>3.2258</c:v>
                </c:pt>
              </c:numCache>
            </c:numRef>
          </c:val>
        </c:ser>
        <c:dLbls>
          <c:showLegendKey val="0"/>
          <c:showVal val="0"/>
          <c:showCatName val="0"/>
          <c:showSerName val="0"/>
          <c:showPercent val="0"/>
          <c:showBubbleSize val="0"/>
        </c:dLbls>
        <c:gapWidth val="35"/>
        <c:overlap val="100"/>
        <c:axId val="431151664"/>
        <c:axId val="431152056"/>
      </c:barChart>
      <c:catAx>
        <c:axId val="431151664"/>
        <c:scaling>
          <c:orientation val="minMax"/>
        </c:scaling>
        <c:delete val="0"/>
        <c:axPos val="b"/>
        <c:numFmt formatCode="General" sourceLinked="0"/>
        <c:majorTickMark val="out"/>
        <c:minorTickMark val="none"/>
        <c:tickLblPos val="nextTo"/>
        <c:txPr>
          <a:bodyPr rot="0"/>
          <a:lstStyle/>
          <a:p>
            <a:pPr>
              <a:defRPr sz="1500" b="1"/>
            </a:pPr>
            <a:endParaRPr lang="en-US"/>
          </a:p>
        </c:txPr>
        <c:crossAx val="431152056"/>
        <c:crosses val="autoZero"/>
        <c:auto val="1"/>
        <c:lblAlgn val="ctr"/>
        <c:lblOffset val="100"/>
        <c:tickLblSkip val="1"/>
        <c:noMultiLvlLbl val="0"/>
      </c:catAx>
      <c:valAx>
        <c:axId val="431152056"/>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overlay val="0"/>
        </c:title>
        <c:numFmt formatCode="0%" sourceLinked="1"/>
        <c:majorTickMark val="out"/>
        <c:minorTickMark val="none"/>
        <c:tickLblPos val="nextTo"/>
        <c:txPr>
          <a:bodyPr/>
          <a:lstStyle/>
          <a:p>
            <a:pPr>
              <a:defRPr sz="1500" b="1"/>
            </a:pPr>
            <a:endParaRPr lang="en-US"/>
          </a:p>
        </c:txPr>
        <c:crossAx val="431151664"/>
        <c:crosses val="autoZero"/>
        <c:crossBetween val="between"/>
        <c:majorUnit val="0.2"/>
      </c:valAx>
      <c:spPr>
        <a:solidFill>
          <a:srgbClr val="000000"/>
        </a:solidFill>
        <a:ln w="12700">
          <a:solidFill>
            <a:srgbClr val="FFFFFF"/>
          </a:solidFill>
        </a:ln>
      </c:spPr>
    </c:plotArea>
    <c:legend>
      <c:legendPos val="t"/>
      <c:layout>
        <c:manualLayout>
          <c:xMode val="edge"/>
          <c:yMode val="edge"/>
          <c:x val="0.11998427459498597"/>
          <c:y val="1.5625E-2"/>
          <c:w val="0.86190119015295508"/>
          <c:h val="9.2928559711286093E-2"/>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08208064900978"/>
          <c:y val="4.7848794291338932E-2"/>
          <c:w val="0.86362491052259627"/>
          <c:h val="0.81175812007874015"/>
        </c:manualLayout>
      </c:layout>
      <c:barChart>
        <c:barDir val="col"/>
        <c:grouping val="clustered"/>
        <c:varyColors val="0"/>
        <c:ser>
          <c:idx val="0"/>
          <c:order val="0"/>
          <c:tx>
            <c:strRef>
              <c:f>Sheet1!$A$2</c:f>
              <c:strCache>
                <c:ptCount val="1"/>
                <c:pt idx="0">
                  <c:v>Diabetes</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Sheet1!$B$2:$D$2</c:f>
              <c:numCache>
                <c:formatCode>General</c:formatCode>
                <c:ptCount val="3"/>
                <c:pt idx="0">
                  <c:v>14.4192</c:v>
                </c:pt>
                <c:pt idx="1">
                  <c:v>27.052499999999998</c:v>
                </c:pt>
                <c:pt idx="2">
                  <c:v>13.6</c:v>
                </c:pt>
              </c:numCache>
            </c:numRef>
          </c:val>
        </c:ser>
        <c:dLbls>
          <c:showLegendKey val="0"/>
          <c:showVal val="0"/>
          <c:showCatName val="0"/>
          <c:showSerName val="0"/>
          <c:showPercent val="0"/>
          <c:showBubbleSize val="0"/>
        </c:dLbls>
        <c:gapWidth val="40"/>
        <c:axId val="431152840"/>
        <c:axId val="500564216"/>
      </c:barChart>
      <c:catAx>
        <c:axId val="431152840"/>
        <c:scaling>
          <c:orientation val="minMax"/>
        </c:scaling>
        <c:delete val="0"/>
        <c:axPos val="b"/>
        <c:numFmt formatCode="General" sourceLinked="0"/>
        <c:majorTickMark val="out"/>
        <c:minorTickMark val="none"/>
        <c:tickLblPos val="nextTo"/>
        <c:txPr>
          <a:bodyPr/>
          <a:lstStyle/>
          <a:p>
            <a:pPr>
              <a:defRPr sz="1500" b="1"/>
            </a:pPr>
            <a:endParaRPr lang="en-US"/>
          </a:p>
        </c:txPr>
        <c:crossAx val="500564216"/>
        <c:crosses val="autoZero"/>
        <c:auto val="1"/>
        <c:lblAlgn val="ctr"/>
        <c:lblOffset val="100"/>
        <c:noMultiLvlLbl val="0"/>
      </c:catAx>
      <c:valAx>
        <c:axId val="500564216"/>
        <c:scaling>
          <c:orientation val="minMax"/>
          <c:max val="40"/>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2.4693271295633548E-2"/>
              <c:y val="0.27372129265091866"/>
            </c:manualLayout>
          </c:layout>
          <c:overlay val="0"/>
        </c:title>
        <c:numFmt formatCode="General" sourceLinked="1"/>
        <c:majorTickMark val="out"/>
        <c:minorTickMark val="none"/>
        <c:tickLblPos val="nextTo"/>
        <c:txPr>
          <a:bodyPr/>
          <a:lstStyle/>
          <a:p>
            <a:pPr>
              <a:defRPr sz="1500" b="1"/>
            </a:pPr>
            <a:endParaRPr lang="en-US"/>
          </a:p>
        </c:txPr>
        <c:crossAx val="431152840"/>
        <c:crosses val="autoZero"/>
        <c:crossBetween val="between"/>
      </c:valAx>
      <c:spPr>
        <a:solidFill>
          <a:srgbClr val="000000"/>
        </a:solidFill>
        <a:ln w="12700">
          <a:solidFill>
            <a:srgbClr val="FFFFFF"/>
          </a:solidFill>
        </a:ln>
      </c:spPr>
    </c:plotArea>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08208064900978"/>
          <c:y val="4.5796945836315918E-2"/>
          <c:w val="0.86362491052259682"/>
          <c:h val="0.82943490018293153"/>
        </c:manualLayout>
      </c:layout>
      <c:barChart>
        <c:barDir val="col"/>
        <c:grouping val="clustered"/>
        <c:varyColors val="0"/>
        <c:ser>
          <c:idx val="0"/>
          <c:order val="0"/>
          <c:tx>
            <c:strRef>
              <c:f>Sheet1!$B$1</c:f>
              <c:strCache>
                <c:ptCount val="1"/>
                <c:pt idx="0">
                  <c:v>%</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Sheet1!$A$2:$A$7</c:f>
              <c:strCache>
                <c:ptCount val="6"/>
                <c:pt idx="0">
                  <c:v>Myopathy</c:v>
                </c:pt>
                <c:pt idx="1">
                  <c:v>Congenital</c:v>
                </c:pt>
                <c:pt idx="2">
                  <c:v>CAD</c:v>
                </c:pt>
                <c:pt idx="3">
                  <c:v>Retransplant</c:v>
                </c:pt>
                <c:pt idx="4">
                  <c:v>Valvular</c:v>
                </c:pt>
                <c:pt idx="5">
                  <c:v>Other</c:v>
                </c:pt>
              </c:strCache>
            </c:strRef>
          </c:cat>
          <c:val>
            <c:numRef>
              <c:f>Sheet1!$B$2:$B$7</c:f>
              <c:numCache>
                <c:formatCode>General</c:formatCode>
                <c:ptCount val="6"/>
                <c:pt idx="0">
                  <c:v>20.0091</c:v>
                </c:pt>
                <c:pt idx="1">
                  <c:v>6.0240999999999998</c:v>
                </c:pt>
                <c:pt idx="2">
                  <c:v>37.367699999999999</c:v>
                </c:pt>
                <c:pt idx="3">
                  <c:v>20</c:v>
                </c:pt>
                <c:pt idx="4">
                  <c:v>20.224699999999999</c:v>
                </c:pt>
                <c:pt idx="5">
                  <c:v>17.5258</c:v>
                </c:pt>
              </c:numCache>
            </c:numRef>
          </c:val>
        </c:ser>
        <c:dLbls>
          <c:showLegendKey val="0"/>
          <c:showVal val="0"/>
          <c:showCatName val="0"/>
          <c:showSerName val="0"/>
          <c:showPercent val="0"/>
          <c:showBubbleSize val="0"/>
        </c:dLbls>
        <c:gapWidth val="35"/>
        <c:axId val="500565000"/>
        <c:axId val="500565392"/>
      </c:barChart>
      <c:catAx>
        <c:axId val="500565000"/>
        <c:scaling>
          <c:orientation val="minMax"/>
        </c:scaling>
        <c:delete val="0"/>
        <c:axPos val="b"/>
        <c:numFmt formatCode="General" sourceLinked="0"/>
        <c:majorTickMark val="out"/>
        <c:minorTickMark val="none"/>
        <c:tickLblPos val="nextTo"/>
        <c:txPr>
          <a:bodyPr/>
          <a:lstStyle/>
          <a:p>
            <a:pPr>
              <a:defRPr sz="1500" b="1"/>
            </a:pPr>
            <a:endParaRPr lang="en-US"/>
          </a:p>
        </c:txPr>
        <c:crossAx val="500565392"/>
        <c:crosses val="autoZero"/>
        <c:auto val="1"/>
        <c:lblAlgn val="ctr"/>
        <c:lblOffset val="100"/>
        <c:noMultiLvlLbl val="0"/>
      </c:catAx>
      <c:valAx>
        <c:axId val="500565392"/>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2.3268726024631536E-2"/>
              <c:y val="0.27963990296667462"/>
            </c:manualLayout>
          </c:layout>
          <c:overlay val="0"/>
        </c:title>
        <c:numFmt formatCode="General" sourceLinked="1"/>
        <c:majorTickMark val="out"/>
        <c:minorTickMark val="none"/>
        <c:tickLblPos val="nextTo"/>
        <c:txPr>
          <a:bodyPr/>
          <a:lstStyle/>
          <a:p>
            <a:pPr>
              <a:defRPr sz="1500" b="1"/>
            </a:pPr>
            <a:endParaRPr lang="en-US"/>
          </a:p>
        </c:txPr>
        <c:crossAx val="500565000"/>
        <c:crosses val="autoZero"/>
        <c:crossBetween val="between"/>
      </c:valAx>
      <c:spPr>
        <a:solidFill>
          <a:srgbClr val="000000"/>
        </a:solidFill>
        <a:ln w="12700">
          <a:solidFill>
            <a:srgbClr val="FFFFFF"/>
          </a:solidFill>
        </a:ln>
      </c:spPr>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95957556587478"/>
          <c:y val="6.3473794291338939E-2"/>
          <c:w val="0.87074747066873048"/>
          <c:h val="0.81175812007874015"/>
        </c:manualLayout>
      </c:layout>
      <c:barChart>
        <c:barDir val="col"/>
        <c:grouping val="clustered"/>
        <c:varyColors val="0"/>
        <c:ser>
          <c:idx val="0"/>
          <c:order val="0"/>
          <c:tx>
            <c:strRef>
              <c:f>Sheet1!$A$2</c:f>
              <c:strCache>
                <c:ptCount val="1"/>
                <c:pt idx="0">
                  <c:v>Cigarette history</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Sheet1!$B$2:$D$2</c:f>
              <c:numCache>
                <c:formatCode>General</c:formatCode>
                <c:ptCount val="3"/>
                <c:pt idx="0">
                  <c:v>46.694200000000002</c:v>
                </c:pt>
                <c:pt idx="1">
                  <c:v>46.496200000000002</c:v>
                </c:pt>
                <c:pt idx="2">
                  <c:v>30.1493</c:v>
                </c:pt>
              </c:numCache>
            </c:numRef>
          </c:val>
        </c:ser>
        <c:dLbls>
          <c:showLegendKey val="0"/>
          <c:showVal val="0"/>
          <c:showCatName val="0"/>
          <c:showSerName val="0"/>
          <c:showPercent val="0"/>
          <c:showBubbleSize val="0"/>
        </c:dLbls>
        <c:gapWidth val="40"/>
        <c:axId val="609383880"/>
        <c:axId val="609384272"/>
      </c:barChart>
      <c:catAx>
        <c:axId val="609383880"/>
        <c:scaling>
          <c:orientation val="minMax"/>
        </c:scaling>
        <c:delete val="0"/>
        <c:axPos val="b"/>
        <c:numFmt formatCode="General" sourceLinked="0"/>
        <c:majorTickMark val="out"/>
        <c:minorTickMark val="none"/>
        <c:tickLblPos val="nextTo"/>
        <c:txPr>
          <a:bodyPr/>
          <a:lstStyle/>
          <a:p>
            <a:pPr>
              <a:defRPr sz="1500" b="1"/>
            </a:pPr>
            <a:endParaRPr lang="en-US"/>
          </a:p>
        </c:txPr>
        <c:crossAx val="609384272"/>
        <c:crosses val="autoZero"/>
        <c:auto val="1"/>
        <c:lblAlgn val="ctr"/>
        <c:lblOffset val="100"/>
        <c:noMultiLvlLbl val="0"/>
      </c:catAx>
      <c:valAx>
        <c:axId val="609384272"/>
        <c:scaling>
          <c:orientation val="minMax"/>
          <c:max val="70"/>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1.4177827130583038E-2"/>
              <c:y val="0.2900926470012144"/>
            </c:manualLayout>
          </c:layout>
          <c:overlay val="0"/>
        </c:title>
        <c:numFmt formatCode="General" sourceLinked="1"/>
        <c:majorTickMark val="out"/>
        <c:minorTickMark val="none"/>
        <c:tickLblPos val="nextTo"/>
        <c:txPr>
          <a:bodyPr/>
          <a:lstStyle/>
          <a:p>
            <a:pPr>
              <a:defRPr sz="1500" b="1"/>
            </a:pPr>
            <a:endParaRPr lang="en-US"/>
          </a:p>
        </c:txPr>
        <c:crossAx val="609383880"/>
        <c:crosses val="autoZero"/>
        <c:crossBetween val="between"/>
        <c:majorUnit val="10"/>
      </c:valAx>
      <c:spPr>
        <a:solidFill>
          <a:srgbClr val="000000"/>
        </a:solidFill>
        <a:ln w="12700">
          <a:solidFill>
            <a:srgbClr val="FFFFFF"/>
          </a:solidFill>
        </a:ln>
      </c:spPr>
    </c:plotArea>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33493981355779"/>
          <c:y val="0.136627097749145"/>
          <c:w val="0.87080878360032588"/>
          <c:h val="0.75422969856040722"/>
        </c:manualLayout>
      </c:layout>
      <c:barChart>
        <c:barDir val="col"/>
        <c:grouping val="clustered"/>
        <c:varyColors val="0"/>
        <c:ser>
          <c:idx val="0"/>
          <c:order val="0"/>
          <c:tx>
            <c:strRef>
              <c:f>Sheet1!$A$2</c:f>
              <c:strCache>
                <c:ptCount val="1"/>
                <c:pt idx="0">
                  <c:v>COPD</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Sheet1!$B$1:$D$1</c:f>
              <c:strCache>
                <c:ptCount val="3"/>
                <c:pt idx="0">
                  <c:v>Myopathy</c:v>
                </c:pt>
                <c:pt idx="1">
                  <c:v>CAD</c:v>
                </c:pt>
                <c:pt idx="2">
                  <c:v>All Diagnoses</c:v>
                </c:pt>
              </c:strCache>
            </c:strRef>
          </c:cat>
          <c:val>
            <c:numRef>
              <c:f>Sheet1!$B$2:$D$2</c:f>
              <c:numCache>
                <c:formatCode>General</c:formatCode>
                <c:ptCount val="3"/>
                <c:pt idx="0">
                  <c:v>3.911</c:v>
                </c:pt>
                <c:pt idx="1">
                  <c:v>7.1725000000000003</c:v>
                </c:pt>
                <c:pt idx="2">
                  <c:v>4.8883000000000001</c:v>
                </c:pt>
              </c:numCache>
            </c:numRef>
          </c:val>
        </c:ser>
        <c:ser>
          <c:idx val="1"/>
          <c:order val="1"/>
          <c:tx>
            <c:strRef>
              <c:f>Sheet1!$A$3</c:f>
              <c:strCache>
                <c:ptCount val="1"/>
                <c:pt idx="0">
                  <c:v>Cigarette History</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invertIfNegative val="0"/>
          <c:cat>
            <c:strRef>
              <c:f>Sheet1!$B$1:$D$1</c:f>
              <c:strCache>
                <c:ptCount val="3"/>
                <c:pt idx="0">
                  <c:v>Myopathy</c:v>
                </c:pt>
                <c:pt idx="1">
                  <c:v>CAD</c:v>
                </c:pt>
                <c:pt idx="2">
                  <c:v>All Diagnoses</c:v>
                </c:pt>
              </c:strCache>
            </c:strRef>
          </c:cat>
          <c:val>
            <c:numRef>
              <c:f>Sheet1!$B$3:$D$3</c:f>
              <c:numCache>
                <c:formatCode>General</c:formatCode>
                <c:ptCount val="3"/>
                <c:pt idx="0">
                  <c:v>38.3371</c:v>
                </c:pt>
                <c:pt idx="1">
                  <c:v>62.267600000000002</c:v>
                </c:pt>
                <c:pt idx="2">
                  <c:v>46.042700000000004</c:v>
                </c:pt>
              </c:numCache>
            </c:numRef>
          </c:val>
        </c:ser>
        <c:dLbls>
          <c:showLegendKey val="0"/>
          <c:showVal val="0"/>
          <c:showCatName val="0"/>
          <c:showSerName val="0"/>
          <c:showPercent val="0"/>
          <c:showBubbleSize val="0"/>
        </c:dLbls>
        <c:gapWidth val="100"/>
        <c:axId val="609385056"/>
        <c:axId val="609385448"/>
      </c:barChart>
      <c:catAx>
        <c:axId val="609385056"/>
        <c:scaling>
          <c:orientation val="minMax"/>
        </c:scaling>
        <c:delete val="0"/>
        <c:axPos val="b"/>
        <c:numFmt formatCode="General" sourceLinked="0"/>
        <c:majorTickMark val="out"/>
        <c:minorTickMark val="none"/>
        <c:tickLblPos val="nextTo"/>
        <c:txPr>
          <a:bodyPr/>
          <a:lstStyle/>
          <a:p>
            <a:pPr>
              <a:defRPr sz="1500" b="1"/>
            </a:pPr>
            <a:endParaRPr lang="en-US"/>
          </a:p>
        </c:txPr>
        <c:crossAx val="609385448"/>
        <c:crosses val="autoZero"/>
        <c:auto val="1"/>
        <c:lblAlgn val="ctr"/>
        <c:lblOffset val="100"/>
        <c:noMultiLvlLbl val="0"/>
      </c:catAx>
      <c:valAx>
        <c:axId val="609385448"/>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1.4635826771653542E-2"/>
              <c:y val="0.29451523105066407"/>
            </c:manualLayout>
          </c:layout>
          <c:overlay val="0"/>
        </c:title>
        <c:numFmt formatCode="General" sourceLinked="1"/>
        <c:majorTickMark val="out"/>
        <c:minorTickMark val="none"/>
        <c:tickLblPos val="nextTo"/>
        <c:txPr>
          <a:bodyPr/>
          <a:lstStyle/>
          <a:p>
            <a:pPr>
              <a:defRPr sz="1500" b="1"/>
            </a:pPr>
            <a:endParaRPr lang="en-US"/>
          </a:p>
        </c:txPr>
        <c:crossAx val="609385056"/>
        <c:crosses val="autoZero"/>
        <c:crossBetween val="between"/>
      </c:valAx>
      <c:spPr>
        <a:solidFill>
          <a:srgbClr val="000000"/>
        </a:solidFill>
        <a:ln w="12700">
          <a:solidFill>
            <a:srgbClr val="FFFFFF"/>
          </a:solidFill>
        </a:ln>
      </c:spPr>
    </c:plotArea>
    <c:legend>
      <c:legendPos val="t"/>
      <c:layout>
        <c:manualLayout>
          <c:xMode val="edge"/>
          <c:yMode val="edge"/>
          <c:x val="0.11891325006787948"/>
          <c:y val="4.3876362045653386E-2"/>
          <c:w val="0.86240259299484112"/>
          <c:h val="7.6510777061958177E-2"/>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08208064900978"/>
          <c:y val="0.12597379429133859"/>
          <c:w val="0.86504946497072477"/>
          <c:h val="0.73363312007874026"/>
        </c:manualLayout>
      </c:layout>
      <c:barChart>
        <c:barDir val="col"/>
        <c:grouping val="percentStacked"/>
        <c:varyColors val="0"/>
        <c:ser>
          <c:idx val="0"/>
          <c:order val="0"/>
          <c:tx>
            <c:strRef>
              <c:f>Sheet1!$A$2</c:f>
              <c:strCache>
                <c:ptCount val="1"/>
                <c:pt idx="0">
                  <c:v> &lt;2 hours</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Sheet1!$B$2:$D$2</c:f>
              <c:numCache>
                <c:formatCode>General</c:formatCode>
                <c:ptCount val="3"/>
                <c:pt idx="0">
                  <c:v>5.6874000000000002</c:v>
                </c:pt>
                <c:pt idx="1">
                  <c:v>12.5067</c:v>
                </c:pt>
                <c:pt idx="2">
                  <c:v>12.034599999999999</c:v>
                </c:pt>
              </c:numCache>
            </c:numRef>
          </c:val>
        </c:ser>
        <c:ser>
          <c:idx val="1"/>
          <c:order val="1"/>
          <c:tx>
            <c:strRef>
              <c:f>Sheet1!$A$3</c:f>
              <c:strCache>
                <c:ptCount val="1"/>
                <c:pt idx="0">
                  <c:v> 2-&lt;4 hours</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Sheet1!$B$3:$D$3</c:f>
              <c:numCache>
                <c:formatCode>General</c:formatCode>
                <c:ptCount val="3"/>
                <c:pt idx="0">
                  <c:v>44.708199999999998</c:v>
                </c:pt>
                <c:pt idx="1">
                  <c:v>65.561700000000002</c:v>
                </c:pt>
                <c:pt idx="2">
                  <c:v>56.103900000000003</c:v>
                </c:pt>
              </c:numCache>
            </c:numRef>
          </c:val>
        </c:ser>
        <c:ser>
          <c:idx val="2"/>
          <c:order val="2"/>
          <c:tx>
            <c:strRef>
              <c:f>Sheet1!$A$4</c:f>
              <c:strCache>
                <c:ptCount val="1"/>
                <c:pt idx="0">
                  <c:v> 4-&lt;6 hours</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invertIfNegative val="0"/>
          <c:cat>
            <c:strRef>
              <c:f>Sheet1!$B$1:$D$1</c:f>
              <c:strCache>
                <c:ptCount val="3"/>
                <c:pt idx="0">
                  <c:v>Europe</c:v>
                </c:pt>
                <c:pt idx="1">
                  <c:v>North America</c:v>
                </c:pt>
                <c:pt idx="2">
                  <c:v>Other</c:v>
                </c:pt>
              </c:strCache>
            </c:strRef>
          </c:cat>
          <c:val>
            <c:numRef>
              <c:f>Sheet1!$B$4:$D$4</c:f>
              <c:numCache>
                <c:formatCode>General</c:formatCode>
                <c:ptCount val="3"/>
                <c:pt idx="0">
                  <c:v>44.658799999999999</c:v>
                </c:pt>
                <c:pt idx="1">
                  <c:v>20.578700000000001</c:v>
                </c:pt>
                <c:pt idx="2">
                  <c:v>28.831199999999999</c:v>
                </c:pt>
              </c:numCache>
            </c:numRef>
          </c:val>
        </c:ser>
        <c:ser>
          <c:idx val="3"/>
          <c:order val="3"/>
          <c:tx>
            <c:strRef>
              <c:f>Sheet1!$A$5</c:f>
              <c:strCache>
                <c:ptCount val="1"/>
                <c:pt idx="0">
                  <c:v> 6+ hours</c:v>
                </c:pt>
              </c:strCache>
            </c:strRef>
          </c:tx>
          <c:spPr>
            <a:gradFill flip="none" rotWithShape="1">
              <a:gsLst>
                <a:gs pos="0">
                  <a:srgbClr val="008080"/>
                </a:gs>
                <a:gs pos="50000">
                  <a:srgbClr val="66FFFF"/>
                </a:gs>
                <a:gs pos="100000">
                  <a:srgbClr val="008080"/>
                </a:gs>
              </a:gsLst>
              <a:lin ang="0" scaled="1"/>
              <a:tileRect/>
            </a:gradFill>
            <a:ln>
              <a:solidFill>
                <a:srgbClr val="000000"/>
              </a:solidFill>
            </a:ln>
          </c:spPr>
          <c:invertIfNegative val="0"/>
          <c:cat>
            <c:strRef>
              <c:f>Sheet1!$B$1:$D$1</c:f>
              <c:strCache>
                <c:ptCount val="3"/>
                <c:pt idx="0">
                  <c:v>Europe</c:v>
                </c:pt>
                <c:pt idx="1">
                  <c:v>North America</c:v>
                </c:pt>
                <c:pt idx="2">
                  <c:v>Other</c:v>
                </c:pt>
              </c:strCache>
            </c:strRef>
          </c:cat>
          <c:val>
            <c:numRef>
              <c:f>Sheet1!$B$5:$D$5</c:f>
              <c:numCache>
                <c:formatCode>General</c:formatCode>
                <c:ptCount val="3"/>
                <c:pt idx="0">
                  <c:v>4.9455999999999998</c:v>
                </c:pt>
                <c:pt idx="1">
                  <c:v>1.3528</c:v>
                </c:pt>
                <c:pt idx="2">
                  <c:v>3.0303</c:v>
                </c:pt>
              </c:numCache>
            </c:numRef>
          </c:val>
        </c:ser>
        <c:dLbls>
          <c:showLegendKey val="0"/>
          <c:showVal val="0"/>
          <c:showCatName val="0"/>
          <c:showSerName val="0"/>
          <c:showPercent val="0"/>
          <c:showBubbleSize val="0"/>
        </c:dLbls>
        <c:gapWidth val="40"/>
        <c:overlap val="100"/>
        <c:axId val="228194872"/>
        <c:axId val="228195264"/>
      </c:barChart>
      <c:catAx>
        <c:axId val="228194872"/>
        <c:scaling>
          <c:orientation val="minMax"/>
        </c:scaling>
        <c:delete val="0"/>
        <c:axPos val="b"/>
        <c:numFmt formatCode="General" sourceLinked="0"/>
        <c:majorTickMark val="out"/>
        <c:minorTickMark val="none"/>
        <c:tickLblPos val="nextTo"/>
        <c:txPr>
          <a:bodyPr/>
          <a:lstStyle/>
          <a:p>
            <a:pPr>
              <a:defRPr sz="1500" b="1"/>
            </a:pPr>
            <a:endParaRPr lang="en-US"/>
          </a:p>
        </c:txPr>
        <c:crossAx val="228195264"/>
        <c:crosses val="autoZero"/>
        <c:auto val="1"/>
        <c:lblAlgn val="ctr"/>
        <c:lblOffset val="100"/>
        <c:noMultiLvlLbl val="0"/>
      </c:catAx>
      <c:valAx>
        <c:axId val="228195264"/>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overlay val="0"/>
        </c:title>
        <c:numFmt formatCode="0%" sourceLinked="1"/>
        <c:majorTickMark val="out"/>
        <c:minorTickMark val="none"/>
        <c:tickLblPos val="nextTo"/>
        <c:txPr>
          <a:bodyPr/>
          <a:lstStyle/>
          <a:p>
            <a:pPr>
              <a:defRPr sz="1500" b="1"/>
            </a:pPr>
            <a:endParaRPr lang="en-US"/>
          </a:p>
        </c:txPr>
        <c:crossAx val="228194872"/>
        <c:crosses val="autoZero"/>
        <c:crossBetween val="between"/>
        <c:majorUnit val="0.2"/>
      </c:valAx>
      <c:spPr>
        <a:solidFill>
          <a:srgbClr val="000000"/>
        </a:solidFill>
        <a:ln w="12700">
          <a:solidFill>
            <a:srgbClr val="FFFFFF"/>
          </a:solidFill>
        </a:ln>
      </c:spPr>
    </c:plotArea>
    <c:legend>
      <c:legendPos val="t"/>
      <c:layout>
        <c:manualLayout>
          <c:xMode val="edge"/>
          <c:yMode val="edge"/>
          <c:x val="0.11884222805482648"/>
          <c:y val="1.5625E-2"/>
          <c:w val="0.86272405051932621"/>
          <c:h val="9.2928559711286093E-2"/>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0572863174712E-2"/>
          <c:y val="3.6402642466304085E-2"/>
          <c:w val="0.8915245920346917"/>
          <c:h val="0.79433760398593956"/>
        </c:manualLayout>
      </c:layout>
      <c:barChart>
        <c:barDir val="col"/>
        <c:grouping val="clustered"/>
        <c:varyColors val="0"/>
        <c:ser>
          <c:idx val="0"/>
          <c:order val="0"/>
          <c:tx>
            <c:strRef>
              <c:f>Sheet1!$B$1</c:f>
              <c:strCache>
                <c:ptCount val="1"/>
                <c:pt idx="0">
                  <c:v>Discharge</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dPt>
            <c:idx val="0"/>
            <c:invertIfNegative val="0"/>
            <c:bubble3D val="0"/>
            <c:spPr>
              <a:gradFill flip="none" rotWithShape="1">
                <a:gsLst>
                  <a:gs pos="0">
                    <a:srgbClr val="CCCC00"/>
                  </a:gs>
                  <a:gs pos="50000">
                    <a:srgbClr val="FFFF00"/>
                  </a:gs>
                  <a:gs pos="100000">
                    <a:srgbClr val="CCCC00"/>
                  </a:gs>
                </a:gsLst>
                <a:lin ang="10800000" scaled="1"/>
                <a:tileRect/>
              </a:gradFill>
              <a:ln>
                <a:solidFill>
                  <a:schemeClr val="bg2"/>
                </a:solidFill>
              </a:ln>
            </c:spPr>
          </c:dPt>
          <c:cat>
            <c:strRef>
              <c:f>Sheet1!$A$2:$A$6</c:f>
              <c:strCache>
                <c:ptCount val="5"/>
                <c:pt idx="0">
                  <c:v>Any Induction
(N=5,878)</c:v>
                </c:pt>
                <c:pt idx="1">
                  <c:v>IL-2R Antagonist
(N=3,420)</c:v>
                </c:pt>
                <c:pt idx="2">
                  <c:v>Polyclonal
ALG/ATG 
(N=2,368)</c:v>
                </c:pt>
                <c:pt idx="3">
                  <c:v>OKT3 
(N=21)</c:v>
                </c:pt>
                <c:pt idx="4">
                  <c:v>Alemtuzumab
(N=218)</c:v>
                </c:pt>
              </c:strCache>
            </c:strRef>
          </c:cat>
          <c:val>
            <c:numRef>
              <c:f>Sheet1!$B$2:$B$6</c:f>
              <c:numCache>
                <c:formatCode>General</c:formatCode>
                <c:ptCount val="5"/>
                <c:pt idx="0">
                  <c:v>51.1843</c:v>
                </c:pt>
                <c:pt idx="1">
                  <c:v>29.7806</c:v>
                </c:pt>
                <c:pt idx="2">
                  <c:v>20.62</c:v>
                </c:pt>
                <c:pt idx="3">
                  <c:v>0.18290000000000001</c:v>
                </c:pt>
                <c:pt idx="4">
                  <c:v>1.8983000000000001</c:v>
                </c:pt>
              </c:numCache>
            </c:numRef>
          </c:val>
        </c:ser>
        <c:dLbls>
          <c:showLegendKey val="0"/>
          <c:showVal val="0"/>
          <c:showCatName val="0"/>
          <c:showSerName val="0"/>
          <c:showPercent val="0"/>
          <c:showBubbleSize val="0"/>
        </c:dLbls>
        <c:gapWidth val="40"/>
        <c:overlap val="-80"/>
        <c:axId val="228196048"/>
        <c:axId val="610559768"/>
      </c:barChart>
      <c:catAx>
        <c:axId val="228196048"/>
        <c:scaling>
          <c:orientation val="minMax"/>
        </c:scaling>
        <c:delete val="0"/>
        <c:axPos val="b"/>
        <c:numFmt formatCode="General" sourceLinked="0"/>
        <c:majorTickMark val="out"/>
        <c:minorTickMark val="none"/>
        <c:tickLblPos val="nextTo"/>
        <c:txPr>
          <a:bodyPr/>
          <a:lstStyle/>
          <a:p>
            <a:pPr>
              <a:defRPr sz="1400" b="1"/>
            </a:pPr>
            <a:endParaRPr lang="en-US"/>
          </a:p>
        </c:txPr>
        <c:crossAx val="610559768"/>
        <c:crosses val="autoZero"/>
        <c:auto val="1"/>
        <c:lblAlgn val="ctr"/>
        <c:lblOffset val="100"/>
        <c:noMultiLvlLbl val="0"/>
      </c:catAx>
      <c:valAx>
        <c:axId val="610559768"/>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a:t>
                </a:r>
                <a:r>
                  <a:rPr lang="en-US" sz="1700" baseline="0" dirty="0" smtClean="0"/>
                  <a:t> Patients</a:t>
                </a:r>
                <a:endParaRPr lang="en-US" sz="1700" dirty="0"/>
              </a:p>
            </c:rich>
          </c:tx>
          <c:layout>
            <c:manualLayout>
              <c:xMode val="edge"/>
              <c:yMode val="edge"/>
              <c:x val="0"/>
              <c:y val="0.31025349347209491"/>
            </c:manualLayout>
          </c:layout>
          <c:overlay val="0"/>
        </c:title>
        <c:numFmt formatCode="General" sourceLinked="1"/>
        <c:majorTickMark val="out"/>
        <c:minorTickMark val="none"/>
        <c:tickLblPos val="nextTo"/>
        <c:txPr>
          <a:bodyPr/>
          <a:lstStyle/>
          <a:p>
            <a:pPr>
              <a:defRPr sz="1500" b="1"/>
            </a:pPr>
            <a:endParaRPr lang="en-US"/>
          </a:p>
        </c:txPr>
        <c:crossAx val="228196048"/>
        <c:crosses val="autoZero"/>
        <c:crossBetween val="between"/>
      </c:valAx>
      <c:spPr>
        <a:solidFill>
          <a:srgbClr val="000000"/>
        </a:solidFill>
        <a:ln>
          <a:solidFill>
            <a:srgbClr val="FFFFFF"/>
          </a:solidFill>
        </a:ln>
      </c:spPr>
    </c:plotArea>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0572863174712E-2"/>
          <c:y val="3.6402642466304112E-2"/>
          <c:w val="0.8915245920346917"/>
          <c:h val="0.79433760398593956"/>
        </c:manualLayout>
      </c:layout>
      <c:barChart>
        <c:barDir val="col"/>
        <c:grouping val="clustered"/>
        <c:varyColors val="0"/>
        <c:ser>
          <c:idx val="0"/>
          <c:order val="0"/>
          <c:tx>
            <c:strRef>
              <c:f>Sheet1!$B$1</c:f>
              <c:strCache>
                <c:ptCount val="1"/>
                <c:pt idx="0">
                  <c:v>Europe</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invertIfNegative val="0"/>
          <c:cat>
            <c:strRef>
              <c:f>Sheet1!$A$2:$A$4</c:f>
              <c:strCache>
                <c:ptCount val="3"/>
                <c:pt idx="0">
                  <c:v>Any Induction</c:v>
                </c:pt>
                <c:pt idx="1">
                  <c:v>IL-2R Antagonist</c:v>
                </c:pt>
                <c:pt idx="2">
                  <c:v>Polyclonal ALG/ATG</c:v>
                </c:pt>
              </c:strCache>
            </c:strRef>
          </c:cat>
          <c:val>
            <c:numRef>
              <c:f>Sheet1!$B$2:$B$4</c:f>
              <c:numCache>
                <c:formatCode>General</c:formatCode>
                <c:ptCount val="3"/>
                <c:pt idx="0">
                  <c:v>34.046300000000002</c:v>
                </c:pt>
                <c:pt idx="1">
                  <c:v>22.638100000000001</c:v>
                </c:pt>
                <c:pt idx="2">
                  <c:v>11.586499999999999</c:v>
                </c:pt>
              </c:numCache>
            </c:numRef>
          </c:val>
        </c:ser>
        <c:ser>
          <c:idx val="1"/>
          <c:order val="1"/>
          <c:tx>
            <c:strRef>
              <c:f>Sheet1!$C$1</c:f>
              <c:strCache>
                <c:ptCount val="1"/>
                <c:pt idx="0">
                  <c:v>North America</c:v>
                </c:pt>
              </c:strCache>
            </c:strRef>
          </c:tx>
          <c:spPr>
            <a:gradFill>
              <a:gsLst>
                <a:gs pos="0">
                  <a:srgbClr val="00B050"/>
                </a:gs>
                <a:gs pos="50000">
                  <a:srgbClr val="00FF00"/>
                </a:gs>
                <a:gs pos="100000">
                  <a:srgbClr val="00B050"/>
                </a:gs>
              </a:gsLst>
              <a:lin ang="10800000" scaled="1"/>
            </a:gradFill>
            <a:ln>
              <a:solidFill>
                <a:schemeClr val="bg2"/>
              </a:solidFill>
            </a:ln>
          </c:spPr>
          <c:invertIfNegative val="0"/>
          <c:cat>
            <c:strRef>
              <c:f>Sheet1!$A$2:$A$4</c:f>
              <c:strCache>
                <c:ptCount val="3"/>
                <c:pt idx="0">
                  <c:v>Any Induction</c:v>
                </c:pt>
                <c:pt idx="1">
                  <c:v>IL-2R Antagonist</c:v>
                </c:pt>
                <c:pt idx="2">
                  <c:v>Polyclonal ALG/ATG</c:v>
                </c:pt>
              </c:strCache>
            </c:strRef>
          </c:cat>
          <c:val>
            <c:numRef>
              <c:f>Sheet1!$C$2:$C$4</c:f>
              <c:numCache>
                <c:formatCode>General</c:formatCode>
                <c:ptCount val="3"/>
                <c:pt idx="0">
                  <c:v>51.4876</c:v>
                </c:pt>
                <c:pt idx="1">
                  <c:v>29.565899999999999</c:v>
                </c:pt>
                <c:pt idx="2">
                  <c:v>21.079699999999999</c:v>
                </c:pt>
              </c:numCache>
            </c:numRef>
          </c:val>
        </c:ser>
        <c:dLbls>
          <c:showLegendKey val="0"/>
          <c:showVal val="0"/>
          <c:showCatName val="0"/>
          <c:showSerName val="0"/>
          <c:showPercent val="0"/>
          <c:showBubbleSize val="0"/>
        </c:dLbls>
        <c:gapWidth val="40"/>
        <c:axId val="610560552"/>
        <c:axId val="610560944"/>
      </c:barChart>
      <c:catAx>
        <c:axId val="610560552"/>
        <c:scaling>
          <c:orientation val="minMax"/>
        </c:scaling>
        <c:delete val="0"/>
        <c:axPos val="b"/>
        <c:numFmt formatCode="General" sourceLinked="0"/>
        <c:majorTickMark val="out"/>
        <c:minorTickMark val="none"/>
        <c:tickLblPos val="nextTo"/>
        <c:txPr>
          <a:bodyPr/>
          <a:lstStyle/>
          <a:p>
            <a:pPr>
              <a:defRPr sz="1500" b="1"/>
            </a:pPr>
            <a:endParaRPr lang="en-US"/>
          </a:p>
        </c:txPr>
        <c:crossAx val="610560944"/>
        <c:crosses val="autoZero"/>
        <c:auto val="1"/>
        <c:lblAlgn val="ctr"/>
        <c:lblOffset val="100"/>
        <c:noMultiLvlLbl val="0"/>
      </c:catAx>
      <c:valAx>
        <c:axId val="610560944"/>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a:t>
                </a:r>
                <a:r>
                  <a:rPr lang="en-US" sz="1700" baseline="0" dirty="0" smtClean="0"/>
                  <a:t> Patients</a:t>
                </a:r>
                <a:endParaRPr lang="en-US" sz="1700" dirty="0"/>
              </a:p>
            </c:rich>
          </c:tx>
          <c:layout>
            <c:manualLayout>
              <c:xMode val="edge"/>
              <c:yMode val="edge"/>
              <c:x val="0"/>
              <c:y val="0.27850082299034656"/>
            </c:manualLayout>
          </c:layout>
          <c:overlay val="0"/>
        </c:title>
        <c:numFmt formatCode="General" sourceLinked="1"/>
        <c:majorTickMark val="out"/>
        <c:minorTickMark val="none"/>
        <c:tickLblPos val="nextTo"/>
        <c:txPr>
          <a:bodyPr/>
          <a:lstStyle/>
          <a:p>
            <a:pPr>
              <a:defRPr sz="1500" b="1"/>
            </a:pPr>
            <a:endParaRPr lang="en-US"/>
          </a:p>
        </c:txPr>
        <c:crossAx val="610560552"/>
        <c:crosses val="autoZero"/>
        <c:crossBetween val="between"/>
      </c:valAx>
      <c:spPr>
        <a:solidFill>
          <a:srgbClr val="000000"/>
        </a:solidFill>
        <a:ln>
          <a:solidFill>
            <a:srgbClr val="FFFFFF"/>
          </a:solidFill>
        </a:ln>
      </c:spPr>
    </c:plotArea>
    <c:legend>
      <c:legendPos val="r"/>
      <c:layout>
        <c:manualLayout>
          <c:xMode val="edge"/>
          <c:yMode val="edge"/>
          <c:x val="0.59133484930762958"/>
          <c:y val="7.0238452315349822E-2"/>
          <c:w val="0.36396245577999287"/>
          <c:h val="0.1149405109293874"/>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1097248619784601"/>
        </c:manualLayout>
      </c:layout>
      <c:scatterChart>
        <c:scatterStyle val="lineMarker"/>
        <c:varyColors val="0"/>
        <c:ser>
          <c:idx val="0"/>
          <c:order val="0"/>
          <c:tx>
            <c:strRef>
              <c:f>Sheet1!$B$1</c:f>
              <c:strCache>
                <c:ptCount val="1"/>
                <c:pt idx="0">
                  <c:v> No Induction (N=8,990)</c:v>
                </c:pt>
              </c:strCache>
            </c:strRef>
          </c:tx>
          <c:spPr>
            <a:ln w="41275">
              <a:solidFill>
                <a:srgbClr val="00FFFF"/>
              </a:solidFill>
            </a:ln>
          </c:spPr>
          <c:marker>
            <c:symbol val="none"/>
          </c:marker>
          <c:xVal>
            <c:numRef>
              <c:f>Sheet1!$A$2:$A$58</c:f>
              <c:numCache>
                <c:formatCode>General</c:formatCode>
                <c:ptCount val="57"/>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2</c:v>
                </c:pt>
                <c:pt idx="50">
                  <c:v>3</c:v>
                </c:pt>
                <c:pt idx="51">
                  <c:v>4</c:v>
                </c:pt>
                <c:pt idx="52">
                  <c:v>5</c:v>
                </c:pt>
                <c:pt idx="53">
                  <c:v>6</c:v>
                </c:pt>
                <c:pt idx="54">
                  <c:v>7</c:v>
                </c:pt>
                <c:pt idx="55">
                  <c:v>8</c:v>
                </c:pt>
                <c:pt idx="56">
                  <c:v>9</c:v>
                </c:pt>
              </c:numCache>
            </c:numRef>
          </c:xVal>
          <c:yVal>
            <c:numRef>
              <c:f>Sheet1!$B$2:$B$58</c:f>
              <c:numCache>
                <c:formatCode>General</c:formatCode>
                <c:ptCount val="57"/>
                <c:pt idx="0">
                  <c:v>100</c:v>
                </c:pt>
                <c:pt idx="1">
                  <c:v>100</c:v>
                </c:pt>
                <c:pt idx="2">
                  <c:v>99.966999999999999</c:v>
                </c:pt>
                <c:pt idx="3">
                  <c:v>99.911000000000001</c:v>
                </c:pt>
                <c:pt idx="4">
                  <c:v>99.843999999999994</c:v>
                </c:pt>
                <c:pt idx="5">
                  <c:v>99.8</c:v>
                </c:pt>
                <c:pt idx="6">
                  <c:v>99.766000000000005</c:v>
                </c:pt>
                <c:pt idx="7">
                  <c:v>99.620999999999995</c:v>
                </c:pt>
                <c:pt idx="8">
                  <c:v>99.509</c:v>
                </c:pt>
                <c:pt idx="9">
                  <c:v>99.375</c:v>
                </c:pt>
                <c:pt idx="10">
                  <c:v>99.218999999999994</c:v>
                </c:pt>
                <c:pt idx="11">
                  <c:v>99.106999999999999</c:v>
                </c:pt>
                <c:pt idx="12">
                  <c:v>98.962000000000003</c:v>
                </c:pt>
                <c:pt idx="13">
                  <c:v>98.85</c:v>
                </c:pt>
                <c:pt idx="14">
                  <c:v>98.772000000000006</c:v>
                </c:pt>
                <c:pt idx="15">
                  <c:v>98.626000000000005</c:v>
                </c:pt>
                <c:pt idx="16">
                  <c:v>98.492000000000004</c:v>
                </c:pt>
                <c:pt idx="17">
                  <c:v>98.369</c:v>
                </c:pt>
                <c:pt idx="18">
                  <c:v>98.212000000000003</c:v>
                </c:pt>
                <c:pt idx="19">
                  <c:v>98.1</c:v>
                </c:pt>
                <c:pt idx="20">
                  <c:v>97.965999999999994</c:v>
                </c:pt>
                <c:pt idx="21">
                  <c:v>97.864999999999995</c:v>
                </c:pt>
                <c:pt idx="22">
                  <c:v>97.787000000000006</c:v>
                </c:pt>
                <c:pt idx="23">
                  <c:v>97.707999999999998</c:v>
                </c:pt>
                <c:pt idx="24">
                  <c:v>97.54</c:v>
                </c:pt>
                <c:pt idx="25">
                  <c:v>97.382999999999996</c:v>
                </c:pt>
                <c:pt idx="26">
                  <c:v>97.338999999999999</c:v>
                </c:pt>
                <c:pt idx="27">
                  <c:v>97.192999999999998</c:v>
                </c:pt>
                <c:pt idx="28">
                  <c:v>97.07</c:v>
                </c:pt>
                <c:pt idx="29">
                  <c:v>96.968999999999994</c:v>
                </c:pt>
                <c:pt idx="30">
                  <c:v>96.789000000000001</c:v>
                </c:pt>
                <c:pt idx="31">
                  <c:v>96.61</c:v>
                </c:pt>
                <c:pt idx="32">
                  <c:v>96.52</c:v>
                </c:pt>
                <c:pt idx="33">
                  <c:v>96.453000000000003</c:v>
                </c:pt>
                <c:pt idx="34">
                  <c:v>96.352000000000004</c:v>
                </c:pt>
                <c:pt idx="35">
                  <c:v>96.251000000000005</c:v>
                </c:pt>
                <c:pt idx="36">
                  <c:v>96.15</c:v>
                </c:pt>
                <c:pt idx="37">
                  <c:v>96.093999999999994</c:v>
                </c:pt>
                <c:pt idx="38">
                  <c:v>95.980999999999995</c:v>
                </c:pt>
                <c:pt idx="39">
                  <c:v>95.823999999999998</c:v>
                </c:pt>
                <c:pt idx="40">
                  <c:v>95.688999999999993</c:v>
                </c:pt>
                <c:pt idx="41">
                  <c:v>95.61</c:v>
                </c:pt>
                <c:pt idx="42">
                  <c:v>95.564999999999998</c:v>
                </c:pt>
                <c:pt idx="43">
                  <c:v>95.462999999999994</c:v>
                </c:pt>
                <c:pt idx="44">
                  <c:v>95.361999999999995</c:v>
                </c:pt>
                <c:pt idx="45">
                  <c:v>95.215000000000003</c:v>
                </c:pt>
                <c:pt idx="46">
                  <c:v>95.135999999999996</c:v>
                </c:pt>
                <c:pt idx="47">
                  <c:v>95.034000000000006</c:v>
                </c:pt>
                <c:pt idx="48">
                  <c:v>94.918999999999997</c:v>
                </c:pt>
                <c:pt idx="49">
                  <c:v>91.155000000000001</c:v>
                </c:pt>
                <c:pt idx="50">
                  <c:v>87.844999999999999</c:v>
                </c:pt>
                <c:pt idx="51">
                  <c:v>84.766999999999996</c:v>
                </c:pt>
                <c:pt idx="52">
                  <c:v>81.605999999999995</c:v>
                </c:pt>
                <c:pt idx="53">
                  <c:v>78.042000000000002</c:v>
                </c:pt>
                <c:pt idx="54">
                  <c:v>74.715999999999994</c:v>
                </c:pt>
                <c:pt idx="55">
                  <c:v>70.147999999999996</c:v>
                </c:pt>
                <c:pt idx="56">
                  <c:v>64.543000000000006</c:v>
                </c:pt>
              </c:numCache>
            </c:numRef>
          </c:yVal>
          <c:smooth val="0"/>
        </c:ser>
        <c:ser>
          <c:idx val="1"/>
          <c:order val="1"/>
          <c:tx>
            <c:strRef>
              <c:f>Sheet1!$C$1</c:f>
              <c:strCache>
                <c:ptCount val="1"/>
                <c:pt idx="0">
                  <c:v> IL-2R Antagonist (N=5,237)</c:v>
                </c:pt>
              </c:strCache>
            </c:strRef>
          </c:tx>
          <c:spPr>
            <a:ln w="41275">
              <a:solidFill>
                <a:srgbClr val="FF0000"/>
              </a:solidFill>
              <a:prstDash val="solid"/>
            </a:ln>
          </c:spPr>
          <c:marker>
            <c:symbol val="none"/>
          </c:marker>
          <c:xVal>
            <c:numRef>
              <c:f>Sheet1!$A$2:$A$58</c:f>
              <c:numCache>
                <c:formatCode>General</c:formatCode>
                <c:ptCount val="57"/>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2</c:v>
                </c:pt>
                <c:pt idx="50">
                  <c:v>3</c:v>
                </c:pt>
                <c:pt idx="51">
                  <c:v>4</c:v>
                </c:pt>
                <c:pt idx="52">
                  <c:v>5</c:v>
                </c:pt>
                <c:pt idx="53">
                  <c:v>6</c:v>
                </c:pt>
                <c:pt idx="54">
                  <c:v>7</c:v>
                </c:pt>
                <c:pt idx="55">
                  <c:v>8</c:v>
                </c:pt>
                <c:pt idx="56">
                  <c:v>9</c:v>
                </c:pt>
              </c:numCache>
            </c:numRef>
          </c:xVal>
          <c:yVal>
            <c:numRef>
              <c:f>Sheet1!$C$2:$C$58</c:f>
              <c:numCache>
                <c:formatCode>General</c:formatCode>
                <c:ptCount val="57"/>
                <c:pt idx="0">
                  <c:v>100</c:v>
                </c:pt>
                <c:pt idx="1">
                  <c:v>100</c:v>
                </c:pt>
                <c:pt idx="2">
                  <c:v>99.980999999999995</c:v>
                </c:pt>
                <c:pt idx="3">
                  <c:v>99.941999999999993</c:v>
                </c:pt>
                <c:pt idx="4">
                  <c:v>99.903999999999996</c:v>
                </c:pt>
                <c:pt idx="5">
                  <c:v>99.825999999999993</c:v>
                </c:pt>
                <c:pt idx="6">
                  <c:v>99.707999999999998</c:v>
                </c:pt>
                <c:pt idx="7">
                  <c:v>99.61</c:v>
                </c:pt>
                <c:pt idx="8">
                  <c:v>99.552000000000007</c:v>
                </c:pt>
                <c:pt idx="9">
                  <c:v>99.394999999999996</c:v>
                </c:pt>
                <c:pt idx="10">
                  <c:v>99.296999999999997</c:v>
                </c:pt>
                <c:pt idx="11">
                  <c:v>99.1</c:v>
                </c:pt>
                <c:pt idx="12">
                  <c:v>98.884</c:v>
                </c:pt>
                <c:pt idx="13">
                  <c:v>98.786000000000001</c:v>
                </c:pt>
                <c:pt idx="14">
                  <c:v>98.686999999999998</c:v>
                </c:pt>
                <c:pt idx="15">
                  <c:v>98.450999999999993</c:v>
                </c:pt>
                <c:pt idx="16">
                  <c:v>98.313000000000002</c:v>
                </c:pt>
                <c:pt idx="17">
                  <c:v>98.174999999999997</c:v>
                </c:pt>
                <c:pt idx="18">
                  <c:v>98.135000000000005</c:v>
                </c:pt>
                <c:pt idx="19">
                  <c:v>98.075999999999993</c:v>
                </c:pt>
                <c:pt idx="20">
                  <c:v>97.899000000000001</c:v>
                </c:pt>
                <c:pt idx="21">
                  <c:v>97.76</c:v>
                </c:pt>
                <c:pt idx="22">
                  <c:v>97.622</c:v>
                </c:pt>
                <c:pt idx="23">
                  <c:v>97.504000000000005</c:v>
                </c:pt>
                <c:pt idx="24">
                  <c:v>97.405000000000001</c:v>
                </c:pt>
                <c:pt idx="25">
                  <c:v>97.325999999999993</c:v>
                </c:pt>
                <c:pt idx="26">
                  <c:v>97.147999999999996</c:v>
                </c:pt>
                <c:pt idx="27">
                  <c:v>96.97</c:v>
                </c:pt>
                <c:pt idx="28">
                  <c:v>96.831000000000003</c:v>
                </c:pt>
                <c:pt idx="29">
                  <c:v>96.712999999999994</c:v>
                </c:pt>
                <c:pt idx="30">
                  <c:v>96.653000000000006</c:v>
                </c:pt>
                <c:pt idx="31">
                  <c:v>96.614000000000004</c:v>
                </c:pt>
                <c:pt idx="32">
                  <c:v>96.454999999999998</c:v>
                </c:pt>
                <c:pt idx="33">
                  <c:v>96.355999999999995</c:v>
                </c:pt>
                <c:pt idx="34">
                  <c:v>96.236999999999995</c:v>
                </c:pt>
                <c:pt idx="35">
                  <c:v>96.158000000000001</c:v>
                </c:pt>
                <c:pt idx="36">
                  <c:v>95.98</c:v>
                </c:pt>
                <c:pt idx="37">
                  <c:v>95.861000000000004</c:v>
                </c:pt>
                <c:pt idx="38">
                  <c:v>95.703000000000003</c:v>
                </c:pt>
                <c:pt idx="39">
                  <c:v>95.602999999999994</c:v>
                </c:pt>
                <c:pt idx="40">
                  <c:v>95.543999999999997</c:v>
                </c:pt>
                <c:pt idx="41">
                  <c:v>95.424999999999997</c:v>
                </c:pt>
                <c:pt idx="42">
                  <c:v>95.245999999999995</c:v>
                </c:pt>
                <c:pt idx="43">
                  <c:v>95.126999999999995</c:v>
                </c:pt>
                <c:pt idx="44">
                  <c:v>95.007000000000005</c:v>
                </c:pt>
                <c:pt idx="45">
                  <c:v>94.947999999999993</c:v>
                </c:pt>
                <c:pt idx="46">
                  <c:v>94.808000000000007</c:v>
                </c:pt>
                <c:pt idx="47">
                  <c:v>94.748000000000005</c:v>
                </c:pt>
                <c:pt idx="48">
                  <c:v>94.646000000000001</c:v>
                </c:pt>
                <c:pt idx="49">
                  <c:v>90.503</c:v>
                </c:pt>
                <c:pt idx="50">
                  <c:v>87.028000000000006</c:v>
                </c:pt>
                <c:pt idx="51">
                  <c:v>83.245000000000005</c:v>
                </c:pt>
                <c:pt idx="52">
                  <c:v>79.055999999999997</c:v>
                </c:pt>
                <c:pt idx="53">
                  <c:v>75.539000000000001</c:v>
                </c:pt>
                <c:pt idx="54">
                  <c:v>71.837999999999994</c:v>
                </c:pt>
                <c:pt idx="55">
                  <c:v>68.286000000000001</c:v>
                </c:pt>
                <c:pt idx="56">
                  <c:v>64.400000000000006</c:v>
                </c:pt>
              </c:numCache>
            </c:numRef>
          </c:yVal>
          <c:smooth val="0"/>
        </c:ser>
        <c:ser>
          <c:idx val="2"/>
          <c:order val="2"/>
          <c:tx>
            <c:strRef>
              <c:f>Sheet1!$D$1</c:f>
              <c:strCache>
                <c:ptCount val="1"/>
                <c:pt idx="0">
                  <c:v> Polyclonal Induction (N=3,875)</c:v>
                </c:pt>
              </c:strCache>
            </c:strRef>
          </c:tx>
          <c:spPr>
            <a:ln w="41275">
              <a:solidFill>
                <a:srgbClr val="00FF00"/>
              </a:solidFill>
            </a:ln>
          </c:spPr>
          <c:marker>
            <c:symbol val="none"/>
          </c:marker>
          <c:xVal>
            <c:numRef>
              <c:f>Sheet1!$A$2:$A$58</c:f>
              <c:numCache>
                <c:formatCode>General</c:formatCode>
                <c:ptCount val="57"/>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2</c:v>
                </c:pt>
                <c:pt idx="50">
                  <c:v>3</c:v>
                </c:pt>
                <c:pt idx="51">
                  <c:v>4</c:v>
                </c:pt>
                <c:pt idx="52">
                  <c:v>5</c:v>
                </c:pt>
                <c:pt idx="53">
                  <c:v>6</c:v>
                </c:pt>
                <c:pt idx="54">
                  <c:v>7</c:v>
                </c:pt>
                <c:pt idx="55">
                  <c:v>8</c:v>
                </c:pt>
                <c:pt idx="56">
                  <c:v>9</c:v>
                </c:pt>
              </c:numCache>
            </c:numRef>
          </c:xVal>
          <c:yVal>
            <c:numRef>
              <c:f>Sheet1!$D$2:$D$58</c:f>
              <c:numCache>
                <c:formatCode>General</c:formatCode>
                <c:ptCount val="57"/>
                <c:pt idx="0">
                  <c:v>100</c:v>
                </c:pt>
                <c:pt idx="1">
                  <c:v>100</c:v>
                </c:pt>
                <c:pt idx="2">
                  <c:v>100</c:v>
                </c:pt>
                <c:pt idx="3">
                  <c:v>99.921999999999997</c:v>
                </c:pt>
                <c:pt idx="4">
                  <c:v>99.817999999999998</c:v>
                </c:pt>
                <c:pt idx="5">
                  <c:v>99.792000000000002</c:v>
                </c:pt>
                <c:pt idx="6">
                  <c:v>99.686999999999998</c:v>
                </c:pt>
                <c:pt idx="7">
                  <c:v>99.581000000000003</c:v>
                </c:pt>
                <c:pt idx="8">
                  <c:v>99.37</c:v>
                </c:pt>
                <c:pt idx="9">
                  <c:v>99.238</c:v>
                </c:pt>
                <c:pt idx="10">
                  <c:v>98.947000000000003</c:v>
                </c:pt>
                <c:pt idx="11">
                  <c:v>98.813999999999993</c:v>
                </c:pt>
                <c:pt idx="12">
                  <c:v>98.655000000000001</c:v>
                </c:pt>
                <c:pt idx="13">
                  <c:v>98.521000000000001</c:v>
                </c:pt>
                <c:pt idx="14">
                  <c:v>98.414000000000001</c:v>
                </c:pt>
                <c:pt idx="15">
                  <c:v>98.388000000000005</c:v>
                </c:pt>
                <c:pt idx="16">
                  <c:v>98.147000000000006</c:v>
                </c:pt>
                <c:pt idx="17">
                  <c:v>97.986999999999995</c:v>
                </c:pt>
                <c:pt idx="18">
                  <c:v>97.852999999999994</c:v>
                </c:pt>
                <c:pt idx="19">
                  <c:v>97.718999999999994</c:v>
                </c:pt>
                <c:pt idx="20">
                  <c:v>97.557000000000002</c:v>
                </c:pt>
                <c:pt idx="21">
                  <c:v>97.423000000000002</c:v>
                </c:pt>
                <c:pt idx="22">
                  <c:v>97.396000000000001</c:v>
                </c:pt>
                <c:pt idx="23">
                  <c:v>97.343000000000004</c:v>
                </c:pt>
                <c:pt idx="24">
                  <c:v>97.207999999999998</c:v>
                </c:pt>
                <c:pt idx="25">
                  <c:v>97.100999999999999</c:v>
                </c:pt>
                <c:pt idx="26">
                  <c:v>97.02</c:v>
                </c:pt>
                <c:pt idx="27">
                  <c:v>96.912000000000006</c:v>
                </c:pt>
                <c:pt idx="28">
                  <c:v>96.831999999999994</c:v>
                </c:pt>
                <c:pt idx="29">
                  <c:v>96.643000000000001</c:v>
                </c:pt>
                <c:pt idx="30">
                  <c:v>96.507999999999996</c:v>
                </c:pt>
                <c:pt idx="31">
                  <c:v>96.427999999999997</c:v>
                </c:pt>
                <c:pt idx="32">
                  <c:v>96.293000000000006</c:v>
                </c:pt>
                <c:pt idx="33">
                  <c:v>96.158000000000001</c:v>
                </c:pt>
                <c:pt idx="34">
                  <c:v>96.132000000000005</c:v>
                </c:pt>
                <c:pt idx="35">
                  <c:v>95.997</c:v>
                </c:pt>
                <c:pt idx="36">
                  <c:v>95.97</c:v>
                </c:pt>
                <c:pt idx="37">
                  <c:v>95.861999999999995</c:v>
                </c:pt>
                <c:pt idx="38">
                  <c:v>95.727000000000004</c:v>
                </c:pt>
                <c:pt idx="39">
                  <c:v>95.646000000000001</c:v>
                </c:pt>
                <c:pt idx="40">
                  <c:v>95.646000000000001</c:v>
                </c:pt>
                <c:pt idx="41">
                  <c:v>95.564999999999998</c:v>
                </c:pt>
                <c:pt idx="42">
                  <c:v>95.483999999999995</c:v>
                </c:pt>
                <c:pt idx="43">
                  <c:v>95.402000000000001</c:v>
                </c:pt>
                <c:pt idx="44">
                  <c:v>95.266000000000005</c:v>
                </c:pt>
                <c:pt idx="45">
                  <c:v>95.156999999999996</c:v>
                </c:pt>
                <c:pt idx="46">
                  <c:v>94.994</c:v>
                </c:pt>
                <c:pt idx="47">
                  <c:v>94.938999999999993</c:v>
                </c:pt>
                <c:pt idx="48">
                  <c:v>94.745000000000005</c:v>
                </c:pt>
                <c:pt idx="49">
                  <c:v>90.998000000000005</c:v>
                </c:pt>
                <c:pt idx="50">
                  <c:v>87.760999999999996</c:v>
                </c:pt>
                <c:pt idx="51">
                  <c:v>84.58</c:v>
                </c:pt>
                <c:pt idx="52">
                  <c:v>81.462000000000003</c:v>
                </c:pt>
                <c:pt idx="53">
                  <c:v>77.873000000000005</c:v>
                </c:pt>
                <c:pt idx="54">
                  <c:v>74.680000000000007</c:v>
                </c:pt>
                <c:pt idx="55">
                  <c:v>70.793000000000006</c:v>
                </c:pt>
                <c:pt idx="56">
                  <c:v>65.212000000000003</c:v>
                </c:pt>
              </c:numCache>
            </c:numRef>
          </c:yVal>
          <c:smooth val="0"/>
        </c:ser>
        <c:ser>
          <c:idx val="3"/>
          <c:order val="3"/>
          <c:tx>
            <c:strRef>
              <c:f>Sheet1!$E$1</c:f>
              <c:strCache>
                <c:ptCount val="1"/>
                <c:pt idx="0">
                  <c:v> OKT3 (N=181)</c:v>
                </c:pt>
              </c:strCache>
            </c:strRef>
          </c:tx>
          <c:spPr>
            <a:ln w="41275">
              <a:solidFill>
                <a:srgbClr val="FFFF00"/>
              </a:solidFill>
            </a:ln>
          </c:spPr>
          <c:marker>
            <c:symbol val="none"/>
          </c:marker>
          <c:xVal>
            <c:numRef>
              <c:f>Sheet1!$A$2:$A$58</c:f>
              <c:numCache>
                <c:formatCode>General</c:formatCode>
                <c:ptCount val="57"/>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2</c:v>
                </c:pt>
                <c:pt idx="50">
                  <c:v>3</c:v>
                </c:pt>
                <c:pt idx="51">
                  <c:v>4</c:v>
                </c:pt>
                <c:pt idx="52">
                  <c:v>5</c:v>
                </c:pt>
                <c:pt idx="53">
                  <c:v>6</c:v>
                </c:pt>
                <c:pt idx="54">
                  <c:v>7</c:v>
                </c:pt>
                <c:pt idx="55">
                  <c:v>8</c:v>
                </c:pt>
                <c:pt idx="56">
                  <c:v>9</c:v>
                </c:pt>
              </c:numCache>
            </c:numRef>
          </c:xVal>
          <c:yVal>
            <c:numRef>
              <c:f>Sheet1!$E$2:$E$58</c:f>
              <c:numCache>
                <c:formatCode>General</c:formatCode>
                <c:ptCount val="57"/>
                <c:pt idx="0">
                  <c:v>100</c:v>
                </c:pt>
                <c:pt idx="1">
                  <c:v>100</c:v>
                </c:pt>
                <c:pt idx="2">
                  <c:v>100</c:v>
                </c:pt>
                <c:pt idx="3">
                  <c:v>100</c:v>
                </c:pt>
                <c:pt idx="4">
                  <c:v>100</c:v>
                </c:pt>
                <c:pt idx="5">
                  <c:v>99.447999999999993</c:v>
                </c:pt>
                <c:pt idx="6">
                  <c:v>99.447999999999993</c:v>
                </c:pt>
                <c:pt idx="7">
                  <c:v>99.447999999999993</c:v>
                </c:pt>
                <c:pt idx="8">
                  <c:v>99.447999999999993</c:v>
                </c:pt>
                <c:pt idx="9">
                  <c:v>99.447999999999993</c:v>
                </c:pt>
                <c:pt idx="10">
                  <c:v>98.894999999999996</c:v>
                </c:pt>
                <c:pt idx="11">
                  <c:v>98.894999999999996</c:v>
                </c:pt>
                <c:pt idx="12">
                  <c:v>98.894999999999996</c:v>
                </c:pt>
                <c:pt idx="13">
                  <c:v>98.894999999999996</c:v>
                </c:pt>
                <c:pt idx="14">
                  <c:v>98.343000000000004</c:v>
                </c:pt>
                <c:pt idx="15">
                  <c:v>98.343000000000004</c:v>
                </c:pt>
                <c:pt idx="16">
                  <c:v>98.343000000000004</c:v>
                </c:pt>
                <c:pt idx="17">
                  <c:v>97.79</c:v>
                </c:pt>
                <c:pt idx="18">
                  <c:v>97.79</c:v>
                </c:pt>
                <c:pt idx="19">
                  <c:v>97.79</c:v>
                </c:pt>
                <c:pt idx="20">
                  <c:v>97.79</c:v>
                </c:pt>
                <c:pt idx="21">
                  <c:v>97.79</c:v>
                </c:pt>
                <c:pt idx="22">
                  <c:v>97.79</c:v>
                </c:pt>
                <c:pt idx="23">
                  <c:v>97.238</c:v>
                </c:pt>
                <c:pt idx="24">
                  <c:v>97.238</c:v>
                </c:pt>
                <c:pt idx="25">
                  <c:v>97.238</c:v>
                </c:pt>
                <c:pt idx="26">
                  <c:v>97.238</c:v>
                </c:pt>
                <c:pt idx="27">
                  <c:v>97.238</c:v>
                </c:pt>
                <c:pt idx="28">
                  <c:v>97.238</c:v>
                </c:pt>
                <c:pt idx="29">
                  <c:v>96.682000000000002</c:v>
                </c:pt>
                <c:pt idx="30">
                  <c:v>96.682000000000002</c:v>
                </c:pt>
                <c:pt idx="31">
                  <c:v>96.126000000000005</c:v>
                </c:pt>
                <c:pt idx="32">
                  <c:v>95.570999999999998</c:v>
                </c:pt>
                <c:pt idx="33">
                  <c:v>95.570999999999998</c:v>
                </c:pt>
                <c:pt idx="34">
                  <c:v>95.570999999999998</c:v>
                </c:pt>
                <c:pt idx="35">
                  <c:v>95.015000000000001</c:v>
                </c:pt>
                <c:pt idx="36">
                  <c:v>95.015000000000001</c:v>
                </c:pt>
                <c:pt idx="37">
                  <c:v>95.015000000000001</c:v>
                </c:pt>
                <c:pt idx="38">
                  <c:v>95.015000000000001</c:v>
                </c:pt>
                <c:pt idx="39">
                  <c:v>95.015000000000001</c:v>
                </c:pt>
                <c:pt idx="40">
                  <c:v>93.903999999999996</c:v>
                </c:pt>
                <c:pt idx="41">
                  <c:v>93.903999999999996</c:v>
                </c:pt>
                <c:pt idx="42">
                  <c:v>93.903999999999996</c:v>
                </c:pt>
                <c:pt idx="43">
                  <c:v>93.903999999999996</c:v>
                </c:pt>
                <c:pt idx="44">
                  <c:v>93.903999999999996</c:v>
                </c:pt>
                <c:pt idx="45">
                  <c:v>93.903999999999996</c:v>
                </c:pt>
                <c:pt idx="46">
                  <c:v>93.903999999999996</c:v>
                </c:pt>
                <c:pt idx="47">
                  <c:v>93.903999999999996</c:v>
                </c:pt>
                <c:pt idx="48">
                  <c:v>93.344999999999999</c:v>
                </c:pt>
                <c:pt idx="49">
                  <c:v>88.266000000000005</c:v>
                </c:pt>
                <c:pt idx="50">
                  <c:v>85.418999999999997</c:v>
                </c:pt>
                <c:pt idx="51">
                  <c:v>84.28</c:v>
                </c:pt>
                <c:pt idx="52">
                  <c:v>82.536000000000001</c:v>
                </c:pt>
                <c:pt idx="53">
                  <c:v>78.754999999999995</c:v>
                </c:pt>
                <c:pt idx="54">
                  <c:v>76.7</c:v>
                </c:pt>
                <c:pt idx="55">
                  <c:v>73.203000000000003</c:v>
                </c:pt>
              </c:numCache>
            </c:numRef>
          </c:yVal>
          <c:smooth val="0"/>
        </c:ser>
        <c:dLbls>
          <c:showLegendKey val="0"/>
          <c:showVal val="0"/>
          <c:showCatName val="0"/>
          <c:showSerName val="0"/>
          <c:showPercent val="0"/>
          <c:showBubbleSize val="0"/>
        </c:dLbls>
        <c:axId val="518267488"/>
        <c:axId val="518267880"/>
      </c:scatterChart>
      <c:valAx>
        <c:axId val="518267488"/>
        <c:scaling>
          <c:orientation val="minMax"/>
          <c:max val="9"/>
          <c:min val="0"/>
        </c:scaling>
        <c:delete val="0"/>
        <c:axPos val="b"/>
        <c:title>
          <c:tx>
            <c:rich>
              <a:bodyPr/>
              <a:lstStyle/>
              <a:p>
                <a:pPr>
                  <a:defRPr sz="1700"/>
                </a:pPr>
                <a:r>
                  <a:rPr lang="en-US" sz="1700" dirty="0" smtClean="0"/>
                  <a:t>Years</a:t>
                </a:r>
                <a:endParaRPr lang="en-US" sz="1700" dirty="0"/>
              </a:p>
            </c:rich>
          </c:tx>
          <c:layout>
            <c:manualLayout>
              <c:xMode val="edge"/>
              <c:yMode val="edge"/>
              <c:x val="0.50039672925499701"/>
              <c:y val="0.92962992125984256"/>
            </c:manualLayout>
          </c:layout>
          <c:overlay val="0"/>
        </c:title>
        <c:numFmt formatCode="#,##0" sourceLinked="0"/>
        <c:majorTickMark val="out"/>
        <c:minorTickMark val="none"/>
        <c:tickLblPos val="nextTo"/>
        <c:txPr>
          <a:bodyPr rot="0"/>
          <a:lstStyle/>
          <a:p>
            <a:pPr>
              <a:defRPr sz="1500" b="1"/>
            </a:pPr>
            <a:endParaRPr lang="en-US"/>
          </a:p>
        </c:txPr>
        <c:crossAx val="518267880"/>
        <c:crosses val="autoZero"/>
        <c:crossBetween val="midCat"/>
        <c:majorUnit val="1"/>
      </c:valAx>
      <c:valAx>
        <c:axId val="518267880"/>
        <c:scaling>
          <c:orientation val="minMax"/>
          <c:max val="100"/>
          <c:min val="5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18267488"/>
        <c:crosses val="autoZero"/>
        <c:crossBetween val="midCat"/>
        <c:majorUnit val="10"/>
      </c:valAx>
      <c:spPr>
        <a:solidFill>
          <a:schemeClr val="bg2"/>
        </a:solidFill>
        <a:ln>
          <a:solidFill>
            <a:schemeClr val="tx1"/>
          </a:solidFill>
        </a:ln>
      </c:spPr>
    </c:plotArea>
    <c:legend>
      <c:legendPos val="r"/>
      <c:layout>
        <c:manualLayout>
          <c:xMode val="edge"/>
          <c:yMode val="edge"/>
          <c:x val="0.10882360858738811"/>
          <c:y val="0.65170559930008753"/>
          <c:w val="0.69308600847970925"/>
          <c:h val="0.15869794400699913"/>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68693039880118"/>
          <c:y val="3.6626238252476601E-2"/>
          <c:w val="0.88946347467936182"/>
          <c:h val="0.7464802713002483"/>
        </c:manualLayout>
      </c:layout>
      <c:barChart>
        <c:barDir val="col"/>
        <c:grouping val="clustered"/>
        <c:varyColors val="0"/>
        <c:ser>
          <c:idx val="0"/>
          <c:order val="0"/>
          <c:tx>
            <c:strRef>
              <c:f>Sheet1!$B$1</c:f>
              <c:strCache>
                <c:ptCount val="1"/>
                <c:pt idx="0">
                  <c:v>Year 1 (N=9,878)</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invertIfNegative val="0"/>
          <c:cat>
            <c:strRef>
              <c:f>Sheet1!$A$2:$A$7</c:f>
              <c:strCache>
                <c:ptCount val="6"/>
                <c:pt idx="0">
                  <c:v>Cyclosporine</c:v>
                </c:pt>
                <c:pt idx="1">
                  <c:v>Tacrolimus</c:v>
                </c:pt>
                <c:pt idx="2">
                  <c:v>Sirolimus/ Everolimus</c:v>
                </c:pt>
                <c:pt idx="3">
                  <c:v>MMF/MPA</c:v>
                </c:pt>
                <c:pt idx="4">
                  <c:v>Azathioprine</c:v>
                </c:pt>
                <c:pt idx="5">
                  <c:v>Prednisone</c:v>
                </c:pt>
              </c:strCache>
            </c:strRef>
          </c:cat>
          <c:val>
            <c:numRef>
              <c:f>Sheet1!$B$2:$B$7</c:f>
              <c:numCache>
                <c:formatCode>General</c:formatCode>
                <c:ptCount val="6"/>
                <c:pt idx="0">
                  <c:v>12.2089</c:v>
                </c:pt>
                <c:pt idx="1">
                  <c:v>84.784400000000005</c:v>
                </c:pt>
                <c:pt idx="2">
                  <c:v>8.2810000000000006</c:v>
                </c:pt>
                <c:pt idx="3">
                  <c:v>88.378200000000007</c:v>
                </c:pt>
                <c:pt idx="4">
                  <c:v>3.5634999999999999</c:v>
                </c:pt>
                <c:pt idx="5">
                  <c:v>79.125299999999996</c:v>
                </c:pt>
              </c:numCache>
            </c:numRef>
          </c:val>
        </c:ser>
        <c:ser>
          <c:idx val="1"/>
          <c:order val="1"/>
          <c:tx>
            <c:strRef>
              <c:f>Sheet1!$C$1</c:f>
              <c:strCache>
                <c:ptCount val="1"/>
                <c:pt idx="0">
                  <c:v>Year 5 (N=6,143)</c:v>
                </c:pt>
              </c:strCache>
            </c:strRef>
          </c:tx>
          <c:spPr>
            <a:gradFill>
              <a:gsLst>
                <a:gs pos="0">
                  <a:srgbClr val="00B050"/>
                </a:gs>
                <a:gs pos="50000">
                  <a:srgbClr val="00FF00"/>
                </a:gs>
                <a:gs pos="100000">
                  <a:srgbClr val="00B050"/>
                </a:gs>
              </a:gsLst>
              <a:lin ang="10800000" scaled="1"/>
            </a:gradFill>
            <a:ln>
              <a:solidFill>
                <a:schemeClr val="bg2"/>
              </a:solidFill>
            </a:ln>
          </c:spPr>
          <c:invertIfNegative val="0"/>
          <c:cat>
            <c:strRef>
              <c:f>Sheet1!$A$2:$A$7</c:f>
              <c:strCache>
                <c:ptCount val="6"/>
                <c:pt idx="0">
                  <c:v>Cyclosporine</c:v>
                </c:pt>
                <c:pt idx="1">
                  <c:v>Tacrolimus</c:v>
                </c:pt>
                <c:pt idx="2">
                  <c:v>Sirolimus/ Everolimus</c:v>
                </c:pt>
                <c:pt idx="3">
                  <c:v>MMF/MPA</c:v>
                </c:pt>
                <c:pt idx="4">
                  <c:v>Azathioprine</c:v>
                </c:pt>
                <c:pt idx="5">
                  <c:v>Prednisone</c:v>
                </c:pt>
              </c:strCache>
            </c:strRef>
          </c:cat>
          <c:val>
            <c:numRef>
              <c:f>Sheet1!$C$2:$C$7</c:f>
              <c:numCache>
                <c:formatCode>General</c:formatCode>
                <c:ptCount val="6"/>
                <c:pt idx="0">
                  <c:v>24.6297</c:v>
                </c:pt>
                <c:pt idx="1">
                  <c:v>69.640199999999993</c:v>
                </c:pt>
                <c:pt idx="2">
                  <c:v>18.834399999999999</c:v>
                </c:pt>
                <c:pt idx="3">
                  <c:v>77.681899999999999</c:v>
                </c:pt>
                <c:pt idx="4">
                  <c:v>5.5510000000000002</c:v>
                </c:pt>
                <c:pt idx="5">
                  <c:v>47.582599999999999</c:v>
                </c:pt>
              </c:numCache>
            </c:numRef>
          </c:val>
        </c:ser>
        <c:dLbls>
          <c:showLegendKey val="0"/>
          <c:showVal val="0"/>
          <c:showCatName val="0"/>
          <c:showSerName val="0"/>
          <c:showPercent val="0"/>
          <c:showBubbleSize val="0"/>
        </c:dLbls>
        <c:gapWidth val="35"/>
        <c:axId val="518268664"/>
        <c:axId val="518269056"/>
      </c:barChart>
      <c:catAx>
        <c:axId val="518268664"/>
        <c:scaling>
          <c:orientation val="minMax"/>
        </c:scaling>
        <c:delete val="0"/>
        <c:axPos val="b"/>
        <c:numFmt formatCode="General" sourceLinked="1"/>
        <c:majorTickMark val="out"/>
        <c:minorTickMark val="none"/>
        <c:tickLblPos val="nextTo"/>
        <c:txPr>
          <a:bodyPr rot="0"/>
          <a:lstStyle/>
          <a:p>
            <a:pPr>
              <a:defRPr sz="1500" b="1"/>
            </a:pPr>
            <a:endParaRPr lang="en-US"/>
          </a:p>
        </c:txPr>
        <c:crossAx val="518269056"/>
        <c:crosses val="autoZero"/>
        <c:auto val="1"/>
        <c:lblAlgn val="ctr"/>
        <c:lblOffset val="100"/>
        <c:tickLblSkip val="1"/>
        <c:noMultiLvlLbl val="0"/>
      </c:catAx>
      <c:valAx>
        <c:axId val="518269056"/>
        <c:scaling>
          <c:orientation val="minMax"/>
          <c:max val="100"/>
        </c:scaling>
        <c:delete val="0"/>
        <c:axPos val="l"/>
        <c:majorGridlines>
          <c:spPr>
            <a:ln>
              <a:prstDash val="sysDash"/>
            </a:ln>
          </c:spPr>
        </c:majorGridlines>
        <c:title>
          <c:tx>
            <c:rich>
              <a:bodyPr rot="-5400000" vert="horz"/>
              <a:lstStyle/>
              <a:p>
                <a:pPr>
                  <a:defRPr sz="1700"/>
                </a:pPr>
                <a:r>
                  <a:rPr lang="en-US" sz="1700" dirty="0" smtClean="0"/>
                  <a:t>% of Patients</a:t>
                </a:r>
                <a:endParaRPr lang="en-US" sz="1700" dirty="0"/>
              </a:p>
            </c:rich>
          </c:tx>
          <c:layout>
            <c:manualLayout>
              <c:xMode val="edge"/>
              <c:yMode val="edge"/>
              <c:x val="1.992704745029749E-2"/>
              <c:y val="0.26192393825967608"/>
            </c:manualLayout>
          </c:layout>
          <c:overlay val="0"/>
        </c:title>
        <c:numFmt formatCode="General" sourceLinked="1"/>
        <c:majorTickMark val="out"/>
        <c:minorTickMark val="none"/>
        <c:tickLblPos val="nextTo"/>
        <c:txPr>
          <a:bodyPr/>
          <a:lstStyle/>
          <a:p>
            <a:pPr>
              <a:defRPr sz="1500" b="1"/>
            </a:pPr>
            <a:endParaRPr lang="en-US"/>
          </a:p>
        </c:txPr>
        <c:crossAx val="518268664"/>
        <c:crosses val="autoZero"/>
        <c:crossBetween val="between"/>
        <c:majorUnit val="20"/>
      </c:valAx>
      <c:spPr>
        <a:solidFill>
          <a:schemeClr val="bg2"/>
        </a:solidFill>
        <a:ln>
          <a:solidFill>
            <a:schemeClr val="tx1"/>
          </a:solidFill>
        </a:ln>
      </c:spPr>
    </c:plotArea>
    <c:legend>
      <c:legendPos val="r"/>
      <c:layout>
        <c:manualLayout>
          <c:xMode val="edge"/>
          <c:yMode val="edge"/>
          <c:x val="0.10544510553074102"/>
          <c:y val="4.6681560202595646E-2"/>
          <c:w val="0.40190987186037452"/>
          <c:h val="8.1313010106746797E-2"/>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72449411565486"/>
          <c:y val="0.1936759671345388"/>
          <c:w val="0.40533083566167133"/>
          <c:h val="0.54631547415268744"/>
        </c:manualLayout>
      </c:layout>
      <c:pieChart>
        <c:varyColors val="1"/>
        <c:ser>
          <c:idx val="0"/>
          <c:order val="0"/>
          <c:tx>
            <c:strRef>
              <c:f>Sheet1!$B$1</c:f>
              <c:strCache>
                <c:ptCount val="1"/>
                <c:pt idx="0">
                  <c:v>%</c:v>
                </c:pt>
              </c:strCache>
            </c:strRef>
          </c:tx>
          <c:spPr>
            <a:ln>
              <a:solidFill>
                <a:srgbClr val="000000"/>
              </a:solidFill>
            </a:ln>
          </c:spPr>
          <c:dPt>
            <c:idx val="0"/>
            <c:bubble3D val="0"/>
            <c:spPr>
              <a:solidFill>
                <a:srgbClr val="FFFF00"/>
              </a:solidFill>
              <a:ln>
                <a:solidFill>
                  <a:srgbClr val="000000"/>
                </a:solidFill>
              </a:ln>
            </c:spPr>
          </c:dPt>
          <c:dPt>
            <c:idx val="1"/>
            <c:bubble3D val="0"/>
            <c:spPr>
              <a:solidFill>
                <a:schemeClr val="bg1">
                  <a:lumMod val="50000"/>
                  <a:lumOff val="50000"/>
                </a:schemeClr>
              </a:solidFill>
              <a:ln>
                <a:solidFill>
                  <a:srgbClr val="000000"/>
                </a:solidFill>
              </a:ln>
            </c:spPr>
          </c:dPt>
          <c:dPt>
            <c:idx val="2"/>
            <c:bubble3D val="0"/>
            <c:spPr>
              <a:solidFill>
                <a:srgbClr val="00FF00"/>
              </a:solidFill>
              <a:ln>
                <a:solidFill>
                  <a:srgbClr val="000000"/>
                </a:solidFill>
              </a:ln>
            </c:spPr>
          </c:dPt>
          <c:dPt>
            <c:idx val="3"/>
            <c:bubble3D val="0"/>
            <c:spPr>
              <a:solidFill>
                <a:srgbClr val="FF0000"/>
              </a:solidFill>
              <a:ln>
                <a:solidFill>
                  <a:srgbClr val="000000"/>
                </a:solidFill>
              </a:ln>
            </c:spPr>
          </c:dPt>
          <c:dPt>
            <c:idx val="4"/>
            <c:bubble3D val="0"/>
            <c:spPr>
              <a:solidFill>
                <a:srgbClr val="00FFFF"/>
              </a:solidFill>
              <a:ln>
                <a:solidFill>
                  <a:srgbClr val="000000"/>
                </a:solidFill>
              </a:ln>
            </c:spPr>
          </c:dPt>
          <c:dPt>
            <c:idx val="5"/>
            <c:bubble3D val="0"/>
            <c:spPr>
              <a:solidFill>
                <a:srgbClr val="FF00FF"/>
              </a:solidFill>
              <a:ln>
                <a:solidFill>
                  <a:srgbClr val="000000"/>
                </a:solidFill>
              </a:ln>
            </c:spPr>
          </c:dPt>
          <c:dPt>
            <c:idx val="6"/>
            <c:bubble3D val="0"/>
            <c:spPr>
              <a:solidFill>
                <a:srgbClr val="00FFFF"/>
              </a:solidFill>
              <a:ln>
                <a:solidFill>
                  <a:srgbClr val="000000"/>
                </a:solidFill>
              </a:ln>
            </c:spPr>
          </c:dPt>
          <c:dLbls>
            <c:dLbl>
              <c:idx val="0"/>
              <c:layout>
                <c:manualLayout>
                  <c:x val="-0.30376344086021506"/>
                  <c:y val="-2.8985507246376812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1"/>
              <c:layout>
                <c:manualLayout>
                  <c:x val="0"/>
                  <c:y val="3.5087719298245591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2"/>
              <c:layout>
                <c:manualLayout>
                  <c:x val="2.7777777777779639E-3"/>
                  <c:y val="-6.4327485380117039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3"/>
              <c:layout>
                <c:manualLayout>
                  <c:x val="-8.0645161290322578E-3"/>
                  <c:y val="-1.8115942028985508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4"/>
              <c:layout>
                <c:manualLayout>
                  <c:x val="7.3530183727034118E-3"/>
                  <c:y val="-9.3567251461988327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5"/>
              <c:layout>
                <c:manualLayout>
                  <c:x val="2.9569892473118281E-2"/>
                  <c:y val="3.2608695652173912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numFmt formatCode="0%" sourceLinked="0"/>
            <c:spPr>
              <a:noFill/>
              <a:ln>
                <a:noFill/>
              </a:ln>
              <a:effectLst/>
            </c:spPr>
            <c:txPr>
              <a:bodyPr/>
              <a:lstStyle/>
              <a:p>
                <a:pPr>
                  <a:defRPr sz="1300" b="1"/>
                </a:pPr>
                <a:endParaRPr lang="en-US"/>
              </a:p>
            </c:txPr>
            <c:dLblPos val="outEnd"/>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Sheet1!$A$2:$A$7</c:f>
              <c:strCache>
                <c:ptCount val="6"/>
                <c:pt idx="0">
                  <c:v>Myopathy</c:v>
                </c:pt>
                <c:pt idx="1">
                  <c:v>Congenital</c:v>
                </c:pt>
                <c:pt idx="2">
                  <c:v>Retx</c:v>
                </c:pt>
                <c:pt idx="3">
                  <c:v>CAD</c:v>
                </c:pt>
                <c:pt idx="4">
                  <c:v>Other</c:v>
                </c:pt>
                <c:pt idx="5">
                  <c:v>Valvular</c:v>
                </c:pt>
              </c:strCache>
            </c:strRef>
          </c:cat>
          <c:val>
            <c:numRef>
              <c:f>Sheet1!$B$2:$B$7</c:f>
              <c:numCache>
                <c:formatCode>0.00%</c:formatCode>
                <c:ptCount val="6"/>
                <c:pt idx="0">
                  <c:v>0.58374000000000004</c:v>
                </c:pt>
                <c:pt idx="1">
                  <c:v>3.9E-2</c:v>
                </c:pt>
                <c:pt idx="2">
                  <c:v>1.1952000000000001E-2</c:v>
                </c:pt>
                <c:pt idx="3">
                  <c:v>0.32190999999999997</c:v>
                </c:pt>
                <c:pt idx="4">
                  <c:v>5.032E-3</c:v>
                </c:pt>
                <c:pt idx="5">
                  <c:v>3.8371000000000002E-2</c:v>
                </c:pt>
              </c:numCache>
            </c:numRef>
          </c:val>
        </c:ser>
        <c:dLbls>
          <c:showLegendKey val="0"/>
          <c:showVal val="0"/>
          <c:showCatName val="0"/>
          <c:showSerName val="0"/>
          <c:showPercent val="0"/>
          <c:showBubbleSize val="0"/>
          <c:showLeaderLines val="1"/>
        </c:dLbls>
        <c:firstSliceAng val="70"/>
      </c:pieChart>
      <c:spPr>
        <a:noFill/>
        <a:ln w="25400">
          <a:no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6816982140976"/>
          <c:y val="0.11330193427217213"/>
          <c:w val="0.88209416325202572"/>
          <c:h val="0.70966414055750981"/>
        </c:manualLayout>
      </c:layout>
      <c:barChart>
        <c:barDir val="col"/>
        <c:grouping val="clustered"/>
        <c:varyColors val="0"/>
        <c:ser>
          <c:idx val="0"/>
          <c:order val="0"/>
          <c:tx>
            <c:strRef>
              <c:f>Sheet1!$B$1</c:f>
              <c:strCache>
                <c:ptCount val="1"/>
                <c:pt idx="0">
                  <c:v>2004 (N=1,615)</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chemeClr val="bg2"/>
              </a:solidFill>
            </a:ln>
          </c:spPr>
          <c:invertIfNegative val="0"/>
          <c:cat>
            <c:strRef>
              <c:f>Sheet1!$A$2:$A$7</c:f>
              <c:strCache>
                <c:ptCount val="6"/>
                <c:pt idx="0">
                  <c:v>Cyclosporine</c:v>
                </c:pt>
                <c:pt idx="1">
                  <c:v>Tacrolimus</c:v>
                </c:pt>
                <c:pt idx="2">
                  <c:v>Sirolimus/ Everolimus</c:v>
                </c:pt>
                <c:pt idx="3">
                  <c:v>MMF/MPA</c:v>
                </c:pt>
                <c:pt idx="4">
                  <c:v>Azathioprine</c:v>
                </c:pt>
                <c:pt idx="5">
                  <c:v>Prednisone</c:v>
                </c:pt>
              </c:strCache>
            </c:strRef>
          </c:cat>
          <c:val>
            <c:numRef>
              <c:f>Sheet1!$B$2:$B$7</c:f>
              <c:numCache>
                <c:formatCode>General</c:formatCode>
                <c:ptCount val="6"/>
                <c:pt idx="0">
                  <c:v>47.430300000000003</c:v>
                </c:pt>
                <c:pt idx="1">
                  <c:v>50.897799999999997</c:v>
                </c:pt>
                <c:pt idx="2">
                  <c:v>15.727600000000001</c:v>
                </c:pt>
                <c:pt idx="3">
                  <c:v>82.1053</c:v>
                </c:pt>
                <c:pt idx="4">
                  <c:v>6.8110999999999997</c:v>
                </c:pt>
                <c:pt idx="5">
                  <c:v>85.139300000000006</c:v>
                </c:pt>
              </c:numCache>
            </c:numRef>
          </c:val>
        </c:ser>
        <c:ser>
          <c:idx val="1"/>
          <c:order val="1"/>
          <c:tx>
            <c:strRef>
              <c:f>Sheet1!$C$1</c:f>
              <c:strCache>
                <c:ptCount val="1"/>
                <c:pt idx="0">
                  <c:v>2009 (N=1,632)</c:v>
                </c:pt>
              </c:strCache>
            </c:strRef>
          </c:tx>
          <c:spPr>
            <a:gradFill>
              <a:gsLst>
                <a:gs pos="0">
                  <a:srgbClr val="C00000"/>
                </a:gs>
                <a:gs pos="50000">
                  <a:srgbClr val="FF0000"/>
                </a:gs>
                <a:gs pos="100000">
                  <a:srgbClr val="C00000"/>
                </a:gs>
              </a:gsLst>
              <a:lin ang="10800000" scaled="1"/>
            </a:gradFill>
            <a:ln>
              <a:solidFill>
                <a:schemeClr val="bg2"/>
              </a:solidFill>
            </a:ln>
          </c:spPr>
          <c:invertIfNegative val="0"/>
          <c:cat>
            <c:strRef>
              <c:f>Sheet1!$A$2:$A$7</c:f>
              <c:strCache>
                <c:ptCount val="6"/>
                <c:pt idx="0">
                  <c:v>Cyclosporine</c:v>
                </c:pt>
                <c:pt idx="1">
                  <c:v>Tacrolimus</c:v>
                </c:pt>
                <c:pt idx="2">
                  <c:v>Sirolimus/ Everolimus</c:v>
                </c:pt>
                <c:pt idx="3">
                  <c:v>MMF/MPA</c:v>
                </c:pt>
                <c:pt idx="4">
                  <c:v>Azathioprine</c:v>
                </c:pt>
                <c:pt idx="5">
                  <c:v>Prednisone</c:v>
                </c:pt>
              </c:strCache>
            </c:strRef>
          </c:cat>
          <c:val>
            <c:numRef>
              <c:f>Sheet1!$C$2:$C$7</c:f>
              <c:numCache>
                <c:formatCode>General</c:formatCode>
                <c:ptCount val="6"/>
                <c:pt idx="0">
                  <c:v>22.242599999999999</c:v>
                </c:pt>
                <c:pt idx="1">
                  <c:v>72.855400000000003</c:v>
                </c:pt>
                <c:pt idx="2">
                  <c:v>9.0074000000000005</c:v>
                </c:pt>
                <c:pt idx="3">
                  <c:v>84.007400000000004</c:v>
                </c:pt>
                <c:pt idx="4">
                  <c:v>4.2892000000000001</c:v>
                </c:pt>
                <c:pt idx="5">
                  <c:v>81.004900000000006</c:v>
                </c:pt>
              </c:numCache>
            </c:numRef>
          </c:val>
        </c:ser>
        <c:ser>
          <c:idx val="2"/>
          <c:order val="2"/>
          <c:tx>
            <c:strRef>
              <c:f>Sheet1!$D$1</c:f>
              <c:strCache>
                <c:ptCount val="1"/>
                <c:pt idx="0">
                  <c:v>1/2014-6/2014 (N=981)</c:v>
                </c:pt>
              </c:strCache>
            </c:strRef>
          </c:tx>
          <c:spPr>
            <a:gradFill>
              <a:gsLst>
                <a:gs pos="0">
                  <a:srgbClr val="B8B400"/>
                </a:gs>
                <a:gs pos="50000">
                  <a:srgbClr val="FFFF00"/>
                </a:gs>
                <a:gs pos="100000">
                  <a:srgbClr val="B8B400"/>
                </a:gs>
              </a:gsLst>
              <a:lin ang="10800000" scaled="1"/>
            </a:gradFill>
            <a:ln>
              <a:solidFill>
                <a:srgbClr val="000000"/>
              </a:solidFill>
            </a:ln>
          </c:spPr>
          <c:invertIfNegative val="0"/>
          <c:cat>
            <c:strRef>
              <c:f>Sheet1!$A$2:$A$7</c:f>
              <c:strCache>
                <c:ptCount val="6"/>
                <c:pt idx="0">
                  <c:v>Cyclosporine</c:v>
                </c:pt>
                <c:pt idx="1">
                  <c:v>Tacrolimus</c:v>
                </c:pt>
                <c:pt idx="2">
                  <c:v>Sirolimus/ Everolimus</c:v>
                </c:pt>
                <c:pt idx="3">
                  <c:v>MMF/MPA</c:v>
                </c:pt>
                <c:pt idx="4">
                  <c:v>Azathioprine</c:v>
                </c:pt>
                <c:pt idx="5">
                  <c:v>Prednisone</c:v>
                </c:pt>
              </c:strCache>
            </c:strRef>
          </c:cat>
          <c:val>
            <c:numRef>
              <c:f>Sheet1!$D$2:$D$7</c:f>
              <c:numCache>
                <c:formatCode>General</c:formatCode>
                <c:ptCount val="6"/>
                <c:pt idx="0">
                  <c:v>5.4027000000000003</c:v>
                </c:pt>
                <c:pt idx="1">
                  <c:v>92.558599999999998</c:v>
                </c:pt>
                <c:pt idx="2">
                  <c:v>8.5626999999999995</c:v>
                </c:pt>
                <c:pt idx="3">
                  <c:v>90.316000000000003</c:v>
                </c:pt>
                <c:pt idx="4">
                  <c:v>3.4659</c:v>
                </c:pt>
                <c:pt idx="5">
                  <c:v>81.345600000000005</c:v>
                </c:pt>
              </c:numCache>
            </c:numRef>
          </c:val>
        </c:ser>
        <c:dLbls>
          <c:showLegendKey val="0"/>
          <c:showVal val="0"/>
          <c:showCatName val="0"/>
          <c:showSerName val="0"/>
          <c:showPercent val="0"/>
          <c:showBubbleSize val="0"/>
        </c:dLbls>
        <c:gapWidth val="35"/>
        <c:axId val="611994248"/>
        <c:axId val="611994640"/>
      </c:barChart>
      <c:catAx>
        <c:axId val="611994248"/>
        <c:scaling>
          <c:orientation val="minMax"/>
        </c:scaling>
        <c:delete val="0"/>
        <c:axPos val="b"/>
        <c:numFmt formatCode="General" sourceLinked="1"/>
        <c:majorTickMark val="out"/>
        <c:minorTickMark val="none"/>
        <c:tickLblPos val="nextTo"/>
        <c:txPr>
          <a:bodyPr rot="0"/>
          <a:lstStyle/>
          <a:p>
            <a:pPr>
              <a:defRPr sz="1500" b="1"/>
            </a:pPr>
            <a:endParaRPr lang="en-US"/>
          </a:p>
        </c:txPr>
        <c:crossAx val="611994640"/>
        <c:crosses val="autoZero"/>
        <c:auto val="1"/>
        <c:lblAlgn val="ctr"/>
        <c:lblOffset val="100"/>
        <c:tickLblSkip val="1"/>
        <c:noMultiLvlLbl val="0"/>
      </c:catAx>
      <c:valAx>
        <c:axId val="611994640"/>
        <c:scaling>
          <c:orientation val="minMax"/>
          <c:max val="100"/>
          <c:min val="0"/>
        </c:scaling>
        <c:delete val="0"/>
        <c:axPos val="l"/>
        <c:majorGridlines>
          <c:spPr>
            <a:ln>
              <a:prstDash val="sysDash"/>
            </a:ln>
          </c:spPr>
        </c:majorGridlines>
        <c:title>
          <c:tx>
            <c:rich>
              <a:bodyPr rot="-5400000" vert="horz"/>
              <a:lstStyle/>
              <a:p>
                <a:pPr>
                  <a:defRPr sz="1700"/>
                </a:pPr>
                <a:r>
                  <a:rPr lang="en-US" sz="1700" dirty="0" smtClean="0"/>
                  <a:t>% of Patients</a:t>
                </a:r>
                <a:endParaRPr lang="en-US" sz="1700" dirty="0"/>
              </a:p>
            </c:rich>
          </c:tx>
          <c:layout>
            <c:manualLayout>
              <c:xMode val="edge"/>
              <c:yMode val="edge"/>
              <c:x val="1.987328914399129E-2"/>
              <c:y val="0.28695064816104437"/>
            </c:manualLayout>
          </c:layout>
          <c:overlay val="0"/>
        </c:title>
        <c:numFmt formatCode="General" sourceLinked="1"/>
        <c:majorTickMark val="out"/>
        <c:minorTickMark val="none"/>
        <c:tickLblPos val="nextTo"/>
        <c:txPr>
          <a:bodyPr/>
          <a:lstStyle/>
          <a:p>
            <a:pPr>
              <a:defRPr sz="1500" b="1"/>
            </a:pPr>
            <a:endParaRPr lang="en-US"/>
          </a:p>
        </c:txPr>
        <c:crossAx val="611994248"/>
        <c:crosses val="autoZero"/>
        <c:crossBetween val="between"/>
        <c:majorUnit val="20"/>
      </c:valAx>
      <c:spPr>
        <a:solidFill>
          <a:schemeClr val="bg2"/>
        </a:solidFill>
        <a:ln>
          <a:solidFill>
            <a:schemeClr val="tx1"/>
          </a:solidFill>
        </a:ln>
      </c:spPr>
    </c:plotArea>
    <c:legend>
      <c:legendPos val="r"/>
      <c:layout>
        <c:manualLayout>
          <c:xMode val="edge"/>
          <c:yMode val="edge"/>
          <c:x val="0.10125354575930862"/>
          <c:y val="1.6373879989139712E-2"/>
          <c:w val="0.882128905401803"/>
          <c:h val="8.2584671937630263E-2"/>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11039325212554"/>
          <c:y val="2.4784369626210612E-2"/>
          <c:w val="0.88580411422931105"/>
          <c:h val="0.8929937098379801"/>
        </c:manualLayout>
      </c:layout>
      <c:barChart>
        <c:barDir val="col"/>
        <c:grouping val="percentStacked"/>
        <c:varyColors val="0"/>
        <c:ser>
          <c:idx val="0"/>
          <c:order val="0"/>
          <c:tx>
            <c:strRef>
              <c:f>Sheet1!$A$2</c:f>
              <c:strCache>
                <c:ptCount val="1"/>
                <c:pt idx="0">
                  <c:v>Cyclosporine + AZA</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dLbls>
            <c:dLbl>
              <c:idx val="0"/>
              <c:layout>
                <c:manualLayout>
                  <c:x val="-1.4492753623188421E-3"/>
                  <c:y val="7.4896419197603037E-2"/>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1"/>
              <c:layout>
                <c:manualLayout>
                  <c:x val="4.3478260869565313E-3"/>
                  <c:y val="6.3587364079490061E-2"/>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2"/>
              <c:layout>
                <c:manualLayout>
                  <c:x val="0"/>
                  <c:y val="0.23129209484408308"/>
                </c:manualLayout>
              </c:layout>
              <c:dLblPos val="ctr"/>
              <c:showLegendKey val="0"/>
              <c:showVal val="0"/>
              <c:showCatName val="1"/>
              <c:showSerName val="0"/>
              <c:showPercent val="0"/>
              <c:showBubbleSize val="0"/>
              <c:extLst>
                <c:ext xmlns:c15="http://schemas.microsoft.com/office/drawing/2012/chart" uri="{CE6537A1-D6FC-4f65-9D91-7224C49458BB}"/>
              </c:extLst>
            </c:dLbl>
            <c:spPr>
              <a:noFill/>
              <a:ln>
                <a:noFill/>
              </a:ln>
              <a:effectLst/>
            </c:spPr>
            <c:txPr>
              <a:bodyPr/>
              <a:lstStyle/>
              <a:p>
                <a:pPr>
                  <a:defRPr sz="1500" b="1"/>
                </a:pPr>
                <a:endParaRPr lang="en-US"/>
              </a:p>
            </c:txPr>
            <c:dLblPos val="inBase"/>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Year 1 (N=7,141)</c:v>
                </c:pt>
                <c:pt idx="1">
                  <c:v>Year 5 (N=7,141)</c:v>
                </c:pt>
                <c:pt idx="2">
                  <c:v>Column2</c:v>
                </c:pt>
                <c:pt idx="3">
                  <c:v>Column3</c:v>
                </c:pt>
              </c:strCache>
            </c:strRef>
          </c:cat>
          <c:val>
            <c:numRef>
              <c:f>Sheet1!$B$2:$E$2</c:f>
              <c:numCache>
                <c:formatCode>General</c:formatCode>
                <c:ptCount val="4"/>
                <c:pt idx="0">
                  <c:v>107</c:v>
                </c:pt>
                <c:pt idx="1">
                  <c:v>81</c:v>
                </c:pt>
              </c:numCache>
            </c:numRef>
          </c:val>
        </c:ser>
        <c:ser>
          <c:idx val="1"/>
          <c:order val="1"/>
          <c:tx>
            <c:strRef>
              <c:f>Sheet1!$A$3</c:f>
              <c:strCache>
                <c:ptCount val="1"/>
                <c:pt idx="0">
                  <c:v>Cyclosporine + MMF/MPA</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invertIfNegative val="0"/>
          <c:cat>
            <c:strRef>
              <c:f>Sheet1!$B$1:$E$1</c:f>
              <c:strCache>
                <c:ptCount val="4"/>
                <c:pt idx="0">
                  <c:v>Year 1 (N=7,141)</c:v>
                </c:pt>
                <c:pt idx="1">
                  <c:v>Year 5 (N=7,141)</c:v>
                </c:pt>
                <c:pt idx="2">
                  <c:v>Column2</c:v>
                </c:pt>
                <c:pt idx="3">
                  <c:v>Column3</c:v>
                </c:pt>
              </c:strCache>
            </c:strRef>
          </c:cat>
          <c:val>
            <c:numRef>
              <c:f>Sheet1!$B$3:$E$3</c:f>
              <c:numCache>
                <c:formatCode>General</c:formatCode>
                <c:ptCount val="4"/>
                <c:pt idx="0">
                  <c:v>1877</c:v>
                </c:pt>
                <c:pt idx="1">
                  <c:v>1399</c:v>
                </c:pt>
              </c:numCache>
            </c:numRef>
          </c:val>
        </c:ser>
        <c:ser>
          <c:idx val="2"/>
          <c:order val="2"/>
          <c:tx>
            <c:strRef>
              <c:f>Sheet1!$A$4</c:f>
              <c:strCache>
                <c:ptCount val="1"/>
                <c:pt idx="0">
                  <c:v>Tacrolimus + AZA</c:v>
                </c:pt>
              </c:strCache>
            </c:strRef>
          </c:tx>
          <c:spPr>
            <a:gradFill flip="none" rotWithShape="1">
              <a:gsLst>
                <a:gs pos="0">
                  <a:srgbClr val="969696"/>
                </a:gs>
                <a:gs pos="50000">
                  <a:schemeClr val="tx1"/>
                </a:gs>
                <a:gs pos="100000">
                  <a:srgbClr val="808080"/>
                </a:gs>
              </a:gsLst>
              <a:lin ang="10800000" scaled="1"/>
              <a:tileRect/>
            </a:gradFill>
            <a:ln>
              <a:solidFill>
                <a:srgbClr val="000000"/>
              </a:solidFill>
            </a:ln>
          </c:spPr>
          <c:invertIfNegative val="0"/>
          <c:cat>
            <c:strRef>
              <c:f>Sheet1!$B$1:$E$1</c:f>
              <c:strCache>
                <c:ptCount val="4"/>
                <c:pt idx="0">
                  <c:v>Year 1 (N=7,141)</c:v>
                </c:pt>
                <c:pt idx="1">
                  <c:v>Year 5 (N=7,141)</c:v>
                </c:pt>
                <c:pt idx="2">
                  <c:v>Column2</c:v>
                </c:pt>
                <c:pt idx="3">
                  <c:v>Column3</c:v>
                </c:pt>
              </c:strCache>
            </c:strRef>
          </c:cat>
          <c:val>
            <c:numRef>
              <c:f>Sheet1!$B$4:$E$4</c:f>
              <c:numCache>
                <c:formatCode>General</c:formatCode>
                <c:ptCount val="4"/>
                <c:pt idx="0">
                  <c:v>160</c:v>
                </c:pt>
                <c:pt idx="1">
                  <c:v>271</c:v>
                </c:pt>
              </c:numCache>
            </c:numRef>
          </c:val>
        </c:ser>
        <c:ser>
          <c:idx val="3"/>
          <c:order val="3"/>
          <c:tx>
            <c:strRef>
              <c:f>Sheet1!$A$5</c:f>
              <c:strCache>
                <c:ptCount val="1"/>
                <c:pt idx="0">
                  <c:v>Tacrolimus + MMF/MPA</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chemeClr val="bg2"/>
              </a:solidFill>
            </a:ln>
          </c:spPr>
          <c:invertIfNegative val="0"/>
          <c:cat>
            <c:strRef>
              <c:f>Sheet1!$B$1:$E$1</c:f>
              <c:strCache>
                <c:ptCount val="4"/>
                <c:pt idx="0">
                  <c:v>Year 1 (N=7,141)</c:v>
                </c:pt>
                <c:pt idx="1">
                  <c:v>Year 5 (N=7,141)</c:v>
                </c:pt>
                <c:pt idx="2">
                  <c:v>Column2</c:v>
                </c:pt>
                <c:pt idx="3">
                  <c:v>Column3</c:v>
                </c:pt>
              </c:strCache>
            </c:strRef>
          </c:cat>
          <c:val>
            <c:numRef>
              <c:f>Sheet1!$B$5:$E$5</c:f>
              <c:numCache>
                <c:formatCode>General</c:formatCode>
                <c:ptCount val="4"/>
                <c:pt idx="0">
                  <c:v>3735</c:v>
                </c:pt>
                <c:pt idx="1">
                  <c:v>3420</c:v>
                </c:pt>
              </c:numCache>
            </c:numRef>
          </c:val>
        </c:ser>
        <c:ser>
          <c:idx val="4"/>
          <c:order val="4"/>
          <c:tx>
            <c:strRef>
              <c:f>Sheet1!$A$6</c:f>
              <c:strCache>
                <c:ptCount val="1"/>
                <c:pt idx="0">
                  <c:v>Sirolimus/Everolimus + calcineurin</c:v>
                </c:pt>
              </c:strCache>
            </c:strRef>
          </c:tx>
          <c:spPr>
            <a:gradFill flip="none" rotWithShape="1">
              <a:gsLst>
                <a:gs pos="0">
                  <a:srgbClr val="CC6600"/>
                </a:gs>
                <a:gs pos="50000">
                  <a:srgbClr val="FFC000"/>
                </a:gs>
                <a:gs pos="100000">
                  <a:srgbClr val="CC6600"/>
                </a:gs>
              </a:gsLst>
              <a:lin ang="10800000" scaled="1"/>
              <a:tileRect/>
            </a:gradFill>
            <a:ln>
              <a:solidFill>
                <a:srgbClr val="000000"/>
              </a:solidFill>
            </a:ln>
          </c:spPr>
          <c:invertIfNegative val="0"/>
          <c:cat>
            <c:strRef>
              <c:f>Sheet1!$B$1:$E$1</c:f>
              <c:strCache>
                <c:ptCount val="4"/>
                <c:pt idx="0">
                  <c:v>Year 1 (N=7,141)</c:v>
                </c:pt>
                <c:pt idx="1">
                  <c:v>Year 5 (N=7,141)</c:v>
                </c:pt>
                <c:pt idx="2">
                  <c:v>Column2</c:v>
                </c:pt>
                <c:pt idx="3">
                  <c:v>Column3</c:v>
                </c:pt>
              </c:strCache>
            </c:strRef>
          </c:cat>
          <c:val>
            <c:numRef>
              <c:f>Sheet1!$B$6:$E$6</c:f>
              <c:numCache>
                <c:formatCode>General</c:formatCode>
                <c:ptCount val="4"/>
                <c:pt idx="0">
                  <c:v>255</c:v>
                </c:pt>
                <c:pt idx="1">
                  <c:v>628</c:v>
                </c:pt>
              </c:numCache>
            </c:numRef>
          </c:val>
        </c:ser>
        <c:ser>
          <c:idx val="5"/>
          <c:order val="5"/>
          <c:tx>
            <c:strRef>
              <c:f>Sheet1!$A$7</c:f>
              <c:strCache>
                <c:ptCount val="1"/>
                <c:pt idx="0">
                  <c:v>Sirolimus/Everolimus + cellcycle</c:v>
                </c:pt>
              </c:strCache>
            </c:strRef>
          </c:tx>
          <c:spPr>
            <a:gradFill>
              <a:gsLst>
                <a:gs pos="0">
                  <a:srgbClr val="008080"/>
                </a:gs>
                <a:gs pos="50000">
                  <a:srgbClr val="66FFFF"/>
                </a:gs>
                <a:gs pos="100000">
                  <a:srgbClr val="008080"/>
                </a:gs>
              </a:gsLst>
              <a:lin ang="10800000" scaled="1"/>
            </a:gradFill>
            <a:ln>
              <a:solidFill>
                <a:srgbClr val="000000"/>
              </a:solidFill>
            </a:ln>
          </c:spPr>
          <c:invertIfNegative val="0"/>
          <c:cat>
            <c:strRef>
              <c:f>Sheet1!$B$1:$E$1</c:f>
              <c:strCache>
                <c:ptCount val="4"/>
                <c:pt idx="0">
                  <c:v>Year 1 (N=7,141)</c:v>
                </c:pt>
                <c:pt idx="1">
                  <c:v>Year 5 (N=7,141)</c:v>
                </c:pt>
                <c:pt idx="2">
                  <c:v>Column2</c:v>
                </c:pt>
                <c:pt idx="3">
                  <c:v>Column3</c:v>
                </c:pt>
              </c:strCache>
            </c:strRef>
          </c:cat>
          <c:val>
            <c:numRef>
              <c:f>Sheet1!$B$7:$E$7</c:f>
              <c:numCache>
                <c:formatCode>General</c:formatCode>
                <c:ptCount val="4"/>
                <c:pt idx="0">
                  <c:v>63</c:v>
                </c:pt>
                <c:pt idx="1">
                  <c:v>335</c:v>
                </c:pt>
              </c:numCache>
            </c:numRef>
          </c:val>
        </c:ser>
        <c:ser>
          <c:idx val="6"/>
          <c:order val="6"/>
          <c:tx>
            <c:strRef>
              <c:f>Sheet1!$A$8</c:f>
              <c:strCache>
                <c:ptCount val="1"/>
                <c:pt idx="0">
                  <c:v>Cyclosporine Alone</c:v>
                </c:pt>
              </c:strCache>
            </c:strRef>
          </c:tx>
          <c:spPr>
            <a:gradFill>
              <a:gsLst>
                <a:gs pos="0">
                  <a:srgbClr val="CAE2B8">
                    <a:lumMod val="25000"/>
                  </a:srgbClr>
                </a:gs>
                <a:gs pos="50000">
                  <a:srgbClr val="009900"/>
                </a:gs>
                <a:gs pos="100000">
                  <a:srgbClr val="CAE2B8">
                    <a:lumMod val="25000"/>
                  </a:srgbClr>
                </a:gs>
              </a:gsLst>
              <a:lin ang="10800000" scaled="1"/>
            </a:gradFill>
            <a:ln>
              <a:solidFill>
                <a:srgbClr val="000000"/>
              </a:solidFill>
            </a:ln>
          </c:spPr>
          <c:invertIfNegative val="0"/>
          <c:cat>
            <c:strRef>
              <c:f>Sheet1!$B$1:$E$1</c:f>
              <c:strCache>
                <c:ptCount val="4"/>
                <c:pt idx="0">
                  <c:v>Year 1 (N=7,141)</c:v>
                </c:pt>
                <c:pt idx="1">
                  <c:v>Year 5 (N=7,141)</c:v>
                </c:pt>
                <c:pt idx="2">
                  <c:v>Column2</c:v>
                </c:pt>
                <c:pt idx="3">
                  <c:v>Column3</c:v>
                </c:pt>
              </c:strCache>
            </c:strRef>
          </c:cat>
          <c:val>
            <c:numRef>
              <c:f>Sheet1!$B$8:$E$8</c:f>
              <c:numCache>
                <c:formatCode>General</c:formatCode>
                <c:ptCount val="4"/>
                <c:pt idx="0">
                  <c:v>51</c:v>
                </c:pt>
                <c:pt idx="1">
                  <c:v>77</c:v>
                </c:pt>
              </c:numCache>
            </c:numRef>
          </c:val>
        </c:ser>
        <c:ser>
          <c:idx val="7"/>
          <c:order val="7"/>
          <c:tx>
            <c:strRef>
              <c:f>Sheet1!$A$9</c:f>
              <c:strCache>
                <c:ptCount val="1"/>
                <c:pt idx="0">
                  <c:v>Tacrolimus Alone</c:v>
                </c:pt>
              </c:strCache>
            </c:strRef>
          </c:tx>
          <c:spPr>
            <a:gradFill>
              <a:gsLst>
                <a:gs pos="0">
                  <a:srgbClr val="B8B400"/>
                </a:gs>
                <a:gs pos="50000">
                  <a:srgbClr val="FFFF00"/>
                </a:gs>
                <a:gs pos="100000">
                  <a:srgbClr val="B8B400"/>
                </a:gs>
              </a:gsLst>
              <a:lin ang="10800000" scaled="1"/>
            </a:gradFill>
            <a:ln>
              <a:solidFill>
                <a:srgbClr val="000000"/>
              </a:solidFill>
            </a:ln>
          </c:spPr>
          <c:invertIfNegative val="0"/>
          <c:cat>
            <c:strRef>
              <c:f>Sheet1!$B$1:$E$1</c:f>
              <c:strCache>
                <c:ptCount val="4"/>
                <c:pt idx="0">
                  <c:v>Year 1 (N=7,141)</c:v>
                </c:pt>
                <c:pt idx="1">
                  <c:v>Year 5 (N=7,141)</c:v>
                </c:pt>
                <c:pt idx="2">
                  <c:v>Column2</c:v>
                </c:pt>
                <c:pt idx="3">
                  <c:v>Column3</c:v>
                </c:pt>
              </c:strCache>
            </c:strRef>
          </c:cat>
          <c:val>
            <c:numRef>
              <c:f>Sheet1!$B$9:$E$9</c:f>
              <c:numCache>
                <c:formatCode>General</c:formatCode>
                <c:ptCount val="4"/>
                <c:pt idx="0">
                  <c:v>210</c:v>
                </c:pt>
                <c:pt idx="1">
                  <c:v>455</c:v>
                </c:pt>
              </c:numCache>
            </c:numRef>
          </c:val>
        </c:ser>
        <c:ser>
          <c:idx val="8"/>
          <c:order val="8"/>
          <c:tx>
            <c:strRef>
              <c:f>Sheet1!$A$10</c:f>
              <c:strCache>
                <c:ptCount val="1"/>
                <c:pt idx="0">
                  <c:v>Sirolimus/Everolimus + calcineurin + cellcycle</c:v>
                </c:pt>
              </c:strCache>
            </c:strRef>
          </c:tx>
          <c:spPr>
            <a:gradFill>
              <a:gsLst>
                <a:gs pos="0">
                  <a:srgbClr val="808080"/>
                </a:gs>
                <a:gs pos="50000">
                  <a:srgbClr val="CCCCFF"/>
                </a:gs>
                <a:gs pos="100000">
                  <a:srgbClr val="808080"/>
                </a:gs>
              </a:gsLst>
              <a:lin ang="10800000" scaled="1"/>
            </a:gradFill>
            <a:ln>
              <a:solidFill>
                <a:srgbClr val="000000"/>
              </a:solidFill>
            </a:ln>
          </c:spPr>
          <c:invertIfNegative val="0"/>
          <c:cat>
            <c:strRef>
              <c:f>Sheet1!$B$1:$E$1</c:f>
              <c:strCache>
                <c:ptCount val="4"/>
                <c:pt idx="0">
                  <c:v>Year 1 (N=7,141)</c:v>
                </c:pt>
                <c:pt idx="1">
                  <c:v>Year 5 (N=7,141)</c:v>
                </c:pt>
                <c:pt idx="2">
                  <c:v>Column2</c:v>
                </c:pt>
                <c:pt idx="3">
                  <c:v>Column3</c:v>
                </c:pt>
              </c:strCache>
            </c:strRef>
          </c:cat>
          <c:val>
            <c:numRef>
              <c:f>Sheet1!$B$10:$E$10</c:f>
              <c:numCache>
                <c:formatCode>General</c:formatCode>
                <c:ptCount val="4"/>
                <c:pt idx="0">
                  <c:v>498</c:v>
                </c:pt>
                <c:pt idx="1">
                  <c:v>383</c:v>
                </c:pt>
              </c:numCache>
            </c:numRef>
          </c:val>
        </c:ser>
        <c:ser>
          <c:idx val="9"/>
          <c:order val="9"/>
          <c:tx>
            <c:strRef>
              <c:f>Sheet1!$A$11</c:f>
              <c:strCache>
                <c:ptCount val="1"/>
                <c:pt idx="0">
                  <c:v>Other</c:v>
                </c:pt>
              </c:strCache>
            </c:strRef>
          </c:tx>
          <c:spPr>
            <a:gradFill>
              <a:gsLst>
                <a:gs pos="0">
                  <a:srgbClr val="FF9999"/>
                </a:gs>
                <a:gs pos="50000">
                  <a:srgbClr val="FFCCCC"/>
                </a:gs>
                <a:gs pos="100000">
                  <a:srgbClr val="FF9999"/>
                </a:gs>
              </a:gsLst>
              <a:lin ang="10800000" scaled="1"/>
            </a:gradFill>
            <a:ln>
              <a:solidFill>
                <a:srgbClr val="000000"/>
              </a:solidFill>
            </a:ln>
          </c:spPr>
          <c:invertIfNegative val="0"/>
          <c:cat>
            <c:strRef>
              <c:f>Sheet1!$B$1:$E$1</c:f>
              <c:strCache>
                <c:ptCount val="4"/>
                <c:pt idx="0">
                  <c:v>Year 1 (N=7,141)</c:v>
                </c:pt>
                <c:pt idx="1">
                  <c:v>Year 5 (N=7,141)</c:v>
                </c:pt>
                <c:pt idx="2">
                  <c:v>Column2</c:v>
                </c:pt>
                <c:pt idx="3">
                  <c:v>Column3</c:v>
                </c:pt>
              </c:strCache>
            </c:strRef>
          </c:cat>
          <c:val>
            <c:numRef>
              <c:f>Sheet1!$B$11:$E$11</c:f>
              <c:numCache>
                <c:formatCode>General</c:formatCode>
                <c:ptCount val="4"/>
                <c:pt idx="0">
                  <c:v>106</c:v>
                </c:pt>
                <c:pt idx="1">
                  <c:v>74</c:v>
                </c:pt>
              </c:numCache>
            </c:numRef>
          </c:val>
        </c:ser>
        <c:ser>
          <c:idx val="10"/>
          <c:order val="10"/>
          <c:tx>
            <c:strRef>
              <c:f>Sheet1!$A$12</c:f>
              <c:strCache>
                <c:ptCount val="1"/>
                <c:pt idx="0">
                  <c:v>None</c:v>
                </c:pt>
              </c:strCache>
            </c:strRef>
          </c:tx>
          <c:spPr>
            <a:gradFill>
              <a:gsLst>
                <a:gs pos="0">
                  <a:srgbClr val="C00000"/>
                </a:gs>
                <a:gs pos="50000">
                  <a:srgbClr val="FF0000"/>
                </a:gs>
                <a:gs pos="100000">
                  <a:srgbClr val="C00000"/>
                </a:gs>
              </a:gsLst>
              <a:lin ang="10800000" scaled="1"/>
            </a:gradFill>
            <a:ln>
              <a:solidFill>
                <a:srgbClr val="000000"/>
              </a:solidFill>
            </a:ln>
          </c:spPr>
          <c:invertIfNegative val="0"/>
          <c:cat>
            <c:strRef>
              <c:f>Sheet1!$B$1:$E$1</c:f>
              <c:strCache>
                <c:ptCount val="4"/>
                <c:pt idx="0">
                  <c:v>Year 1 (N=7,141)</c:v>
                </c:pt>
                <c:pt idx="1">
                  <c:v>Year 5 (N=7,141)</c:v>
                </c:pt>
                <c:pt idx="2">
                  <c:v>Column2</c:v>
                </c:pt>
                <c:pt idx="3">
                  <c:v>Column3</c:v>
                </c:pt>
              </c:strCache>
            </c:strRef>
          </c:cat>
          <c:val>
            <c:numRef>
              <c:f>Sheet1!$B$12:$E$12</c:f>
              <c:numCache>
                <c:formatCode>General</c:formatCode>
                <c:ptCount val="4"/>
                <c:pt idx="0">
                  <c:v>79</c:v>
                </c:pt>
                <c:pt idx="1">
                  <c:v>18</c:v>
                </c:pt>
              </c:numCache>
            </c:numRef>
          </c:val>
        </c:ser>
        <c:dLbls>
          <c:showLegendKey val="0"/>
          <c:showVal val="0"/>
          <c:showCatName val="0"/>
          <c:showSerName val="0"/>
          <c:showPercent val="0"/>
          <c:showBubbleSize val="0"/>
        </c:dLbls>
        <c:gapWidth val="20"/>
        <c:overlap val="100"/>
        <c:axId val="611995424"/>
        <c:axId val="638373592"/>
      </c:barChart>
      <c:catAx>
        <c:axId val="611995424"/>
        <c:scaling>
          <c:orientation val="minMax"/>
        </c:scaling>
        <c:delete val="1"/>
        <c:axPos val="b"/>
        <c:numFmt formatCode="General" sourceLinked="0"/>
        <c:majorTickMark val="out"/>
        <c:minorTickMark val="none"/>
        <c:tickLblPos val="none"/>
        <c:crossAx val="638373592"/>
        <c:crosses val="autoZero"/>
        <c:auto val="1"/>
        <c:lblAlgn val="ctr"/>
        <c:lblOffset val="100"/>
        <c:noMultiLvlLbl val="0"/>
      </c:catAx>
      <c:valAx>
        <c:axId val="638373592"/>
        <c:scaling>
          <c:orientation val="minMax"/>
          <c:min val="0"/>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Patients</a:t>
                </a:r>
                <a:endParaRPr lang="en-US" sz="1700" dirty="0"/>
              </a:p>
            </c:rich>
          </c:tx>
          <c:layout/>
          <c:overlay val="0"/>
        </c:title>
        <c:numFmt formatCode="0%" sourceLinked="1"/>
        <c:majorTickMark val="out"/>
        <c:minorTickMark val="none"/>
        <c:tickLblPos val="nextTo"/>
        <c:txPr>
          <a:bodyPr/>
          <a:lstStyle/>
          <a:p>
            <a:pPr>
              <a:defRPr sz="1500" b="1"/>
            </a:pPr>
            <a:endParaRPr lang="en-US"/>
          </a:p>
        </c:txPr>
        <c:crossAx val="611995424"/>
        <c:crosses val="autoZero"/>
        <c:crossBetween val="between"/>
        <c:majorUnit val="0.2"/>
      </c:valAx>
      <c:spPr>
        <a:solidFill>
          <a:srgbClr val="000000"/>
        </a:solidFill>
        <a:ln>
          <a:solidFill>
            <a:srgbClr val="FFFFFF"/>
          </a:solidFill>
        </a:ln>
      </c:spPr>
    </c:plotArea>
    <c:legend>
      <c:legendPos val="r"/>
      <c:layout>
        <c:manualLayout>
          <c:xMode val="edge"/>
          <c:yMode val="edge"/>
          <c:x val="0.54500078515826544"/>
          <c:y val="4.91345803525522E-2"/>
          <c:w val="0.42687116284378301"/>
          <c:h val="0.84281609195402296"/>
        </c:manualLayout>
      </c:layout>
      <c:overlay val="0"/>
      <c:spPr>
        <a:solidFill>
          <a:schemeClr val="bg2"/>
        </a:solidFill>
        <a:ln w="12700">
          <a:solidFill>
            <a:srgbClr val="FFFFFF"/>
          </a:solidFill>
        </a:ln>
      </c:spPr>
      <c:txPr>
        <a:bodyPr/>
        <a:lstStyle/>
        <a:p>
          <a:pPr>
            <a:defRPr sz="12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0669541307336579"/>
        </c:manualLayout>
      </c:layout>
      <c:scatterChart>
        <c:scatterStyle val="lineMarker"/>
        <c:varyColors val="0"/>
        <c:ser>
          <c:idx val="0"/>
          <c:order val="0"/>
          <c:tx>
            <c:strRef>
              <c:f>Sheet1!$B$1</c:f>
              <c:strCache>
                <c:ptCount val="1"/>
                <c:pt idx="0">
                  <c:v> Cyclosporine + MMF/MPA (N=2,703)</c:v>
                </c:pt>
              </c:strCache>
            </c:strRef>
          </c:tx>
          <c:spPr>
            <a:ln w="41275">
              <a:solidFill>
                <a:srgbClr val="00FFFF"/>
              </a:solidFill>
            </a:ln>
          </c:spPr>
          <c:marker>
            <c:symbol val="none"/>
          </c:marker>
          <c:xVal>
            <c:numRef>
              <c:f>Sheet1!$A$2:$A$22</c:f>
              <c:numCache>
                <c:formatCode>General</c:formatCode>
                <c:ptCount val="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numCache>
            </c:numRef>
          </c:xVal>
          <c:yVal>
            <c:numRef>
              <c:f>Sheet1!$B$2:$B$22</c:f>
              <c:numCache>
                <c:formatCode>General</c:formatCode>
                <c:ptCount val="2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96.488</c:v>
                </c:pt>
                <c:pt idx="14">
                  <c:v>93.025999999999996</c:v>
                </c:pt>
                <c:pt idx="15">
                  <c:v>90.272000000000006</c:v>
                </c:pt>
                <c:pt idx="16">
                  <c:v>86.813999999999993</c:v>
                </c:pt>
                <c:pt idx="17">
                  <c:v>82.216999999999999</c:v>
                </c:pt>
                <c:pt idx="18">
                  <c:v>77.796999999999997</c:v>
                </c:pt>
                <c:pt idx="19">
                  <c:v>72.822000000000003</c:v>
                </c:pt>
                <c:pt idx="20">
                  <c:v>66.864999999999995</c:v>
                </c:pt>
              </c:numCache>
            </c:numRef>
          </c:yVal>
          <c:smooth val="0"/>
        </c:ser>
        <c:ser>
          <c:idx val="1"/>
          <c:order val="1"/>
          <c:tx>
            <c:strRef>
              <c:f>Sheet1!$C$1</c:f>
              <c:strCache>
                <c:ptCount val="1"/>
                <c:pt idx="0">
                  <c:v> Tacrolimus + MMF/MPA (N=10,090)</c:v>
                </c:pt>
              </c:strCache>
            </c:strRef>
          </c:tx>
          <c:spPr>
            <a:ln w="41275">
              <a:solidFill>
                <a:srgbClr val="00FF00"/>
              </a:solidFill>
              <a:prstDash val="solid"/>
            </a:ln>
          </c:spPr>
          <c:marker>
            <c:symbol val="none"/>
          </c:marker>
          <c:xVal>
            <c:numRef>
              <c:f>Sheet1!$A$2:$A$22</c:f>
              <c:numCache>
                <c:formatCode>General</c:formatCode>
                <c:ptCount val="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numCache>
            </c:numRef>
          </c:xVal>
          <c:yVal>
            <c:numRef>
              <c:f>Sheet1!$C$2:$C$22</c:f>
              <c:numCache>
                <c:formatCode>General</c:formatCode>
                <c:ptCount val="2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96.727999999999994</c:v>
                </c:pt>
                <c:pt idx="14">
                  <c:v>93.093999999999994</c:v>
                </c:pt>
                <c:pt idx="15">
                  <c:v>89.492999999999995</c:v>
                </c:pt>
                <c:pt idx="16">
                  <c:v>85.906000000000006</c:v>
                </c:pt>
                <c:pt idx="17">
                  <c:v>82.290999999999997</c:v>
                </c:pt>
                <c:pt idx="18">
                  <c:v>78.733000000000004</c:v>
                </c:pt>
                <c:pt idx="19">
                  <c:v>74.923000000000002</c:v>
                </c:pt>
                <c:pt idx="20">
                  <c:v>69.956000000000003</c:v>
                </c:pt>
              </c:numCache>
            </c:numRef>
          </c:yVal>
          <c:smooth val="0"/>
        </c:ser>
        <c:dLbls>
          <c:showLegendKey val="0"/>
          <c:showVal val="0"/>
          <c:showCatName val="0"/>
          <c:showSerName val="0"/>
          <c:showPercent val="0"/>
          <c:showBubbleSize val="0"/>
        </c:dLbls>
        <c:axId val="638375160"/>
        <c:axId val="436658832"/>
      </c:scatterChart>
      <c:valAx>
        <c:axId val="638375160"/>
        <c:scaling>
          <c:orientation val="minMax"/>
          <c:max val="9"/>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36658832"/>
        <c:crosses val="autoZero"/>
        <c:crossBetween val="midCat"/>
        <c:majorUnit val="1"/>
      </c:valAx>
      <c:valAx>
        <c:axId val="43665883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38375160"/>
        <c:crosses val="autoZero"/>
        <c:crossBetween val="midCat"/>
        <c:majorUnit val="20"/>
      </c:valAx>
      <c:spPr>
        <a:solidFill>
          <a:schemeClr val="bg2"/>
        </a:solidFill>
        <a:ln>
          <a:solidFill>
            <a:schemeClr val="tx1"/>
          </a:solidFill>
        </a:ln>
      </c:spPr>
    </c:plotArea>
    <c:legend>
      <c:legendPos val="r"/>
      <c:layout>
        <c:manualLayout>
          <c:xMode val="edge"/>
          <c:yMode val="edge"/>
          <c:x val="0.11772360185746013"/>
          <c:y val="0.63592217639461734"/>
          <c:w val="0.41555315541309551"/>
          <c:h val="0.17425655126442527"/>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429925785138924E-2"/>
          <c:y val="3.6626238252476601E-2"/>
          <c:w val="0.89672051769390904"/>
          <c:h val="0.78380968847879273"/>
        </c:manualLayout>
      </c:layout>
      <c:barChart>
        <c:barDir val="col"/>
        <c:grouping val="clustered"/>
        <c:varyColors val="0"/>
        <c:ser>
          <c:idx val="0"/>
          <c:order val="0"/>
          <c:tx>
            <c:strRef>
              <c:f>Sheet1!$B$1</c:f>
              <c:strCache>
                <c:ptCount val="1"/>
                <c:pt idx="0">
                  <c:v>% Rejection, Treated</c:v>
                </c:pt>
              </c:strCache>
            </c:strRef>
          </c:tx>
          <c:spPr>
            <a:gradFill flip="none" rotWithShape="1">
              <a:gsLst>
                <a:gs pos="0">
                  <a:srgbClr val="008080"/>
                </a:gs>
                <a:gs pos="50000">
                  <a:srgbClr val="00FFFF"/>
                </a:gs>
                <a:gs pos="100000">
                  <a:srgbClr val="008080"/>
                </a:gs>
              </a:gsLst>
              <a:lin ang="10800000" scaled="1"/>
              <a:tileRect/>
            </a:gradFill>
            <a:ln>
              <a:solidFill>
                <a:schemeClr val="bg2"/>
              </a:solidFill>
            </a:ln>
          </c:spPr>
          <c:invertIfNegative val="0"/>
          <c:dPt>
            <c:idx val="0"/>
            <c:invertIfNegative val="0"/>
            <c:bubble3D val="0"/>
            <c:spPr>
              <a:gradFill flip="none" rotWithShape="1">
                <a:gsLst>
                  <a:gs pos="0">
                    <a:srgbClr val="00B050"/>
                  </a:gs>
                  <a:gs pos="50000">
                    <a:srgbClr val="00FF00"/>
                  </a:gs>
                  <a:gs pos="100000">
                    <a:srgbClr val="00B050"/>
                  </a:gs>
                </a:gsLst>
                <a:lin ang="10800000" scaled="1"/>
                <a:tileRect/>
              </a:gradFill>
              <a:ln>
                <a:solidFill>
                  <a:schemeClr val="bg2"/>
                </a:solidFill>
              </a:ln>
            </c:spPr>
          </c:dPt>
          <c:dPt>
            <c:idx val="1"/>
            <c:invertIfNegative val="0"/>
            <c:bubble3D val="0"/>
            <c:spPr>
              <a:gradFill flip="none" rotWithShape="1">
                <a:gsLst>
                  <a:gs pos="0">
                    <a:srgbClr val="00B050"/>
                  </a:gs>
                  <a:gs pos="50000">
                    <a:srgbClr val="00FF00"/>
                  </a:gs>
                  <a:gs pos="100000">
                    <a:srgbClr val="00B050"/>
                  </a:gs>
                </a:gsLst>
                <a:lin ang="10800000" scaled="1"/>
                <a:tileRect/>
              </a:gradFill>
              <a:ln>
                <a:solidFill>
                  <a:schemeClr val="bg2"/>
                </a:solidFill>
              </a:ln>
            </c:spPr>
          </c:dPt>
          <c:dPt>
            <c:idx val="2"/>
            <c:invertIfNegative val="0"/>
            <c:bubble3D val="0"/>
            <c:spPr>
              <a:gradFill flip="none" rotWithShape="1">
                <a:gsLst>
                  <a:gs pos="0">
                    <a:srgbClr val="00B050"/>
                  </a:gs>
                  <a:gs pos="50000">
                    <a:srgbClr val="00FF00"/>
                  </a:gs>
                  <a:gs pos="100000">
                    <a:srgbClr val="00B050"/>
                  </a:gs>
                </a:gsLst>
                <a:lin ang="10800000" scaled="1"/>
                <a:tileRect/>
              </a:gradFill>
              <a:ln>
                <a:solidFill>
                  <a:schemeClr val="bg2"/>
                </a:solidFill>
              </a:ln>
            </c:spPr>
          </c:dPt>
          <c:cat>
            <c:strRef>
              <c:f>Sheet1!$A$2:$A$4</c:f>
              <c:strCache>
                <c:ptCount val="3"/>
                <c:pt idx="0">
                  <c:v>2004-2006</c:v>
                </c:pt>
                <c:pt idx="1">
                  <c:v>2007-2009</c:v>
                </c:pt>
                <c:pt idx="2">
                  <c:v>2010-2012</c:v>
                </c:pt>
              </c:strCache>
            </c:strRef>
          </c:cat>
          <c:val>
            <c:numRef>
              <c:f>Sheet1!$B$2:$B$4</c:f>
              <c:numCache>
                <c:formatCode>General</c:formatCode>
                <c:ptCount val="3"/>
                <c:pt idx="0">
                  <c:v>23.170200000000001</c:v>
                </c:pt>
                <c:pt idx="1">
                  <c:v>16.5307</c:v>
                </c:pt>
                <c:pt idx="2">
                  <c:v>13.2301</c:v>
                </c:pt>
              </c:numCache>
            </c:numRef>
          </c:val>
        </c:ser>
        <c:dLbls>
          <c:showLegendKey val="0"/>
          <c:showVal val="0"/>
          <c:showCatName val="0"/>
          <c:showSerName val="0"/>
          <c:showPercent val="0"/>
          <c:showBubbleSize val="0"/>
        </c:dLbls>
        <c:gapWidth val="35"/>
        <c:axId val="436659616"/>
        <c:axId val="436660008"/>
      </c:barChart>
      <c:catAx>
        <c:axId val="436659616"/>
        <c:scaling>
          <c:orientation val="minMax"/>
        </c:scaling>
        <c:delete val="0"/>
        <c:axPos val="b"/>
        <c:numFmt formatCode="General" sourceLinked="1"/>
        <c:majorTickMark val="out"/>
        <c:minorTickMark val="none"/>
        <c:tickLblPos val="nextTo"/>
        <c:txPr>
          <a:bodyPr rot="0"/>
          <a:lstStyle/>
          <a:p>
            <a:pPr>
              <a:defRPr sz="1500" b="1"/>
            </a:pPr>
            <a:endParaRPr lang="en-US"/>
          </a:p>
        </c:txPr>
        <c:crossAx val="436660008"/>
        <c:crosses val="autoZero"/>
        <c:auto val="1"/>
        <c:lblAlgn val="ctr"/>
        <c:lblOffset val="100"/>
        <c:tickLblSkip val="1"/>
        <c:noMultiLvlLbl val="0"/>
      </c:catAx>
      <c:valAx>
        <c:axId val="436660008"/>
        <c:scaling>
          <c:orientation val="minMax"/>
          <c:max val="40"/>
        </c:scaling>
        <c:delete val="0"/>
        <c:axPos val="l"/>
        <c:majorGridlines>
          <c:spPr>
            <a:ln>
              <a:prstDash val="sysDash"/>
            </a:ln>
          </c:spPr>
        </c:majorGridlines>
        <c:title>
          <c:tx>
            <c:rich>
              <a:bodyPr rot="-5400000" vert="horz"/>
              <a:lstStyle/>
              <a:p>
                <a:pPr>
                  <a:defRPr sz="1700"/>
                </a:pPr>
                <a:r>
                  <a:rPr lang="en-US" sz="1700" dirty="0" smtClean="0"/>
                  <a:t>% of Patients</a:t>
                </a:r>
                <a:endParaRPr lang="en-US" sz="1700" dirty="0"/>
              </a:p>
            </c:rich>
          </c:tx>
          <c:layout>
            <c:manualLayout>
              <c:xMode val="edge"/>
              <c:yMode val="edge"/>
              <c:x val="4.2198388994479138E-3"/>
              <c:y val="0.28887581971521376"/>
            </c:manualLayout>
          </c:layout>
          <c:overlay val="0"/>
        </c:title>
        <c:numFmt formatCode="General" sourceLinked="1"/>
        <c:majorTickMark val="out"/>
        <c:minorTickMark val="none"/>
        <c:tickLblPos val="nextTo"/>
        <c:txPr>
          <a:bodyPr/>
          <a:lstStyle/>
          <a:p>
            <a:pPr>
              <a:defRPr sz="1500" b="1"/>
            </a:pPr>
            <a:endParaRPr lang="en-US"/>
          </a:p>
        </c:txPr>
        <c:crossAx val="436659616"/>
        <c:crosses val="autoZero"/>
        <c:crossBetween val="between"/>
        <c:majorUnit val="10"/>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07524059492564"/>
          <c:y val="3.6626238252476601E-2"/>
          <c:w val="0.8880752405949256"/>
          <c:h val="0.78123228346456708"/>
        </c:manualLayout>
      </c:layout>
      <c:barChart>
        <c:barDir val="col"/>
        <c:grouping val="clustered"/>
        <c:varyColors val="0"/>
        <c:ser>
          <c:idx val="0"/>
          <c:order val="0"/>
          <c:tx>
            <c:strRef>
              <c:f>Sheet1!$B$1</c:f>
              <c:strCache>
                <c:ptCount val="1"/>
                <c:pt idx="0">
                  <c:v>% Rejection (Treated and Untreated)</c:v>
                </c:pt>
              </c:strCache>
            </c:strRef>
          </c:tx>
          <c:spPr>
            <a:gradFill flip="none" rotWithShape="1">
              <a:gsLst>
                <a:gs pos="0">
                  <a:srgbClr val="008080"/>
                </a:gs>
                <a:gs pos="50000">
                  <a:srgbClr val="00FFFF"/>
                </a:gs>
                <a:gs pos="100000">
                  <a:srgbClr val="008080"/>
                </a:gs>
              </a:gsLst>
              <a:lin ang="10800000" scaled="1"/>
              <a:tileRect/>
            </a:gradFill>
            <a:ln>
              <a:solidFill>
                <a:schemeClr val="bg2"/>
              </a:solidFill>
            </a:ln>
          </c:spPr>
          <c:invertIfNegative val="0"/>
          <c:dPt>
            <c:idx val="0"/>
            <c:invertIfNegative val="0"/>
            <c:bubble3D val="0"/>
            <c:spPr>
              <a:gradFill flip="none" rotWithShape="1">
                <a:gsLst>
                  <a:gs pos="0">
                    <a:srgbClr val="00B050"/>
                  </a:gs>
                  <a:gs pos="50000">
                    <a:srgbClr val="00FF00"/>
                  </a:gs>
                  <a:gs pos="100000">
                    <a:srgbClr val="00B050"/>
                  </a:gs>
                </a:gsLst>
                <a:lin ang="10800000" scaled="1"/>
                <a:tileRect/>
              </a:gradFill>
              <a:ln>
                <a:solidFill>
                  <a:schemeClr val="bg2"/>
                </a:solidFill>
              </a:ln>
            </c:spPr>
          </c:dPt>
          <c:dPt>
            <c:idx val="1"/>
            <c:invertIfNegative val="0"/>
            <c:bubble3D val="0"/>
            <c:spPr>
              <a:gradFill flip="none" rotWithShape="1">
                <a:gsLst>
                  <a:gs pos="0">
                    <a:srgbClr val="00B050"/>
                  </a:gs>
                  <a:gs pos="50000">
                    <a:srgbClr val="00FF00"/>
                  </a:gs>
                  <a:gs pos="100000">
                    <a:srgbClr val="00B050"/>
                  </a:gs>
                </a:gsLst>
                <a:lin ang="10800000" scaled="1"/>
                <a:tileRect/>
              </a:gradFill>
              <a:ln>
                <a:solidFill>
                  <a:schemeClr val="bg2"/>
                </a:solidFill>
              </a:ln>
            </c:spPr>
          </c:dPt>
          <c:dPt>
            <c:idx val="2"/>
            <c:invertIfNegative val="0"/>
            <c:bubble3D val="0"/>
            <c:spPr>
              <a:gradFill flip="none" rotWithShape="1">
                <a:gsLst>
                  <a:gs pos="0">
                    <a:srgbClr val="00B050"/>
                  </a:gs>
                  <a:gs pos="50000">
                    <a:srgbClr val="00FF00"/>
                  </a:gs>
                  <a:gs pos="100000">
                    <a:srgbClr val="00B050"/>
                  </a:gs>
                </a:gsLst>
                <a:lin ang="10800000" scaled="1"/>
                <a:tileRect/>
              </a:gradFill>
              <a:ln>
                <a:solidFill>
                  <a:schemeClr val="bg2"/>
                </a:solidFill>
              </a:ln>
            </c:spPr>
          </c:dPt>
          <c:cat>
            <c:strRef>
              <c:f>Sheet1!$A$2:$A$4</c:f>
              <c:strCache>
                <c:ptCount val="3"/>
                <c:pt idx="0">
                  <c:v>2004-2006</c:v>
                </c:pt>
                <c:pt idx="1">
                  <c:v>2007-2009</c:v>
                </c:pt>
                <c:pt idx="2">
                  <c:v>2010-2012</c:v>
                </c:pt>
              </c:strCache>
            </c:strRef>
          </c:cat>
          <c:val>
            <c:numRef>
              <c:f>Sheet1!$B$2:$B$4</c:f>
              <c:numCache>
                <c:formatCode>General</c:formatCode>
                <c:ptCount val="3"/>
                <c:pt idx="0">
                  <c:v>30.448799999999999</c:v>
                </c:pt>
                <c:pt idx="1">
                  <c:v>29.0016</c:v>
                </c:pt>
                <c:pt idx="2">
                  <c:v>24.6129</c:v>
                </c:pt>
              </c:numCache>
            </c:numRef>
          </c:val>
        </c:ser>
        <c:dLbls>
          <c:showLegendKey val="0"/>
          <c:showVal val="0"/>
          <c:showCatName val="0"/>
          <c:showSerName val="0"/>
          <c:showPercent val="0"/>
          <c:showBubbleSize val="0"/>
        </c:dLbls>
        <c:gapWidth val="35"/>
        <c:axId val="523424504"/>
        <c:axId val="523424896"/>
      </c:barChart>
      <c:catAx>
        <c:axId val="523424504"/>
        <c:scaling>
          <c:orientation val="minMax"/>
        </c:scaling>
        <c:delete val="0"/>
        <c:axPos val="b"/>
        <c:numFmt formatCode="General" sourceLinked="1"/>
        <c:majorTickMark val="out"/>
        <c:minorTickMark val="none"/>
        <c:tickLblPos val="nextTo"/>
        <c:txPr>
          <a:bodyPr rot="0"/>
          <a:lstStyle/>
          <a:p>
            <a:pPr>
              <a:defRPr sz="1500" b="1"/>
            </a:pPr>
            <a:endParaRPr lang="en-US"/>
          </a:p>
        </c:txPr>
        <c:crossAx val="523424896"/>
        <c:crosses val="autoZero"/>
        <c:auto val="1"/>
        <c:lblAlgn val="ctr"/>
        <c:lblOffset val="100"/>
        <c:tickLblSkip val="1"/>
        <c:noMultiLvlLbl val="0"/>
      </c:catAx>
      <c:valAx>
        <c:axId val="523424896"/>
        <c:scaling>
          <c:orientation val="minMax"/>
          <c:max val="40"/>
        </c:scaling>
        <c:delete val="0"/>
        <c:axPos val="l"/>
        <c:majorGridlines>
          <c:spPr>
            <a:ln>
              <a:prstDash val="sysDash"/>
            </a:ln>
          </c:spPr>
        </c:majorGridlines>
        <c:title>
          <c:tx>
            <c:rich>
              <a:bodyPr rot="-5400000" vert="horz"/>
              <a:lstStyle/>
              <a:p>
                <a:pPr>
                  <a:defRPr sz="1700"/>
                </a:pPr>
                <a:r>
                  <a:rPr lang="en-US" sz="1700" dirty="0" smtClean="0"/>
                  <a:t>% of Patients</a:t>
                </a:r>
                <a:endParaRPr lang="en-US" sz="1700" dirty="0"/>
              </a:p>
            </c:rich>
          </c:tx>
          <c:layout>
            <c:manualLayout>
              <c:xMode val="edge"/>
              <c:yMode val="edge"/>
              <c:x val="1.2852816474863719E-2"/>
              <c:y val="0.28604894190004637"/>
            </c:manualLayout>
          </c:layout>
          <c:overlay val="0"/>
        </c:title>
        <c:numFmt formatCode="General" sourceLinked="1"/>
        <c:majorTickMark val="out"/>
        <c:minorTickMark val="none"/>
        <c:tickLblPos val="nextTo"/>
        <c:txPr>
          <a:bodyPr/>
          <a:lstStyle/>
          <a:p>
            <a:pPr>
              <a:defRPr sz="1500" b="1"/>
            </a:pPr>
            <a:endParaRPr lang="en-US"/>
          </a:p>
        </c:txPr>
        <c:crossAx val="523424504"/>
        <c:crosses val="autoZero"/>
        <c:crossBetween val="between"/>
        <c:majorUnit val="10"/>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03537601278112"/>
          <c:y val="2.1994535519125696E-2"/>
          <c:w val="0.86959157822663469"/>
          <c:h val="0.69970440170388548"/>
        </c:manualLayout>
      </c:layout>
      <c:barChart>
        <c:barDir val="col"/>
        <c:grouping val="clustered"/>
        <c:varyColors val="0"/>
        <c:ser>
          <c:idx val="0"/>
          <c:order val="0"/>
          <c:tx>
            <c:strRef>
              <c:f>Sheet1!$A$2</c:f>
              <c:strCache>
                <c:ptCount val="1"/>
                <c:pt idx="0">
                  <c:v>Overall</c:v>
                </c:pt>
              </c:strCache>
            </c:strRef>
          </c:tx>
          <c:spPr>
            <a:gradFill flip="none" rotWithShape="1">
              <a:gsLst>
                <a:gs pos="0">
                  <a:srgbClr val="00B050"/>
                </a:gs>
                <a:gs pos="50000">
                  <a:srgbClr val="00FF00"/>
                </a:gs>
                <a:gs pos="100000">
                  <a:srgbClr val="00B050"/>
                </a:gs>
              </a:gsLst>
              <a:lin ang="0" scaled="1"/>
              <a:tileRect/>
            </a:gradFill>
            <a:ln>
              <a:solidFill>
                <a:schemeClr val="bg2"/>
              </a:solidFill>
            </a:ln>
          </c:spPr>
          <c:invertIfNegative val="0"/>
          <c:cat>
            <c:strRef>
              <c:f>Sheet1!$B$1:$D$1</c:f>
              <c:strCache>
                <c:ptCount val="3"/>
                <c:pt idx="0">
                  <c:v>No Induction
(N=7,993)</c:v>
                </c:pt>
                <c:pt idx="1">
                  <c:v>Polyclonal
(N=3,276)</c:v>
                </c:pt>
                <c:pt idx="2">
                  <c:v>IL-2R Antagonist
(N=4,744)</c:v>
                </c:pt>
              </c:strCache>
            </c:strRef>
          </c:cat>
          <c:val>
            <c:numRef>
              <c:f>Sheet1!$B$2:$D$2</c:f>
              <c:numCache>
                <c:formatCode>General</c:formatCode>
                <c:ptCount val="3"/>
                <c:pt idx="0">
                  <c:v>15.926399999999999</c:v>
                </c:pt>
                <c:pt idx="1">
                  <c:v>18.223400000000002</c:v>
                </c:pt>
                <c:pt idx="2">
                  <c:v>18.191400000000002</c:v>
                </c:pt>
              </c:numCache>
            </c:numRef>
          </c:val>
        </c:ser>
        <c:dLbls>
          <c:showLegendKey val="0"/>
          <c:showVal val="0"/>
          <c:showCatName val="0"/>
          <c:showSerName val="0"/>
          <c:showPercent val="0"/>
          <c:showBubbleSize val="0"/>
        </c:dLbls>
        <c:gapWidth val="75"/>
        <c:axId val="523425680"/>
        <c:axId val="523426072"/>
      </c:barChart>
      <c:catAx>
        <c:axId val="523425680"/>
        <c:scaling>
          <c:orientation val="minMax"/>
        </c:scaling>
        <c:delete val="0"/>
        <c:axPos val="b"/>
        <c:numFmt formatCode="General" sourceLinked="1"/>
        <c:majorTickMark val="out"/>
        <c:minorTickMark val="none"/>
        <c:tickLblPos val="nextTo"/>
        <c:txPr>
          <a:bodyPr/>
          <a:lstStyle/>
          <a:p>
            <a:pPr>
              <a:defRPr sz="1500" b="1"/>
            </a:pPr>
            <a:endParaRPr lang="en-US"/>
          </a:p>
        </c:txPr>
        <c:crossAx val="523426072"/>
        <c:crosses val="autoZero"/>
        <c:auto val="1"/>
        <c:lblAlgn val="ctr"/>
        <c:lblOffset val="100"/>
        <c:tickLblSkip val="1"/>
        <c:noMultiLvlLbl val="0"/>
      </c:catAx>
      <c:valAx>
        <c:axId val="523426072"/>
        <c:scaling>
          <c:orientation val="minMax"/>
          <c:max val="40"/>
        </c:scaling>
        <c:delete val="0"/>
        <c:axPos val="l"/>
        <c:majorGridlines>
          <c:spPr>
            <a:ln>
              <a:prstDash val="sysDash"/>
            </a:ln>
          </c:spPr>
        </c:majorGridlines>
        <c:numFmt formatCode="General" sourceLinked="1"/>
        <c:majorTickMark val="out"/>
        <c:minorTickMark val="none"/>
        <c:tickLblPos val="nextTo"/>
        <c:txPr>
          <a:bodyPr/>
          <a:lstStyle/>
          <a:p>
            <a:pPr>
              <a:defRPr sz="1400" b="1"/>
            </a:pPr>
            <a:endParaRPr lang="en-US"/>
          </a:p>
        </c:txPr>
        <c:crossAx val="523425680"/>
        <c:crosses val="autoZero"/>
        <c:crossBetween val="between"/>
        <c:majorUnit val="10"/>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03537601278112"/>
          <c:y val="2.1994535519125696E-2"/>
          <c:w val="0.86959157822663469"/>
          <c:h val="0.73249128694978716"/>
        </c:manualLayout>
      </c:layout>
      <c:barChart>
        <c:barDir val="col"/>
        <c:grouping val="clustered"/>
        <c:varyColors val="0"/>
        <c:ser>
          <c:idx val="0"/>
          <c:order val="0"/>
          <c:tx>
            <c:strRef>
              <c:f>Sheet1!$A$2</c:f>
              <c:strCache>
                <c:ptCount val="1"/>
                <c:pt idx="0">
                  <c:v>Overall</c:v>
                </c:pt>
              </c:strCache>
            </c:strRef>
          </c:tx>
          <c:spPr>
            <a:gradFill flip="none" rotWithShape="1">
              <a:gsLst>
                <a:gs pos="0">
                  <a:srgbClr val="00B050"/>
                </a:gs>
                <a:gs pos="50000">
                  <a:srgbClr val="00FF00"/>
                </a:gs>
                <a:gs pos="100000">
                  <a:srgbClr val="00B050"/>
                </a:gs>
              </a:gsLst>
              <a:lin ang="0" scaled="1"/>
              <a:tileRect/>
            </a:gradFill>
            <a:ln>
              <a:solidFill>
                <a:schemeClr val="bg2"/>
              </a:solidFill>
            </a:ln>
          </c:spPr>
          <c:invertIfNegative val="0"/>
          <c:cat>
            <c:strRef>
              <c:f>Sheet1!$B$1:$D$1</c:f>
              <c:strCache>
                <c:ptCount val="3"/>
                <c:pt idx="0">
                  <c:v>No Induction
(N=7,993)</c:v>
                </c:pt>
                <c:pt idx="1">
                  <c:v>Polyclonal
(N=3,276)</c:v>
                </c:pt>
                <c:pt idx="2">
                  <c:v>IL-2R Antagonist
(N=4,744)</c:v>
                </c:pt>
              </c:strCache>
            </c:strRef>
          </c:cat>
          <c:val>
            <c:numRef>
              <c:f>Sheet1!$B$2:$D$2</c:f>
              <c:numCache>
                <c:formatCode>General</c:formatCode>
                <c:ptCount val="3"/>
                <c:pt idx="0">
                  <c:v>25.5474</c:v>
                </c:pt>
                <c:pt idx="1">
                  <c:v>27.869399999999999</c:v>
                </c:pt>
                <c:pt idx="2">
                  <c:v>31.4924</c:v>
                </c:pt>
              </c:numCache>
            </c:numRef>
          </c:val>
        </c:ser>
        <c:dLbls>
          <c:showLegendKey val="0"/>
          <c:showVal val="0"/>
          <c:showCatName val="0"/>
          <c:showSerName val="0"/>
          <c:showPercent val="0"/>
          <c:showBubbleSize val="0"/>
        </c:dLbls>
        <c:gapWidth val="75"/>
        <c:axId val="496899712"/>
        <c:axId val="496900104"/>
      </c:barChart>
      <c:catAx>
        <c:axId val="496899712"/>
        <c:scaling>
          <c:orientation val="minMax"/>
        </c:scaling>
        <c:delete val="0"/>
        <c:axPos val="b"/>
        <c:numFmt formatCode="General" sourceLinked="1"/>
        <c:majorTickMark val="out"/>
        <c:minorTickMark val="none"/>
        <c:tickLblPos val="nextTo"/>
        <c:txPr>
          <a:bodyPr/>
          <a:lstStyle/>
          <a:p>
            <a:pPr>
              <a:defRPr sz="1500" b="1"/>
            </a:pPr>
            <a:endParaRPr lang="en-US"/>
          </a:p>
        </c:txPr>
        <c:crossAx val="496900104"/>
        <c:crosses val="autoZero"/>
        <c:auto val="1"/>
        <c:lblAlgn val="ctr"/>
        <c:lblOffset val="100"/>
        <c:tickLblSkip val="1"/>
        <c:noMultiLvlLbl val="0"/>
      </c:catAx>
      <c:valAx>
        <c:axId val="496900104"/>
        <c:scaling>
          <c:orientation val="minMax"/>
          <c:max val="40"/>
        </c:scaling>
        <c:delete val="0"/>
        <c:axPos val="l"/>
        <c:majorGridlines>
          <c:spPr>
            <a:ln>
              <a:prstDash val="sysDash"/>
            </a:ln>
          </c:spPr>
        </c:majorGridlines>
        <c:numFmt formatCode="General" sourceLinked="1"/>
        <c:majorTickMark val="out"/>
        <c:minorTickMark val="none"/>
        <c:tickLblPos val="nextTo"/>
        <c:txPr>
          <a:bodyPr/>
          <a:lstStyle/>
          <a:p>
            <a:pPr>
              <a:defRPr sz="1400" b="1"/>
            </a:pPr>
            <a:endParaRPr lang="en-US"/>
          </a:p>
        </c:txPr>
        <c:crossAx val="496899712"/>
        <c:crosses val="autoZero"/>
        <c:crossBetween val="between"/>
        <c:majorUnit val="10"/>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03537601278112"/>
          <c:y val="2.1994535519125696E-2"/>
          <c:w val="0.86959157822663469"/>
          <c:h val="0.74888472957273788"/>
        </c:manualLayout>
      </c:layout>
      <c:barChart>
        <c:barDir val="col"/>
        <c:grouping val="clustered"/>
        <c:varyColors val="0"/>
        <c:ser>
          <c:idx val="0"/>
          <c:order val="0"/>
          <c:tx>
            <c:strRef>
              <c:f>Sheet1!$A$2</c:f>
              <c:strCache>
                <c:ptCount val="1"/>
                <c:pt idx="0">
                  <c:v>Overall</c:v>
                </c:pt>
              </c:strCache>
            </c:strRef>
          </c:tx>
          <c:spPr>
            <a:gradFill flip="none" rotWithShape="1">
              <a:gsLst>
                <a:gs pos="0">
                  <a:srgbClr val="00B050"/>
                </a:gs>
                <a:gs pos="50000">
                  <a:srgbClr val="00FF00"/>
                </a:gs>
                <a:gs pos="100000">
                  <a:srgbClr val="00B050"/>
                </a:gs>
              </a:gsLst>
              <a:lin ang="0" scaled="1"/>
              <a:tileRect/>
            </a:gradFill>
            <a:ln>
              <a:solidFill>
                <a:schemeClr val="bg2"/>
              </a:solidFill>
            </a:ln>
          </c:spPr>
          <c:invertIfNegative val="0"/>
          <c:cat>
            <c:strRef>
              <c:f>Sheet1!$B$1:$C$1</c:f>
              <c:strCache>
                <c:ptCount val="2"/>
                <c:pt idx="0">
                  <c:v>Cyclosporine + MMF/MPA
(N=3,447)</c:v>
                </c:pt>
                <c:pt idx="1">
                  <c:v>Tacrolimus + MMF/MPA
(N=11,437)</c:v>
                </c:pt>
              </c:strCache>
            </c:strRef>
          </c:cat>
          <c:val>
            <c:numRef>
              <c:f>Sheet1!$B$2:$C$2</c:f>
              <c:numCache>
                <c:formatCode>General</c:formatCode>
                <c:ptCount val="2"/>
                <c:pt idx="0">
                  <c:v>24.253</c:v>
                </c:pt>
                <c:pt idx="1">
                  <c:v>14.2957</c:v>
                </c:pt>
              </c:numCache>
            </c:numRef>
          </c:val>
        </c:ser>
        <c:dLbls>
          <c:showLegendKey val="0"/>
          <c:showVal val="0"/>
          <c:showCatName val="0"/>
          <c:showSerName val="0"/>
          <c:showPercent val="0"/>
          <c:showBubbleSize val="0"/>
        </c:dLbls>
        <c:gapWidth val="75"/>
        <c:axId val="496900888"/>
        <c:axId val="496901280"/>
      </c:barChart>
      <c:catAx>
        <c:axId val="496900888"/>
        <c:scaling>
          <c:orientation val="minMax"/>
        </c:scaling>
        <c:delete val="0"/>
        <c:axPos val="b"/>
        <c:numFmt formatCode="General" sourceLinked="1"/>
        <c:majorTickMark val="out"/>
        <c:minorTickMark val="none"/>
        <c:tickLblPos val="nextTo"/>
        <c:txPr>
          <a:bodyPr/>
          <a:lstStyle/>
          <a:p>
            <a:pPr>
              <a:defRPr sz="1500" b="1"/>
            </a:pPr>
            <a:endParaRPr lang="en-US"/>
          </a:p>
        </c:txPr>
        <c:crossAx val="496901280"/>
        <c:crosses val="autoZero"/>
        <c:auto val="1"/>
        <c:lblAlgn val="ctr"/>
        <c:lblOffset val="100"/>
        <c:tickLblSkip val="1"/>
        <c:noMultiLvlLbl val="0"/>
      </c:catAx>
      <c:valAx>
        <c:axId val="496901280"/>
        <c:scaling>
          <c:orientation val="minMax"/>
          <c:max val="40"/>
        </c:scaling>
        <c:delete val="0"/>
        <c:axPos val="l"/>
        <c:majorGridlines>
          <c:spPr>
            <a:ln>
              <a:prstDash val="sysDash"/>
            </a:ln>
          </c:spPr>
        </c:majorGridlines>
        <c:numFmt formatCode="General" sourceLinked="1"/>
        <c:majorTickMark val="out"/>
        <c:minorTickMark val="none"/>
        <c:tickLblPos val="nextTo"/>
        <c:txPr>
          <a:bodyPr/>
          <a:lstStyle/>
          <a:p>
            <a:pPr>
              <a:defRPr sz="1400" b="1"/>
            </a:pPr>
            <a:endParaRPr lang="en-US"/>
          </a:p>
        </c:txPr>
        <c:crossAx val="496900888"/>
        <c:crosses val="autoZero"/>
        <c:crossBetween val="between"/>
        <c:majorUnit val="10"/>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03537601278112"/>
          <c:y val="2.1994535519125696E-2"/>
          <c:w val="0.86959157822663469"/>
          <c:h val="0.78167161481863945"/>
        </c:manualLayout>
      </c:layout>
      <c:barChart>
        <c:barDir val="col"/>
        <c:grouping val="clustered"/>
        <c:varyColors val="0"/>
        <c:ser>
          <c:idx val="0"/>
          <c:order val="0"/>
          <c:tx>
            <c:strRef>
              <c:f>Sheet1!$A$2</c:f>
              <c:strCache>
                <c:ptCount val="1"/>
                <c:pt idx="0">
                  <c:v>Overall</c:v>
                </c:pt>
              </c:strCache>
            </c:strRef>
          </c:tx>
          <c:spPr>
            <a:gradFill flip="none" rotWithShape="1">
              <a:gsLst>
                <a:gs pos="0">
                  <a:srgbClr val="00B050"/>
                </a:gs>
                <a:gs pos="50000">
                  <a:srgbClr val="00FF00"/>
                </a:gs>
                <a:gs pos="100000">
                  <a:srgbClr val="00B050"/>
                </a:gs>
              </a:gsLst>
              <a:lin ang="0" scaled="1"/>
              <a:tileRect/>
            </a:gradFill>
            <a:ln>
              <a:solidFill>
                <a:schemeClr val="bg2"/>
              </a:solidFill>
            </a:ln>
          </c:spPr>
          <c:invertIfNegative val="0"/>
          <c:cat>
            <c:strRef>
              <c:f>Sheet1!$B$1:$C$1</c:f>
              <c:strCache>
                <c:ptCount val="2"/>
                <c:pt idx="0">
                  <c:v>Cyclosporine + MMF/MPA
(N=3,447)</c:v>
                </c:pt>
                <c:pt idx="1">
                  <c:v>Tacrolimus + MMF/MPA
(N=11,437)</c:v>
                </c:pt>
              </c:strCache>
            </c:strRef>
          </c:cat>
          <c:val>
            <c:numRef>
              <c:f>Sheet1!$B$2:$C$2</c:f>
              <c:numCache>
                <c:formatCode>General</c:formatCode>
                <c:ptCount val="2"/>
                <c:pt idx="0">
                  <c:v>37.162799999999997</c:v>
                </c:pt>
                <c:pt idx="1">
                  <c:v>24.3246</c:v>
                </c:pt>
              </c:numCache>
            </c:numRef>
          </c:val>
        </c:ser>
        <c:dLbls>
          <c:showLegendKey val="0"/>
          <c:showVal val="0"/>
          <c:showCatName val="0"/>
          <c:showSerName val="0"/>
          <c:showPercent val="0"/>
          <c:showBubbleSize val="0"/>
        </c:dLbls>
        <c:gapWidth val="75"/>
        <c:axId val="496902064"/>
        <c:axId val="496902456"/>
      </c:barChart>
      <c:catAx>
        <c:axId val="496902064"/>
        <c:scaling>
          <c:orientation val="minMax"/>
        </c:scaling>
        <c:delete val="0"/>
        <c:axPos val="b"/>
        <c:numFmt formatCode="General" sourceLinked="1"/>
        <c:majorTickMark val="out"/>
        <c:minorTickMark val="none"/>
        <c:tickLblPos val="nextTo"/>
        <c:txPr>
          <a:bodyPr/>
          <a:lstStyle/>
          <a:p>
            <a:pPr>
              <a:defRPr sz="1500" b="1"/>
            </a:pPr>
            <a:endParaRPr lang="en-US"/>
          </a:p>
        </c:txPr>
        <c:crossAx val="496902456"/>
        <c:crosses val="autoZero"/>
        <c:auto val="1"/>
        <c:lblAlgn val="ctr"/>
        <c:lblOffset val="100"/>
        <c:tickLblSkip val="1"/>
        <c:noMultiLvlLbl val="0"/>
      </c:catAx>
      <c:valAx>
        <c:axId val="496902456"/>
        <c:scaling>
          <c:orientation val="minMax"/>
          <c:max val="40"/>
        </c:scaling>
        <c:delete val="0"/>
        <c:axPos val="l"/>
        <c:majorGridlines>
          <c:spPr>
            <a:ln>
              <a:prstDash val="sysDash"/>
            </a:ln>
          </c:spPr>
        </c:majorGridlines>
        <c:numFmt formatCode="General" sourceLinked="1"/>
        <c:majorTickMark val="out"/>
        <c:minorTickMark val="none"/>
        <c:tickLblPos val="nextTo"/>
        <c:txPr>
          <a:bodyPr/>
          <a:lstStyle/>
          <a:p>
            <a:pPr>
              <a:defRPr sz="1400" b="1"/>
            </a:pPr>
            <a:endParaRPr lang="en-US"/>
          </a:p>
        </c:txPr>
        <c:crossAx val="496902064"/>
        <c:crosses val="autoZero"/>
        <c:crossBetween val="between"/>
        <c:majorUnit val="10"/>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100178849325381E-2"/>
          <c:y val="3.6735254791264299E-2"/>
          <c:w val="0.90371057431380397"/>
          <c:h val="0.81479245649849541"/>
        </c:manualLayout>
      </c:layout>
      <c:scatterChart>
        <c:scatterStyle val="lineMarker"/>
        <c:varyColors val="0"/>
        <c:ser>
          <c:idx val="0"/>
          <c:order val="0"/>
          <c:tx>
            <c:strRef>
              <c:f>Sheet1!$B$1</c:f>
              <c:strCache>
                <c:ptCount val="1"/>
                <c:pt idx="0">
                  <c:v> Primary/No Rejection (N=8,550)</c:v>
                </c:pt>
              </c:strCache>
            </c:strRef>
          </c:tx>
          <c:spPr>
            <a:ln w="41275">
              <a:solidFill>
                <a:srgbClr val="00FFFF"/>
              </a:solidFill>
            </a:ln>
          </c:spPr>
          <c:marker>
            <c:symbol val="none"/>
          </c:marker>
          <c:xVal>
            <c:numRef>
              <c:f>Sheet1!$A$2:$A$110</c:f>
              <c:numCache>
                <c:formatCode>General</c:formatCode>
                <c:ptCount val="10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numCache>
            </c:numRef>
          </c:xVal>
          <c:yVal>
            <c:numRef>
              <c:f>Sheet1!$B$2:$B$110</c:f>
              <c:numCache>
                <c:formatCode>General</c:formatCode>
                <c:ptCount val="109"/>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99.789000000000001</c:v>
                </c:pt>
                <c:pt idx="14">
                  <c:v>99.436999999999998</c:v>
                </c:pt>
                <c:pt idx="15">
                  <c:v>99.167000000000002</c:v>
                </c:pt>
                <c:pt idx="16">
                  <c:v>98.942999999999998</c:v>
                </c:pt>
                <c:pt idx="17">
                  <c:v>98.683999999999997</c:v>
                </c:pt>
                <c:pt idx="18">
                  <c:v>98.307000000000002</c:v>
                </c:pt>
                <c:pt idx="19">
                  <c:v>98</c:v>
                </c:pt>
                <c:pt idx="20">
                  <c:v>97.727999999999994</c:v>
                </c:pt>
                <c:pt idx="21">
                  <c:v>97.466999999999999</c:v>
                </c:pt>
                <c:pt idx="22">
                  <c:v>97.289000000000001</c:v>
                </c:pt>
                <c:pt idx="23">
                  <c:v>97.120999999999995</c:v>
                </c:pt>
                <c:pt idx="24">
                  <c:v>96.867000000000004</c:v>
                </c:pt>
                <c:pt idx="25">
                  <c:v>96.564999999999998</c:v>
                </c:pt>
                <c:pt idx="26">
                  <c:v>96.281000000000006</c:v>
                </c:pt>
                <c:pt idx="27">
                  <c:v>95.995999999999995</c:v>
                </c:pt>
                <c:pt idx="28">
                  <c:v>95.71</c:v>
                </c:pt>
                <c:pt idx="29">
                  <c:v>95.424000000000007</c:v>
                </c:pt>
                <c:pt idx="30">
                  <c:v>95.070999999999998</c:v>
                </c:pt>
                <c:pt idx="31">
                  <c:v>94.718000000000004</c:v>
                </c:pt>
                <c:pt idx="32">
                  <c:v>94.481999999999999</c:v>
                </c:pt>
                <c:pt idx="33">
                  <c:v>94.337000000000003</c:v>
                </c:pt>
                <c:pt idx="34">
                  <c:v>94.031000000000006</c:v>
                </c:pt>
                <c:pt idx="35">
                  <c:v>93.91</c:v>
                </c:pt>
                <c:pt idx="36">
                  <c:v>93.718000000000004</c:v>
                </c:pt>
                <c:pt idx="37">
                  <c:v>93.441000000000003</c:v>
                </c:pt>
                <c:pt idx="38">
                  <c:v>93.228999999999999</c:v>
                </c:pt>
                <c:pt idx="39">
                  <c:v>92.938000000000002</c:v>
                </c:pt>
                <c:pt idx="40">
                  <c:v>92.738</c:v>
                </c:pt>
                <c:pt idx="41">
                  <c:v>92.444999999999993</c:v>
                </c:pt>
                <c:pt idx="42">
                  <c:v>92.088999999999999</c:v>
                </c:pt>
                <c:pt idx="43">
                  <c:v>91.855999999999995</c:v>
                </c:pt>
                <c:pt idx="44">
                  <c:v>91.513000000000005</c:v>
                </c:pt>
                <c:pt idx="45">
                  <c:v>91.308999999999997</c:v>
                </c:pt>
                <c:pt idx="46">
                  <c:v>91.087000000000003</c:v>
                </c:pt>
                <c:pt idx="47">
                  <c:v>90.831999999999994</c:v>
                </c:pt>
                <c:pt idx="48">
                  <c:v>90.534999999999997</c:v>
                </c:pt>
                <c:pt idx="49">
                  <c:v>90.340999999999994</c:v>
                </c:pt>
                <c:pt idx="50">
                  <c:v>90.064999999999998</c:v>
                </c:pt>
                <c:pt idx="51">
                  <c:v>89.766999999999996</c:v>
                </c:pt>
                <c:pt idx="52">
                  <c:v>89.355000000000004</c:v>
                </c:pt>
                <c:pt idx="53">
                  <c:v>88.96</c:v>
                </c:pt>
                <c:pt idx="54">
                  <c:v>88.715000000000003</c:v>
                </c:pt>
                <c:pt idx="55">
                  <c:v>88.488</c:v>
                </c:pt>
                <c:pt idx="56">
                  <c:v>88.278999999999996</c:v>
                </c:pt>
                <c:pt idx="57">
                  <c:v>88.049000000000007</c:v>
                </c:pt>
                <c:pt idx="58">
                  <c:v>87.759</c:v>
                </c:pt>
                <c:pt idx="59">
                  <c:v>87.388999999999996</c:v>
                </c:pt>
                <c:pt idx="60">
                  <c:v>87.108999999999995</c:v>
                </c:pt>
                <c:pt idx="61">
                  <c:v>86.741</c:v>
                </c:pt>
                <c:pt idx="62">
                  <c:v>86.242999999999995</c:v>
                </c:pt>
                <c:pt idx="63">
                  <c:v>85.921999999999997</c:v>
                </c:pt>
                <c:pt idx="64">
                  <c:v>85.552000000000007</c:v>
                </c:pt>
                <c:pt idx="65">
                  <c:v>85.414000000000001</c:v>
                </c:pt>
                <c:pt idx="66">
                  <c:v>85.158000000000001</c:v>
                </c:pt>
                <c:pt idx="67">
                  <c:v>84.947000000000003</c:v>
                </c:pt>
                <c:pt idx="68">
                  <c:v>84.686999999999998</c:v>
                </c:pt>
                <c:pt idx="69">
                  <c:v>84.424999999999997</c:v>
                </c:pt>
                <c:pt idx="70">
                  <c:v>84.135000000000005</c:v>
                </c:pt>
                <c:pt idx="71">
                  <c:v>83.962999999999994</c:v>
                </c:pt>
                <c:pt idx="72">
                  <c:v>83.658000000000001</c:v>
                </c:pt>
                <c:pt idx="73">
                  <c:v>83.153999999999996</c:v>
                </c:pt>
                <c:pt idx="74">
                  <c:v>82.798000000000002</c:v>
                </c:pt>
                <c:pt idx="75">
                  <c:v>82.436000000000007</c:v>
                </c:pt>
                <c:pt idx="76">
                  <c:v>82.284999999999997</c:v>
                </c:pt>
                <c:pt idx="77">
                  <c:v>82.132999999999996</c:v>
                </c:pt>
                <c:pt idx="78">
                  <c:v>81.918000000000006</c:v>
                </c:pt>
                <c:pt idx="79">
                  <c:v>81.763999999999996</c:v>
                </c:pt>
                <c:pt idx="80">
                  <c:v>81.328000000000003</c:v>
                </c:pt>
                <c:pt idx="81">
                  <c:v>81.043999999999997</c:v>
                </c:pt>
                <c:pt idx="82">
                  <c:v>80.754000000000005</c:v>
                </c:pt>
                <c:pt idx="83">
                  <c:v>80.525000000000006</c:v>
                </c:pt>
                <c:pt idx="84">
                  <c:v>80.218000000000004</c:v>
                </c:pt>
                <c:pt idx="85">
                  <c:v>79.941000000000003</c:v>
                </c:pt>
                <c:pt idx="86">
                  <c:v>79.480999999999995</c:v>
                </c:pt>
                <c:pt idx="87">
                  <c:v>79.009</c:v>
                </c:pt>
                <c:pt idx="88">
                  <c:v>78.793000000000006</c:v>
                </c:pt>
                <c:pt idx="89">
                  <c:v>78.619</c:v>
                </c:pt>
                <c:pt idx="90">
                  <c:v>78.488</c:v>
                </c:pt>
                <c:pt idx="91">
                  <c:v>78.311000000000007</c:v>
                </c:pt>
                <c:pt idx="92">
                  <c:v>77.906999999999996</c:v>
                </c:pt>
                <c:pt idx="93">
                  <c:v>77.221000000000004</c:v>
                </c:pt>
                <c:pt idx="94">
                  <c:v>76.751999999999995</c:v>
                </c:pt>
                <c:pt idx="95">
                  <c:v>76.557000000000002</c:v>
                </c:pt>
                <c:pt idx="96">
                  <c:v>76.245000000000005</c:v>
                </c:pt>
                <c:pt idx="97">
                  <c:v>75.879000000000005</c:v>
                </c:pt>
                <c:pt idx="98">
                  <c:v>75.111000000000004</c:v>
                </c:pt>
                <c:pt idx="99">
                  <c:v>74.531000000000006</c:v>
                </c:pt>
                <c:pt idx="100">
                  <c:v>74.385000000000005</c:v>
                </c:pt>
                <c:pt idx="101">
                  <c:v>73.938000000000002</c:v>
                </c:pt>
                <c:pt idx="102">
                  <c:v>73.561999999999998</c:v>
                </c:pt>
                <c:pt idx="103">
                  <c:v>73.486000000000004</c:v>
                </c:pt>
                <c:pt idx="104">
                  <c:v>72.856999999999999</c:v>
                </c:pt>
                <c:pt idx="105">
                  <c:v>72.453000000000003</c:v>
                </c:pt>
                <c:pt idx="106">
                  <c:v>72.12</c:v>
                </c:pt>
                <c:pt idx="107">
                  <c:v>71.584999999999994</c:v>
                </c:pt>
                <c:pt idx="108">
                  <c:v>71.293999999999997</c:v>
                </c:pt>
              </c:numCache>
            </c:numRef>
          </c:yVal>
          <c:smooth val="0"/>
        </c:ser>
        <c:ser>
          <c:idx val="1"/>
          <c:order val="1"/>
          <c:tx>
            <c:strRef>
              <c:f>Sheet1!$C$1</c:f>
              <c:strCache>
                <c:ptCount val="1"/>
                <c:pt idx="0">
                  <c:v> Primary/Untreated Rejection (N=1,715)</c:v>
                </c:pt>
              </c:strCache>
            </c:strRef>
          </c:tx>
          <c:spPr>
            <a:ln w="41275">
              <a:solidFill>
                <a:srgbClr val="00FF00"/>
              </a:solidFill>
            </a:ln>
          </c:spPr>
          <c:marker>
            <c:symbol val="none"/>
          </c:marker>
          <c:xVal>
            <c:numRef>
              <c:f>Sheet1!$A$2:$A$110</c:f>
              <c:numCache>
                <c:formatCode>General</c:formatCode>
                <c:ptCount val="10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numCache>
            </c:numRef>
          </c:xVal>
          <c:yVal>
            <c:numRef>
              <c:f>Sheet1!$C$2:$C$110</c:f>
              <c:numCache>
                <c:formatCode>General</c:formatCode>
                <c:ptCount val="109"/>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99.941999999999993</c:v>
                </c:pt>
                <c:pt idx="14">
                  <c:v>99.766999999999996</c:v>
                </c:pt>
                <c:pt idx="15">
                  <c:v>99.474000000000004</c:v>
                </c:pt>
                <c:pt idx="16">
                  <c:v>99.241</c:v>
                </c:pt>
                <c:pt idx="17">
                  <c:v>98.89</c:v>
                </c:pt>
                <c:pt idx="18">
                  <c:v>98.48</c:v>
                </c:pt>
                <c:pt idx="19">
                  <c:v>98.421000000000006</c:v>
                </c:pt>
                <c:pt idx="20">
                  <c:v>98.07</c:v>
                </c:pt>
                <c:pt idx="21">
                  <c:v>97.716999999999999</c:v>
                </c:pt>
                <c:pt idx="22">
                  <c:v>97.421000000000006</c:v>
                </c:pt>
                <c:pt idx="23">
                  <c:v>97.006</c:v>
                </c:pt>
                <c:pt idx="24">
                  <c:v>96.884</c:v>
                </c:pt>
                <c:pt idx="25">
                  <c:v>96.438999999999993</c:v>
                </c:pt>
                <c:pt idx="26">
                  <c:v>96.311000000000007</c:v>
                </c:pt>
                <c:pt idx="27">
                  <c:v>95.924000000000007</c:v>
                </c:pt>
                <c:pt idx="28">
                  <c:v>95.275000000000006</c:v>
                </c:pt>
                <c:pt idx="29">
                  <c:v>95.015000000000001</c:v>
                </c:pt>
                <c:pt idx="30">
                  <c:v>94.754999999999995</c:v>
                </c:pt>
                <c:pt idx="31">
                  <c:v>94.625</c:v>
                </c:pt>
                <c:pt idx="32">
                  <c:v>94.299000000000007</c:v>
                </c:pt>
                <c:pt idx="33">
                  <c:v>94.036000000000001</c:v>
                </c:pt>
                <c:pt idx="34">
                  <c:v>93.837999999999994</c:v>
                </c:pt>
                <c:pt idx="35">
                  <c:v>93.771000000000001</c:v>
                </c:pt>
                <c:pt idx="36">
                  <c:v>93.701999999999998</c:v>
                </c:pt>
                <c:pt idx="37">
                  <c:v>93.325999999999993</c:v>
                </c:pt>
                <c:pt idx="38">
                  <c:v>93.248999999999995</c:v>
                </c:pt>
                <c:pt idx="39">
                  <c:v>92.701999999999998</c:v>
                </c:pt>
                <c:pt idx="40">
                  <c:v>92.466999999999999</c:v>
                </c:pt>
                <c:pt idx="41">
                  <c:v>92.466999999999999</c:v>
                </c:pt>
                <c:pt idx="42">
                  <c:v>91.915000000000006</c:v>
                </c:pt>
                <c:pt idx="43">
                  <c:v>91.519000000000005</c:v>
                </c:pt>
                <c:pt idx="44">
                  <c:v>91.36</c:v>
                </c:pt>
                <c:pt idx="45">
                  <c:v>90.876999999999995</c:v>
                </c:pt>
                <c:pt idx="46">
                  <c:v>90.39</c:v>
                </c:pt>
                <c:pt idx="47">
                  <c:v>90.061999999999998</c:v>
                </c:pt>
                <c:pt idx="48">
                  <c:v>89.805000000000007</c:v>
                </c:pt>
                <c:pt idx="49">
                  <c:v>89.347999999999999</c:v>
                </c:pt>
                <c:pt idx="50">
                  <c:v>88.864999999999995</c:v>
                </c:pt>
                <c:pt idx="51">
                  <c:v>88.570999999999998</c:v>
                </c:pt>
                <c:pt idx="52">
                  <c:v>88.076999999999998</c:v>
                </c:pt>
                <c:pt idx="53">
                  <c:v>87.879000000000005</c:v>
                </c:pt>
                <c:pt idx="54">
                  <c:v>87.680999999999997</c:v>
                </c:pt>
                <c:pt idx="55">
                  <c:v>87.481999999999999</c:v>
                </c:pt>
                <c:pt idx="56">
                  <c:v>86.981999999999999</c:v>
                </c:pt>
                <c:pt idx="57">
                  <c:v>86.881</c:v>
                </c:pt>
                <c:pt idx="58">
                  <c:v>86.677999999999997</c:v>
                </c:pt>
                <c:pt idx="59">
                  <c:v>86.369</c:v>
                </c:pt>
                <c:pt idx="60">
                  <c:v>86.147999999999996</c:v>
                </c:pt>
                <c:pt idx="61">
                  <c:v>85.784999999999997</c:v>
                </c:pt>
                <c:pt idx="62">
                  <c:v>85.403999999999996</c:v>
                </c:pt>
                <c:pt idx="63">
                  <c:v>85.275000000000006</c:v>
                </c:pt>
                <c:pt idx="64">
                  <c:v>85.010999999999996</c:v>
                </c:pt>
                <c:pt idx="65">
                  <c:v>84.481999999999999</c:v>
                </c:pt>
                <c:pt idx="66">
                  <c:v>84.084999999999994</c:v>
                </c:pt>
                <c:pt idx="67">
                  <c:v>83.950999999999993</c:v>
                </c:pt>
                <c:pt idx="68">
                  <c:v>83.277000000000001</c:v>
                </c:pt>
                <c:pt idx="69">
                  <c:v>82.730999999999995</c:v>
                </c:pt>
                <c:pt idx="70">
                  <c:v>82.730999999999995</c:v>
                </c:pt>
                <c:pt idx="71">
                  <c:v>82.158000000000001</c:v>
                </c:pt>
                <c:pt idx="72">
                  <c:v>81.855999999999995</c:v>
                </c:pt>
                <c:pt idx="73">
                  <c:v>81.174999999999997</c:v>
                </c:pt>
                <c:pt idx="74">
                  <c:v>80.998999999999995</c:v>
                </c:pt>
                <c:pt idx="75">
                  <c:v>80.816999999999993</c:v>
                </c:pt>
                <c:pt idx="76">
                  <c:v>80.450999999999993</c:v>
                </c:pt>
                <c:pt idx="77">
                  <c:v>80.266999999999996</c:v>
                </c:pt>
                <c:pt idx="78">
                  <c:v>80.081000000000003</c:v>
                </c:pt>
                <c:pt idx="79">
                  <c:v>79.894000000000005</c:v>
                </c:pt>
                <c:pt idx="80">
                  <c:v>79.703000000000003</c:v>
                </c:pt>
                <c:pt idx="81">
                  <c:v>79.509</c:v>
                </c:pt>
                <c:pt idx="82">
                  <c:v>79.311000000000007</c:v>
                </c:pt>
                <c:pt idx="83">
                  <c:v>79.108000000000004</c:v>
                </c:pt>
                <c:pt idx="84">
                  <c:v>78.894999999999996</c:v>
                </c:pt>
                <c:pt idx="85">
                  <c:v>78.375</c:v>
                </c:pt>
                <c:pt idx="86">
                  <c:v>78.375</c:v>
                </c:pt>
                <c:pt idx="87">
                  <c:v>78.072000000000003</c:v>
                </c:pt>
                <c:pt idx="88">
                  <c:v>77.766000000000005</c:v>
                </c:pt>
                <c:pt idx="89">
                  <c:v>76.841999999999999</c:v>
                </c:pt>
                <c:pt idx="90">
                  <c:v>75.605000000000004</c:v>
                </c:pt>
                <c:pt idx="91">
                  <c:v>75.286000000000001</c:v>
                </c:pt>
                <c:pt idx="92">
                  <c:v>75.286000000000001</c:v>
                </c:pt>
                <c:pt idx="93">
                  <c:v>74.295000000000002</c:v>
                </c:pt>
                <c:pt idx="94">
                  <c:v>74.295000000000002</c:v>
                </c:pt>
                <c:pt idx="95">
                  <c:v>73.930999999999997</c:v>
                </c:pt>
                <c:pt idx="96">
                  <c:v>72.287999999999997</c:v>
                </c:pt>
                <c:pt idx="97">
                  <c:v>72.287999999999997</c:v>
                </c:pt>
                <c:pt idx="98">
                  <c:v>72.287999999999997</c:v>
                </c:pt>
                <c:pt idx="99">
                  <c:v>69.992999999999995</c:v>
                </c:pt>
                <c:pt idx="100">
                  <c:v>69.992999999999995</c:v>
                </c:pt>
                <c:pt idx="101">
                  <c:v>68.242999999999995</c:v>
                </c:pt>
                <c:pt idx="102">
                  <c:v>68.242999999999995</c:v>
                </c:pt>
                <c:pt idx="103">
                  <c:v>67.617000000000004</c:v>
                </c:pt>
                <c:pt idx="104">
                  <c:v>66.984999999999999</c:v>
                </c:pt>
                <c:pt idx="105">
                  <c:v>66.984999999999999</c:v>
                </c:pt>
                <c:pt idx="106">
                  <c:v>66.984999999999999</c:v>
                </c:pt>
                <c:pt idx="107">
                  <c:v>66.257000000000005</c:v>
                </c:pt>
                <c:pt idx="108">
                  <c:v>65.528999999999996</c:v>
                </c:pt>
              </c:numCache>
            </c:numRef>
          </c:yVal>
          <c:smooth val="0"/>
        </c:ser>
        <c:ser>
          <c:idx val="2"/>
          <c:order val="2"/>
          <c:tx>
            <c:strRef>
              <c:f>Sheet1!$D$1</c:f>
              <c:strCache>
                <c:ptCount val="1"/>
                <c:pt idx="0">
                  <c:v> Primary/Treated Rejection (N=3,058)</c:v>
                </c:pt>
              </c:strCache>
            </c:strRef>
          </c:tx>
          <c:spPr>
            <a:ln w="41275">
              <a:solidFill>
                <a:srgbClr val="FF0000"/>
              </a:solidFill>
            </a:ln>
          </c:spPr>
          <c:marker>
            <c:symbol val="none"/>
          </c:marker>
          <c:xVal>
            <c:numRef>
              <c:f>Sheet1!$A$2:$A$110</c:f>
              <c:numCache>
                <c:formatCode>General</c:formatCode>
                <c:ptCount val="10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numCache>
            </c:numRef>
          </c:xVal>
          <c:yVal>
            <c:numRef>
              <c:f>Sheet1!$D$2:$D$110</c:f>
              <c:numCache>
                <c:formatCode>General</c:formatCode>
                <c:ptCount val="109"/>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98.918000000000006</c:v>
                </c:pt>
                <c:pt idx="14">
                  <c:v>98.194999999999993</c:v>
                </c:pt>
                <c:pt idx="15">
                  <c:v>97.307000000000002</c:v>
                </c:pt>
                <c:pt idx="16">
                  <c:v>96.713999999999999</c:v>
                </c:pt>
                <c:pt idx="17">
                  <c:v>96.284999999999997</c:v>
                </c:pt>
                <c:pt idx="18">
                  <c:v>95.757000000000005</c:v>
                </c:pt>
                <c:pt idx="19">
                  <c:v>95.426000000000002</c:v>
                </c:pt>
                <c:pt idx="20">
                  <c:v>94.93</c:v>
                </c:pt>
                <c:pt idx="21">
                  <c:v>94.498999999999995</c:v>
                </c:pt>
                <c:pt idx="22">
                  <c:v>94.034000000000006</c:v>
                </c:pt>
                <c:pt idx="23">
                  <c:v>93.733000000000004</c:v>
                </c:pt>
                <c:pt idx="24">
                  <c:v>93.194000000000003</c:v>
                </c:pt>
                <c:pt idx="25">
                  <c:v>92.843000000000004</c:v>
                </c:pt>
                <c:pt idx="26">
                  <c:v>92.343999999999994</c:v>
                </c:pt>
                <c:pt idx="27">
                  <c:v>91.805999999999997</c:v>
                </c:pt>
                <c:pt idx="28">
                  <c:v>91.338999999999999</c:v>
                </c:pt>
                <c:pt idx="29">
                  <c:v>91.051000000000002</c:v>
                </c:pt>
                <c:pt idx="30">
                  <c:v>90.546000000000006</c:v>
                </c:pt>
                <c:pt idx="31">
                  <c:v>90.366</c:v>
                </c:pt>
                <c:pt idx="32">
                  <c:v>90.111999999999995</c:v>
                </c:pt>
                <c:pt idx="33">
                  <c:v>89.93</c:v>
                </c:pt>
                <c:pt idx="34">
                  <c:v>89.307000000000002</c:v>
                </c:pt>
                <c:pt idx="35">
                  <c:v>88.938000000000002</c:v>
                </c:pt>
                <c:pt idx="36">
                  <c:v>88.674999999999997</c:v>
                </c:pt>
                <c:pt idx="37">
                  <c:v>88.242999999999995</c:v>
                </c:pt>
                <c:pt idx="38">
                  <c:v>87.796999999999997</c:v>
                </c:pt>
                <c:pt idx="39">
                  <c:v>87.551000000000002</c:v>
                </c:pt>
                <c:pt idx="40">
                  <c:v>87.263999999999996</c:v>
                </c:pt>
                <c:pt idx="41">
                  <c:v>86.73</c:v>
                </c:pt>
                <c:pt idx="42">
                  <c:v>85.986999999999995</c:v>
                </c:pt>
                <c:pt idx="43">
                  <c:v>85.531999999999996</c:v>
                </c:pt>
                <c:pt idx="44">
                  <c:v>85.448999999999998</c:v>
                </c:pt>
                <c:pt idx="45">
                  <c:v>85.031999999999996</c:v>
                </c:pt>
                <c:pt idx="46">
                  <c:v>84.778999999999996</c:v>
                </c:pt>
                <c:pt idx="47">
                  <c:v>84.355999999999995</c:v>
                </c:pt>
                <c:pt idx="48">
                  <c:v>84.01</c:v>
                </c:pt>
                <c:pt idx="49">
                  <c:v>83.552000000000007</c:v>
                </c:pt>
                <c:pt idx="50">
                  <c:v>83.222999999999999</c:v>
                </c:pt>
                <c:pt idx="51">
                  <c:v>82.796999999999997</c:v>
                </c:pt>
                <c:pt idx="52">
                  <c:v>82.606999999999999</c:v>
                </c:pt>
                <c:pt idx="53">
                  <c:v>82.369</c:v>
                </c:pt>
                <c:pt idx="54">
                  <c:v>81.89</c:v>
                </c:pt>
                <c:pt idx="55">
                  <c:v>81.552999999999997</c:v>
                </c:pt>
                <c:pt idx="56">
                  <c:v>81.117000000000004</c:v>
                </c:pt>
                <c:pt idx="57">
                  <c:v>80.774000000000001</c:v>
                </c:pt>
                <c:pt idx="58">
                  <c:v>80.429000000000002</c:v>
                </c:pt>
                <c:pt idx="59">
                  <c:v>80.078999999999994</c:v>
                </c:pt>
                <c:pt idx="60">
                  <c:v>79.772999999999996</c:v>
                </c:pt>
                <c:pt idx="61">
                  <c:v>79.331000000000003</c:v>
                </c:pt>
                <c:pt idx="62">
                  <c:v>78.817999999999998</c:v>
                </c:pt>
                <c:pt idx="63">
                  <c:v>78.53</c:v>
                </c:pt>
                <c:pt idx="64">
                  <c:v>78.239999999999995</c:v>
                </c:pt>
                <c:pt idx="65">
                  <c:v>77.659000000000006</c:v>
                </c:pt>
                <c:pt idx="66">
                  <c:v>77.424999999999997</c:v>
                </c:pt>
                <c:pt idx="67">
                  <c:v>77.367000000000004</c:v>
                </c:pt>
                <c:pt idx="68">
                  <c:v>76.777000000000001</c:v>
                </c:pt>
                <c:pt idx="69">
                  <c:v>76.301000000000002</c:v>
                </c:pt>
                <c:pt idx="70">
                  <c:v>76.120999999999995</c:v>
                </c:pt>
                <c:pt idx="71">
                  <c:v>75.816999999999993</c:v>
                </c:pt>
                <c:pt idx="72">
                  <c:v>75.444999999999993</c:v>
                </c:pt>
                <c:pt idx="73">
                  <c:v>74.915999999999997</c:v>
                </c:pt>
                <c:pt idx="74">
                  <c:v>74.501999999999995</c:v>
                </c:pt>
                <c:pt idx="75">
                  <c:v>74.290999999999997</c:v>
                </c:pt>
                <c:pt idx="76">
                  <c:v>74.150000000000006</c:v>
                </c:pt>
                <c:pt idx="77">
                  <c:v>74.007999999999996</c:v>
                </c:pt>
                <c:pt idx="78">
                  <c:v>73.153999999999996</c:v>
                </c:pt>
                <c:pt idx="79">
                  <c:v>72.938999999999993</c:v>
                </c:pt>
                <c:pt idx="80">
                  <c:v>72.578999999999994</c:v>
                </c:pt>
                <c:pt idx="81">
                  <c:v>71.998000000000005</c:v>
                </c:pt>
                <c:pt idx="82">
                  <c:v>71.483999999999995</c:v>
                </c:pt>
                <c:pt idx="83">
                  <c:v>70.956000000000003</c:v>
                </c:pt>
                <c:pt idx="84">
                  <c:v>70.406999999999996</c:v>
                </c:pt>
                <c:pt idx="85">
                  <c:v>70.063999999999993</c:v>
                </c:pt>
                <c:pt idx="86">
                  <c:v>69.697999999999993</c:v>
                </c:pt>
                <c:pt idx="87">
                  <c:v>69.043999999999997</c:v>
                </c:pt>
                <c:pt idx="88">
                  <c:v>68.385999999999996</c:v>
                </c:pt>
                <c:pt idx="89">
                  <c:v>68.009</c:v>
                </c:pt>
                <c:pt idx="90">
                  <c:v>67.629000000000005</c:v>
                </c:pt>
                <c:pt idx="91">
                  <c:v>67.245999999999995</c:v>
                </c:pt>
                <c:pt idx="92">
                  <c:v>66.855999999999995</c:v>
                </c:pt>
                <c:pt idx="93">
                  <c:v>66.756</c:v>
                </c:pt>
                <c:pt idx="94">
                  <c:v>66.451999999999998</c:v>
                </c:pt>
                <c:pt idx="95">
                  <c:v>66.134</c:v>
                </c:pt>
                <c:pt idx="96">
                  <c:v>66.02</c:v>
                </c:pt>
                <c:pt idx="97">
                  <c:v>65.888000000000005</c:v>
                </c:pt>
                <c:pt idx="98">
                  <c:v>65.304000000000002</c:v>
                </c:pt>
                <c:pt idx="99">
                  <c:v>64.555999999999997</c:v>
                </c:pt>
                <c:pt idx="100">
                  <c:v>63.787999999999997</c:v>
                </c:pt>
                <c:pt idx="101">
                  <c:v>63.475000000000001</c:v>
                </c:pt>
                <c:pt idx="102">
                  <c:v>63.003</c:v>
                </c:pt>
                <c:pt idx="103">
                  <c:v>62.524000000000001</c:v>
                </c:pt>
                <c:pt idx="104">
                  <c:v>61.706000000000003</c:v>
                </c:pt>
                <c:pt idx="105">
                  <c:v>61.02</c:v>
                </c:pt>
                <c:pt idx="106">
                  <c:v>60.292000000000002</c:v>
                </c:pt>
                <c:pt idx="107">
                  <c:v>60.292000000000002</c:v>
                </c:pt>
                <c:pt idx="108">
                  <c:v>59.426000000000002</c:v>
                </c:pt>
              </c:numCache>
            </c:numRef>
          </c:yVal>
          <c:smooth val="0"/>
        </c:ser>
        <c:ser>
          <c:idx val="3"/>
          <c:order val="3"/>
          <c:tx>
            <c:strRef>
              <c:f>Sheet1!$E$1</c:f>
              <c:strCache>
                <c:ptCount val="1"/>
                <c:pt idx="0">
                  <c:v> Retx/No Rejection (N=263)</c:v>
                </c:pt>
              </c:strCache>
            </c:strRef>
          </c:tx>
          <c:spPr>
            <a:ln w="41275">
              <a:solidFill>
                <a:schemeClr val="bg1">
                  <a:lumMod val="50000"/>
                  <a:lumOff val="50000"/>
                </a:schemeClr>
              </a:solidFill>
            </a:ln>
          </c:spPr>
          <c:marker>
            <c:symbol val="none"/>
          </c:marker>
          <c:xVal>
            <c:numRef>
              <c:f>Sheet1!$A$2:$A$110</c:f>
              <c:numCache>
                <c:formatCode>General</c:formatCode>
                <c:ptCount val="10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numCache>
            </c:numRef>
          </c:xVal>
          <c:yVal>
            <c:numRef>
              <c:f>Sheet1!$E$2:$E$110</c:f>
              <c:numCache>
                <c:formatCode>General</c:formatCode>
                <c:ptCount val="109"/>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99.62</c:v>
                </c:pt>
                <c:pt idx="15">
                  <c:v>99.62</c:v>
                </c:pt>
                <c:pt idx="16">
                  <c:v>98.858000000000004</c:v>
                </c:pt>
                <c:pt idx="17">
                  <c:v>97.712999999999994</c:v>
                </c:pt>
                <c:pt idx="18">
                  <c:v>96.947999999999993</c:v>
                </c:pt>
                <c:pt idx="19">
                  <c:v>96.947999999999993</c:v>
                </c:pt>
                <c:pt idx="20">
                  <c:v>96.947999999999993</c:v>
                </c:pt>
                <c:pt idx="21">
                  <c:v>96.947999999999993</c:v>
                </c:pt>
                <c:pt idx="22">
                  <c:v>96.174999999999997</c:v>
                </c:pt>
                <c:pt idx="23">
                  <c:v>95.4</c:v>
                </c:pt>
                <c:pt idx="24">
                  <c:v>95.004000000000005</c:v>
                </c:pt>
                <c:pt idx="25">
                  <c:v>95.004000000000005</c:v>
                </c:pt>
                <c:pt idx="26">
                  <c:v>94.590999999999994</c:v>
                </c:pt>
                <c:pt idx="27">
                  <c:v>93.757000000000005</c:v>
                </c:pt>
                <c:pt idx="28">
                  <c:v>92.924000000000007</c:v>
                </c:pt>
                <c:pt idx="29">
                  <c:v>92.082999999999998</c:v>
                </c:pt>
                <c:pt idx="30">
                  <c:v>92.082999999999998</c:v>
                </c:pt>
                <c:pt idx="31">
                  <c:v>91.242000000000004</c:v>
                </c:pt>
                <c:pt idx="32">
                  <c:v>91.242000000000004</c:v>
                </c:pt>
                <c:pt idx="33">
                  <c:v>90.400999999999996</c:v>
                </c:pt>
                <c:pt idx="34">
                  <c:v>90.400999999999996</c:v>
                </c:pt>
                <c:pt idx="35">
                  <c:v>89.972999999999999</c:v>
                </c:pt>
                <c:pt idx="36">
                  <c:v>89.084000000000003</c:v>
                </c:pt>
                <c:pt idx="37">
                  <c:v>89.084000000000003</c:v>
                </c:pt>
                <c:pt idx="38">
                  <c:v>89.084000000000003</c:v>
                </c:pt>
                <c:pt idx="39">
                  <c:v>89.084000000000003</c:v>
                </c:pt>
                <c:pt idx="40">
                  <c:v>89.084000000000003</c:v>
                </c:pt>
                <c:pt idx="41">
                  <c:v>88.054000000000002</c:v>
                </c:pt>
                <c:pt idx="42">
                  <c:v>88.054000000000002</c:v>
                </c:pt>
                <c:pt idx="43">
                  <c:v>88.054000000000002</c:v>
                </c:pt>
                <c:pt idx="44">
                  <c:v>88.054000000000002</c:v>
                </c:pt>
                <c:pt idx="45">
                  <c:v>87.521000000000001</c:v>
                </c:pt>
                <c:pt idx="46">
                  <c:v>86.983999999999995</c:v>
                </c:pt>
                <c:pt idx="47">
                  <c:v>86.983999999999995</c:v>
                </c:pt>
                <c:pt idx="48">
                  <c:v>86.436999999999998</c:v>
                </c:pt>
                <c:pt idx="49">
                  <c:v>85.792000000000002</c:v>
                </c:pt>
                <c:pt idx="50">
                  <c:v>85.792000000000002</c:v>
                </c:pt>
                <c:pt idx="51">
                  <c:v>85.792000000000002</c:v>
                </c:pt>
                <c:pt idx="52">
                  <c:v>85.132000000000005</c:v>
                </c:pt>
                <c:pt idx="53">
                  <c:v>85.132000000000005</c:v>
                </c:pt>
                <c:pt idx="54">
                  <c:v>85.132000000000005</c:v>
                </c:pt>
                <c:pt idx="55">
                  <c:v>85.132000000000005</c:v>
                </c:pt>
                <c:pt idx="56">
                  <c:v>85.132000000000005</c:v>
                </c:pt>
                <c:pt idx="57">
                  <c:v>85.132000000000005</c:v>
                </c:pt>
                <c:pt idx="58">
                  <c:v>85.132000000000005</c:v>
                </c:pt>
                <c:pt idx="59">
                  <c:v>85.132000000000005</c:v>
                </c:pt>
                <c:pt idx="60">
                  <c:v>85.132000000000005</c:v>
                </c:pt>
                <c:pt idx="61">
                  <c:v>85.132000000000005</c:v>
                </c:pt>
                <c:pt idx="62">
                  <c:v>85.132000000000005</c:v>
                </c:pt>
                <c:pt idx="63">
                  <c:v>85.132000000000005</c:v>
                </c:pt>
                <c:pt idx="64">
                  <c:v>85.132000000000005</c:v>
                </c:pt>
                <c:pt idx="65">
                  <c:v>85.132000000000005</c:v>
                </c:pt>
                <c:pt idx="66">
                  <c:v>85.132000000000005</c:v>
                </c:pt>
                <c:pt idx="67">
                  <c:v>85.132000000000005</c:v>
                </c:pt>
                <c:pt idx="68">
                  <c:v>84.28</c:v>
                </c:pt>
                <c:pt idx="69">
                  <c:v>83.42</c:v>
                </c:pt>
                <c:pt idx="70">
                  <c:v>82.522999999999996</c:v>
                </c:pt>
                <c:pt idx="71">
                  <c:v>82.522999999999996</c:v>
                </c:pt>
                <c:pt idx="72">
                  <c:v>82.522999999999996</c:v>
                </c:pt>
                <c:pt idx="73">
                  <c:v>82.522999999999996</c:v>
                </c:pt>
                <c:pt idx="74">
                  <c:v>82.522999999999996</c:v>
                </c:pt>
                <c:pt idx="75">
                  <c:v>82.522999999999996</c:v>
                </c:pt>
                <c:pt idx="76">
                  <c:v>82.522999999999996</c:v>
                </c:pt>
                <c:pt idx="77">
                  <c:v>82.522999999999996</c:v>
                </c:pt>
                <c:pt idx="78">
                  <c:v>82.522999999999996</c:v>
                </c:pt>
                <c:pt idx="79">
                  <c:v>82.522999999999996</c:v>
                </c:pt>
                <c:pt idx="80">
                  <c:v>82.522999999999996</c:v>
                </c:pt>
                <c:pt idx="81">
                  <c:v>81.376999999999995</c:v>
                </c:pt>
                <c:pt idx="82">
                  <c:v>80.180000000000007</c:v>
                </c:pt>
                <c:pt idx="83">
                  <c:v>78.983999999999995</c:v>
                </c:pt>
                <c:pt idx="84">
                  <c:v>78.983999999999995</c:v>
                </c:pt>
                <c:pt idx="85">
                  <c:v>77.521000000000001</c:v>
                </c:pt>
                <c:pt idx="86">
                  <c:v>77.521000000000001</c:v>
                </c:pt>
                <c:pt idx="87">
                  <c:v>76.001000000000005</c:v>
                </c:pt>
                <c:pt idx="88">
                  <c:v>76.001000000000005</c:v>
                </c:pt>
                <c:pt idx="89">
                  <c:v>76.001000000000005</c:v>
                </c:pt>
                <c:pt idx="90">
                  <c:v>76.001000000000005</c:v>
                </c:pt>
                <c:pt idx="91">
                  <c:v>76.001000000000005</c:v>
                </c:pt>
                <c:pt idx="92">
                  <c:v>76.001000000000005</c:v>
                </c:pt>
                <c:pt idx="93">
                  <c:v>76.001000000000005</c:v>
                </c:pt>
                <c:pt idx="94">
                  <c:v>74.384</c:v>
                </c:pt>
                <c:pt idx="95">
                  <c:v>72.730999999999995</c:v>
                </c:pt>
                <c:pt idx="96">
                  <c:v>72.730999999999995</c:v>
                </c:pt>
                <c:pt idx="97">
                  <c:v>70.710999999999999</c:v>
                </c:pt>
                <c:pt idx="98">
                  <c:v>70.710999999999999</c:v>
                </c:pt>
                <c:pt idx="99">
                  <c:v>70.710999999999999</c:v>
                </c:pt>
                <c:pt idx="100">
                  <c:v>70.710999999999999</c:v>
                </c:pt>
                <c:pt idx="101">
                  <c:v>70.710999999999999</c:v>
                </c:pt>
                <c:pt idx="102">
                  <c:v>70.710999999999999</c:v>
                </c:pt>
                <c:pt idx="103">
                  <c:v>68.353999999999999</c:v>
                </c:pt>
                <c:pt idx="104">
                  <c:v>68.353999999999999</c:v>
                </c:pt>
                <c:pt idx="105">
                  <c:v>68.353999999999999</c:v>
                </c:pt>
                <c:pt idx="106">
                  <c:v>68.353999999999999</c:v>
                </c:pt>
                <c:pt idx="107">
                  <c:v>68.353999999999999</c:v>
                </c:pt>
                <c:pt idx="108">
                  <c:v>68.353999999999999</c:v>
                </c:pt>
              </c:numCache>
            </c:numRef>
          </c:yVal>
          <c:smooth val="0"/>
        </c:ser>
        <c:ser>
          <c:idx val="4"/>
          <c:order val="4"/>
          <c:tx>
            <c:strRef>
              <c:f>Sheet1!$F$1</c:f>
              <c:strCache>
                <c:ptCount val="1"/>
                <c:pt idx="0">
                  <c:v> Retx/Untreated Rejection (N=58)</c:v>
                </c:pt>
              </c:strCache>
            </c:strRef>
          </c:tx>
          <c:spPr>
            <a:ln w="41275">
              <a:solidFill>
                <a:srgbClr val="00B050"/>
              </a:solidFill>
            </a:ln>
          </c:spPr>
          <c:marker>
            <c:symbol val="none"/>
          </c:marker>
          <c:xVal>
            <c:numRef>
              <c:f>Sheet1!$A$2:$A$110</c:f>
              <c:numCache>
                <c:formatCode>General</c:formatCode>
                <c:ptCount val="10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numCache>
            </c:numRef>
          </c:xVal>
          <c:yVal>
            <c:numRef>
              <c:f>Sheet1!$F$2:$F$110</c:f>
              <c:numCache>
                <c:formatCode>General</c:formatCode>
                <c:ptCount val="109"/>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98.275999999999996</c:v>
                </c:pt>
                <c:pt idx="22">
                  <c:v>98.275999999999996</c:v>
                </c:pt>
                <c:pt idx="23">
                  <c:v>98.275999999999996</c:v>
                </c:pt>
                <c:pt idx="24">
                  <c:v>98.275999999999996</c:v>
                </c:pt>
                <c:pt idx="25">
                  <c:v>98.275999999999996</c:v>
                </c:pt>
                <c:pt idx="26">
                  <c:v>98.275999999999996</c:v>
                </c:pt>
                <c:pt idx="27">
                  <c:v>98.275999999999996</c:v>
                </c:pt>
                <c:pt idx="28">
                  <c:v>98.275999999999996</c:v>
                </c:pt>
                <c:pt idx="29">
                  <c:v>98.275999999999996</c:v>
                </c:pt>
                <c:pt idx="30">
                  <c:v>98.275999999999996</c:v>
                </c:pt>
                <c:pt idx="31">
                  <c:v>98.275999999999996</c:v>
                </c:pt>
                <c:pt idx="32">
                  <c:v>98.275999999999996</c:v>
                </c:pt>
                <c:pt idx="33">
                  <c:v>98.275999999999996</c:v>
                </c:pt>
                <c:pt idx="34">
                  <c:v>98.275999999999996</c:v>
                </c:pt>
                <c:pt idx="35">
                  <c:v>96.27</c:v>
                </c:pt>
                <c:pt idx="36">
                  <c:v>96.27</c:v>
                </c:pt>
                <c:pt idx="37">
                  <c:v>96.27</c:v>
                </c:pt>
                <c:pt idx="38">
                  <c:v>96.27</c:v>
                </c:pt>
                <c:pt idx="39">
                  <c:v>96.27</c:v>
                </c:pt>
                <c:pt idx="40">
                  <c:v>96.27</c:v>
                </c:pt>
                <c:pt idx="41">
                  <c:v>96.27</c:v>
                </c:pt>
                <c:pt idx="42">
                  <c:v>96.27</c:v>
                </c:pt>
                <c:pt idx="43">
                  <c:v>96.27</c:v>
                </c:pt>
                <c:pt idx="44">
                  <c:v>96.27</c:v>
                </c:pt>
                <c:pt idx="45">
                  <c:v>96.27</c:v>
                </c:pt>
                <c:pt idx="46">
                  <c:v>96.27</c:v>
                </c:pt>
                <c:pt idx="47">
                  <c:v>96.27</c:v>
                </c:pt>
                <c:pt idx="48">
                  <c:v>96.27</c:v>
                </c:pt>
                <c:pt idx="49">
                  <c:v>96.27</c:v>
                </c:pt>
                <c:pt idx="50">
                  <c:v>93.863</c:v>
                </c:pt>
                <c:pt idx="51">
                  <c:v>93.863</c:v>
                </c:pt>
                <c:pt idx="52">
                  <c:v>93.863</c:v>
                </c:pt>
                <c:pt idx="53">
                  <c:v>93.863</c:v>
                </c:pt>
                <c:pt idx="54">
                  <c:v>93.863</c:v>
                </c:pt>
                <c:pt idx="55">
                  <c:v>93.863</c:v>
                </c:pt>
                <c:pt idx="56">
                  <c:v>93.863</c:v>
                </c:pt>
                <c:pt idx="57">
                  <c:v>88.341999999999999</c:v>
                </c:pt>
                <c:pt idx="58">
                  <c:v>88.341999999999999</c:v>
                </c:pt>
                <c:pt idx="59">
                  <c:v>85.492000000000004</c:v>
                </c:pt>
                <c:pt idx="60">
                  <c:v>85.492000000000004</c:v>
                </c:pt>
                <c:pt idx="61">
                  <c:v>85.492000000000004</c:v>
                </c:pt>
                <c:pt idx="62">
                  <c:v>85.492000000000004</c:v>
                </c:pt>
                <c:pt idx="63">
                  <c:v>85.492000000000004</c:v>
                </c:pt>
                <c:pt idx="64">
                  <c:v>85.492000000000004</c:v>
                </c:pt>
                <c:pt idx="65">
                  <c:v>85.492000000000004</c:v>
                </c:pt>
                <c:pt idx="66">
                  <c:v>85.492000000000004</c:v>
                </c:pt>
                <c:pt idx="67">
                  <c:v>85.492000000000004</c:v>
                </c:pt>
                <c:pt idx="68">
                  <c:v>85.492000000000004</c:v>
                </c:pt>
                <c:pt idx="69">
                  <c:v>85.492000000000004</c:v>
                </c:pt>
                <c:pt idx="70">
                  <c:v>85.492000000000004</c:v>
                </c:pt>
                <c:pt idx="71">
                  <c:v>85.492000000000004</c:v>
                </c:pt>
                <c:pt idx="72">
                  <c:v>85.492000000000004</c:v>
                </c:pt>
                <c:pt idx="73">
                  <c:v>85.492000000000004</c:v>
                </c:pt>
                <c:pt idx="74">
                  <c:v>85.492000000000004</c:v>
                </c:pt>
                <c:pt idx="75">
                  <c:v>85.492000000000004</c:v>
                </c:pt>
                <c:pt idx="76">
                  <c:v>85.492000000000004</c:v>
                </c:pt>
                <c:pt idx="77">
                  <c:v>85.492000000000004</c:v>
                </c:pt>
                <c:pt idx="78">
                  <c:v>85.492000000000004</c:v>
                </c:pt>
                <c:pt idx="79">
                  <c:v>85.492000000000004</c:v>
                </c:pt>
                <c:pt idx="80">
                  <c:v>85.492000000000004</c:v>
                </c:pt>
                <c:pt idx="81">
                  <c:v>85.492000000000004</c:v>
                </c:pt>
                <c:pt idx="82">
                  <c:v>85.492000000000004</c:v>
                </c:pt>
                <c:pt idx="83">
                  <c:v>80.149000000000001</c:v>
                </c:pt>
                <c:pt idx="84">
                  <c:v>74.805999999999997</c:v>
                </c:pt>
              </c:numCache>
            </c:numRef>
          </c:yVal>
          <c:smooth val="0"/>
        </c:ser>
        <c:ser>
          <c:idx val="5"/>
          <c:order val="5"/>
          <c:tx>
            <c:strRef>
              <c:f>Sheet1!$G$1</c:f>
              <c:strCache>
                <c:ptCount val="1"/>
                <c:pt idx="0">
                  <c:v> Retx/Treated Rejection (N=107)</c:v>
                </c:pt>
              </c:strCache>
            </c:strRef>
          </c:tx>
          <c:spPr>
            <a:ln w="41275">
              <a:solidFill>
                <a:srgbClr val="FF66FF"/>
              </a:solidFill>
            </a:ln>
          </c:spPr>
          <c:marker>
            <c:symbol val="none"/>
          </c:marker>
          <c:xVal>
            <c:numRef>
              <c:f>Sheet1!$A$2:$A$110</c:f>
              <c:numCache>
                <c:formatCode>General</c:formatCode>
                <c:ptCount val="10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numCache>
            </c:numRef>
          </c:xVal>
          <c:yVal>
            <c:numRef>
              <c:f>Sheet1!$G$2:$G$110</c:f>
              <c:numCache>
                <c:formatCode>General</c:formatCode>
                <c:ptCount val="109"/>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99.064999999999998</c:v>
                </c:pt>
                <c:pt idx="14">
                  <c:v>97.195999999999998</c:v>
                </c:pt>
                <c:pt idx="15">
                  <c:v>96.262</c:v>
                </c:pt>
                <c:pt idx="16">
                  <c:v>94.393000000000001</c:v>
                </c:pt>
                <c:pt idx="17">
                  <c:v>93.457999999999998</c:v>
                </c:pt>
                <c:pt idx="18">
                  <c:v>93.457999999999998</c:v>
                </c:pt>
                <c:pt idx="19">
                  <c:v>92.522999999999996</c:v>
                </c:pt>
                <c:pt idx="20">
                  <c:v>92.522999999999996</c:v>
                </c:pt>
                <c:pt idx="21">
                  <c:v>92.522999999999996</c:v>
                </c:pt>
                <c:pt idx="22">
                  <c:v>90.635000000000005</c:v>
                </c:pt>
                <c:pt idx="23">
                  <c:v>90.635000000000005</c:v>
                </c:pt>
                <c:pt idx="24">
                  <c:v>90.635000000000005</c:v>
                </c:pt>
                <c:pt idx="25">
                  <c:v>90.635000000000005</c:v>
                </c:pt>
                <c:pt idx="26">
                  <c:v>90.635000000000005</c:v>
                </c:pt>
                <c:pt idx="27">
                  <c:v>90.635000000000005</c:v>
                </c:pt>
                <c:pt idx="28">
                  <c:v>89.617000000000004</c:v>
                </c:pt>
                <c:pt idx="29">
                  <c:v>86.525999999999996</c:v>
                </c:pt>
                <c:pt idx="30">
                  <c:v>86.525999999999996</c:v>
                </c:pt>
                <c:pt idx="31">
                  <c:v>86.525999999999996</c:v>
                </c:pt>
                <c:pt idx="32">
                  <c:v>85.495999999999995</c:v>
                </c:pt>
                <c:pt idx="33">
                  <c:v>84.453999999999994</c:v>
                </c:pt>
                <c:pt idx="34">
                  <c:v>83.385000000000005</c:v>
                </c:pt>
                <c:pt idx="35">
                  <c:v>83.385000000000005</c:v>
                </c:pt>
                <c:pt idx="36">
                  <c:v>83.385000000000005</c:v>
                </c:pt>
                <c:pt idx="37">
                  <c:v>82.257999999999996</c:v>
                </c:pt>
                <c:pt idx="38">
                  <c:v>82.257999999999996</c:v>
                </c:pt>
                <c:pt idx="39">
                  <c:v>82.257999999999996</c:v>
                </c:pt>
                <c:pt idx="40">
                  <c:v>82.257999999999996</c:v>
                </c:pt>
                <c:pt idx="41">
                  <c:v>81.082999999999998</c:v>
                </c:pt>
                <c:pt idx="42">
                  <c:v>81.082999999999998</c:v>
                </c:pt>
                <c:pt idx="43">
                  <c:v>81.082999999999998</c:v>
                </c:pt>
                <c:pt idx="44">
                  <c:v>81.082999999999998</c:v>
                </c:pt>
                <c:pt idx="45">
                  <c:v>81.082999999999998</c:v>
                </c:pt>
                <c:pt idx="46">
                  <c:v>81.082999999999998</c:v>
                </c:pt>
                <c:pt idx="47">
                  <c:v>81.082999999999998</c:v>
                </c:pt>
                <c:pt idx="48">
                  <c:v>81.082999999999998</c:v>
                </c:pt>
                <c:pt idx="49">
                  <c:v>81.082999999999998</c:v>
                </c:pt>
                <c:pt idx="50">
                  <c:v>81.082999999999998</c:v>
                </c:pt>
                <c:pt idx="51">
                  <c:v>79.685000000000002</c:v>
                </c:pt>
                <c:pt idx="52">
                  <c:v>79.685000000000002</c:v>
                </c:pt>
                <c:pt idx="53">
                  <c:v>79.685000000000002</c:v>
                </c:pt>
                <c:pt idx="54">
                  <c:v>79.685000000000002</c:v>
                </c:pt>
                <c:pt idx="55">
                  <c:v>79.685000000000002</c:v>
                </c:pt>
                <c:pt idx="56">
                  <c:v>79.685000000000002</c:v>
                </c:pt>
                <c:pt idx="57">
                  <c:v>79.685000000000002</c:v>
                </c:pt>
                <c:pt idx="58">
                  <c:v>79.685000000000002</c:v>
                </c:pt>
                <c:pt idx="59">
                  <c:v>79.685000000000002</c:v>
                </c:pt>
                <c:pt idx="60">
                  <c:v>76.704999999999998</c:v>
                </c:pt>
                <c:pt idx="61">
                  <c:v>76.704999999999998</c:v>
                </c:pt>
                <c:pt idx="62">
                  <c:v>74.962000000000003</c:v>
                </c:pt>
                <c:pt idx="63">
                  <c:v>73.134</c:v>
                </c:pt>
                <c:pt idx="64">
                  <c:v>73.134</c:v>
                </c:pt>
                <c:pt idx="65">
                  <c:v>71.257999999999996</c:v>
                </c:pt>
                <c:pt idx="66">
                  <c:v>71.257999999999996</c:v>
                </c:pt>
                <c:pt idx="67">
                  <c:v>69.331999999999994</c:v>
                </c:pt>
                <c:pt idx="68">
                  <c:v>69.331999999999994</c:v>
                </c:pt>
                <c:pt idx="69">
                  <c:v>69.331999999999994</c:v>
                </c:pt>
                <c:pt idx="70">
                  <c:v>69.331999999999994</c:v>
                </c:pt>
                <c:pt idx="71">
                  <c:v>69.331999999999994</c:v>
                </c:pt>
                <c:pt idx="72">
                  <c:v>69.331999999999994</c:v>
                </c:pt>
                <c:pt idx="73">
                  <c:v>69.331999999999994</c:v>
                </c:pt>
                <c:pt idx="74">
                  <c:v>69.331999999999994</c:v>
                </c:pt>
                <c:pt idx="75">
                  <c:v>69.331999999999994</c:v>
                </c:pt>
                <c:pt idx="76">
                  <c:v>69.331999999999994</c:v>
                </c:pt>
                <c:pt idx="77">
                  <c:v>69.331999999999994</c:v>
                </c:pt>
                <c:pt idx="78">
                  <c:v>67.021000000000001</c:v>
                </c:pt>
                <c:pt idx="79">
                  <c:v>67.021000000000001</c:v>
                </c:pt>
                <c:pt idx="80">
                  <c:v>67.021000000000001</c:v>
                </c:pt>
                <c:pt idx="81">
                  <c:v>67.021000000000001</c:v>
                </c:pt>
                <c:pt idx="82">
                  <c:v>67.021000000000001</c:v>
                </c:pt>
                <c:pt idx="83">
                  <c:v>67.021000000000001</c:v>
                </c:pt>
                <c:pt idx="84">
                  <c:v>67.021000000000001</c:v>
                </c:pt>
                <c:pt idx="85">
                  <c:v>67.021000000000001</c:v>
                </c:pt>
                <c:pt idx="86">
                  <c:v>67.021000000000001</c:v>
                </c:pt>
                <c:pt idx="87">
                  <c:v>67.021000000000001</c:v>
                </c:pt>
                <c:pt idx="88">
                  <c:v>67.021000000000001</c:v>
                </c:pt>
                <c:pt idx="89">
                  <c:v>67.021000000000001</c:v>
                </c:pt>
                <c:pt idx="90">
                  <c:v>67.021000000000001</c:v>
                </c:pt>
                <c:pt idx="91">
                  <c:v>67.021000000000001</c:v>
                </c:pt>
                <c:pt idx="92">
                  <c:v>63.975000000000001</c:v>
                </c:pt>
                <c:pt idx="93">
                  <c:v>63.975000000000001</c:v>
                </c:pt>
                <c:pt idx="94">
                  <c:v>63.975000000000001</c:v>
                </c:pt>
                <c:pt idx="95">
                  <c:v>63.975000000000001</c:v>
                </c:pt>
                <c:pt idx="96">
                  <c:v>59.975999999999999</c:v>
                </c:pt>
              </c:numCache>
            </c:numRef>
          </c:yVal>
          <c:smooth val="0"/>
        </c:ser>
        <c:dLbls>
          <c:showLegendKey val="0"/>
          <c:showVal val="0"/>
          <c:showCatName val="0"/>
          <c:showSerName val="0"/>
          <c:showPercent val="0"/>
          <c:showBubbleSize val="0"/>
        </c:dLbls>
        <c:axId val="490817952"/>
        <c:axId val="490818344"/>
      </c:scatterChart>
      <c:valAx>
        <c:axId val="490817952"/>
        <c:scaling>
          <c:orientation val="minMax"/>
          <c:max val="9"/>
          <c:min val="0"/>
        </c:scaling>
        <c:delete val="0"/>
        <c:axPos val="b"/>
        <c:title>
          <c:tx>
            <c:rich>
              <a:bodyPr/>
              <a:lstStyle/>
              <a:p>
                <a:pPr>
                  <a:defRPr sz="1700"/>
                </a:pPr>
                <a:r>
                  <a:rPr lang="en-US" sz="1700" dirty="0" smtClean="0"/>
                  <a:t>Years</a:t>
                </a:r>
                <a:endParaRPr lang="en-US" sz="1700" dirty="0"/>
              </a:p>
            </c:rich>
          </c:tx>
          <c:layout>
            <c:manualLayout>
              <c:xMode val="edge"/>
              <c:yMode val="edge"/>
              <c:x val="0.44302592153856885"/>
              <c:y val="0.92848026809148854"/>
            </c:manualLayout>
          </c:layout>
          <c:overlay val="0"/>
        </c:title>
        <c:numFmt formatCode="#,##0" sourceLinked="0"/>
        <c:majorTickMark val="out"/>
        <c:minorTickMark val="none"/>
        <c:tickLblPos val="nextTo"/>
        <c:txPr>
          <a:bodyPr rot="0"/>
          <a:lstStyle/>
          <a:p>
            <a:pPr>
              <a:defRPr sz="1500" b="1"/>
            </a:pPr>
            <a:endParaRPr lang="en-US"/>
          </a:p>
        </c:txPr>
        <c:crossAx val="490818344"/>
        <c:crosses val="autoZero"/>
        <c:crossBetween val="midCat"/>
        <c:majorUnit val="1"/>
      </c:valAx>
      <c:valAx>
        <c:axId val="49081834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90817952"/>
        <c:crosses val="autoZero"/>
        <c:crossBetween val="midCat"/>
        <c:majorUnit val="20"/>
      </c:valAx>
      <c:spPr>
        <a:solidFill>
          <a:schemeClr val="bg2"/>
        </a:solidFill>
        <a:ln>
          <a:solidFill>
            <a:schemeClr val="tx1"/>
          </a:solidFill>
        </a:ln>
      </c:spPr>
    </c:plotArea>
    <c:legend>
      <c:legendPos val="r"/>
      <c:layout>
        <c:manualLayout>
          <c:xMode val="edge"/>
          <c:yMode val="edge"/>
          <c:x val="0.11417404129793512"/>
          <c:y val="0.60434664416947992"/>
          <c:w val="0.83420353982300877"/>
          <c:h val="0.21292650918635173"/>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801159935653211"/>
          <c:y val="0.20816872075773138"/>
          <c:w val="0.40533083566167133"/>
          <c:h val="0.54631547415268744"/>
        </c:manualLayout>
      </c:layout>
      <c:pieChart>
        <c:varyColors val="1"/>
        <c:ser>
          <c:idx val="0"/>
          <c:order val="0"/>
          <c:tx>
            <c:strRef>
              <c:f>Sheet1!$B$1</c:f>
              <c:strCache>
                <c:ptCount val="1"/>
                <c:pt idx="0">
                  <c:v>%</c:v>
                </c:pt>
              </c:strCache>
            </c:strRef>
          </c:tx>
          <c:spPr>
            <a:ln>
              <a:solidFill>
                <a:srgbClr val="000000"/>
              </a:solidFill>
            </a:ln>
          </c:spPr>
          <c:dPt>
            <c:idx val="0"/>
            <c:bubble3D val="0"/>
            <c:spPr>
              <a:solidFill>
                <a:srgbClr val="FFFF00"/>
              </a:solidFill>
              <a:ln>
                <a:solidFill>
                  <a:srgbClr val="000000"/>
                </a:solidFill>
              </a:ln>
            </c:spPr>
          </c:dPt>
          <c:dPt>
            <c:idx val="1"/>
            <c:bubble3D val="0"/>
            <c:spPr>
              <a:solidFill>
                <a:schemeClr val="bg1">
                  <a:lumMod val="50000"/>
                  <a:lumOff val="50000"/>
                </a:schemeClr>
              </a:solidFill>
              <a:ln>
                <a:solidFill>
                  <a:srgbClr val="000000"/>
                </a:solidFill>
              </a:ln>
            </c:spPr>
          </c:dPt>
          <c:dPt>
            <c:idx val="2"/>
            <c:bubble3D val="0"/>
            <c:spPr>
              <a:solidFill>
                <a:srgbClr val="00FF00"/>
              </a:solidFill>
              <a:ln>
                <a:solidFill>
                  <a:srgbClr val="000000"/>
                </a:solidFill>
              </a:ln>
            </c:spPr>
          </c:dPt>
          <c:dPt>
            <c:idx val="3"/>
            <c:bubble3D val="0"/>
            <c:spPr>
              <a:solidFill>
                <a:srgbClr val="FF0000"/>
              </a:solidFill>
              <a:ln>
                <a:solidFill>
                  <a:srgbClr val="000000"/>
                </a:solidFill>
              </a:ln>
            </c:spPr>
          </c:dPt>
          <c:dPt>
            <c:idx val="4"/>
            <c:bubble3D val="0"/>
            <c:spPr>
              <a:solidFill>
                <a:srgbClr val="00FFFF"/>
              </a:solidFill>
              <a:ln>
                <a:solidFill>
                  <a:srgbClr val="000000"/>
                </a:solidFill>
              </a:ln>
            </c:spPr>
          </c:dPt>
          <c:dPt>
            <c:idx val="5"/>
            <c:bubble3D val="0"/>
            <c:spPr>
              <a:solidFill>
                <a:srgbClr val="FF00FF"/>
              </a:solidFill>
              <a:ln>
                <a:solidFill>
                  <a:srgbClr val="000000"/>
                </a:solidFill>
              </a:ln>
            </c:spPr>
          </c:dPt>
          <c:dPt>
            <c:idx val="6"/>
            <c:bubble3D val="0"/>
            <c:spPr>
              <a:solidFill>
                <a:srgbClr val="00FFFF"/>
              </a:solidFill>
              <a:ln>
                <a:solidFill>
                  <a:srgbClr val="000000"/>
                </a:solidFill>
              </a:ln>
            </c:spPr>
          </c:dPt>
          <c:dLbls>
            <c:dLbl>
              <c:idx val="0"/>
              <c:layout>
                <c:manualLayout>
                  <c:x val="0.1021505376344084"/>
                  <c:y val="-6.5217391304347963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1"/>
              <c:layout>
                <c:manualLayout>
                  <c:x val="0"/>
                  <c:y val="3.5087719298245591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2"/>
              <c:layout>
                <c:manualLayout>
                  <c:x val="2.7777777777779674E-3"/>
                  <c:y val="-6.4327485380117039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3"/>
              <c:layout>
                <c:manualLayout>
                  <c:x val="0.12634408602150526"/>
                  <c:y val="-1.8115942028985515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4"/>
              <c:layout>
                <c:manualLayout>
                  <c:x val="-3.2969477605621973E-2"/>
                  <c:y val="-0.11168321351135457"/>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5"/>
              <c:layout>
                <c:manualLayout>
                  <c:x val="5.3763440860215058E-3"/>
                  <c:y val="3.6231884057971015E-3"/>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numFmt formatCode="0%" sourceLinked="0"/>
            <c:spPr>
              <a:noFill/>
              <a:ln>
                <a:noFill/>
              </a:ln>
              <a:effectLst/>
            </c:spPr>
            <c:txPr>
              <a:bodyPr/>
              <a:lstStyle/>
              <a:p>
                <a:pPr>
                  <a:defRPr sz="1300" b="1"/>
                </a:pPr>
                <a:endParaRPr lang="en-US"/>
              </a:p>
            </c:txPr>
            <c:dLblPos val="outEnd"/>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Sheet1!$A$2:$A$7</c:f>
              <c:strCache>
                <c:ptCount val="6"/>
                <c:pt idx="0">
                  <c:v>Myopathy</c:v>
                </c:pt>
                <c:pt idx="1">
                  <c:v>Congenital</c:v>
                </c:pt>
                <c:pt idx="2">
                  <c:v>Retx</c:v>
                </c:pt>
                <c:pt idx="3">
                  <c:v>CAD</c:v>
                </c:pt>
                <c:pt idx="4">
                  <c:v>Other</c:v>
                </c:pt>
                <c:pt idx="5">
                  <c:v>Valvular</c:v>
                </c:pt>
              </c:strCache>
            </c:strRef>
          </c:cat>
          <c:val>
            <c:numRef>
              <c:f>Sheet1!$B$2:$B$7</c:f>
              <c:numCache>
                <c:formatCode>0.00%</c:formatCode>
                <c:ptCount val="6"/>
                <c:pt idx="0">
                  <c:v>0.53008999999999995</c:v>
                </c:pt>
                <c:pt idx="1">
                  <c:v>3.141E-2</c:v>
                </c:pt>
                <c:pt idx="2">
                  <c:v>3.5556999999999998E-2</c:v>
                </c:pt>
                <c:pt idx="3">
                  <c:v>0.37533</c:v>
                </c:pt>
                <c:pt idx="4">
                  <c:v>7.4999999999999997E-3</c:v>
                </c:pt>
                <c:pt idx="5">
                  <c:v>2.0115999999999998E-2</c:v>
                </c:pt>
              </c:numCache>
            </c:numRef>
          </c:val>
        </c:ser>
        <c:dLbls>
          <c:showLegendKey val="0"/>
          <c:showVal val="0"/>
          <c:showCatName val="0"/>
          <c:showSerName val="0"/>
          <c:showPercent val="0"/>
          <c:showBubbleSize val="0"/>
          <c:showLeaderLines val="1"/>
        </c:dLbls>
        <c:firstSliceAng val="70"/>
      </c:pieChart>
      <c:spPr>
        <a:noFill/>
        <a:ln w="25400">
          <a:no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0.14556963582677163"/>
          <c:w val="0.86002602799650041"/>
          <c:h val="0.71482509022309715"/>
        </c:manualLayout>
      </c:layout>
      <c:scatterChart>
        <c:scatterStyle val="lineMarker"/>
        <c:varyColors val="0"/>
        <c:ser>
          <c:idx val="0"/>
          <c:order val="0"/>
          <c:tx>
            <c:strRef>
              <c:f>Sheet1!$B$1</c:f>
              <c:strCache>
                <c:ptCount val="1"/>
                <c:pt idx="0">
                  <c:v> 4/1994-2003 (N=7,041)</c:v>
                </c:pt>
              </c:strCache>
            </c:strRef>
          </c:tx>
          <c:spPr>
            <a:ln w="41275">
              <a:solidFill>
                <a:srgbClr val="00FFFF"/>
              </a:solidFill>
            </a:ln>
          </c:spPr>
          <c:marker>
            <c:symbol val="none"/>
          </c:marker>
          <c:xVal>
            <c:numRef>
              <c:f>Sheet1!$A$2:$A$62</c:f>
              <c:numCache>
                <c:formatCode>General</c:formatCode>
                <c:ptCount val="61"/>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pt idx="49">
                  <c:v>4.0833300000000001</c:v>
                </c:pt>
                <c:pt idx="50">
                  <c:v>4.1666699999999999</c:v>
                </c:pt>
                <c:pt idx="51">
                  <c:v>4.25</c:v>
                </c:pt>
                <c:pt idx="52">
                  <c:v>4.3333300000000001</c:v>
                </c:pt>
                <c:pt idx="53">
                  <c:v>4.4166699999999999</c:v>
                </c:pt>
                <c:pt idx="54">
                  <c:v>4.5</c:v>
                </c:pt>
                <c:pt idx="55">
                  <c:v>4.5833300000000001</c:v>
                </c:pt>
                <c:pt idx="56">
                  <c:v>4.6666699999999999</c:v>
                </c:pt>
                <c:pt idx="57">
                  <c:v>4.75</c:v>
                </c:pt>
                <c:pt idx="58">
                  <c:v>4.8333300000000001</c:v>
                </c:pt>
                <c:pt idx="59">
                  <c:v>4.9166699999999999</c:v>
                </c:pt>
                <c:pt idx="60">
                  <c:v>5</c:v>
                </c:pt>
              </c:numCache>
            </c:numRef>
          </c:xVal>
          <c:yVal>
            <c:numRef>
              <c:f>Sheet1!$B$2:$B$62</c:f>
              <c:numCache>
                <c:formatCode>General</c:formatCode>
                <c:ptCount val="61"/>
                <c:pt idx="0">
                  <c:v>100</c:v>
                </c:pt>
                <c:pt idx="1">
                  <c:v>100</c:v>
                </c:pt>
                <c:pt idx="2">
                  <c:v>99.403000000000006</c:v>
                </c:pt>
                <c:pt idx="3">
                  <c:v>98.224999999999994</c:v>
                </c:pt>
                <c:pt idx="4">
                  <c:v>97.07</c:v>
                </c:pt>
                <c:pt idx="5">
                  <c:v>95.376999999999995</c:v>
                </c:pt>
                <c:pt idx="6">
                  <c:v>83.894000000000005</c:v>
                </c:pt>
                <c:pt idx="7">
                  <c:v>66.210999999999999</c:v>
                </c:pt>
                <c:pt idx="8">
                  <c:v>64.194000000000003</c:v>
                </c:pt>
                <c:pt idx="9">
                  <c:v>63.204999999999998</c:v>
                </c:pt>
                <c:pt idx="10">
                  <c:v>63.204999999999998</c:v>
                </c:pt>
                <c:pt idx="11">
                  <c:v>63.204999999999998</c:v>
                </c:pt>
                <c:pt idx="12">
                  <c:v>63.185000000000002</c:v>
                </c:pt>
                <c:pt idx="13">
                  <c:v>63.185000000000002</c:v>
                </c:pt>
                <c:pt idx="14">
                  <c:v>63.185000000000002</c:v>
                </c:pt>
                <c:pt idx="15">
                  <c:v>63.014000000000003</c:v>
                </c:pt>
                <c:pt idx="16">
                  <c:v>62.442999999999998</c:v>
                </c:pt>
                <c:pt idx="17">
                  <c:v>61.536999999999999</c:v>
                </c:pt>
                <c:pt idx="18">
                  <c:v>59.043999999999997</c:v>
                </c:pt>
                <c:pt idx="19">
                  <c:v>55.167000000000002</c:v>
                </c:pt>
                <c:pt idx="20">
                  <c:v>54.506</c:v>
                </c:pt>
                <c:pt idx="21">
                  <c:v>54.124000000000002</c:v>
                </c:pt>
                <c:pt idx="22">
                  <c:v>53.978999999999999</c:v>
                </c:pt>
                <c:pt idx="23">
                  <c:v>53.978999999999999</c:v>
                </c:pt>
                <c:pt idx="24">
                  <c:v>53.978999999999999</c:v>
                </c:pt>
                <c:pt idx="25">
                  <c:v>53.978999999999999</c:v>
                </c:pt>
                <c:pt idx="26">
                  <c:v>53.978999999999999</c:v>
                </c:pt>
                <c:pt idx="27">
                  <c:v>53.978999999999999</c:v>
                </c:pt>
                <c:pt idx="28">
                  <c:v>53.74</c:v>
                </c:pt>
                <c:pt idx="29">
                  <c:v>53.377000000000002</c:v>
                </c:pt>
                <c:pt idx="30">
                  <c:v>52.018999999999998</c:v>
                </c:pt>
                <c:pt idx="31">
                  <c:v>50.396999999999998</c:v>
                </c:pt>
                <c:pt idx="32">
                  <c:v>50.012</c:v>
                </c:pt>
                <c:pt idx="33">
                  <c:v>49.753</c:v>
                </c:pt>
                <c:pt idx="34">
                  <c:v>49.622</c:v>
                </c:pt>
                <c:pt idx="35">
                  <c:v>49.622</c:v>
                </c:pt>
                <c:pt idx="36">
                  <c:v>49.622</c:v>
                </c:pt>
                <c:pt idx="37">
                  <c:v>49.622</c:v>
                </c:pt>
                <c:pt idx="38">
                  <c:v>49.622</c:v>
                </c:pt>
                <c:pt idx="39">
                  <c:v>49.378999999999998</c:v>
                </c:pt>
                <c:pt idx="40">
                  <c:v>49.378999999999998</c:v>
                </c:pt>
                <c:pt idx="41">
                  <c:v>49.122999999999998</c:v>
                </c:pt>
                <c:pt idx="42">
                  <c:v>48.338999999999999</c:v>
                </c:pt>
                <c:pt idx="43">
                  <c:v>47.023000000000003</c:v>
                </c:pt>
                <c:pt idx="44">
                  <c:v>47.023000000000003</c:v>
                </c:pt>
                <c:pt idx="45">
                  <c:v>47.023000000000003</c:v>
                </c:pt>
                <c:pt idx="46">
                  <c:v>47.023000000000003</c:v>
                </c:pt>
                <c:pt idx="47">
                  <c:v>47.023000000000003</c:v>
                </c:pt>
                <c:pt idx="48">
                  <c:v>47.023000000000003</c:v>
                </c:pt>
                <c:pt idx="49">
                  <c:v>46.594999999999999</c:v>
                </c:pt>
                <c:pt idx="50">
                  <c:v>46.594999999999999</c:v>
                </c:pt>
                <c:pt idx="51">
                  <c:v>46.594999999999999</c:v>
                </c:pt>
                <c:pt idx="52">
                  <c:v>46.594999999999999</c:v>
                </c:pt>
                <c:pt idx="53">
                  <c:v>46.104999999999997</c:v>
                </c:pt>
                <c:pt idx="54">
                  <c:v>46.104999999999997</c:v>
                </c:pt>
                <c:pt idx="55">
                  <c:v>46.104999999999997</c:v>
                </c:pt>
                <c:pt idx="56">
                  <c:v>46.104999999999997</c:v>
                </c:pt>
                <c:pt idx="57">
                  <c:v>46.104999999999997</c:v>
                </c:pt>
                <c:pt idx="58">
                  <c:v>46.104999999999997</c:v>
                </c:pt>
                <c:pt idx="59">
                  <c:v>46.104999999999997</c:v>
                </c:pt>
                <c:pt idx="60">
                  <c:v>46.104999999999997</c:v>
                </c:pt>
              </c:numCache>
            </c:numRef>
          </c:yVal>
          <c:smooth val="0"/>
        </c:ser>
        <c:ser>
          <c:idx val="1"/>
          <c:order val="1"/>
          <c:tx>
            <c:strRef>
              <c:f>Sheet1!$C$1</c:f>
              <c:strCache>
                <c:ptCount val="1"/>
                <c:pt idx="0">
                  <c:v> 2004-2008 (N=3,755)</c:v>
                </c:pt>
              </c:strCache>
            </c:strRef>
          </c:tx>
          <c:spPr>
            <a:ln w="41275">
              <a:solidFill>
                <a:srgbClr val="00FF00"/>
              </a:solidFill>
            </a:ln>
          </c:spPr>
          <c:marker>
            <c:symbol val="none"/>
          </c:marker>
          <c:xVal>
            <c:numRef>
              <c:f>Sheet1!$A$2:$A$62</c:f>
              <c:numCache>
                <c:formatCode>General</c:formatCode>
                <c:ptCount val="61"/>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pt idx="49">
                  <c:v>4.0833300000000001</c:v>
                </c:pt>
                <c:pt idx="50">
                  <c:v>4.1666699999999999</c:v>
                </c:pt>
                <c:pt idx="51">
                  <c:v>4.25</c:v>
                </c:pt>
                <c:pt idx="52">
                  <c:v>4.3333300000000001</c:v>
                </c:pt>
                <c:pt idx="53">
                  <c:v>4.4166699999999999</c:v>
                </c:pt>
                <c:pt idx="54">
                  <c:v>4.5</c:v>
                </c:pt>
                <c:pt idx="55">
                  <c:v>4.5833300000000001</c:v>
                </c:pt>
                <c:pt idx="56">
                  <c:v>4.6666699999999999</c:v>
                </c:pt>
                <c:pt idx="57">
                  <c:v>4.75</c:v>
                </c:pt>
                <c:pt idx="58">
                  <c:v>4.8333300000000001</c:v>
                </c:pt>
                <c:pt idx="59">
                  <c:v>4.9166699999999999</c:v>
                </c:pt>
                <c:pt idx="60">
                  <c:v>5</c:v>
                </c:pt>
              </c:numCache>
            </c:numRef>
          </c:xVal>
          <c:yVal>
            <c:numRef>
              <c:f>Sheet1!$C$2:$C$62</c:f>
              <c:numCache>
                <c:formatCode>General</c:formatCode>
                <c:ptCount val="61"/>
                <c:pt idx="0">
                  <c:v>100</c:v>
                </c:pt>
                <c:pt idx="1">
                  <c:v>100</c:v>
                </c:pt>
                <c:pt idx="2">
                  <c:v>99.733999999999995</c:v>
                </c:pt>
                <c:pt idx="3">
                  <c:v>99.093999999999994</c:v>
                </c:pt>
                <c:pt idx="4">
                  <c:v>98.24</c:v>
                </c:pt>
                <c:pt idx="5">
                  <c:v>96.977999999999994</c:v>
                </c:pt>
                <c:pt idx="6">
                  <c:v>88.254000000000005</c:v>
                </c:pt>
                <c:pt idx="7">
                  <c:v>76.954999999999998</c:v>
                </c:pt>
                <c:pt idx="8">
                  <c:v>76.022000000000006</c:v>
                </c:pt>
                <c:pt idx="9">
                  <c:v>75.828000000000003</c:v>
                </c:pt>
                <c:pt idx="10">
                  <c:v>75.828000000000003</c:v>
                </c:pt>
                <c:pt idx="11">
                  <c:v>75.828000000000003</c:v>
                </c:pt>
                <c:pt idx="12">
                  <c:v>75.828000000000003</c:v>
                </c:pt>
                <c:pt idx="13">
                  <c:v>75.828000000000003</c:v>
                </c:pt>
                <c:pt idx="14">
                  <c:v>75.763000000000005</c:v>
                </c:pt>
                <c:pt idx="15">
                  <c:v>75.695999999999998</c:v>
                </c:pt>
                <c:pt idx="16">
                  <c:v>75.346999999999994</c:v>
                </c:pt>
                <c:pt idx="17">
                  <c:v>74.995000000000005</c:v>
                </c:pt>
                <c:pt idx="18">
                  <c:v>72.792000000000002</c:v>
                </c:pt>
                <c:pt idx="19">
                  <c:v>68.643000000000001</c:v>
                </c:pt>
                <c:pt idx="20">
                  <c:v>67.843999999999994</c:v>
                </c:pt>
                <c:pt idx="21">
                  <c:v>67.546000000000006</c:v>
                </c:pt>
                <c:pt idx="22">
                  <c:v>67.546000000000006</c:v>
                </c:pt>
                <c:pt idx="23">
                  <c:v>67.546000000000006</c:v>
                </c:pt>
                <c:pt idx="24">
                  <c:v>67.546000000000006</c:v>
                </c:pt>
                <c:pt idx="25">
                  <c:v>67.546000000000006</c:v>
                </c:pt>
                <c:pt idx="26">
                  <c:v>67.546000000000006</c:v>
                </c:pt>
                <c:pt idx="27">
                  <c:v>67.382000000000005</c:v>
                </c:pt>
                <c:pt idx="28">
                  <c:v>67.046000000000006</c:v>
                </c:pt>
                <c:pt idx="29">
                  <c:v>66.031999999999996</c:v>
                </c:pt>
                <c:pt idx="30">
                  <c:v>65.188000000000002</c:v>
                </c:pt>
                <c:pt idx="31">
                  <c:v>63.484000000000002</c:v>
                </c:pt>
                <c:pt idx="32">
                  <c:v>62.793999999999997</c:v>
                </c:pt>
                <c:pt idx="33">
                  <c:v>62.62</c:v>
                </c:pt>
                <c:pt idx="34">
                  <c:v>62.62</c:v>
                </c:pt>
                <c:pt idx="35">
                  <c:v>62.62</c:v>
                </c:pt>
                <c:pt idx="36">
                  <c:v>62.62</c:v>
                </c:pt>
                <c:pt idx="37">
                  <c:v>62.62</c:v>
                </c:pt>
                <c:pt idx="38">
                  <c:v>62.62</c:v>
                </c:pt>
                <c:pt idx="39">
                  <c:v>62.62</c:v>
                </c:pt>
                <c:pt idx="40">
                  <c:v>62.62</c:v>
                </c:pt>
                <c:pt idx="41">
                  <c:v>61.95</c:v>
                </c:pt>
                <c:pt idx="42">
                  <c:v>60.276000000000003</c:v>
                </c:pt>
                <c:pt idx="43">
                  <c:v>58.265000000000001</c:v>
                </c:pt>
                <c:pt idx="44">
                  <c:v>58.265000000000001</c:v>
                </c:pt>
                <c:pt idx="45">
                  <c:v>58.265000000000001</c:v>
                </c:pt>
                <c:pt idx="46">
                  <c:v>58.265000000000001</c:v>
                </c:pt>
                <c:pt idx="47">
                  <c:v>58.265000000000001</c:v>
                </c:pt>
                <c:pt idx="48">
                  <c:v>58.265000000000001</c:v>
                </c:pt>
                <c:pt idx="49">
                  <c:v>58.265000000000001</c:v>
                </c:pt>
                <c:pt idx="50">
                  <c:v>58.265000000000001</c:v>
                </c:pt>
                <c:pt idx="51">
                  <c:v>57.651000000000003</c:v>
                </c:pt>
                <c:pt idx="52">
                  <c:v>57.651000000000003</c:v>
                </c:pt>
                <c:pt idx="53">
                  <c:v>57.031999999999996</c:v>
                </c:pt>
                <c:pt idx="54">
                  <c:v>57.031999999999996</c:v>
                </c:pt>
                <c:pt idx="55">
                  <c:v>55.771000000000001</c:v>
                </c:pt>
                <c:pt idx="56">
                  <c:v>55.122999999999998</c:v>
                </c:pt>
                <c:pt idx="57">
                  <c:v>55.122999999999998</c:v>
                </c:pt>
                <c:pt idx="58">
                  <c:v>55.122999999999998</c:v>
                </c:pt>
                <c:pt idx="59">
                  <c:v>55.122999999999998</c:v>
                </c:pt>
                <c:pt idx="60">
                  <c:v>55.122999999999998</c:v>
                </c:pt>
              </c:numCache>
            </c:numRef>
          </c:yVal>
          <c:smooth val="0"/>
        </c:ser>
        <c:ser>
          <c:idx val="2"/>
          <c:order val="2"/>
          <c:tx>
            <c:strRef>
              <c:f>Sheet1!$D$1</c:f>
              <c:strCache>
                <c:ptCount val="1"/>
                <c:pt idx="0">
                  <c:v> 2009-6/2013 (N=3,171)</c:v>
                </c:pt>
              </c:strCache>
            </c:strRef>
          </c:tx>
          <c:spPr>
            <a:ln w="41275">
              <a:solidFill>
                <a:srgbClr val="FFFF00"/>
              </a:solidFill>
            </a:ln>
          </c:spPr>
          <c:marker>
            <c:symbol val="none"/>
          </c:marker>
          <c:xVal>
            <c:numRef>
              <c:f>Sheet1!$A$2:$A$62</c:f>
              <c:numCache>
                <c:formatCode>General</c:formatCode>
                <c:ptCount val="61"/>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pt idx="49">
                  <c:v>4.0833300000000001</c:v>
                </c:pt>
                <c:pt idx="50">
                  <c:v>4.1666699999999999</c:v>
                </c:pt>
                <c:pt idx="51">
                  <c:v>4.25</c:v>
                </c:pt>
                <c:pt idx="52">
                  <c:v>4.3333300000000001</c:v>
                </c:pt>
                <c:pt idx="53">
                  <c:v>4.4166699999999999</c:v>
                </c:pt>
                <c:pt idx="54">
                  <c:v>4.5</c:v>
                </c:pt>
                <c:pt idx="55">
                  <c:v>4.5833300000000001</c:v>
                </c:pt>
                <c:pt idx="56">
                  <c:v>4.6666699999999999</c:v>
                </c:pt>
                <c:pt idx="57">
                  <c:v>4.75</c:v>
                </c:pt>
                <c:pt idx="58">
                  <c:v>4.8333300000000001</c:v>
                </c:pt>
                <c:pt idx="59">
                  <c:v>4.9166699999999999</c:v>
                </c:pt>
                <c:pt idx="60">
                  <c:v>5</c:v>
                </c:pt>
              </c:numCache>
            </c:numRef>
          </c:xVal>
          <c:yVal>
            <c:numRef>
              <c:f>Sheet1!$D$2:$D$62</c:f>
              <c:numCache>
                <c:formatCode>General</c:formatCode>
                <c:ptCount val="61"/>
                <c:pt idx="0">
                  <c:v>100</c:v>
                </c:pt>
                <c:pt idx="1">
                  <c:v>100</c:v>
                </c:pt>
                <c:pt idx="2">
                  <c:v>99.905000000000001</c:v>
                </c:pt>
                <c:pt idx="3">
                  <c:v>99.715999999999994</c:v>
                </c:pt>
                <c:pt idx="4">
                  <c:v>99.4</c:v>
                </c:pt>
                <c:pt idx="5">
                  <c:v>98.48</c:v>
                </c:pt>
                <c:pt idx="6">
                  <c:v>90.923000000000002</c:v>
                </c:pt>
                <c:pt idx="7">
                  <c:v>80.537999999999997</c:v>
                </c:pt>
                <c:pt idx="8">
                  <c:v>79.766999999999996</c:v>
                </c:pt>
                <c:pt idx="9">
                  <c:v>79.668999999999997</c:v>
                </c:pt>
                <c:pt idx="10">
                  <c:v>79.668999999999997</c:v>
                </c:pt>
                <c:pt idx="11">
                  <c:v>79.668999999999997</c:v>
                </c:pt>
                <c:pt idx="12">
                  <c:v>79.668999999999997</c:v>
                </c:pt>
                <c:pt idx="13">
                  <c:v>79.588999999999999</c:v>
                </c:pt>
                <c:pt idx="14">
                  <c:v>79.588999999999999</c:v>
                </c:pt>
                <c:pt idx="15">
                  <c:v>79.588999999999999</c:v>
                </c:pt>
                <c:pt idx="16">
                  <c:v>79.39</c:v>
                </c:pt>
                <c:pt idx="17">
                  <c:v>78.486000000000004</c:v>
                </c:pt>
                <c:pt idx="18">
                  <c:v>75.462000000000003</c:v>
                </c:pt>
                <c:pt idx="19">
                  <c:v>70.911000000000001</c:v>
                </c:pt>
                <c:pt idx="20">
                  <c:v>69.790000000000006</c:v>
                </c:pt>
                <c:pt idx="21">
                  <c:v>69.688000000000002</c:v>
                </c:pt>
                <c:pt idx="22">
                  <c:v>69.688000000000002</c:v>
                </c:pt>
                <c:pt idx="23">
                  <c:v>69.688000000000002</c:v>
                </c:pt>
                <c:pt idx="24">
                  <c:v>69.688000000000002</c:v>
                </c:pt>
                <c:pt idx="25">
                  <c:v>69.688000000000002</c:v>
                </c:pt>
                <c:pt idx="26">
                  <c:v>69.688000000000002</c:v>
                </c:pt>
                <c:pt idx="27">
                  <c:v>69.688000000000002</c:v>
                </c:pt>
                <c:pt idx="28">
                  <c:v>69.337999999999994</c:v>
                </c:pt>
                <c:pt idx="29">
                  <c:v>68.626999999999995</c:v>
                </c:pt>
                <c:pt idx="30">
                  <c:v>66.849000000000004</c:v>
                </c:pt>
                <c:pt idx="31">
                  <c:v>62.914000000000001</c:v>
                </c:pt>
                <c:pt idx="32">
                  <c:v>62.914000000000001</c:v>
                </c:pt>
                <c:pt idx="33">
                  <c:v>62.914000000000001</c:v>
                </c:pt>
                <c:pt idx="34">
                  <c:v>62.914000000000001</c:v>
                </c:pt>
                <c:pt idx="35">
                  <c:v>62.914000000000001</c:v>
                </c:pt>
                <c:pt idx="36">
                  <c:v>62.914000000000001</c:v>
                </c:pt>
                <c:pt idx="37">
                  <c:v>62.914000000000001</c:v>
                </c:pt>
                <c:pt idx="38">
                  <c:v>62.914000000000001</c:v>
                </c:pt>
                <c:pt idx="39">
                  <c:v>62.914000000000001</c:v>
                </c:pt>
                <c:pt idx="40">
                  <c:v>62.914000000000001</c:v>
                </c:pt>
                <c:pt idx="41">
                  <c:v>61.704000000000001</c:v>
                </c:pt>
                <c:pt idx="42">
                  <c:v>60.494</c:v>
                </c:pt>
                <c:pt idx="43">
                  <c:v>59.283999999999999</c:v>
                </c:pt>
                <c:pt idx="44">
                  <c:v>59.283999999999999</c:v>
                </c:pt>
                <c:pt idx="45">
                  <c:v>59.283999999999999</c:v>
                </c:pt>
                <c:pt idx="46">
                  <c:v>59.283999999999999</c:v>
                </c:pt>
                <c:pt idx="47">
                  <c:v>59.283999999999999</c:v>
                </c:pt>
                <c:pt idx="48">
                  <c:v>59.283999999999999</c:v>
                </c:pt>
              </c:numCache>
            </c:numRef>
          </c:yVal>
          <c:smooth val="0"/>
        </c:ser>
        <c:dLbls>
          <c:showLegendKey val="0"/>
          <c:showVal val="0"/>
          <c:showCatName val="0"/>
          <c:showSerName val="0"/>
          <c:showPercent val="0"/>
          <c:showBubbleSize val="0"/>
        </c:dLbls>
        <c:axId val="533846008"/>
        <c:axId val="533846400"/>
      </c:scatterChart>
      <c:valAx>
        <c:axId val="533846008"/>
        <c:scaling>
          <c:orientation val="minMax"/>
          <c:max val="5"/>
          <c:min val="0"/>
        </c:scaling>
        <c:delete val="0"/>
        <c:axPos val="b"/>
        <c:title>
          <c:tx>
            <c:rich>
              <a:bodyPr/>
              <a:lstStyle/>
              <a:p>
                <a:pPr>
                  <a:defRPr sz="1700"/>
                </a:pPr>
                <a:r>
                  <a:rPr lang="en-US" sz="1700" dirty="0" smtClean="0"/>
                  <a:t>Years</a:t>
                </a:r>
                <a:endParaRPr lang="en-US" sz="1700" dirty="0"/>
              </a:p>
            </c:rich>
          </c:tx>
          <c:layout>
            <c:manualLayout>
              <c:xMode val="edge"/>
              <c:yMode val="edge"/>
              <c:x val="0.49612326667131212"/>
              <c:y val="0.93312843959021263"/>
            </c:manualLayout>
          </c:layout>
          <c:overlay val="0"/>
        </c:title>
        <c:numFmt formatCode="#,##0" sourceLinked="0"/>
        <c:majorTickMark val="out"/>
        <c:minorTickMark val="none"/>
        <c:tickLblPos val="nextTo"/>
        <c:txPr>
          <a:bodyPr rot="0"/>
          <a:lstStyle/>
          <a:p>
            <a:pPr>
              <a:defRPr sz="1500" b="1"/>
            </a:pPr>
            <a:endParaRPr lang="en-US"/>
          </a:p>
        </c:txPr>
        <c:crossAx val="533846400"/>
        <c:crosses val="autoZero"/>
        <c:crossBetween val="midCat"/>
        <c:majorUnit val="1"/>
      </c:valAx>
      <c:valAx>
        <c:axId val="533846400"/>
        <c:scaling>
          <c:orientation val="minMax"/>
          <c:max val="100"/>
          <c:min val="0"/>
        </c:scaling>
        <c:delete val="0"/>
        <c:axPos val="l"/>
        <c:majorGridlines>
          <c:spPr>
            <a:ln>
              <a:prstDash val="sysDash"/>
            </a:ln>
          </c:spPr>
        </c:majorGridlines>
        <c:numFmt formatCode="General" sourceLinked="1"/>
        <c:majorTickMark val="out"/>
        <c:minorTickMark val="none"/>
        <c:tickLblPos val="nextTo"/>
        <c:txPr>
          <a:bodyPr/>
          <a:lstStyle/>
          <a:p>
            <a:pPr>
              <a:defRPr sz="1500" b="1"/>
            </a:pPr>
            <a:endParaRPr lang="en-US"/>
          </a:p>
        </c:txPr>
        <c:crossAx val="533846008"/>
        <c:crosses val="autoZero"/>
        <c:crossBetween val="midCat"/>
        <c:majorUnit val="20"/>
      </c:valAx>
      <c:spPr>
        <a:solidFill>
          <a:schemeClr val="bg2"/>
        </a:solidFill>
        <a:ln>
          <a:solidFill>
            <a:schemeClr val="tx1"/>
          </a:solidFill>
        </a:ln>
      </c:spPr>
    </c:plotArea>
    <c:legend>
      <c:legendPos val="r"/>
      <c:legendEntry>
        <c:idx val="0"/>
        <c:txPr>
          <a:bodyPr/>
          <a:lstStyle/>
          <a:p>
            <a:pPr>
              <a:defRPr sz="1400" b="1"/>
            </a:pPr>
            <a:endParaRPr lang="en-US"/>
          </a:p>
        </c:txPr>
      </c:legendEntry>
      <c:legendEntry>
        <c:idx val="1"/>
        <c:txPr>
          <a:bodyPr/>
          <a:lstStyle/>
          <a:p>
            <a:pPr>
              <a:defRPr sz="1400" b="1"/>
            </a:pPr>
            <a:endParaRPr lang="en-US"/>
          </a:p>
        </c:txPr>
      </c:legendEntry>
      <c:layout>
        <c:manualLayout>
          <c:xMode val="edge"/>
          <c:yMode val="edge"/>
          <c:x val="0.11418135786124078"/>
          <c:y val="2.2721251640419975E-2"/>
          <c:w val="0.86021642607174098"/>
          <c:h val="0.1024384842519685"/>
        </c:manualLayout>
      </c:layout>
      <c:overlay val="0"/>
      <c:spPr>
        <a:solidFill>
          <a:srgbClr val="000000"/>
        </a:solidFill>
        <a:ln>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3.1249894166455256E-2"/>
          <c:w val="0.89827073606950614"/>
          <c:h val="0.81644145288290582"/>
        </c:manualLayout>
      </c:layout>
      <c:scatterChart>
        <c:scatterStyle val="lineMarker"/>
        <c:varyColors val="0"/>
        <c:ser>
          <c:idx val="0"/>
          <c:order val="0"/>
          <c:tx>
            <c:strRef>
              <c:f>Sheet1!$B$1</c:f>
              <c:strCache>
                <c:ptCount val="1"/>
                <c:pt idx="0">
                  <c:v> 1982-1991 (N=21,215)</c:v>
                </c:pt>
              </c:strCache>
            </c:strRef>
          </c:tx>
          <c:spPr>
            <a:ln w="41275">
              <a:solidFill>
                <a:srgbClr val="00FFFF"/>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Sheet1!$B$2:$B$33</c:f>
              <c:numCache>
                <c:formatCode>General</c:formatCode>
                <c:ptCount val="32"/>
                <c:pt idx="0">
                  <c:v>100</c:v>
                </c:pt>
                <c:pt idx="1">
                  <c:v>88.03</c:v>
                </c:pt>
                <c:pt idx="2">
                  <c:v>84.762</c:v>
                </c:pt>
                <c:pt idx="3">
                  <c:v>82.873999999999995</c:v>
                </c:pt>
                <c:pt idx="4">
                  <c:v>81.861999999999995</c:v>
                </c:pt>
                <c:pt idx="5">
                  <c:v>81.007999999999996</c:v>
                </c:pt>
                <c:pt idx="6">
                  <c:v>80.281000000000006</c:v>
                </c:pt>
                <c:pt idx="7">
                  <c:v>79.605999999999995</c:v>
                </c:pt>
                <c:pt idx="8">
                  <c:v>78.94</c:v>
                </c:pt>
                <c:pt idx="9">
                  <c:v>78.364000000000004</c:v>
                </c:pt>
                <c:pt idx="10">
                  <c:v>77.870999999999995</c:v>
                </c:pt>
                <c:pt idx="11">
                  <c:v>77.411000000000001</c:v>
                </c:pt>
                <c:pt idx="12">
                  <c:v>77.007999999999996</c:v>
                </c:pt>
                <c:pt idx="13">
                  <c:v>72.805000000000007</c:v>
                </c:pt>
                <c:pt idx="14">
                  <c:v>69.343000000000004</c:v>
                </c:pt>
                <c:pt idx="15">
                  <c:v>65.991</c:v>
                </c:pt>
                <c:pt idx="16">
                  <c:v>62.652999999999999</c:v>
                </c:pt>
                <c:pt idx="17">
                  <c:v>58.948</c:v>
                </c:pt>
                <c:pt idx="18">
                  <c:v>55.094000000000001</c:v>
                </c:pt>
                <c:pt idx="19">
                  <c:v>51.292000000000002</c:v>
                </c:pt>
                <c:pt idx="20">
                  <c:v>47.780999999999999</c:v>
                </c:pt>
                <c:pt idx="21">
                  <c:v>44.207000000000001</c:v>
                </c:pt>
                <c:pt idx="22">
                  <c:v>40.874000000000002</c:v>
                </c:pt>
                <c:pt idx="23">
                  <c:v>37.441000000000003</c:v>
                </c:pt>
                <c:pt idx="24">
                  <c:v>34.438000000000002</c:v>
                </c:pt>
                <c:pt idx="25">
                  <c:v>31.504000000000001</c:v>
                </c:pt>
                <c:pt idx="26">
                  <c:v>28.640999999999998</c:v>
                </c:pt>
                <c:pt idx="27">
                  <c:v>25.576000000000001</c:v>
                </c:pt>
                <c:pt idx="28">
                  <c:v>23.247</c:v>
                </c:pt>
                <c:pt idx="29">
                  <c:v>20.875</c:v>
                </c:pt>
                <c:pt idx="30">
                  <c:v>18.68</c:v>
                </c:pt>
                <c:pt idx="31">
                  <c:v>16.751999999999999</c:v>
                </c:pt>
              </c:numCache>
            </c:numRef>
          </c:yVal>
          <c:smooth val="0"/>
        </c:ser>
        <c:ser>
          <c:idx val="1"/>
          <c:order val="1"/>
          <c:tx>
            <c:strRef>
              <c:f>Sheet1!$C$1</c:f>
              <c:strCache>
                <c:ptCount val="1"/>
                <c:pt idx="0">
                  <c:v> 1992-2001 (N=39,368)</c:v>
                </c:pt>
              </c:strCache>
            </c:strRef>
          </c:tx>
          <c:spPr>
            <a:ln w="41275">
              <a:solidFill>
                <a:srgbClr val="00FF00"/>
              </a:solidFill>
              <a:prstDash val="solid"/>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Sheet1!$C$2:$C$33</c:f>
              <c:numCache>
                <c:formatCode>General</c:formatCode>
                <c:ptCount val="32"/>
                <c:pt idx="0">
                  <c:v>100</c:v>
                </c:pt>
                <c:pt idx="1">
                  <c:v>89.543000000000006</c:v>
                </c:pt>
                <c:pt idx="2">
                  <c:v>87.01</c:v>
                </c:pt>
                <c:pt idx="3">
                  <c:v>85.759</c:v>
                </c:pt>
                <c:pt idx="4">
                  <c:v>84.95</c:v>
                </c:pt>
                <c:pt idx="5">
                  <c:v>84.213999999999999</c:v>
                </c:pt>
                <c:pt idx="6">
                  <c:v>83.602999999999994</c:v>
                </c:pt>
                <c:pt idx="7">
                  <c:v>83.046000000000006</c:v>
                </c:pt>
                <c:pt idx="8">
                  <c:v>82.51</c:v>
                </c:pt>
                <c:pt idx="9">
                  <c:v>81.991</c:v>
                </c:pt>
                <c:pt idx="10">
                  <c:v>81.524000000000001</c:v>
                </c:pt>
                <c:pt idx="11">
                  <c:v>81.177000000000007</c:v>
                </c:pt>
                <c:pt idx="12">
                  <c:v>80.769000000000005</c:v>
                </c:pt>
                <c:pt idx="13">
                  <c:v>77.161000000000001</c:v>
                </c:pt>
                <c:pt idx="14">
                  <c:v>74.302000000000007</c:v>
                </c:pt>
                <c:pt idx="15">
                  <c:v>71.474999999999994</c:v>
                </c:pt>
                <c:pt idx="16">
                  <c:v>68.447999999999993</c:v>
                </c:pt>
                <c:pt idx="17">
                  <c:v>65.307000000000002</c:v>
                </c:pt>
                <c:pt idx="18">
                  <c:v>61.997999999999998</c:v>
                </c:pt>
                <c:pt idx="19">
                  <c:v>58.555999999999997</c:v>
                </c:pt>
                <c:pt idx="20">
                  <c:v>55.058999999999997</c:v>
                </c:pt>
                <c:pt idx="21">
                  <c:v>51.588000000000001</c:v>
                </c:pt>
                <c:pt idx="22">
                  <c:v>47.976999999999997</c:v>
                </c:pt>
                <c:pt idx="23">
                  <c:v>44.536000000000001</c:v>
                </c:pt>
                <c:pt idx="24">
                  <c:v>41.033000000000001</c:v>
                </c:pt>
                <c:pt idx="25">
                  <c:v>37.610999999999997</c:v>
                </c:pt>
                <c:pt idx="26">
                  <c:v>33.976999999999997</c:v>
                </c:pt>
                <c:pt idx="27">
                  <c:v>30.811</c:v>
                </c:pt>
                <c:pt idx="28">
                  <c:v>27.632999999999999</c:v>
                </c:pt>
                <c:pt idx="29">
                  <c:v>24.724</c:v>
                </c:pt>
                <c:pt idx="30">
                  <c:v>21.922999999999998</c:v>
                </c:pt>
                <c:pt idx="31">
                  <c:v>18.959</c:v>
                </c:pt>
              </c:numCache>
            </c:numRef>
          </c:yVal>
          <c:smooth val="0"/>
        </c:ser>
        <c:ser>
          <c:idx val="2"/>
          <c:order val="2"/>
          <c:tx>
            <c:strRef>
              <c:f>Sheet1!$D$1</c:f>
              <c:strCache>
                <c:ptCount val="1"/>
                <c:pt idx="0">
                  <c:v> 2002-2008 (N=24,023)</c:v>
                </c:pt>
              </c:strCache>
            </c:strRef>
          </c:tx>
          <c:spPr>
            <a:ln w="41275">
              <a:solidFill>
                <a:srgbClr val="FF0000"/>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Sheet1!$D$2:$D$33</c:f>
              <c:numCache>
                <c:formatCode>General</c:formatCode>
                <c:ptCount val="32"/>
                <c:pt idx="0">
                  <c:v>100</c:v>
                </c:pt>
                <c:pt idx="1">
                  <c:v>91.406999999999996</c:v>
                </c:pt>
                <c:pt idx="2">
                  <c:v>89.447999999999993</c:v>
                </c:pt>
                <c:pt idx="3">
                  <c:v>88.323999999999998</c:v>
                </c:pt>
                <c:pt idx="4">
                  <c:v>87.492999999999995</c:v>
                </c:pt>
                <c:pt idx="5">
                  <c:v>86.781000000000006</c:v>
                </c:pt>
                <c:pt idx="6">
                  <c:v>86.248999999999995</c:v>
                </c:pt>
                <c:pt idx="7">
                  <c:v>85.686000000000007</c:v>
                </c:pt>
                <c:pt idx="8">
                  <c:v>85.188000000000002</c:v>
                </c:pt>
                <c:pt idx="9">
                  <c:v>84.784000000000006</c:v>
                </c:pt>
                <c:pt idx="10">
                  <c:v>84.396000000000001</c:v>
                </c:pt>
                <c:pt idx="11">
                  <c:v>84.013000000000005</c:v>
                </c:pt>
                <c:pt idx="12">
                  <c:v>83.641999999999996</c:v>
                </c:pt>
                <c:pt idx="13">
                  <c:v>80.353999999999999</c:v>
                </c:pt>
                <c:pt idx="14">
                  <c:v>77.552000000000007</c:v>
                </c:pt>
                <c:pt idx="15">
                  <c:v>74.84</c:v>
                </c:pt>
                <c:pt idx="16">
                  <c:v>72.119</c:v>
                </c:pt>
                <c:pt idx="17">
                  <c:v>69.278000000000006</c:v>
                </c:pt>
                <c:pt idx="18">
                  <c:v>66.242000000000004</c:v>
                </c:pt>
                <c:pt idx="19">
                  <c:v>62.985999999999997</c:v>
                </c:pt>
                <c:pt idx="20">
                  <c:v>59.43</c:v>
                </c:pt>
                <c:pt idx="21">
                  <c:v>56.093000000000004</c:v>
                </c:pt>
                <c:pt idx="22">
                  <c:v>52.351999999999997</c:v>
                </c:pt>
              </c:numCache>
            </c:numRef>
          </c:yVal>
          <c:smooth val="0"/>
        </c:ser>
        <c:ser>
          <c:idx val="3"/>
          <c:order val="3"/>
          <c:tx>
            <c:strRef>
              <c:f>Sheet1!$E$1</c:f>
              <c:strCache>
                <c:ptCount val="1"/>
                <c:pt idx="0">
                  <c:v> 2009-6/2013 (N=16,200)</c:v>
                </c:pt>
              </c:strCache>
            </c:strRef>
          </c:tx>
          <c:spPr>
            <a:ln w="41275">
              <a:solidFill>
                <a:srgbClr val="CC99FF"/>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Sheet1!$E$2:$E$33</c:f>
              <c:numCache>
                <c:formatCode>General</c:formatCode>
                <c:ptCount val="32"/>
                <c:pt idx="0">
                  <c:v>100</c:v>
                </c:pt>
                <c:pt idx="1">
                  <c:v>92.863</c:v>
                </c:pt>
                <c:pt idx="2">
                  <c:v>91.087999999999994</c:v>
                </c:pt>
                <c:pt idx="3">
                  <c:v>89.885999999999996</c:v>
                </c:pt>
                <c:pt idx="4">
                  <c:v>89.114999999999995</c:v>
                </c:pt>
                <c:pt idx="5">
                  <c:v>88.603999999999999</c:v>
                </c:pt>
                <c:pt idx="6">
                  <c:v>88.052000000000007</c:v>
                </c:pt>
                <c:pt idx="7">
                  <c:v>87.603999999999999</c:v>
                </c:pt>
                <c:pt idx="8">
                  <c:v>87.167000000000002</c:v>
                </c:pt>
                <c:pt idx="9">
                  <c:v>86.754999999999995</c:v>
                </c:pt>
                <c:pt idx="10">
                  <c:v>86.367999999999995</c:v>
                </c:pt>
                <c:pt idx="11">
                  <c:v>86.097999999999999</c:v>
                </c:pt>
                <c:pt idx="12">
                  <c:v>85.679000000000002</c:v>
                </c:pt>
                <c:pt idx="13">
                  <c:v>82.155000000000001</c:v>
                </c:pt>
                <c:pt idx="14">
                  <c:v>79.144000000000005</c:v>
                </c:pt>
                <c:pt idx="15">
                  <c:v>75.888999999999996</c:v>
                </c:pt>
              </c:numCache>
            </c:numRef>
          </c:yVal>
          <c:smooth val="0"/>
        </c:ser>
        <c:dLbls>
          <c:showLegendKey val="0"/>
          <c:showVal val="0"/>
          <c:showCatName val="0"/>
          <c:showSerName val="0"/>
          <c:showPercent val="0"/>
          <c:showBubbleSize val="0"/>
        </c:dLbls>
        <c:axId val="533847184"/>
        <c:axId val="617421880"/>
      </c:scatterChart>
      <c:valAx>
        <c:axId val="533847184"/>
        <c:scaling>
          <c:orientation val="minMax"/>
          <c:max val="2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17421880"/>
        <c:crosses val="autoZero"/>
        <c:crossBetween val="midCat"/>
        <c:majorUnit val="1"/>
      </c:valAx>
      <c:valAx>
        <c:axId val="61742188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33847184"/>
        <c:crosses val="autoZero"/>
        <c:crossBetween val="midCat"/>
        <c:majorUnit val="20"/>
      </c:valAx>
      <c:spPr>
        <a:solidFill>
          <a:schemeClr val="bg2"/>
        </a:solidFill>
        <a:ln>
          <a:solidFill>
            <a:schemeClr val="tx1"/>
          </a:solidFill>
        </a:ln>
      </c:spPr>
    </c:plotArea>
    <c:legend>
      <c:legendPos val="r"/>
      <c:layout>
        <c:manualLayout>
          <c:xMode val="edge"/>
          <c:yMode val="edge"/>
          <c:x val="0.65339233038348088"/>
          <c:y val="6.4601508144815231E-2"/>
          <c:w val="0.30078914361368547"/>
          <c:h val="0.25644044494438195"/>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3.1249894166455256E-2"/>
          <c:w val="0.89863859408878533"/>
          <c:h val="0.81644145288290582"/>
        </c:manualLayout>
      </c:layout>
      <c:scatterChart>
        <c:scatterStyle val="lineMarker"/>
        <c:varyColors val="0"/>
        <c:ser>
          <c:idx val="0"/>
          <c:order val="0"/>
          <c:tx>
            <c:strRef>
              <c:f>Sheet1!$B$1</c:f>
              <c:strCache>
                <c:ptCount val="1"/>
                <c:pt idx="0">
                  <c:v> 1982-1991 (N=15,876)</c:v>
                </c:pt>
              </c:strCache>
            </c:strRef>
          </c:tx>
          <c:spPr>
            <a:ln w="41275">
              <a:solidFill>
                <a:srgbClr val="00FFFF"/>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Sheet1!$B$2:$B$33</c:f>
              <c:numCache>
                <c:formatCode>General</c:formatCode>
                <c:ptCount val="32"/>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94.540999999999997</c:v>
                </c:pt>
                <c:pt idx="14">
                  <c:v>90.046000000000006</c:v>
                </c:pt>
                <c:pt idx="15">
                  <c:v>85.694000000000003</c:v>
                </c:pt>
                <c:pt idx="16">
                  <c:v>81.358999999999995</c:v>
                </c:pt>
                <c:pt idx="17">
                  <c:v>76.548000000000002</c:v>
                </c:pt>
                <c:pt idx="18">
                  <c:v>71.543000000000006</c:v>
                </c:pt>
                <c:pt idx="19">
                  <c:v>66.605999999999995</c:v>
                </c:pt>
                <c:pt idx="20">
                  <c:v>62.045999999999999</c:v>
                </c:pt>
                <c:pt idx="21">
                  <c:v>57.405000000000001</c:v>
                </c:pt>
                <c:pt idx="22">
                  <c:v>53.076999999999998</c:v>
                </c:pt>
                <c:pt idx="23">
                  <c:v>48.62</c:v>
                </c:pt>
                <c:pt idx="24">
                  <c:v>44.72</c:v>
                </c:pt>
                <c:pt idx="25">
                  <c:v>40.908999999999999</c:v>
                </c:pt>
                <c:pt idx="26">
                  <c:v>37.192</c:v>
                </c:pt>
                <c:pt idx="27">
                  <c:v>33.212000000000003</c:v>
                </c:pt>
                <c:pt idx="28">
                  <c:v>30.187999999999999</c:v>
                </c:pt>
                <c:pt idx="29">
                  <c:v>27.106999999999999</c:v>
                </c:pt>
                <c:pt idx="30">
                  <c:v>24.257999999999999</c:v>
                </c:pt>
                <c:pt idx="31">
                  <c:v>21.753</c:v>
                </c:pt>
              </c:numCache>
            </c:numRef>
          </c:yVal>
          <c:smooth val="0"/>
        </c:ser>
        <c:ser>
          <c:idx val="1"/>
          <c:order val="1"/>
          <c:tx>
            <c:strRef>
              <c:f>Sheet1!$C$1</c:f>
              <c:strCache>
                <c:ptCount val="1"/>
                <c:pt idx="0">
                  <c:v> 1992-2001 (N=30,861)</c:v>
                </c:pt>
              </c:strCache>
            </c:strRef>
          </c:tx>
          <c:spPr>
            <a:ln w="41275">
              <a:solidFill>
                <a:srgbClr val="00FF00"/>
              </a:solidFill>
              <a:prstDash val="solid"/>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Sheet1!$C$2:$C$33</c:f>
              <c:numCache>
                <c:formatCode>General</c:formatCode>
                <c:ptCount val="32"/>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95.531999999999996</c:v>
                </c:pt>
                <c:pt idx="14">
                  <c:v>91.992999999999995</c:v>
                </c:pt>
                <c:pt idx="15">
                  <c:v>88.492999999999995</c:v>
                </c:pt>
                <c:pt idx="16">
                  <c:v>84.745000000000005</c:v>
                </c:pt>
                <c:pt idx="17">
                  <c:v>80.855999999999995</c:v>
                </c:pt>
                <c:pt idx="18">
                  <c:v>76.759</c:v>
                </c:pt>
                <c:pt idx="19">
                  <c:v>72.498000000000005</c:v>
                </c:pt>
                <c:pt idx="20">
                  <c:v>68.168999999999997</c:v>
                </c:pt>
                <c:pt idx="21">
                  <c:v>63.871000000000002</c:v>
                </c:pt>
                <c:pt idx="22">
                  <c:v>59.4</c:v>
                </c:pt>
                <c:pt idx="23">
                  <c:v>55.14</c:v>
                </c:pt>
                <c:pt idx="24">
                  <c:v>50.802999999999997</c:v>
                </c:pt>
                <c:pt idx="25">
                  <c:v>46.566000000000003</c:v>
                </c:pt>
                <c:pt idx="26">
                  <c:v>42.067</c:v>
                </c:pt>
                <c:pt idx="27">
                  <c:v>38.146999999999998</c:v>
                </c:pt>
                <c:pt idx="28">
                  <c:v>34.212000000000003</c:v>
                </c:pt>
                <c:pt idx="29">
                  <c:v>30.61</c:v>
                </c:pt>
                <c:pt idx="30">
                  <c:v>27.143000000000001</c:v>
                </c:pt>
                <c:pt idx="31">
                  <c:v>23.472999999999999</c:v>
                </c:pt>
              </c:numCache>
            </c:numRef>
          </c:yVal>
          <c:smooth val="0"/>
        </c:ser>
        <c:ser>
          <c:idx val="2"/>
          <c:order val="2"/>
          <c:tx>
            <c:strRef>
              <c:f>Sheet1!$D$1</c:f>
              <c:strCache>
                <c:ptCount val="1"/>
                <c:pt idx="0">
                  <c:v> 2002-2008 (N=19,309)</c:v>
                </c:pt>
              </c:strCache>
            </c:strRef>
          </c:tx>
          <c:spPr>
            <a:ln w="41275">
              <a:solidFill>
                <a:srgbClr val="FF0000"/>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Sheet1!$D$2:$D$33</c:f>
              <c:numCache>
                <c:formatCode>General</c:formatCode>
                <c:ptCount val="32"/>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96.067999999999998</c:v>
                </c:pt>
                <c:pt idx="14">
                  <c:v>92.718999999999994</c:v>
                </c:pt>
                <c:pt idx="15">
                  <c:v>89.477000000000004</c:v>
                </c:pt>
                <c:pt idx="16">
                  <c:v>86.222999999999999</c:v>
                </c:pt>
                <c:pt idx="17">
                  <c:v>82.825999999999993</c:v>
                </c:pt>
                <c:pt idx="18">
                  <c:v>79.197000000000003</c:v>
                </c:pt>
                <c:pt idx="19">
                  <c:v>75.304000000000002</c:v>
                </c:pt>
                <c:pt idx="20">
                  <c:v>71.052999999999997</c:v>
                </c:pt>
                <c:pt idx="21">
                  <c:v>67.063000000000002</c:v>
                </c:pt>
                <c:pt idx="22">
                  <c:v>62.591000000000001</c:v>
                </c:pt>
              </c:numCache>
            </c:numRef>
          </c:yVal>
          <c:smooth val="0"/>
        </c:ser>
        <c:ser>
          <c:idx val="3"/>
          <c:order val="3"/>
          <c:tx>
            <c:strRef>
              <c:f>Sheet1!$E$1</c:f>
              <c:strCache>
                <c:ptCount val="1"/>
                <c:pt idx="0">
                  <c:v> 2009-6/2013 (N=11,994)</c:v>
                </c:pt>
              </c:strCache>
            </c:strRef>
          </c:tx>
          <c:spPr>
            <a:ln w="41275">
              <a:solidFill>
                <a:srgbClr val="CC99FF"/>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Sheet1!$E$2:$E$33</c:f>
              <c:numCache>
                <c:formatCode>General</c:formatCode>
                <c:ptCount val="32"/>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95.887</c:v>
                </c:pt>
                <c:pt idx="14">
                  <c:v>92.372</c:v>
                </c:pt>
                <c:pt idx="15">
                  <c:v>88.573999999999998</c:v>
                </c:pt>
              </c:numCache>
            </c:numRef>
          </c:yVal>
          <c:smooth val="0"/>
        </c:ser>
        <c:dLbls>
          <c:showLegendKey val="0"/>
          <c:showVal val="0"/>
          <c:showCatName val="0"/>
          <c:showSerName val="0"/>
          <c:showPercent val="0"/>
          <c:showBubbleSize val="0"/>
        </c:dLbls>
        <c:axId val="617422664"/>
        <c:axId val="617423056"/>
      </c:scatterChart>
      <c:valAx>
        <c:axId val="617422664"/>
        <c:scaling>
          <c:orientation val="minMax"/>
          <c:max val="2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17423056"/>
        <c:crosses val="autoZero"/>
        <c:crossBetween val="midCat"/>
        <c:majorUnit val="1"/>
      </c:valAx>
      <c:valAx>
        <c:axId val="61742305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17422664"/>
        <c:crosses val="autoZero"/>
        <c:crossBetween val="midCat"/>
        <c:majorUnit val="20"/>
      </c:valAx>
      <c:spPr>
        <a:solidFill>
          <a:schemeClr val="bg2"/>
        </a:solidFill>
        <a:ln>
          <a:solidFill>
            <a:schemeClr val="tx1"/>
          </a:solidFill>
        </a:ln>
      </c:spPr>
    </c:plotArea>
    <c:legend>
      <c:legendPos val="r"/>
      <c:layout>
        <c:manualLayout>
          <c:xMode val="edge"/>
          <c:yMode val="edge"/>
          <c:x val="0.67645247061508618"/>
          <c:y val="5.9139784946236562E-2"/>
          <c:w val="0.28014017606206332"/>
          <c:h val="0.23100668868004404"/>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818150963888133E-2"/>
          <c:y val="6.2019180294770847E-2"/>
          <c:w val="0.89031066159833472"/>
          <c:h val="0.7984928326266908"/>
        </c:manualLayout>
      </c:layout>
      <c:scatterChart>
        <c:scatterStyle val="lineMarker"/>
        <c:varyColors val="0"/>
        <c:ser>
          <c:idx val="0"/>
          <c:order val="0"/>
          <c:tx>
            <c:strRef>
              <c:f>Sheet1!$B$1</c:f>
              <c:strCache>
                <c:ptCount val="1"/>
                <c:pt idx="0">
                  <c:v> Cardiomyopathy (N=46,886)</c:v>
                </c:pt>
              </c:strCache>
            </c:strRef>
          </c:tx>
          <c:spPr>
            <a:ln w="41275">
              <a:solidFill>
                <a:srgbClr val="FFFF00"/>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Sheet1!$B$2:$B$50</c:f>
              <c:numCache>
                <c:formatCode>General</c:formatCode>
                <c:ptCount val="49"/>
                <c:pt idx="0">
                  <c:v>100</c:v>
                </c:pt>
                <c:pt idx="1">
                  <c:v>95.563000000000002</c:v>
                </c:pt>
                <c:pt idx="2">
                  <c:v>93.701999999999998</c:v>
                </c:pt>
                <c:pt idx="3">
                  <c:v>92.709000000000003</c:v>
                </c:pt>
                <c:pt idx="4">
                  <c:v>91.736999999999995</c:v>
                </c:pt>
                <c:pt idx="5">
                  <c:v>90.915999999999997</c:v>
                </c:pt>
                <c:pt idx="6">
                  <c:v>90.39</c:v>
                </c:pt>
                <c:pt idx="7">
                  <c:v>89.831999999999994</c:v>
                </c:pt>
                <c:pt idx="8">
                  <c:v>89.417000000000002</c:v>
                </c:pt>
                <c:pt idx="9">
                  <c:v>89.024000000000001</c:v>
                </c:pt>
                <c:pt idx="10">
                  <c:v>88.677999999999997</c:v>
                </c:pt>
                <c:pt idx="11">
                  <c:v>88.441000000000003</c:v>
                </c:pt>
                <c:pt idx="12">
                  <c:v>88.158000000000001</c:v>
                </c:pt>
                <c:pt idx="13">
                  <c:v>87.986999999999995</c:v>
                </c:pt>
                <c:pt idx="14">
                  <c:v>87.8</c:v>
                </c:pt>
                <c:pt idx="15">
                  <c:v>87.602000000000004</c:v>
                </c:pt>
                <c:pt idx="16">
                  <c:v>87.442999999999998</c:v>
                </c:pt>
                <c:pt idx="17">
                  <c:v>87.239000000000004</c:v>
                </c:pt>
                <c:pt idx="18">
                  <c:v>87.061999999999998</c:v>
                </c:pt>
                <c:pt idx="19">
                  <c:v>86.91</c:v>
                </c:pt>
                <c:pt idx="20">
                  <c:v>86.718999999999994</c:v>
                </c:pt>
                <c:pt idx="21">
                  <c:v>86.584000000000003</c:v>
                </c:pt>
                <c:pt idx="22">
                  <c:v>86.399000000000001</c:v>
                </c:pt>
                <c:pt idx="23">
                  <c:v>86.242000000000004</c:v>
                </c:pt>
                <c:pt idx="24">
                  <c:v>86.125</c:v>
                </c:pt>
                <c:pt idx="25">
                  <c:v>85.965999999999994</c:v>
                </c:pt>
                <c:pt idx="26">
                  <c:v>85.849000000000004</c:v>
                </c:pt>
                <c:pt idx="27">
                  <c:v>85.727000000000004</c:v>
                </c:pt>
                <c:pt idx="28">
                  <c:v>85.61</c:v>
                </c:pt>
                <c:pt idx="29">
                  <c:v>85.483999999999995</c:v>
                </c:pt>
                <c:pt idx="30">
                  <c:v>85.332999999999998</c:v>
                </c:pt>
                <c:pt idx="31">
                  <c:v>85.209000000000003</c:v>
                </c:pt>
                <c:pt idx="32">
                  <c:v>85.075999999999993</c:v>
                </c:pt>
                <c:pt idx="33">
                  <c:v>84.923000000000002</c:v>
                </c:pt>
                <c:pt idx="34">
                  <c:v>84.792000000000002</c:v>
                </c:pt>
                <c:pt idx="35">
                  <c:v>84.677000000000007</c:v>
                </c:pt>
                <c:pt idx="36">
                  <c:v>84.587999999999994</c:v>
                </c:pt>
                <c:pt idx="37">
                  <c:v>84.435000000000002</c:v>
                </c:pt>
                <c:pt idx="38">
                  <c:v>84.316999999999993</c:v>
                </c:pt>
                <c:pt idx="39">
                  <c:v>84.244</c:v>
                </c:pt>
                <c:pt idx="40">
                  <c:v>84.132999999999996</c:v>
                </c:pt>
                <c:pt idx="41">
                  <c:v>84.046000000000006</c:v>
                </c:pt>
                <c:pt idx="42">
                  <c:v>83.917000000000002</c:v>
                </c:pt>
                <c:pt idx="43">
                  <c:v>83.843000000000004</c:v>
                </c:pt>
                <c:pt idx="44">
                  <c:v>83.741</c:v>
                </c:pt>
                <c:pt idx="45">
                  <c:v>83.603999999999999</c:v>
                </c:pt>
                <c:pt idx="46">
                  <c:v>83.492999999999995</c:v>
                </c:pt>
                <c:pt idx="47">
                  <c:v>83.427999999999997</c:v>
                </c:pt>
                <c:pt idx="48">
                  <c:v>83.335999999999999</c:v>
                </c:pt>
              </c:numCache>
            </c:numRef>
          </c:yVal>
          <c:smooth val="0"/>
        </c:ser>
        <c:ser>
          <c:idx val="1"/>
          <c:order val="1"/>
          <c:tx>
            <c:strRef>
              <c:f>Sheet1!$C$1</c:f>
              <c:strCache>
                <c:ptCount val="1"/>
                <c:pt idx="0">
                  <c:v> CAD (N=41,505)</c:v>
                </c:pt>
              </c:strCache>
            </c:strRef>
          </c:tx>
          <c:spPr>
            <a:ln w="41275">
              <a:solidFill>
                <a:srgbClr val="FF0000"/>
              </a:solidFill>
              <a:prstDash val="solid"/>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Sheet1!$C$2:$C$50</c:f>
              <c:numCache>
                <c:formatCode>General</c:formatCode>
                <c:ptCount val="49"/>
                <c:pt idx="0">
                  <c:v>100</c:v>
                </c:pt>
                <c:pt idx="1">
                  <c:v>94.179000000000002</c:v>
                </c:pt>
                <c:pt idx="2">
                  <c:v>92.301000000000002</c:v>
                </c:pt>
                <c:pt idx="3">
                  <c:v>91.12</c:v>
                </c:pt>
                <c:pt idx="4">
                  <c:v>90.091999999999999</c:v>
                </c:pt>
                <c:pt idx="5">
                  <c:v>89.207999999999998</c:v>
                </c:pt>
                <c:pt idx="6">
                  <c:v>88.655000000000001</c:v>
                </c:pt>
                <c:pt idx="7">
                  <c:v>88.143000000000001</c:v>
                </c:pt>
                <c:pt idx="8">
                  <c:v>87.677000000000007</c:v>
                </c:pt>
                <c:pt idx="9">
                  <c:v>87.177999999999997</c:v>
                </c:pt>
                <c:pt idx="10">
                  <c:v>86.81</c:v>
                </c:pt>
                <c:pt idx="11">
                  <c:v>86.585999999999999</c:v>
                </c:pt>
                <c:pt idx="12">
                  <c:v>86.284000000000006</c:v>
                </c:pt>
                <c:pt idx="13">
                  <c:v>86.052000000000007</c:v>
                </c:pt>
                <c:pt idx="14">
                  <c:v>85.796000000000006</c:v>
                </c:pt>
                <c:pt idx="15">
                  <c:v>85.57</c:v>
                </c:pt>
                <c:pt idx="16">
                  <c:v>85.36</c:v>
                </c:pt>
                <c:pt idx="17">
                  <c:v>85.173000000000002</c:v>
                </c:pt>
                <c:pt idx="18">
                  <c:v>85</c:v>
                </c:pt>
                <c:pt idx="19">
                  <c:v>84.82</c:v>
                </c:pt>
                <c:pt idx="20">
                  <c:v>84.655000000000001</c:v>
                </c:pt>
                <c:pt idx="21">
                  <c:v>84.484999999999999</c:v>
                </c:pt>
                <c:pt idx="22">
                  <c:v>84.361000000000004</c:v>
                </c:pt>
                <c:pt idx="23">
                  <c:v>84.210999999999999</c:v>
                </c:pt>
                <c:pt idx="24">
                  <c:v>84.033000000000001</c:v>
                </c:pt>
                <c:pt idx="25">
                  <c:v>83.87</c:v>
                </c:pt>
                <c:pt idx="26">
                  <c:v>83.698999999999998</c:v>
                </c:pt>
                <c:pt idx="27">
                  <c:v>83.552999999999997</c:v>
                </c:pt>
                <c:pt idx="28">
                  <c:v>83.375</c:v>
                </c:pt>
                <c:pt idx="29">
                  <c:v>83.248999999999995</c:v>
                </c:pt>
                <c:pt idx="30">
                  <c:v>83.100999999999999</c:v>
                </c:pt>
                <c:pt idx="31">
                  <c:v>82.968999999999994</c:v>
                </c:pt>
                <c:pt idx="32">
                  <c:v>82.85</c:v>
                </c:pt>
                <c:pt idx="33">
                  <c:v>82.706999999999994</c:v>
                </c:pt>
                <c:pt idx="34">
                  <c:v>82.59</c:v>
                </c:pt>
                <c:pt idx="35">
                  <c:v>82.491</c:v>
                </c:pt>
                <c:pt idx="36">
                  <c:v>82.376999999999995</c:v>
                </c:pt>
                <c:pt idx="37">
                  <c:v>82.268000000000001</c:v>
                </c:pt>
                <c:pt idx="38">
                  <c:v>82.180999999999997</c:v>
                </c:pt>
                <c:pt idx="39">
                  <c:v>82.084000000000003</c:v>
                </c:pt>
                <c:pt idx="40">
                  <c:v>81.947999999999993</c:v>
                </c:pt>
                <c:pt idx="41">
                  <c:v>81.900999999999996</c:v>
                </c:pt>
                <c:pt idx="42">
                  <c:v>81.804000000000002</c:v>
                </c:pt>
                <c:pt idx="43">
                  <c:v>81.691999999999993</c:v>
                </c:pt>
                <c:pt idx="44">
                  <c:v>81.614999999999995</c:v>
                </c:pt>
                <c:pt idx="45">
                  <c:v>81.518000000000001</c:v>
                </c:pt>
                <c:pt idx="46">
                  <c:v>81.433000000000007</c:v>
                </c:pt>
                <c:pt idx="47">
                  <c:v>81.355999999999995</c:v>
                </c:pt>
                <c:pt idx="48">
                  <c:v>81.222999999999999</c:v>
                </c:pt>
              </c:numCache>
            </c:numRef>
          </c:yVal>
          <c:smooth val="0"/>
        </c:ser>
        <c:ser>
          <c:idx val="2"/>
          <c:order val="2"/>
          <c:tx>
            <c:strRef>
              <c:f>Sheet1!$D$1</c:f>
              <c:strCache>
                <c:ptCount val="1"/>
                <c:pt idx="0">
                  <c:v> Congenital (N=2,101)</c:v>
                </c:pt>
              </c:strCache>
            </c:strRef>
          </c:tx>
          <c:spPr>
            <a:ln w="41275">
              <a:solidFill>
                <a:srgbClr val="0066FF"/>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Sheet1!$D$2:$D$50</c:f>
              <c:numCache>
                <c:formatCode>General</c:formatCode>
                <c:ptCount val="49"/>
                <c:pt idx="0">
                  <c:v>100</c:v>
                </c:pt>
                <c:pt idx="1">
                  <c:v>90.233999999999995</c:v>
                </c:pt>
                <c:pt idx="2">
                  <c:v>86.590999999999994</c:v>
                </c:pt>
                <c:pt idx="3">
                  <c:v>85.1</c:v>
                </c:pt>
                <c:pt idx="4">
                  <c:v>83.747</c:v>
                </c:pt>
                <c:pt idx="5">
                  <c:v>82.584999999999994</c:v>
                </c:pt>
                <c:pt idx="6">
                  <c:v>82.147999999999996</c:v>
                </c:pt>
                <c:pt idx="7">
                  <c:v>81.661000000000001</c:v>
                </c:pt>
                <c:pt idx="8">
                  <c:v>81.465999999999994</c:v>
                </c:pt>
                <c:pt idx="9">
                  <c:v>81.221999999999994</c:v>
                </c:pt>
                <c:pt idx="10">
                  <c:v>80.929000000000002</c:v>
                </c:pt>
                <c:pt idx="11">
                  <c:v>80.685000000000002</c:v>
                </c:pt>
                <c:pt idx="12">
                  <c:v>80.44</c:v>
                </c:pt>
                <c:pt idx="13">
                  <c:v>80.391000000000005</c:v>
                </c:pt>
                <c:pt idx="14">
                  <c:v>80.244</c:v>
                </c:pt>
                <c:pt idx="15">
                  <c:v>79.95</c:v>
                </c:pt>
                <c:pt idx="16">
                  <c:v>79.655000000000001</c:v>
                </c:pt>
                <c:pt idx="17">
                  <c:v>79.557000000000002</c:v>
                </c:pt>
                <c:pt idx="18">
                  <c:v>79.457999999999998</c:v>
                </c:pt>
                <c:pt idx="19">
                  <c:v>79.409000000000006</c:v>
                </c:pt>
                <c:pt idx="20">
                  <c:v>79.311000000000007</c:v>
                </c:pt>
                <c:pt idx="21">
                  <c:v>79.260999999999996</c:v>
                </c:pt>
                <c:pt idx="22">
                  <c:v>79.212000000000003</c:v>
                </c:pt>
                <c:pt idx="23">
                  <c:v>79.162999999999997</c:v>
                </c:pt>
                <c:pt idx="24">
                  <c:v>79.015000000000001</c:v>
                </c:pt>
                <c:pt idx="25">
                  <c:v>78.965999999999994</c:v>
                </c:pt>
                <c:pt idx="26">
                  <c:v>78.917000000000002</c:v>
                </c:pt>
                <c:pt idx="27">
                  <c:v>78.817999999999998</c:v>
                </c:pt>
                <c:pt idx="28">
                  <c:v>78.769000000000005</c:v>
                </c:pt>
                <c:pt idx="29">
                  <c:v>78.67</c:v>
                </c:pt>
                <c:pt idx="30">
                  <c:v>78.472999999999999</c:v>
                </c:pt>
                <c:pt idx="31">
                  <c:v>78.423000000000002</c:v>
                </c:pt>
                <c:pt idx="32">
                  <c:v>78.225999999999999</c:v>
                </c:pt>
                <c:pt idx="33">
                  <c:v>78.225999999999999</c:v>
                </c:pt>
                <c:pt idx="34">
                  <c:v>78.225999999999999</c:v>
                </c:pt>
                <c:pt idx="35">
                  <c:v>78.177000000000007</c:v>
                </c:pt>
                <c:pt idx="36">
                  <c:v>78.126999999999995</c:v>
                </c:pt>
                <c:pt idx="37">
                  <c:v>78.078000000000003</c:v>
                </c:pt>
                <c:pt idx="38">
                  <c:v>77.978999999999999</c:v>
                </c:pt>
                <c:pt idx="39">
                  <c:v>77.930000000000007</c:v>
                </c:pt>
                <c:pt idx="40">
                  <c:v>77.930000000000007</c:v>
                </c:pt>
                <c:pt idx="41">
                  <c:v>77.831000000000003</c:v>
                </c:pt>
                <c:pt idx="42">
                  <c:v>77.831000000000003</c:v>
                </c:pt>
                <c:pt idx="43">
                  <c:v>77.831000000000003</c:v>
                </c:pt>
                <c:pt idx="44">
                  <c:v>77.730999999999995</c:v>
                </c:pt>
                <c:pt idx="45">
                  <c:v>77.632000000000005</c:v>
                </c:pt>
                <c:pt idx="46">
                  <c:v>77.531999999999996</c:v>
                </c:pt>
                <c:pt idx="47">
                  <c:v>77.432000000000002</c:v>
                </c:pt>
                <c:pt idx="48">
                  <c:v>77.281999999999996</c:v>
                </c:pt>
              </c:numCache>
            </c:numRef>
          </c:yVal>
          <c:smooth val="0"/>
        </c:ser>
        <c:ser>
          <c:idx val="3"/>
          <c:order val="3"/>
          <c:tx>
            <c:strRef>
              <c:f>Sheet1!$E$1</c:f>
              <c:strCache>
                <c:ptCount val="1"/>
                <c:pt idx="0">
                  <c:v> Retransplant (N=2,070)</c:v>
                </c:pt>
              </c:strCache>
            </c:strRef>
          </c:tx>
          <c:spPr>
            <a:ln w="41275">
              <a:solidFill>
                <a:srgbClr val="00FF00"/>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Sheet1!$E$2:$E$50</c:f>
              <c:numCache>
                <c:formatCode>General</c:formatCode>
                <c:ptCount val="49"/>
                <c:pt idx="0">
                  <c:v>100</c:v>
                </c:pt>
                <c:pt idx="1">
                  <c:v>89.603999999999999</c:v>
                </c:pt>
                <c:pt idx="2">
                  <c:v>87.025999999999996</c:v>
                </c:pt>
                <c:pt idx="3">
                  <c:v>85.027000000000001</c:v>
                </c:pt>
                <c:pt idx="4">
                  <c:v>83.656999999999996</c:v>
                </c:pt>
                <c:pt idx="5">
                  <c:v>82.138000000000005</c:v>
                </c:pt>
                <c:pt idx="6">
                  <c:v>81.647999999999996</c:v>
                </c:pt>
                <c:pt idx="7">
                  <c:v>81.058999999999997</c:v>
                </c:pt>
                <c:pt idx="8">
                  <c:v>80.272999999999996</c:v>
                </c:pt>
                <c:pt idx="9">
                  <c:v>79.83</c:v>
                </c:pt>
                <c:pt idx="10">
                  <c:v>79.239000000000004</c:v>
                </c:pt>
                <c:pt idx="11">
                  <c:v>78.549000000000007</c:v>
                </c:pt>
                <c:pt idx="12">
                  <c:v>78.253</c:v>
                </c:pt>
                <c:pt idx="13">
                  <c:v>78.006</c:v>
                </c:pt>
                <c:pt idx="14">
                  <c:v>77.757999999999996</c:v>
                </c:pt>
                <c:pt idx="15">
                  <c:v>77.164000000000001</c:v>
                </c:pt>
                <c:pt idx="16">
                  <c:v>76.965999999999994</c:v>
                </c:pt>
                <c:pt idx="17">
                  <c:v>76.867000000000004</c:v>
                </c:pt>
                <c:pt idx="18">
                  <c:v>76.52</c:v>
                </c:pt>
                <c:pt idx="19">
                  <c:v>76.073999999999998</c:v>
                </c:pt>
                <c:pt idx="20">
                  <c:v>75.825999999999993</c:v>
                </c:pt>
                <c:pt idx="21">
                  <c:v>75.528000000000006</c:v>
                </c:pt>
                <c:pt idx="22">
                  <c:v>75.328999999999994</c:v>
                </c:pt>
                <c:pt idx="23">
                  <c:v>75.081000000000003</c:v>
                </c:pt>
                <c:pt idx="24">
                  <c:v>74.831999999999994</c:v>
                </c:pt>
                <c:pt idx="25">
                  <c:v>74.634</c:v>
                </c:pt>
                <c:pt idx="26">
                  <c:v>74.483999999999995</c:v>
                </c:pt>
                <c:pt idx="27">
                  <c:v>74.284999999999997</c:v>
                </c:pt>
                <c:pt idx="28">
                  <c:v>74.135999999999996</c:v>
                </c:pt>
                <c:pt idx="29">
                  <c:v>73.936999999999998</c:v>
                </c:pt>
                <c:pt idx="30">
                  <c:v>73.638999999999996</c:v>
                </c:pt>
                <c:pt idx="31">
                  <c:v>73.44</c:v>
                </c:pt>
                <c:pt idx="32">
                  <c:v>73.241</c:v>
                </c:pt>
                <c:pt idx="33">
                  <c:v>73.040999999999997</c:v>
                </c:pt>
                <c:pt idx="34">
                  <c:v>72.792000000000002</c:v>
                </c:pt>
                <c:pt idx="35">
                  <c:v>72.492999999999995</c:v>
                </c:pt>
                <c:pt idx="36">
                  <c:v>72.343000000000004</c:v>
                </c:pt>
                <c:pt idx="37">
                  <c:v>72.043000000000006</c:v>
                </c:pt>
                <c:pt idx="38">
                  <c:v>71.843000000000004</c:v>
                </c:pt>
                <c:pt idx="39">
                  <c:v>71.744</c:v>
                </c:pt>
                <c:pt idx="40">
                  <c:v>71.644000000000005</c:v>
                </c:pt>
                <c:pt idx="41">
                  <c:v>71.494</c:v>
                </c:pt>
                <c:pt idx="42">
                  <c:v>71.394000000000005</c:v>
                </c:pt>
                <c:pt idx="43">
                  <c:v>71.394000000000005</c:v>
                </c:pt>
                <c:pt idx="44">
                  <c:v>71.242999999999995</c:v>
                </c:pt>
                <c:pt idx="45">
                  <c:v>71.043000000000006</c:v>
                </c:pt>
                <c:pt idx="46">
                  <c:v>70.941999999999993</c:v>
                </c:pt>
                <c:pt idx="47">
                  <c:v>70.891999999999996</c:v>
                </c:pt>
                <c:pt idx="48">
                  <c:v>70.790999999999997</c:v>
                </c:pt>
              </c:numCache>
            </c:numRef>
          </c:yVal>
          <c:smooth val="0"/>
        </c:ser>
        <c:ser>
          <c:idx val="4"/>
          <c:order val="4"/>
          <c:tx>
            <c:strRef>
              <c:f>Sheet1!$F$1</c:f>
              <c:strCache>
                <c:ptCount val="1"/>
                <c:pt idx="0">
                  <c:v> Valvular (N=3,575)</c:v>
                </c:pt>
              </c:strCache>
            </c:strRef>
          </c:tx>
          <c:spPr>
            <a:ln w="41275">
              <a:solidFill>
                <a:srgbClr val="FF00FF"/>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Sheet1!$F$2:$F$50</c:f>
              <c:numCache>
                <c:formatCode>General</c:formatCode>
                <c:ptCount val="49"/>
                <c:pt idx="0">
                  <c:v>100</c:v>
                </c:pt>
                <c:pt idx="1">
                  <c:v>92.073999999999998</c:v>
                </c:pt>
                <c:pt idx="2">
                  <c:v>89.233999999999995</c:v>
                </c:pt>
                <c:pt idx="3">
                  <c:v>87.512</c:v>
                </c:pt>
                <c:pt idx="4">
                  <c:v>85.953999999999994</c:v>
                </c:pt>
                <c:pt idx="5">
                  <c:v>84.82</c:v>
                </c:pt>
                <c:pt idx="6">
                  <c:v>84.278999999999996</c:v>
                </c:pt>
                <c:pt idx="7">
                  <c:v>83.594999999999999</c:v>
                </c:pt>
                <c:pt idx="8">
                  <c:v>83.111000000000004</c:v>
                </c:pt>
                <c:pt idx="9">
                  <c:v>82.682000000000002</c:v>
                </c:pt>
                <c:pt idx="10">
                  <c:v>82.197000000000003</c:v>
                </c:pt>
                <c:pt idx="11">
                  <c:v>81.911000000000001</c:v>
                </c:pt>
                <c:pt idx="12">
                  <c:v>81.540000000000006</c:v>
                </c:pt>
                <c:pt idx="13">
                  <c:v>81.138999999999996</c:v>
                </c:pt>
                <c:pt idx="14">
                  <c:v>80.91</c:v>
                </c:pt>
                <c:pt idx="15">
                  <c:v>80.739000000000004</c:v>
                </c:pt>
                <c:pt idx="16">
                  <c:v>80.509</c:v>
                </c:pt>
                <c:pt idx="17">
                  <c:v>80.337000000000003</c:v>
                </c:pt>
                <c:pt idx="18">
                  <c:v>80.165999999999997</c:v>
                </c:pt>
                <c:pt idx="19">
                  <c:v>80.051000000000002</c:v>
                </c:pt>
                <c:pt idx="20">
                  <c:v>79.763999999999996</c:v>
                </c:pt>
                <c:pt idx="21">
                  <c:v>79.649000000000001</c:v>
                </c:pt>
                <c:pt idx="22">
                  <c:v>79.42</c:v>
                </c:pt>
                <c:pt idx="23">
                  <c:v>79.275999999999996</c:v>
                </c:pt>
                <c:pt idx="24">
                  <c:v>79.248000000000005</c:v>
                </c:pt>
                <c:pt idx="25">
                  <c:v>79.103999999999999</c:v>
                </c:pt>
                <c:pt idx="26">
                  <c:v>79.075000000000003</c:v>
                </c:pt>
                <c:pt idx="27">
                  <c:v>79.046999999999997</c:v>
                </c:pt>
                <c:pt idx="28">
                  <c:v>79.018000000000001</c:v>
                </c:pt>
                <c:pt idx="29">
                  <c:v>78.816999999999993</c:v>
                </c:pt>
                <c:pt idx="30">
                  <c:v>78.730999999999995</c:v>
                </c:pt>
                <c:pt idx="31">
                  <c:v>78.644000000000005</c:v>
                </c:pt>
                <c:pt idx="32">
                  <c:v>78.442999999999998</c:v>
                </c:pt>
                <c:pt idx="33">
                  <c:v>78.328000000000003</c:v>
                </c:pt>
                <c:pt idx="34">
                  <c:v>78.212999999999994</c:v>
                </c:pt>
                <c:pt idx="35">
                  <c:v>77.924999999999997</c:v>
                </c:pt>
                <c:pt idx="36">
                  <c:v>77.896000000000001</c:v>
                </c:pt>
                <c:pt idx="37">
                  <c:v>77.808999999999997</c:v>
                </c:pt>
                <c:pt idx="38">
                  <c:v>77.722999999999999</c:v>
                </c:pt>
                <c:pt idx="39">
                  <c:v>77.608000000000004</c:v>
                </c:pt>
                <c:pt idx="40">
                  <c:v>77.492000000000004</c:v>
                </c:pt>
                <c:pt idx="41">
                  <c:v>77.405000000000001</c:v>
                </c:pt>
                <c:pt idx="42">
                  <c:v>77.260999999999996</c:v>
                </c:pt>
                <c:pt idx="43">
                  <c:v>77.174000000000007</c:v>
                </c:pt>
                <c:pt idx="44">
                  <c:v>77.144999999999996</c:v>
                </c:pt>
                <c:pt idx="45">
                  <c:v>77.087999999999994</c:v>
                </c:pt>
                <c:pt idx="46">
                  <c:v>77.001000000000005</c:v>
                </c:pt>
                <c:pt idx="47">
                  <c:v>76.826999999999998</c:v>
                </c:pt>
                <c:pt idx="48">
                  <c:v>76.796999999999997</c:v>
                </c:pt>
              </c:numCache>
            </c:numRef>
          </c:yVal>
          <c:smooth val="0"/>
        </c:ser>
        <c:dLbls>
          <c:showLegendKey val="0"/>
          <c:showVal val="0"/>
          <c:showCatName val="0"/>
          <c:showSerName val="0"/>
          <c:showPercent val="0"/>
          <c:showBubbleSize val="0"/>
        </c:dLbls>
        <c:axId val="502172824"/>
        <c:axId val="502173216"/>
      </c:scatterChart>
      <c:valAx>
        <c:axId val="502172824"/>
        <c:scaling>
          <c:orientation val="minMax"/>
          <c:max val="12"/>
          <c:min val="0"/>
        </c:scaling>
        <c:delete val="0"/>
        <c:axPos val="b"/>
        <c:title>
          <c:tx>
            <c:rich>
              <a:bodyPr/>
              <a:lstStyle/>
              <a:p>
                <a:pPr>
                  <a:defRPr sz="1700"/>
                </a:pPr>
                <a:r>
                  <a:rPr lang="en-US" sz="1700" dirty="0" smtClean="0"/>
                  <a:t>Months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02173216"/>
        <c:crosses val="autoZero"/>
        <c:crossBetween val="midCat"/>
        <c:majorUnit val="1"/>
      </c:valAx>
      <c:valAx>
        <c:axId val="50217321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manualLayout>
              <c:xMode val="edge"/>
              <c:yMode val="edge"/>
              <c:x val="7.0159064168703062E-3"/>
              <c:y val="0.32752836664647694"/>
            </c:manualLayout>
          </c:layout>
          <c:overlay val="0"/>
        </c:title>
        <c:numFmt formatCode="General" sourceLinked="1"/>
        <c:majorTickMark val="out"/>
        <c:minorTickMark val="none"/>
        <c:tickLblPos val="nextTo"/>
        <c:txPr>
          <a:bodyPr/>
          <a:lstStyle/>
          <a:p>
            <a:pPr>
              <a:defRPr sz="1500" b="1"/>
            </a:pPr>
            <a:endParaRPr lang="en-US"/>
          </a:p>
        </c:txPr>
        <c:crossAx val="502172824"/>
        <c:crosses val="autoZero"/>
        <c:crossBetween val="midCat"/>
        <c:majorUnit val="20"/>
      </c:valAx>
      <c:spPr>
        <a:solidFill>
          <a:schemeClr val="bg2"/>
        </a:solidFill>
        <a:ln>
          <a:solidFill>
            <a:schemeClr val="tx1"/>
          </a:solidFill>
        </a:ln>
      </c:spPr>
    </c:plotArea>
    <c:legend>
      <c:legendPos val="r"/>
      <c:layout>
        <c:manualLayout>
          <c:xMode val="edge"/>
          <c:yMode val="edge"/>
          <c:x val="0.10286338130147527"/>
          <c:y val="0.67584776902887134"/>
          <c:w val="0.85258145533532437"/>
          <c:h val="0.15748556430446195"/>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4744E-2"/>
          <c:y val="9.0224308499901248E-2"/>
          <c:w val="0.89360381390380494"/>
          <c:h val="0.78567231980617802"/>
        </c:manualLayout>
      </c:layout>
      <c:scatterChart>
        <c:scatterStyle val="lineMarker"/>
        <c:varyColors val="0"/>
        <c:ser>
          <c:idx val="0"/>
          <c:order val="0"/>
          <c:tx>
            <c:strRef>
              <c:f>Sheet1!$B$1</c:f>
              <c:strCache>
                <c:ptCount val="1"/>
                <c:pt idx="0">
                  <c:v> Cardiomyopathy (N=46,886)</c:v>
                </c:pt>
              </c:strCache>
            </c:strRef>
          </c:tx>
          <c:spPr>
            <a:ln w="41275">
              <a:solidFill>
                <a:srgbClr val="FFFF00"/>
              </a:solidFill>
            </a:ln>
          </c:spPr>
          <c:marker>
            <c:symbol val="none"/>
          </c:marker>
          <c:xVal>
            <c:numRef>
              <c:f>Sheet1!$A$2:$A$74</c:f>
              <c:numCache>
                <c:formatCode>General</c:formatCode>
                <c:ptCount val="73"/>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2</c:v>
                </c:pt>
                <c:pt idx="50">
                  <c:v>3</c:v>
                </c:pt>
                <c:pt idx="51">
                  <c:v>4</c:v>
                </c:pt>
                <c:pt idx="52">
                  <c:v>5</c:v>
                </c:pt>
                <c:pt idx="53">
                  <c:v>6</c:v>
                </c:pt>
                <c:pt idx="54">
                  <c:v>7</c:v>
                </c:pt>
                <c:pt idx="55">
                  <c:v>8</c:v>
                </c:pt>
                <c:pt idx="56">
                  <c:v>9</c:v>
                </c:pt>
                <c:pt idx="57">
                  <c:v>10</c:v>
                </c:pt>
                <c:pt idx="58">
                  <c:v>11</c:v>
                </c:pt>
                <c:pt idx="59">
                  <c:v>12</c:v>
                </c:pt>
                <c:pt idx="60">
                  <c:v>13</c:v>
                </c:pt>
                <c:pt idx="61">
                  <c:v>14</c:v>
                </c:pt>
                <c:pt idx="62">
                  <c:v>15</c:v>
                </c:pt>
                <c:pt idx="63">
                  <c:v>16</c:v>
                </c:pt>
                <c:pt idx="64">
                  <c:v>17</c:v>
                </c:pt>
                <c:pt idx="65">
                  <c:v>18</c:v>
                </c:pt>
                <c:pt idx="66">
                  <c:v>19</c:v>
                </c:pt>
                <c:pt idx="67">
                  <c:v>20</c:v>
                </c:pt>
                <c:pt idx="68">
                  <c:v>21</c:v>
                </c:pt>
                <c:pt idx="69">
                  <c:v>22</c:v>
                </c:pt>
                <c:pt idx="70">
                  <c:v>23</c:v>
                </c:pt>
                <c:pt idx="71">
                  <c:v>24</c:v>
                </c:pt>
                <c:pt idx="72">
                  <c:v>25</c:v>
                </c:pt>
              </c:numCache>
            </c:numRef>
          </c:xVal>
          <c:yVal>
            <c:numRef>
              <c:f>Sheet1!$B$2:$B$74</c:f>
              <c:numCache>
                <c:formatCode>General</c:formatCode>
                <c:ptCount val="73"/>
                <c:pt idx="0">
                  <c:v>100</c:v>
                </c:pt>
                <c:pt idx="1">
                  <c:v>95.563000000000002</c:v>
                </c:pt>
                <c:pt idx="2">
                  <c:v>93.701999999999998</c:v>
                </c:pt>
                <c:pt idx="3">
                  <c:v>92.709000000000003</c:v>
                </c:pt>
                <c:pt idx="4">
                  <c:v>91.736999999999995</c:v>
                </c:pt>
                <c:pt idx="5">
                  <c:v>90.915999999999997</c:v>
                </c:pt>
                <c:pt idx="6">
                  <c:v>90.39</c:v>
                </c:pt>
                <c:pt idx="7">
                  <c:v>89.831999999999994</c:v>
                </c:pt>
                <c:pt idx="8">
                  <c:v>89.417000000000002</c:v>
                </c:pt>
                <c:pt idx="9">
                  <c:v>89.024000000000001</c:v>
                </c:pt>
                <c:pt idx="10">
                  <c:v>88.677999999999997</c:v>
                </c:pt>
                <c:pt idx="11">
                  <c:v>88.441000000000003</c:v>
                </c:pt>
                <c:pt idx="12">
                  <c:v>88.158000000000001</c:v>
                </c:pt>
                <c:pt idx="13">
                  <c:v>87.986999999999995</c:v>
                </c:pt>
                <c:pt idx="14">
                  <c:v>87.8</c:v>
                </c:pt>
                <c:pt idx="15">
                  <c:v>87.602000000000004</c:v>
                </c:pt>
                <c:pt idx="16">
                  <c:v>87.442999999999998</c:v>
                </c:pt>
                <c:pt idx="17">
                  <c:v>87.239000000000004</c:v>
                </c:pt>
                <c:pt idx="18">
                  <c:v>87.061999999999998</c:v>
                </c:pt>
                <c:pt idx="19">
                  <c:v>86.91</c:v>
                </c:pt>
                <c:pt idx="20">
                  <c:v>86.718999999999994</c:v>
                </c:pt>
                <c:pt idx="21">
                  <c:v>86.584000000000003</c:v>
                </c:pt>
                <c:pt idx="22">
                  <c:v>86.399000000000001</c:v>
                </c:pt>
                <c:pt idx="23">
                  <c:v>86.242000000000004</c:v>
                </c:pt>
                <c:pt idx="24">
                  <c:v>86.125</c:v>
                </c:pt>
                <c:pt idx="25">
                  <c:v>85.965999999999994</c:v>
                </c:pt>
                <c:pt idx="26">
                  <c:v>85.849000000000004</c:v>
                </c:pt>
                <c:pt idx="27">
                  <c:v>85.727000000000004</c:v>
                </c:pt>
                <c:pt idx="28">
                  <c:v>85.61</c:v>
                </c:pt>
                <c:pt idx="29">
                  <c:v>85.483999999999995</c:v>
                </c:pt>
                <c:pt idx="30">
                  <c:v>85.332999999999998</c:v>
                </c:pt>
                <c:pt idx="31">
                  <c:v>85.209000000000003</c:v>
                </c:pt>
                <c:pt idx="32">
                  <c:v>85.075999999999993</c:v>
                </c:pt>
                <c:pt idx="33">
                  <c:v>84.923000000000002</c:v>
                </c:pt>
                <c:pt idx="34">
                  <c:v>84.792000000000002</c:v>
                </c:pt>
                <c:pt idx="35">
                  <c:v>84.677000000000007</c:v>
                </c:pt>
                <c:pt idx="36">
                  <c:v>84.587999999999994</c:v>
                </c:pt>
                <c:pt idx="37">
                  <c:v>84.435000000000002</c:v>
                </c:pt>
                <c:pt idx="38">
                  <c:v>84.316999999999993</c:v>
                </c:pt>
                <c:pt idx="39">
                  <c:v>84.244</c:v>
                </c:pt>
                <c:pt idx="40">
                  <c:v>84.132999999999996</c:v>
                </c:pt>
                <c:pt idx="41">
                  <c:v>84.046000000000006</c:v>
                </c:pt>
                <c:pt idx="42">
                  <c:v>83.917000000000002</c:v>
                </c:pt>
                <c:pt idx="43">
                  <c:v>83.843000000000004</c:v>
                </c:pt>
                <c:pt idx="44">
                  <c:v>83.741</c:v>
                </c:pt>
                <c:pt idx="45">
                  <c:v>83.603999999999999</c:v>
                </c:pt>
                <c:pt idx="46">
                  <c:v>83.492999999999995</c:v>
                </c:pt>
                <c:pt idx="47">
                  <c:v>83.427999999999997</c:v>
                </c:pt>
                <c:pt idx="48">
                  <c:v>83.335999999999999</c:v>
                </c:pt>
                <c:pt idx="49">
                  <c:v>79.671000000000006</c:v>
                </c:pt>
                <c:pt idx="50">
                  <c:v>76.787999999999997</c:v>
                </c:pt>
                <c:pt idx="51">
                  <c:v>73.926000000000002</c:v>
                </c:pt>
                <c:pt idx="52">
                  <c:v>70.921000000000006</c:v>
                </c:pt>
                <c:pt idx="53">
                  <c:v>68.046999999999997</c:v>
                </c:pt>
                <c:pt idx="54">
                  <c:v>65.039000000000001</c:v>
                </c:pt>
                <c:pt idx="55">
                  <c:v>61.819000000000003</c:v>
                </c:pt>
                <c:pt idx="56">
                  <c:v>58.673000000000002</c:v>
                </c:pt>
                <c:pt idx="57">
                  <c:v>55.459000000000003</c:v>
                </c:pt>
                <c:pt idx="58">
                  <c:v>52.067</c:v>
                </c:pt>
                <c:pt idx="59">
                  <c:v>48.777999999999999</c:v>
                </c:pt>
                <c:pt idx="60">
                  <c:v>45.447000000000003</c:v>
                </c:pt>
                <c:pt idx="61">
                  <c:v>42.151000000000003</c:v>
                </c:pt>
                <c:pt idx="62">
                  <c:v>38.725999999999999</c:v>
                </c:pt>
                <c:pt idx="63">
                  <c:v>35.481000000000002</c:v>
                </c:pt>
                <c:pt idx="64">
                  <c:v>32.722999999999999</c:v>
                </c:pt>
                <c:pt idx="65">
                  <c:v>29.561</c:v>
                </c:pt>
                <c:pt idx="66">
                  <c:v>26.837</c:v>
                </c:pt>
                <c:pt idx="67">
                  <c:v>24.209</c:v>
                </c:pt>
                <c:pt idx="68">
                  <c:v>22.254999999999999</c:v>
                </c:pt>
                <c:pt idx="69">
                  <c:v>19.917000000000002</c:v>
                </c:pt>
                <c:pt idx="70">
                  <c:v>18.029</c:v>
                </c:pt>
                <c:pt idx="71">
                  <c:v>16.268999999999998</c:v>
                </c:pt>
                <c:pt idx="72">
                  <c:v>14.281000000000001</c:v>
                </c:pt>
              </c:numCache>
            </c:numRef>
          </c:yVal>
          <c:smooth val="0"/>
        </c:ser>
        <c:ser>
          <c:idx val="1"/>
          <c:order val="1"/>
          <c:tx>
            <c:strRef>
              <c:f>Sheet1!$C$1</c:f>
              <c:strCache>
                <c:ptCount val="1"/>
                <c:pt idx="0">
                  <c:v> CAD (N=41,505)</c:v>
                </c:pt>
              </c:strCache>
            </c:strRef>
          </c:tx>
          <c:spPr>
            <a:ln w="41275">
              <a:solidFill>
                <a:srgbClr val="FF0000"/>
              </a:solidFill>
              <a:prstDash val="solid"/>
            </a:ln>
          </c:spPr>
          <c:marker>
            <c:symbol val="none"/>
          </c:marker>
          <c:xVal>
            <c:numRef>
              <c:f>Sheet1!$A$2:$A$74</c:f>
              <c:numCache>
                <c:formatCode>General</c:formatCode>
                <c:ptCount val="73"/>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2</c:v>
                </c:pt>
                <c:pt idx="50">
                  <c:v>3</c:v>
                </c:pt>
                <c:pt idx="51">
                  <c:v>4</c:v>
                </c:pt>
                <c:pt idx="52">
                  <c:v>5</c:v>
                </c:pt>
                <c:pt idx="53">
                  <c:v>6</c:v>
                </c:pt>
                <c:pt idx="54">
                  <c:v>7</c:v>
                </c:pt>
                <c:pt idx="55">
                  <c:v>8</c:v>
                </c:pt>
                <c:pt idx="56">
                  <c:v>9</c:v>
                </c:pt>
                <c:pt idx="57">
                  <c:v>10</c:v>
                </c:pt>
                <c:pt idx="58">
                  <c:v>11</c:v>
                </c:pt>
                <c:pt idx="59">
                  <c:v>12</c:v>
                </c:pt>
                <c:pt idx="60">
                  <c:v>13</c:v>
                </c:pt>
                <c:pt idx="61">
                  <c:v>14</c:v>
                </c:pt>
                <c:pt idx="62">
                  <c:v>15</c:v>
                </c:pt>
                <c:pt idx="63">
                  <c:v>16</c:v>
                </c:pt>
                <c:pt idx="64">
                  <c:v>17</c:v>
                </c:pt>
                <c:pt idx="65">
                  <c:v>18</c:v>
                </c:pt>
                <c:pt idx="66">
                  <c:v>19</c:v>
                </c:pt>
                <c:pt idx="67">
                  <c:v>20</c:v>
                </c:pt>
                <c:pt idx="68">
                  <c:v>21</c:v>
                </c:pt>
                <c:pt idx="69">
                  <c:v>22</c:v>
                </c:pt>
                <c:pt idx="70">
                  <c:v>23</c:v>
                </c:pt>
                <c:pt idx="71">
                  <c:v>24</c:v>
                </c:pt>
                <c:pt idx="72">
                  <c:v>25</c:v>
                </c:pt>
              </c:numCache>
            </c:numRef>
          </c:xVal>
          <c:yVal>
            <c:numRef>
              <c:f>Sheet1!$C$2:$C$74</c:f>
              <c:numCache>
                <c:formatCode>General</c:formatCode>
                <c:ptCount val="73"/>
                <c:pt idx="0">
                  <c:v>100</c:v>
                </c:pt>
                <c:pt idx="1">
                  <c:v>94.179000000000002</c:v>
                </c:pt>
                <c:pt idx="2">
                  <c:v>92.301000000000002</c:v>
                </c:pt>
                <c:pt idx="3">
                  <c:v>91.12</c:v>
                </c:pt>
                <c:pt idx="4">
                  <c:v>90.091999999999999</c:v>
                </c:pt>
                <c:pt idx="5">
                  <c:v>89.207999999999998</c:v>
                </c:pt>
                <c:pt idx="6">
                  <c:v>88.655000000000001</c:v>
                </c:pt>
                <c:pt idx="7">
                  <c:v>88.143000000000001</c:v>
                </c:pt>
                <c:pt idx="8">
                  <c:v>87.677000000000007</c:v>
                </c:pt>
                <c:pt idx="9">
                  <c:v>87.177999999999997</c:v>
                </c:pt>
                <c:pt idx="10">
                  <c:v>86.81</c:v>
                </c:pt>
                <c:pt idx="11">
                  <c:v>86.585999999999999</c:v>
                </c:pt>
                <c:pt idx="12">
                  <c:v>86.284000000000006</c:v>
                </c:pt>
                <c:pt idx="13">
                  <c:v>86.052000000000007</c:v>
                </c:pt>
                <c:pt idx="14">
                  <c:v>85.796000000000006</c:v>
                </c:pt>
                <c:pt idx="15">
                  <c:v>85.57</c:v>
                </c:pt>
                <c:pt idx="16">
                  <c:v>85.36</c:v>
                </c:pt>
                <c:pt idx="17">
                  <c:v>85.173000000000002</c:v>
                </c:pt>
                <c:pt idx="18">
                  <c:v>85</c:v>
                </c:pt>
                <c:pt idx="19">
                  <c:v>84.82</c:v>
                </c:pt>
                <c:pt idx="20">
                  <c:v>84.655000000000001</c:v>
                </c:pt>
                <c:pt idx="21">
                  <c:v>84.484999999999999</c:v>
                </c:pt>
                <c:pt idx="22">
                  <c:v>84.361000000000004</c:v>
                </c:pt>
                <c:pt idx="23">
                  <c:v>84.210999999999999</c:v>
                </c:pt>
                <c:pt idx="24">
                  <c:v>84.033000000000001</c:v>
                </c:pt>
                <c:pt idx="25">
                  <c:v>83.87</c:v>
                </c:pt>
                <c:pt idx="26">
                  <c:v>83.698999999999998</c:v>
                </c:pt>
                <c:pt idx="27">
                  <c:v>83.552999999999997</c:v>
                </c:pt>
                <c:pt idx="28">
                  <c:v>83.375</c:v>
                </c:pt>
                <c:pt idx="29">
                  <c:v>83.248999999999995</c:v>
                </c:pt>
                <c:pt idx="30">
                  <c:v>83.100999999999999</c:v>
                </c:pt>
                <c:pt idx="31">
                  <c:v>82.968999999999994</c:v>
                </c:pt>
                <c:pt idx="32">
                  <c:v>82.85</c:v>
                </c:pt>
                <c:pt idx="33">
                  <c:v>82.706999999999994</c:v>
                </c:pt>
                <c:pt idx="34">
                  <c:v>82.59</c:v>
                </c:pt>
                <c:pt idx="35">
                  <c:v>82.491</c:v>
                </c:pt>
                <c:pt idx="36">
                  <c:v>82.376999999999995</c:v>
                </c:pt>
                <c:pt idx="37">
                  <c:v>82.268000000000001</c:v>
                </c:pt>
                <c:pt idx="38">
                  <c:v>82.180999999999997</c:v>
                </c:pt>
                <c:pt idx="39">
                  <c:v>82.084000000000003</c:v>
                </c:pt>
                <c:pt idx="40">
                  <c:v>81.947999999999993</c:v>
                </c:pt>
                <c:pt idx="41">
                  <c:v>81.900999999999996</c:v>
                </c:pt>
                <c:pt idx="42">
                  <c:v>81.804000000000002</c:v>
                </c:pt>
                <c:pt idx="43">
                  <c:v>81.691999999999993</c:v>
                </c:pt>
                <c:pt idx="44">
                  <c:v>81.614999999999995</c:v>
                </c:pt>
                <c:pt idx="45">
                  <c:v>81.518000000000001</c:v>
                </c:pt>
                <c:pt idx="46">
                  <c:v>81.433000000000007</c:v>
                </c:pt>
                <c:pt idx="47">
                  <c:v>81.355999999999995</c:v>
                </c:pt>
                <c:pt idx="48">
                  <c:v>81.222999999999999</c:v>
                </c:pt>
                <c:pt idx="49">
                  <c:v>77.506</c:v>
                </c:pt>
                <c:pt idx="50">
                  <c:v>74.331000000000003</c:v>
                </c:pt>
                <c:pt idx="51">
                  <c:v>71.188000000000002</c:v>
                </c:pt>
                <c:pt idx="52">
                  <c:v>67.933999999999997</c:v>
                </c:pt>
                <c:pt idx="53">
                  <c:v>64.052000000000007</c:v>
                </c:pt>
                <c:pt idx="54">
                  <c:v>60.091000000000001</c:v>
                </c:pt>
                <c:pt idx="55">
                  <c:v>55.991</c:v>
                </c:pt>
                <c:pt idx="56">
                  <c:v>51.805</c:v>
                </c:pt>
                <c:pt idx="57">
                  <c:v>47.59</c:v>
                </c:pt>
                <c:pt idx="58">
                  <c:v>43.476999999999997</c:v>
                </c:pt>
                <c:pt idx="59">
                  <c:v>39.395000000000003</c:v>
                </c:pt>
                <c:pt idx="60">
                  <c:v>35.603000000000002</c:v>
                </c:pt>
                <c:pt idx="61">
                  <c:v>31.978999999999999</c:v>
                </c:pt>
                <c:pt idx="62">
                  <c:v>28.305</c:v>
                </c:pt>
                <c:pt idx="63">
                  <c:v>24.827000000000002</c:v>
                </c:pt>
                <c:pt idx="64">
                  <c:v>21.593</c:v>
                </c:pt>
                <c:pt idx="65">
                  <c:v>19.042000000000002</c:v>
                </c:pt>
                <c:pt idx="66">
                  <c:v>16.443999999999999</c:v>
                </c:pt>
                <c:pt idx="67">
                  <c:v>14.071999999999999</c:v>
                </c:pt>
                <c:pt idx="68">
                  <c:v>12.21</c:v>
                </c:pt>
                <c:pt idx="69">
                  <c:v>10.387</c:v>
                </c:pt>
                <c:pt idx="70">
                  <c:v>8.625</c:v>
                </c:pt>
                <c:pt idx="71">
                  <c:v>7.4530000000000003</c:v>
                </c:pt>
                <c:pt idx="72">
                  <c:v>6.1920000000000002</c:v>
                </c:pt>
              </c:numCache>
            </c:numRef>
          </c:yVal>
          <c:smooth val="0"/>
        </c:ser>
        <c:ser>
          <c:idx val="2"/>
          <c:order val="2"/>
          <c:tx>
            <c:strRef>
              <c:f>Sheet1!$D$1</c:f>
              <c:strCache>
                <c:ptCount val="1"/>
                <c:pt idx="0">
                  <c:v> Congenital (N=2,101)</c:v>
                </c:pt>
              </c:strCache>
            </c:strRef>
          </c:tx>
          <c:spPr>
            <a:ln w="41275">
              <a:solidFill>
                <a:srgbClr val="0066FF"/>
              </a:solidFill>
            </a:ln>
          </c:spPr>
          <c:marker>
            <c:symbol val="none"/>
          </c:marker>
          <c:xVal>
            <c:numRef>
              <c:f>Sheet1!$A$2:$A$74</c:f>
              <c:numCache>
                <c:formatCode>General</c:formatCode>
                <c:ptCount val="73"/>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2</c:v>
                </c:pt>
                <c:pt idx="50">
                  <c:v>3</c:v>
                </c:pt>
                <c:pt idx="51">
                  <c:v>4</c:v>
                </c:pt>
                <c:pt idx="52">
                  <c:v>5</c:v>
                </c:pt>
                <c:pt idx="53">
                  <c:v>6</c:v>
                </c:pt>
                <c:pt idx="54">
                  <c:v>7</c:v>
                </c:pt>
                <c:pt idx="55">
                  <c:v>8</c:v>
                </c:pt>
                <c:pt idx="56">
                  <c:v>9</c:v>
                </c:pt>
                <c:pt idx="57">
                  <c:v>10</c:v>
                </c:pt>
                <c:pt idx="58">
                  <c:v>11</c:v>
                </c:pt>
                <c:pt idx="59">
                  <c:v>12</c:v>
                </c:pt>
                <c:pt idx="60">
                  <c:v>13</c:v>
                </c:pt>
                <c:pt idx="61">
                  <c:v>14</c:v>
                </c:pt>
                <c:pt idx="62">
                  <c:v>15</c:v>
                </c:pt>
                <c:pt idx="63">
                  <c:v>16</c:v>
                </c:pt>
                <c:pt idx="64">
                  <c:v>17</c:v>
                </c:pt>
                <c:pt idx="65">
                  <c:v>18</c:v>
                </c:pt>
                <c:pt idx="66">
                  <c:v>19</c:v>
                </c:pt>
                <c:pt idx="67">
                  <c:v>20</c:v>
                </c:pt>
                <c:pt idx="68">
                  <c:v>21</c:v>
                </c:pt>
                <c:pt idx="69">
                  <c:v>22</c:v>
                </c:pt>
                <c:pt idx="70">
                  <c:v>23</c:v>
                </c:pt>
                <c:pt idx="71">
                  <c:v>24</c:v>
                </c:pt>
                <c:pt idx="72">
                  <c:v>25</c:v>
                </c:pt>
              </c:numCache>
            </c:numRef>
          </c:xVal>
          <c:yVal>
            <c:numRef>
              <c:f>Sheet1!$D$2:$D$74</c:f>
              <c:numCache>
                <c:formatCode>General</c:formatCode>
                <c:ptCount val="73"/>
                <c:pt idx="0">
                  <c:v>100</c:v>
                </c:pt>
                <c:pt idx="1">
                  <c:v>90.233999999999995</c:v>
                </c:pt>
                <c:pt idx="2">
                  <c:v>86.590999999999994</c:v>
                </c:pt>
                <c:pt idx="3">
                  <c:v>85.1</c:v>
                </c:pt>
                <c:pt idx="4">
                  <c:v>83.747</c:v>
                </c:pt>
                <c:pt idx="5">
                  <c:v>82.584999999999994</c:v>
                </c:pt>
                <c:pt idx="6">
                  <c:v>82.147999999999996</c:v>
                </c:pt>
                <c:pt idx="7">
                  <c:v>81.661000000000001</c:v>
                </c:pt>
                <c:pt idx="8">
                  <c:v>81.465999999999994</c:v>
                </c:pt>
                <c:pt idx="9">
                  <c:v>81.221999999999994</c:v>
                </c:pt>
                <c:pt idx="10">
                  <c:v>80.929000000000002</c:v>
                </c:pt>
                <c:pt idx="11">
                  <c:v>80.685000000000002</c:v>
                </c:pt>
                <c:pt idx="12">
                  <c:v>80.44</c:v>
                </c:pt>
                <c:pt idx="13">
                  <c:v>80.391000000000005</c:v>
                </c:pt>
                <c:pt idx="14">
                  <c:v>80.244</c:v>
                </c:pt>
                <c:pt idx="15">
                  <c:v>79.95</c:v>
                </c:pt>
                <c:pt idx="16">
                  <c:v>79.655000000000001</c:v>
                </c:pt>
                <c:pt idx="17">
                  <c:v>79.557000000000002</c:v>
                </c:pt>
                <c:pt idx="18">
                  <c:v>79.457999999999998</c:v>
                </c:pt>
                <c:pt idx="19">
                  <c:v>79.409000000000006</c:v>
                </c:pt>
                <c:pt idx="20">
                  <c:v>79.311000000000007</c:v>
                </c:pt>
                <c:pt idx="21">
                  <c:v>79.260999999999996</c:v>
                </c:pt>
                <c:pt idx="22">
                  <c:v>79.212000000000003</c:v>
                </c:pt>
                <c:pt idx="23">
                  <c:v>79.162999999999997</c:v>
                </c:pt>
                <c:pt idx="24">
                  <c:v>79.015000000000001</c:v>
                </c:pt>
                <c:pt idx="25">
                  <c:v>78.965999999999994</c:v>
                </c:pt>
                <c:pt idx="26">
                  <c:v>78.917000000000002</c:v>
                </c:pt>
                <c:pt idx="27">
                  <c:v>78.817999999999998</c:v>
                </c:pt>
                <c:pt idx="28">
                  <c:v>78.769000000000005</c:v>
                </c:pt>
                <c:pt idx="29">
                  <c:v>78.67</c:v>
                </c:pt>
                <c:pt idx="30">
                  <c:v>78.472999999999999</c:v>
                </c:pt>
                <c:pt idx="31">
                  <c:v>78.423000000000002</c:v>
                </c:pt>
                <c:pt idx="32">
                  <c:v>78.225999999999999</c:v>
                </c:pt>
                <c:pt idx="33">
                  <c:v>78.225999999999999</c:v>
                </c:pt>
                <c:pt idx="34">
                  <c:v>78.225999999999999</c:v>
                </c:pt>
                <c:pt idx="35">
                  <c:v>78.177000000000007</c:v>
                </c:pt>
                <c:pt idx="36">
                  <c:v>78.126999999999995</c:v>
                </c:pt>
                <c:pt idx="37">
                  <c:v>78.078000000000003</c:v>
                </c:pt>
                <c:pt idx="38">
                  <c:v>77.978999999999999</c:v>
                </c:pt>
                <c:pt idx="39">
                  <c:v>77.930000000000007</c:v>
                </c:pt>
                <c:pt idx="40">
                  <c:v>77.930000000000007</c:v>
                </c:pt>
                <c:pt idx="41">
                  <c:v>77.831000000000003</c:v>
                </c:pt>
                <c:pt idx="42">
                  <c:v>77.831000000000003</c:v>
                </c:pt>
                <c:pt idx="43">
                  <c:v>77.831000000000003</c:v>
                </c:pt>
                <c:pt idx="44">
                  <c:v>77.730999999999995</c:v>
                </c:pt>
                <c:pt idx="45">
                  <c:v>77.632000000000005</c:v>
                </c:pt>
                <c:pt idx="46">
                  <c:v>77.531999999999996</c:v>
                </c:pt>
                <c:pt idx="47">
                  <c:v>77.432000000000002</c:v>
                </c:pt>
                <c:pt idx="48">
                  <c:v>77.281999999999996</c:v>
                </c:pt>
                <c:pt idx="49">
                  <c:v>74.655000000000001</c:v>
                </c:pt>
                <c:pt idx="50">
                  <c:v>72.421999999999997</c:v>
                </c:pt>
                <c:pt idx="51">
                  <c:v>69.524000000000001</c:v>
                </c:pt>
                <c:pt idx="52">
                  <c:v>67.988</c:v>
                </c:pt>
                <c:pt idx="53">
                  <c:v>66.221999999999994</c:v>
                </c:pt>
                <c:pt idx="54">
                  <c:v>64.102000000000004</c:v>
                </c:pt>
                <c:pt idx="55">
                  <c:v>62.753</c:v>
                </c:pt>
                <c:pt idx="56">
                  <c:v>60.606000000000002</c:v>
                </c:pt>
                <c:pt idx="57">
                  <c:v>58.869</c:v>
                </c:pt>
                <c:pt idx="58">
                  <c:v>56.582000000000001</c:v>
                </c:pt>
                <c:pt idx="59">
                  <c:v>55.003999999999998</c:v>
                </c:pt>
                <c:pt idx="60">
                  <c:v>53.378999999999998</c:v>
                </c:pt>
                <c:pt idx="61">
                  <c:v>51.259</c:v>
                </c:pt>
                <c:pt idx="62">
                  <c:v>49.570999999999998</c:v>
                </c:pt>
                <c:pt idx="63">
                  <c:v>45.692</c:v>
                </c:pt>
                <c:pt idx="64">
                  <c:v>43.927</c:v>
                </c:pt>
                <c:pt idx="65">
                  <c:v>42.186999999999998</c:v>
                </c:pt>
                <c:pt idx="66">
                  <c:v>40.116</c:v>
                </c:pt>
                <c:pt idx="67">
                  <c:v>38.972999999999999</c:v>
                </c:pt>
                <c:pt idx="68">
                  <c:v>37.137</c:v>
                </c:pt>
                <c:pt idx="69">
                  <c:v>34.238</c:v>
                </c:pt>
                <c:pt idx="70">
                  <c:v>33.286999999999999</c:v>
                </c:pt>
                <c:pt idx="71">
                  <c:v>32.097999999999999</c:v>
                </c:pt>
                <c:pt idx="72">
                  <c:v>29.041</c:v>
                </c:pt>
              </c:numCache>
            </c:numRef>
          </c:yVal>
          <c:smooth val="0"/>
        </c:ser>
        <c:ser>
          <c:idx val="3"/>
          <c:order val="3"/>
          <c:tx>
            <c:strRef>
              <c:f>Sheet1!$E$1</c:f>
              <c:strCache>
                <c:ptCount val="1"/>
                <c:pt idx="0">
                  <c:v> Retransplant (N=2,070)</c:v>
                </c:pt>
              </c:strCache>
            </c:strRef>
          </c:tx>
          <c:spPr>
            <a:ln w="41275">
              <a:solidFill>
                <a:srgbClr val="00FF00"/>
              </a:solidFill>
            </a:ln>
          </c:spPr>
          <c:marker>
            <c:symbol val="none"/>
          </c:marker>
          <c:xVal>
            <c:numRef>
              <c:f>Sheet1!$A$2:$A$74</c:f>
              <c:numCache>
                <c:formatCode>General</c:formatCode>
                <c:ptCount val="73"/>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2</c:v>
                </c:pt>
                <c:pt idx="50">
                  <c:v>3</c:v>
                </c:pt>
                <c:pt idx="51">
                  <c:v>4</c:v>
                </c:pt>
                <c:pt idx="52">
                  <c:v>5</c:v>
                </c:pt>
                <c:pt idx="53">
                  <c:v>6</c:v>
                </c:pt>
                <c:pt idx="54">
                  <c:v>7</c:v>
                </c:pt>
                <c:pt idx="55">
                  <c:v>8</c:v>
                </c:pt>
                <c:pt idx="56">
                  <c:v>9</c:v>
                </c:pt>
                <c:pt idx="57">
                  <c:v>10</c:v>
                </c:pt>
                <c:pt idx="58">
                  <c:v>11</c:v>
                </c:pt>
                <c:pt idx="59">
                  <c:v>12</c:v>
                </c:pt>
                <c:pt idx="60">
                  <c:v>13</c:v>
                </c:pt>
                <c:pt idx="61">
                  <c:v>14</c:v>
                </c:pt>
                <c:pt idx="62">
                  <c:v>15</c:v>
                </c:pt>
                <c:pt idx="63">
                  <c:v>16</c:v>
                </c:pt>
                <c:pt idx="64">
                  <c:v>17</c:v>
                </c:pt>
                <c:pt idx="65">
                  <c:v>18</c:v>
                </c:pt>
                <c:pt idx="66">
                  <c:v>19</c:v>
                </c:pt>
                <c:pt idx="67">
                  <c:v>20</c:v>
                </c:pt>
                <c:pt idx="68">
                  <c:v>21</c:v>
                </c:pt>
                <c:pt idx="69">
                  <c:v>22</c:v>
                </c:pt>
                <c:pt idx="70">
                  <c:v>23</c:v>
                </c:pt>
                <c:pt idx="71">
                  <c:v>24</c:v>
                </c:pt>
                <c:pt idx="72">
                  <c:v>25</c:v>
                </c:pt>
              </c:numCache>
            </c:numRef>
          </c:xVal>
          <c:yVal>
            <c:numRef>
              <c:f>Sheet1!$E$2:$E$74</c:f>
              <c:numCache>
                <c:formatCode>General</c:formatCode>
                <c:ptCount val="73"/>
                <c:pt idx="0">
                  <c:v>100</c:v>
                </c:pt>
                <c:pt idx="1">
                  <c:v>89.603999999999999</c:v>
                </c:pt>
                <c:pt idx="2">
                  <c:v>87.025999999999996</c:v>
                </c:pt>
                <c:pt idx="3">
                  <c:v>85.027000000000001</c:v>
                </c:pt>
                <c:pt idx="4">
                  <c:v>83.656999999999996</c:v>
                </c:pt>
                <c:pt idx="5">
                  <c:v>82.138000000000005</c:v>
                </c:pt>
                <c:pt idx="6">
                  <c:v>81.647999999999996</c:v>
                </c:pt>
                <c:pt idx="7">
                  <c:v>81.058999999999997</c:v>
                </c:pt>
                <c:pt idx="8">
                  <c:v>80.272999999999996</c:v>
                </c:pt>
                <c:pt idx="9">
                  <c:v>79.83</c:v>
                </c:pt>
                <c:pt idx="10">
                  <c:v>79.239000000000004</c:v>
                </c:pt>
                <c:pt idx="11">
                  <c:v>78.549000000000007</c:v>
                </c:pt>
                <c:pt idx="12">
                  <c:v>78.253</c:v>
                </c:pt>
                <c:pt idx="13">
                  <c:v>78.006</c:v>
                </c:pt>
                <c:pt idx="14">
                  <c:v>77.757999999999996</c:v>
                </c:pt>
                <c:pt idx="15">
                  <c:v>77.164000000000001</c:v>
                </c:pt>
                <c:pt idx="16">
                  <c:v>76.965999999999994</c:v>
                </c:pt>
                <c:pt idx="17">
                  <c:v>76.867000000000004</c:v>
                </c:pt>
                <c:pt idx="18">
                  <c:v>76.52</c:v>
                </c:pt>
                <c:pt idx="19">
                  <c:v>76.073999999999998</c:v>
                </c:pt>
                <c:pt idx="20">
                  <c:v>75.825999999999993</c:v>
                </c:pt>
                <c:pt idx="21">
                  <c:v>75.528000000000006</c:v>
                </c:pt>
                <c:pt idx="22">
                  <c:v>75.328999999999994</c:v>
                </c:pt>
                <c:pt idx="23">
                  <c:v>75.081000000000003</c:v>
                </c:pt>
                <c:pt idx="24">
                  <c:v>74.831999999999994</c:v>
                </c:pt>
                <c:pt idx="25">
                  <c:v>74.634</c:v>
                </c:pt>
                <c:pt idx="26">
                  <c:v>74.483999999999995</c:v>
                </c:pt>
                <c:pt idx="27">
                  <c:v>74.284999999999997</c:v>
                </c:pt>
                <c:pt idx="28">
                  <c:v>74.135999999999996</c:v>
                </c:pt>
                <c:pt idx="29">
                  <c:v>73.936999999999998</c:v>
                </c:pt>
                <c:pt idx="30">
                  <c:v>73.638999999999996</c:v>
                </c:pt>
                <c:pt idx="31">
                  <c:v>73.44</c:v>
                </c:pt>
                <c:pt idx="32">
                  <c:v>73.241</c:v>
                </c:pt>
                <c:pt idx="33">
                  <c:v>73.040999999999997</c:v>
                </c:pt>
                <c:pt idx="34">
                  <c:v>72.792000000000002</c:v>
                </c:pt>
                <c:pt idx="35">
                  <c:v>72.492999999999995</c:v>
                </c:pt>
                <c:pt idx="36">
                  <c:v>72.343000000000004</c:v>
                </c:pt>
                <c:pt idx="37">
                  <c:v>72.043000000000006</c:v>
                </c:pt>
                <c:pt idx="38">
                  <c:v>71.843000000000004</c:v>
                </c:pt>
                <c:pt idx="39">
                  <c:v>71.744</c:v>
                </c:pt>
                <c:pt idx="40">
                  <c:v>71.644000000000005</c:v>
                </c:pt>
                <c:pt idx="41">
                  <c:v>71.494</c:v>
                </c:pt>
                <c:pt idx="42">
                  <c:v>71.394000000000005</c:v>
                </c:pt>
                <c:pt idx="43">
                  <c:v>71.394000000000005</c:v>
                </c:pt>
                <c:pt idx="44">
                  <c:v>71.242999999999995</c:v>
                </c:pt>
                <c:pt idx="45">
                  <c:v>71.043000000000006</c:v>
                </c:pt>
                <c:pt idx="46">
                  <c:v>70.941999999999993</c:v>
                </c:pt>
                <c:pt idx="47">
                  <c:v>70.891999999999996</c:v>
                </c:pt>
                <c:pt idx="48">
                  <c:v>70.790999999999997</c:v>
                </c:pt>
                <c:pt idx="49">
                  <c:v>66.575999999999993</c:v>
                </c:pt>
                <c:pt idx="50">
                  <c:v>62.686999999999998</c:v>
                </c:pt>
                <c:pt idx="51">
                  <c:v>59.283000000000001</c:v>
                </c:pt>
                <c:pt idx="52">
                  <c:v>55.097999999999999</c:v>
                </c:pt>
                <c:pt idx="53">
                  <c:v>52.31</c:v>
                </c:pt>
                <c:pt idx="54">
                  <c:v>48.453000000000003</c:v>
                </c:pt>
                <c:pt idx="55">
                  <c:v>45.192999999999998</c:v>
                </c:pt>
                <c:pt idx="56">
                  <c:v>41.737000000000002</c:v>
                </c:pt>
                <c:pt idx="57">
                  <c:v>38.518999999999998</c:v>
                </c:pt>
                <c:pt idx="58">
                  <c:v>35.536999999999999</c:v>
                </c:pt>
                <c:pt idx="59">
                  <c:v>32.798000000000002</c:v>
                </c:pt>
                <c:pt idx="60">
                  <c:v>30.03</c:v>
                </c:pt>
                <c:pt idx="61">
                  <c:v>27.701000000000001</c:v>
                </c:pt>
                <c:pt idx="62">
                  <c:v>24.887</c:v>
                </c:pt>
                <c:pt idx="63">
                  <c:v>22.189</c:v>
                </c:pt>
                <c:pt idx="64">
                  <c:v>19.791</c:v>
                </c:pt>
                <c:pt idx="65">
                  <c:v>18.228999999999999</c:v>
                </c:pt>
                <c:pt idx="66">
                  <c:v>17.149999999999999</c:v>
                </c:pt>
                <c:pt idx="67">
                  <c:v>14.952</c:v>
                </c:pt>
                <c:pt idx="68">
                  <c:v>12.484999999999999</c:v>
                </c:pt>
                <c:pt idx="69">
                  <c:v>11.321</c:v>
                </c:pt>
              </c:numCache>
            </c:numRef>
          </c:yVal>
          <c:smooth val="0"/>
        </c:ser>
        <c:ser>
          <c:idx val="4"/>
          <c:order val="4"/>
          <c:tx>
            <c:strRef>
              <c:f>Sheet1!$F$1</c:f>
              <c:strCache>
                <c:ptCount val="1"/>
                <c:pt idx="0">
                  <c:v> Valvular (N=3,575)</c:v>
                </c:pt>
              </c:strCache>
            </c:strRef>
          </c:tx>
          <c:spPr>
            <a:ln w="41275">
              <a:solidFill>
                <a:srgbClr val="FF00FF"/>
              </a:solidFill>
            </a:ln>
          </c:spPr>
          <c:marker>
            <c:symbol val="none"/>
          </c:marker>
          <c:xVal>
            <c:numRef>
              <c:f>Sheet1!$A$2:$A$74</c:f>
              <c:numCache>
                <c:formatCode>General</c:formatCode>
                <c:ptCount val="73"/>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2</c:v>
                </c:pt>
                <c:pt idx="50">
                  <c:v>3</c:v>
                </c:pt>
                <c:pt idx="51">
                  <c:v>4</c:v>
                </c:pt>
                <c:pt idx="52">
                  <c:v>5</c:v>
                </c:pt>
                <c:pt idx="53">
                  <c:v>6</c:v>
                </c:pt>
                <c:pt idx="54">
                  <c:v>7</c:v>
                </c:pt>
                <c:pt idx="55">
                  <c:v>8</c:v>
                </c:pt>
                <c:pt idx="56">
                  <c:v>9</c:v>
                </c:pt>
                <c:pt idx="57">
                  <c:v>10</c:v>
                </c:pt>
                <c:pt idx="58">
                  <c:v>11</c:v>
                </c:pt>
                <c:pt idx="59">
                  <c:v>12</c:v>
                </c:pt>
                <c:pt idx="60">
                  <c:v>13</c:v>
                </c:pt>
                <c:pt idx="61">
                  <c:v>14</c:v>
                </c:pt>
                <c:pt idx="62">
                  <c:v>15</c:v>
                </c:pt>
                <c:pt idx="63">
                  <c:v>16</c:v>
                </c:pt>
                <c:pt idx="64">
                  <c:v>17</c:v>
                </c:pt>
                <c:pt idx="65">
                  <c:v>18</c:v>
                </c:pt>
                <c:pt idx="66">
                  <c:v>19</c:v>
                </c:pt>
                <c:pt idx="67">
                  <c:v>20</c:v>
                </c:pt>
                <c:pt idx="68">
                  <c:v>21</c:v>
                </c:pt>
                <c:pt idx="69">
                  <c:v>22</c:v>
                </c:pt>
                <c:pt idx="70">
                  <c:v>23</c:v>
                </c:pt>
                <c:pt idx="71">
                  <c:v>24</c:v>
                </c:pt>
                <c:pt idx="72">
                  <c:v>25</c:v>
                </c:pt>
              </c:numCache>
            </c:numRef>
          </c:xVal>
          <c:yVal>
            <c:numRef>
              <c:f>Sheet1!$F$2:$F$74</c:f>
              <c:numCache>
                <c:formatCode>General</c:formatCode>
                <c:ptCount val="73"/>
                <c:pt idx="0">
                  <c:v>100</c:v>
                </c:pt>
                <c:pt idx="1">
                  <c:v>92.073999999999998</c:v>
                </c:pt>
                <c:pt idx="2">
                  <c:v>89.233999999999995</c:v>
                </c:pt>
                <c:pt idx="3">
                  <c:v>87.512</c:v>
                </c:pt>
                <c:pt idx="4">
                  <c:v>85.953999999999994</c:v>
                </c:pt>
                <c:pt idx="5">
                  <c:v>84.82</c:v>
                </c:pt>
                <c:pt idx="6">
                  <c:v>84.278999999999996</c:v>
                </c:pt>
                <c:pt idx="7">
                  <c:v>83.594999999999999</c:v>
                </c:pt>
                <c:pt idx="8">
                  <c:v>83.111000000000004</c:v>
                </c:pt>
                <c:pt idx="9">
                  <c:v>82.682000000000002</c:v>
                </c:pt>
                <c:pt idx="10">
                  <c:v>82.197000000000003</c:v>
                </c:pt>
                <c:pt idx="11">
                  <c:v>81.911000000000001</c:v>
                </c:pt>
                <c:pt idx="12">
                  <c:v>81.540000000000006</c:v>
                </c:pt>
                <c:pt idx="13">
                  <c:v>81.138999999999996</c:v>
                </c:pt>
                <c:pt idx="14">
                  <c:v>80.91</c:v>
                </c:pt>
                <c:pt idx="15">
                  <c:v>80.739000000000004</c:v>
                </c:pt>
                <c:pt idx="16">
                  <c:v>80.509</c:v>
                </c:pt>
                <c:pt idx="17">
                  <c:v>80.337000000000003</c:v>
                </c:pt>
                <c:pt idx="18">
                  <c:v>80.165999999999997</c:v>
                </c:pt>
                <c:pt idx="19">
                  <c:v>80.051000000000002</c:v>
                </c:pt>
                <c:pt idx="20">
                  <c:v>79.763999999999996</c:v>
                </c:pt>
                <c:pt idx="21">
                  <c:v>79.649000000000001</c:v>
                </c:pt>
                <c:pt idx="22">
                  <c:v>79.42</c:v>
                </c:pt>
                <c:pt idx="23">
                  <c:v>79.275999999999996</c:v>
                </c:pt>
                <c:pt idx="24">
                  <c:v>79.248000000000005</c:v>
                </c:pt>
                <c:pt idx="25">
                  <c:v>79.103999999999999</c:v>
                </c:pt>
                <c:pt idx="26">
                  <c:v>79.075000000000003</c:v>
                </c:pt>
                <c:pt idx="27">
                  <c:v>79.046999999999997</c:v>
                </c:pt>
                <c:pt idx="28">
                  <c:v>79.018000000000001</c:v>
                </c:pt>
                <c:pt idx="29">
                  <c:v>78.816999999999993</c:v>
                </c:pt>
                <c:pt idx="30">
                  <c:v>78.730999999999995</c:v>
                </c:pt>
                <c:pt idx="31">
                  <c:v>78.644000000000005</c:v>
                </c:pt>
                <c:pt idx="32">
                  <c:v>78.442999999999998</c:v>
                </c:pt>
                <c:pt idx="33">
                  <c:v>78.328000000000003</c:v>
                </c:pt>
                <c:pt idx="34">
                  <c:v>78.212999999999994</c:v>
                </c:pt>
                <c:pt idx="35">
                  <c:v>77.924999999999997</c:v>
                </c:pt>
                <c:pt idx="36">
                  <c:v>77.896000000000001</c:v>
                </c:pt>
                <c:pt idx="37">
                  <c:v>77.808999999999997</c:v>
                </c:pt>
                <c:pt idx="38">
                  <c:v>77.722999999999999</c:v>
                </c:pt>
                <c:pt idx="39">
                  <c:v>77.608000000000004</c:v>
                </c:pt>
                <c:pt idx="40">
                  <c:v>77.492000000000004</c:v>
                </c:pt>
                <c:pt idx="41">
                  <c:v>77.405000000000001</c:v>
                </c:pt>
                <c:pt idx="42">
                  <c:v>77.260999999999996</c:v>
                </c:pt>
                <c:pt idx="43">
                  <c:v>77.174000000000007</c:v>
                </c:pt>
                <c:pt idx="44">
                  <c:v>77.144999999999996</c:v>
                </c:pt>
                <c:pt idx="45">
                  <c:v>77.087999999999994</c:v>
                </c:pt>
                <c:pt idx="46">
                  <c:v>77.001000000000005</c:v>
                </c:pt>
                <c:pt idx="47">
                  <c:v>76.826999999999998</c:v>
                </c:pt>
                <c:pt idx="48">
                  <c:v>76.796999999999997</c:v>
                </c:pt>
                <c:pt idx="49">
                  <c:v>73.897000000000006</c:v>
                </c:pt>
                <c:pt idx="50">
                  <c:v>70.929000000000002</c:v>
                </c:pt>
                <c:pt idx="51">
                  <c:v>68.212000000000003</c:v>
                </c:pt>
                <c:pt idx="52">
                  <c:v>66.135999999999996</c:v>
                </c:pt>
                <c:pt idx="53">
                  <c:v>64.126999999999995</c:v>
                </c:pt>
                <c:pt idx="54">
                  <c:v>61.097999999999999</c:v>
                </c:pt>
                <c:pt idx="55">
                  <c:v>58.079000000000001</c:v>
                </c:pt>
                <c:pt idx="56">
                  <c:v>55.073999999999998</c:v>
                </c:pt>
                <c:pt idx="57">
                  <c:v>52.676000000000002</c:v>
                </c:pt>
                <c:pt idx="58">
                  <c:v>49.466000000000001</c:v>
                </c:pt>
                <c:pt idx="59">
                  <c:v>46.183</c:v>
                </c:pt>
                <c:pt idx="60">
                  <c:v>43.293999999999997</c:v>
                </c:pt>
                <c:pt idx="61">
                  <c:v>39.658000000000001</c:v>
                </c:pt>
                <c:pt idx="62">
                  <c:v>36.003999999999998</c:v>
                </c:pt>
                <c:pt idx="63">
                  <c:v>33.049999999999997</c:v>
                </c:pt>
                <c:pt idx="64">
                  <c:v>29.876000000000001</c:v>
                </c:pt>
                <c:pt idx="65">
                  <c:v>26.507999999999999</c:v>
                </c:pt>
                <c:pt idx="66">
                  <c:v>23.67</c:v>
                </c:pt>
                <c:pt idx="67">
                  <c:v>20.791</c:v>
                </c:pt>
                <c:pt idx="68">
                  <c:v>18.831</c:v>
                </c:pt>
                <c:pt idx="69">
                  <c:v>16.151</c:v>
                </c:pt>
                <c:pt idx="70">
                  <c:v>13.977</c:v>
                </c:pt>
                <c:pt idx="71">
                  <c:v>12.109</c:v>
                </c:pt>
                <c:pt idx="72">
                  <c:v>11.121</c:v>
                </c:pt>
              </c:numCache>
            </c:numRef>
          </c:yVal>
          <c:smooth val="0"/>
        </c:ser>
        <c:dLbls>
          <c:showLegendKey val="0"/>
          <c:showVal val="0"/>
          <c:showCatName val="0"/>
          <c:showSerName val="0"/>
          <c:showPercent val="0"/>
          <c:showBubbleSize val="0"/>
        </c:dLbls>
        <c:axId val="502174000"/>
        <c:axId val="502174392"/>
      </c:scatterChart>
      <c:valAx>
        <c:axId val="502174000"/>
        <c:scaling>
          <c:orientation val="minMax"/>
          <c:max val="25"/>
          <c:min val="0"/>
        </c:scaling>
        <c:delete val="0"/>
        <c:axPos val="b"/>
        <c:title>
          <c:tx>
            <c:rich>
              <a:bodyPr/>
              <a:lstStyle/>
              <a:p>
                <a:pPr>
                  <a:defRPr sz="1700"/>
                </a:pPr>
                <a:r>
                  <a:rPr lang="en-US" sz="1700" dirty="0" smtClean="0"/>
                  <a:t>Years</a:t>
                </a:r>
                <a:endParaRPr lang="en-US" sz="1700" dirty="0"/>
              </a:p>
            </c:rich>
          </c:tx>
          <c:layout>
            <c:manualLayout>
              <c:xMode val="edge"/>
              <c:yMode val="edge"/>
              <c:x val="0.48132272052949904"/>
              <c:y val="0.93949464970724816"/>
            </c:manualLayout>
          </c:layout>
          <c:overlay val="0"/>
        </c:title>
        <c:numFmt formatCode="#,##0" sourceLinked="0"/>
        <c:majorTickMark val="out"/>
        <c:minorTickMark val="none"/>
        <c:tickLblPos val="nextTo"/>
        <c:txPr>
          <a:bodyPr rot="0"/>
          <a:lstStyle/>
          <a:p>
            <a:pPr>
              <a:defRPr sz="1500" b="1"/>
            </a:pPr>
            <a:endParaRPr lang="en-US"/>
          </a:p>
        </c:txPr>
        <c:crossAx val="502174392"/>
        <c:crosses val="autoZero"/>
        <c:crossBetween val="midCat"/>
        <c:majorUnit val="1"/>
      </c:valAx>
      <c:valAx>
        <c:axId val="50217439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02174000"/>
        <c:crosses val="autoZero"/>
        <c:crossBetween val="midCat"/>
        <c:majorUnit val="20"/>
      </c:valAx>
      <c:spPr>
        <a:solidFill>
          <a:schemeClr val="bg2"/>
        </a:solidFill>
        <a:ln>
          <a:solidFill>
            <a:schemeClr val="tx1"/>
          </a:solidFill>
        </a:ln>
      </c:spPr>
    </c:plotArea>
    <c:legend>
      <c:legendPos val="r"/>
      <c:layout>
        <c:manualLayout>
          <c:xMode val="edge"/>
          <c:yMode val="edge"/>
          <c:x val="0.14896755162241912"/>
          <c:y val="2.96939228750253E-2"/>
          <c:w val="0.78941903457719964"/>
          <c:h val="0.18163133454472039"/>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4.6634564910155461E-2"/>
          <c:w val="0.89360381390380506"/>
          <c:h val="0.80105693519079368"/>
        </c:manualLayout>
      </c:layout>
      <c:scatterChart>
        <c:scatterStyle val="lineMarker"/>
        <c:varyColors val="0"/>
        <c:ser>
          <c:idx val="0"/>
          <c:order val="0"/>
          <c:tx>
            <c:strRef>
              <c:f>Sheet1!$B$1</c:f>
              <c:strCache>
                <c:ptCount val="1"/>
                <c:pt idx="0">
                  <c:v> Cardiomyopathy (N=36,912)</c:v>
                </c:pt>
              </c:strCache>
            </c:strRef>
          </c:tx>
          <c:spPr>
            <a:ln w="41275">
              <a:solidFill>
                <a:srgbClr val="FFFF0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Sheet1!$B$2:$B$38</c:f>
              <c:numCache>
                <c:formatCode>General</c:formatCode>
                <c:ptCount val="37"/>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95.602000000000004</c:v>
                </c:pt>
                <c:pt idx="14">
                  <c:v>92.143000000000001</c:v>
                </c:pt>
                <c:pt idx="15">
                  <c:v>88.707999999999998</c:v>
                </c:pt>
                <c:pt idx="16">
                  <c:v>85.102000000000004</c:v>
                </c:pt>
                <c:pt idx="17">
                  <c:v>81.653000000000006</c:v>
                </c:pt>
                <c:pt idx="18">
                  <c:v>78.045000000000002</c:v>
                </c:pt>
                <c:pt idx="19">
                  <c:v>74.180999999999997</c:v>
                </c:pt>
                <c:pt idx="20">
                  <c:v>70.405000000000001</c:v>
                </c:pt>
                <c:pt idx="21">
                  <c:v>66.549000000000007</c:v>
                </c:pt>
                <c:pt idx="22">
                  <c:v>62.478999999999999</c:v>
                </c:pt>
                <c:pt idx="23">
                  <c:v>58.531999999999996</c:v>
                </c:pt>
                <c:pt idx="24">
                  <c:v>54.534999999999997</c:v>
                </c:pt>
                <c:pt idx="25">
                  <c:v>50.579000000000001</c:v>
                </c:pt>
                <c:pt idx="26">
                  <c:v>46.47</c:v>
                </c:pt>
                <c:pt idx="27">
                  <c:v>42.576000000000001</c:v>
                </c:pt>
                <c:pt idx="28">
                  <c:v>39.267000000000003</c:v>
                </c:pt>
                <c:pt idx="29">
                  <c:v>35.472000000000001</c:v>
                </c:pt>
                <c:pt idx="30">
                  <c:v>32.204000000000001</c:v>
                </c:pt>
                <c:pt idx="31">
                  <c:v>29.05</c:v>
                </c:pt>
                <c:pt idx="32">
                  <c:v>26.704999999999998</c:v>
                </c:pt>
                <c:pt idx="33">
                  <c:v>23.9</c:v>
                </c:pt>
                <c:pt idx="34">
                  <c:v>21.634</c:v>
                </c:pt>
                <c:pt idx="35">
                  <c:v>19.521999999999998</c:v>
                </c:pt>
                <c:pt idx="36">
                  <c:v>17.137</c:v>
                </c:pt>
              </c:numCache>
            </c:numRef>
          </c:yVal>
          <c:smooth val="0"/>
        </c:ser>
        <c:ser>
          <c:idx val="1"/>
          <c:order val="1"/>
          <c:tx>
            <c:strRef>
              <c:f>Sheet1!$C$1</c:f>
              <c:strCache>
                <c:ptCount val="1"/>
                <c:pt idx="0">
                  <c:v> CAD (N=32,373)</c:v>
                </c:pt>
              </c:strCache>
            </c:strRef>
          </c:tx>
          <c:spPr>
            <a:ln w="41275">
              <a:solidFill>
                <a:srgbClr val="FF0000"/>
              </a:solidFill>
              <a:prstDash val="solid"/>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Sheet1!$C$2:$C$38</c:f>
              <c:numCache>
                <c:formatCode>General</c:formatCode>
                <c:ptCount val="37"/>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95.424000000000007</c:v>
                </c:pt>
                <c:pt idx="14">
                  <c:v>91.515000000000001</c:v>
                </c:pt>
                <c:pt idx="15">
                  <c:v>87.644999999999996</c:v>
                </c:pt>
                <c:pt idx="16">
                  <c:v>83.638999999999996</c:v>
                </c:pt>
                <c:pt idx="17">
                  <c:v>78.86</c:v>
                </c:pt>
                <c:pt idx="18">
                  <c:v>73.983000000000004</c:v>
                </c:pt>
                <c:pt idx="19">
                  <c:v>68.933999999999997</c:v>
                </c:pt>
                <c:pt idx="20">
                  <c:v>63.780999999999999</c:v>
                </c:pt>
                <c:pt idx="21">
                  <c:v>58.591999999999999</c:v>
                </c:pt>
                <c:pt idx="22">
                  <c:v>53.527999999999999</c:v>
                </c:pt>
                <c:pt idx="23">
                  <c:v>48.502000000000002</c:v>
                </c:pt>
                <c:pt idx="24">
                  <c:v>43.834000000000003</c:v>
                </c:pt>
                <c:pt idx="25">
                  <c:v>39.371000000000002</c:v>
                </c:pt>
                <c:pt idx="26">
                  <c:v>34.847999999999999</c:v>
                </c:pt>
                <c:pt idx="27">
                  <c:v>30.565999999999999</c:v>
                </c:pt>
                <c:pt idx="28">
                  <c:v>26.585000000000001</c:v>
                </c:pt>
                <c:pt idx="29">
                  <c:v>23.443999999999999</c:v>
                </c:pt>
                <c:pt idx="30">
                  <c:v>20.245999999999999</c:v>
                </c:pt>
                <c:pt idx="31">
                  <c:v>17.324999999999999</c:v>
                </c:pt>
                <c:pt idx="32">
                  <c:v>15.032</c:v>
                </c:pt>
                <c:pt idx="33">
                  <c:v>12.788</c:v>
                </c:pt>
                <c:pt idx="34">
                  <c:v>10.619</c:v>
                </c:pt>
                <c:pt idx="35">
                  <c:v>9.1750000000000007</c:v>
                </c:pt>
                <c:pt idx="36">
                  <c:v>7.6239999999999997</c:v>
                </c:pt>
              </c:numCache>
            </c:numRef>
          </c:yVal>
          <c:smooth val="0"/>
        </c:ser>
        <c:ser>
          <c:idx val="2"/>
          <c:order val="2"/>
          <c:tx>
            <c:strRef>
              <c:f>Sheet1!$D$1</c:f>
              <c:strCache>
                <c:ptCount val="1"/>
                <c:pt idx="0">
                  <c:v> Congenital (N=1,529)</c:v>
                </c:pt>
              </c:strCache>
            </c:strRef>
          </c:tx>
          <c:spPr>
            <a:ln w="41275">
              <a:solidFill>
                <a:srgbClr val="0066FF"/>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Sheet1!$D$2:$D$38</c:f>
              <c:numCache>
                <c:formatCode>General</c:formatCode>
                <c:ptCount val="37"/>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96.6</c:v>
                </c:pt>
                <c:pt idx="14">
                  <c:v>93.712000000000003</c:v>
                </c:pt>
                <c:pt idx="15">
                  <c:v>89.960999999999999</c:v>
                </c:pt>
                <c:pt idx="16">
                  <c:v>87.974000000000004</c:v>
                </c:pt>
                <c:pt idx="17">
                  <c:v>85.688999999999993</c:v>
                </c:pt>
                <c:pt idx="18">
                  <c:v>82.944999999999993</c:v>
                </c:pt>
                <c:pt idx="19">
                  <c:v>81.2</c:v>
                </c:pt>
                <c:pt idx="20">
                  <c:v>78.421999999999997</c:v>
                </c:pt>
                <c:pt idx="21">
                  <c:v>76.174000000000007</c:v>
                </c:pt>
                <c:pt idx="22">
                  <c:v>73.215999999999994</c:v>
                </c:pt>
                <c:pt idx="23">
                  <c:v>71.174000000000007</c:v>
                </c:pt>
                <c:pt idx="24">
                  <c:v>69.069999999999993</c:v>
                </c:pt>
                <c:pt idx="25">
                  <c:v>66.326999999999998</c:v>
                </c:pt>
                <c:pt idx="26">
                  <c:v>64.143000000000001</c:v>
                </c:pt>
                <c:pt idx="27">
                  <c:v>59.124000000000002</c:v>
                </c:pt>
                <c:pt idx="28">
                  <c:v>56.841000000000001</c:v>
                </c:pt>
                <c:pt idx="29">
                  <c:v>54.588999999999999</c:v>
                </c:pt>
                <c:pt idx="30">
                  <c:v>51.908999999999999</c:v>
                </c:pt>
                <c:pt idx="31">
                  <c:v>50.429000000000002</c:v>
                </c:pt>
                <c:pt idx="32">
                  <c:v>48.054000000000002</c:v>
                </c:pt>
                <c:pt idx="33">
                  <c:v>44.302999999999997</c:v>
                </c:pt>
                <c:pt idx="34">
                  <c:v>43.072000000000003</c:v>
                </c:pt>
                <c:pt idx="35">
                  <c:v>41.533999999999999</c:v>
                </c:pt>
                <c:pt idx="36">
                  <c:v>37.578000000000003</c:v>
                </c:pt>
              </c:numCache>
            </c:numRef>
          </c:yVal>
          <c:smooth val="0"/>
        </c:ser>
        <c:ser>
          <c:idx val="3"/>
          <c:order val="3"/>
          <c:tx>
            <c:strRef>
              <c:f>Sheet1!$E$1</c:f>
              <c:strCache>
                <c:ptCount val="1"/>
                <c:pt idx="0">
                  <c:v> Retransplant (N=1,395)</c:v>
                </c:pt>
              </c:strCache>
            </c:strRef>
          </c:tx>
          <c:spPr>
            <a:ln w="41275">
              <a:solidFill>
                <a:srgbClr val="00FF0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Sheet1!$E$2:$E$38</c:f>
              <c:numCache>
                <c:formatCode>General</c:formatCode>
                <c:ptCount val="37"/>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94.046000000000006</c:v>
                </c:pt>
                <c:pt idx="14">
                  <c:v>88.552000000000007</c:v>
                </c:pt>
                <c:pt idx="15">
                  <c:v>83.742999999999995</c:v>
                </c:pt>
                <c:pt idx="16">
                  <c:v>77.831999999999994</c:v>
                </c:pt>
                <c:pt idx="17">
                  <c:v>73.894000000000005</c:v>
                </c:pt>
                <c:pt idx="18">
                  <c:v>68.445999999999998</c:v>
                </c:pt>
                <c:pt idx="19">
                  <c:v>63.84</c:v>
                </c:pt>
                <c:pt idx="20">
                  <c:v>58.957999999999998</c:v>
                </c:pt>
                <c:pt idx="21">
                  <c:v>54.411999999999999</c:v>
                </c:pt>
                <c:pt idx="22">
                  <c:v>50.2</c:v>
                </c:pt>
                <c:pt idx="23">
                  <c:v>46.331000000000003</c:v>
                </c:pt>
                <c:pt idx="24">
                  <c:v>42.420999999999999</c:v>
                </c:pt>
                <c:pt idx="25">
                  <c:v>39.131</c:v>
                </c:pt>
                <c:pt idx="26">
                  <c:v>35.155999999999999</c:v>
                </c:pt>
                <c:pt idx="27">
                  <c:v>31.344999999999999</c:v>
                </c:pt>
                <c:pt idx="28">
                  <c:v>27.957000000000001</c:v>
                </c:pt>
                <c:pt idx="29">
                  <c:v>25.751000000000001</c:v>
                </c:pt>
                <c:pt idx="30">
                  <c:v>24.225999999999999</c:v>
                </c:pt>
                <c:pt idx="31">
                  <c:v>21.122</c:v>
                </c:pt>
                <c:pt idx="32">
                  <c:v>17.635999999999999</c:v>
                </c:pt>
                <c:pt idx="33">
                  <c:v>15.993</c:v>
                </c:pt>
              </c:numCache>
            </c:numRef>
          </c:yVal>
          <c:smooth val="0"/>
        </c:ser>
        <c:ser>
          <c:idx val="4"/>
          <c:order val="4"/>
          <c:tx>
            <c:strRef>
              <c:f>Sheet1!$F$1</c:f>
              <c:strCache>
                <c:ptCount val="1"/>
                <c:pt idx="0">
                  <c:v> Valvular (N=2,632)</c:v>
                </c:pt>
              </c:strCache>
            </c:strRef>
          </c:tx>
          <c:spPr>
            <a:ln w="41275">
              <a:solidFill>
                <a:srgbClr val="FF00FF"/>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Sheet1!$F$2:$F$38</c:f>
              <c:numCache>
                <c:formatCode>General</c:formatCode>
                <c:ptCount val="37"/>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96.222999999999999</c:v>
                </c:pt>
                <c:pt idx="14">
                  <c:v>92.358999999999995</c:v>
                </c:pt>
                <c:pt idx="15">
                  <c:v>88.82</c:v>
                </c:pt>
                <c:pt idx="16">
                  <c:v>86.117999999999995</c:v>
                </c:pt>
                <c:pt idx="17">
                  <c:v>83.501000000000005</c:v>
                </c:pt>
                <c:pt idx="18">
                  <c:v>79.557000000000002</c:v>
                </c:pt>
                <c:pt idx="19">
                  <c:v>75.626000000000005</c:v>
                </c:pt>
                <c:pt idx="20">
                  <c:v>71.712999999999994</c:v>
                </c:pt>
                <c:pt idx="21">
                  <c:v>68.590999999999994</c:v>
                </c:pt>
                <c:pt idx="22">
                  <c:v>64.411000000000001</c:v>
                </c:pt>
                <c:pt idx="23">
                  <c:v>60.136000000000003</c:v>
                </c:pt>
                <c:pt idx="24">
                  <c:v>56.374000000000002</c:v>
                </c:pt>
                <c:pt idx="25">
                  <c:v>51.64</c:v>
                </c:pt>
                <c:pt idx="26">
                  <c:v>46.881</c:v>
                </c:pt>
                <c:pt idx="27">
                  <c:v>43.034999999999997</c:v>
                </c:pt>
                <c:pt idx="28">
                  <c:v>38.902999999999999</c:v>
                </c:pt>
                <c:pt idx="29">
                  <c:v>34.517000000000003</c:v>
                </c:pt>
                <c:pt idx="30">
                  <c:v>30.821000000000002</c:v>
                </c:pt>
                <c:pt idx="31">
                  <c:v>27.071999999999999</c:v>
                </c:pt>
                <c:pt idx="32">
                  <c:v>24.52</c:v>
                </c:pt>
                <c:pt idx="33">
                  <c:v>21.030999999999999</c:v>
                </c:pt>
                <c:pt idx="34">
                  <c:v>18.2</c:v>
                </c:pt>
                <c:pt idx="35">
                  <c:v>15.766999999999999</c:v>
                </c:pt>
                <c:pt idx="36">
                  <c:v>14.481</c:v>
                </c:pt>
              </c:numCache>
            </c:numRef>
          </c:yVal>
          <c:smooth val="0"/>
        </c:ser>
        <c:dLbls>
          <c:showLegendKey val="0"/>
          <c:showVal val="0"/>
          <c:showCatName val="0"/>
          <c:showSerName val="0"/>
          <c:showPercent val="0"/>
          <c:showBubbleSize val="0"/>
        </c:dLbls>
        <c:axId val="521563776"/>
        <c:axId val="521564168"/>
      </c:scatterChart>
      <c:valAx>
        <c:axId val="521563776"/>
        <c:scaling>
          <c:orientation val="minMax"/>
          <c:max val="2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21564168"/>
        <c:crosses val="autoZero"/>
        <c:crossBetween val="midCat"/>
        <c:majorUnit val="1"/>
      </c:valAx>
      <c:valAx>
        <c:axId val="52156416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21563776"/>
        <c:crosses val="autoZero"/>
        <c:crossBetween val="midCat"/>
        <c:majorUnit val="20"/>
      </c:valAx>
      <c:spPr>
        <a:solidFill>
          <a:schemeClr val="bg2"/>
        </a:solidFill>
        <a:ln>
          <a:solidFill>
            <a:schemeClr val="tx1"/>
          </a:solidFill>
        </a:ln>
      </c:spPr>
    </c:plotArea>
    <c:legend>
      <c:legendPos val="r"/>
      <c:layout>
        <c:manualLayout>
          <c:xMode val="edge"/>
          <c:yMode val="edge"/>
          <c:x val="9.1596675415573051E-2"/>
          <c:y val="0.64251443569553801"/>
          <c:w val="0.57833501581533076"/>
          <c:h val="0.18825479507369272"/>
        </c:manualLayout>
      </c:layout>
      <c:overlay val="1"/>
      <c:spPr>
        <a:solidFill>
          <a:schemeClr val="bg2"/>
        </a:solidFill>
        <a:ln>
          <a:solidFill>
            <a:schemeClr val="tx1"/>
          </a:solidFill>
        </a:ln>
      </c:spPr>
      <c:txPr>
        <a:bodyPr/>
        <a:lstStyle/>
        <a:p>
          <a:pPr>
            <a:defRPr sz="13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795899839687938E-2"/>
          <c:y val="0.13609982850607605"/>
          <c:w val="0.27313582523270508"/>
          <c:h val="0.66782752159479941"/>
        </c:manualLayout>
      </c:layout>
      <c:scatterChart>
        <c:scatterStyle val="lineMarker"/>
        <c:varyColors val="0"/>
        <c:ser>
          <c:idx val="0"/>
          <c:order val="0"/>
          <c:tx>
            <c:strRef>
              <c:f>Sheet1!$B$1</c:f>
              <c:strCache>
                <c:ptCount val="1"/>
                <c:pt idx="0">
                  <c:v> Cardiomyopathy</c:v>
                </c:pt>
              </c:strCache>
            </c:strRef>
          </c:tx>
          <c:spPr>
            <a:ln w="41275">
              <a:solidFill>
                <a:srgbClr val="FFFF00"/>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Sheet1!$B$2:$B$50</c:f>
              <c:numCache>
                <c:formatCode>General</c:formatCode>
                <c:ptCount val="49"/>
                <c:pt idx="0">
                  <c:v>100</c:v>
                </c:pt>
                <c:pt idx="1">
                  <c:v>95.563000000000002</c:v>
                </c:pt>
                <c:pt idx="2">
                  <c:v>93.701999999999998</c:v>
                </c:pt>
                <c:pt idx="3">
                  <c:v>92.709000000000003</c:v>
                </c:pt>
                <c:pt idx="4">
                  <c:v>91.736999999999995</c:v>
                </c:pt>
                <c:pt idx="5">
                  <c:v>90.915999999999997</c:v>
                </c:pt>
                <c:pt idx="6">
                  <c:v>90.39</c:v>
                </c:pt>
                <c:pt idx="7">
                  <c:v>89.831999999999994</c:v>
                </c:pt>
                <c:pt idx="8">
                  <c:v>89.417000000000002</c:v>
                </c:pt>
                <c:pt idx="9">
                  <c:v>89.024000000000001</c:v>
                </c:pt>
                <c:pt idx="10">
                  <c:v>88.677999999999997</c:v>
                </c:pt>
                <c:pt idx="11">
                  <c:v>88.441000000000003</c:v>
                </c:pt>
                <c:pt idx="12">
                  <c:v>88.158000000000001</c:v>
                </c:pt>
                <c:pt idx="13">
                  <c:v>87.986999999999995</c:v>
                </c:pt>
                <c:pt idx="14">
                  <c:v>87.8</c:v>
                </c:pt>
                <c:pt idx="15">
                  <c:v>87.602000000000004</c:v>
                </c:pt>
                <c:pt idx="16">
                  <c:v>87.442999999999998</c:v>
                </c:pt>
                <c:pt idx="17">
                  <c:v>87.239000000000004</c:v>
                </c:pt>
                <c:pt idx="18">
                  <c:v>87.061999999999998</c:v>
                </c:pt>
                <c:pt idx="19">
                  <c:v>86.91</c:v>
                </c:pt>
                <c:pt idx="20">
                  <c:v>86.718999999999994</c:v>
                </c:pt>
                <c:pt idx="21">
                  <c:v>86.584000000000003</c:v>
                </c:pt>
                <c:pt idx="22">
                  <c:v>86.399000000000001</c:v>
                </c:pt>
                <c:pt idx="23">
                  <c:v>86.242000000000004</c:v>
                </c:pt>
                <c:pt idx="24">
                  <c:v>86.125</c:v>
                </c:pt>
                <c:pt idx="25">
                  <c:v>85.965999999999994</c:v>
                </c:pt>
                <c:pt idx="26">
                  <c:v>85.849000000000004</c:v>
                </c:pt>
                <c:pt idx="27">
                  <c:v>85.727000000000004</c:v>
                </c:pt>
                <c:pt idx="28">
                  <c:v>85.61</c:v>
                </c:pt>
                <c:pt idx="29">
                  <c:v>85.483999999999995</c:v>
                </c:pt>
                <c:pt idx="30">
                  <c:v>85.332999999999998</c:v>
                </c:pt>
                <c:pt idx="31">
                  <c:v>85.209000000000003</c:v>
                </c:pt>
                <c:pt idx="32">
                  <c:v>85.075999999999993</c:v>
                </c:pt>
                <c:pt idx="33">
                  <c:v>84.923000000000002</c:v>
                </c:pt>
                <c:pt idx="34">
                  <c:v>84.792000000000002</c:v>
                </c:pt>
                <c:pt idx="35">
                  <c:v>84.677000000000007</c:v>
                </c:pt>
                <c:pt idx="36">
                  <c:v>84.587999999999994</c:v>
                </c:pt>
                <c:pt idx="37">
                  <c:v>84.435000000000002</c:v>
                </c:pt>
                <c:pt idx="38">
                  <c:v>84.316999999999993</c:v>
                </c:pt>
                <c:pt idx="39">
                  <c:v>84.244</c:v>
                </c:pt>
                <c:pt idx="40">
                  <c:v>84.132999999999996</c:v>
                </c:pt>
                <c:pt idx="41">
                  <c:v>84.046000000000006</c:v>
                </c:pt>
                <c:pt idx="42">
                  <c:v>83.917000000000002</c:v>
                </c:pt>
                <c:pt idx="43">
                  <c:v>83.843000000000004</c:v>
                </c:pt>
                <c:pt idx="44">
                  <c:v>83.741</c:v>
                </c:pt>
                <c:pt idx="45">
                  <c:v>83.603999999999999</c:v>
                </c:pt>
                <c:pt idx="46">
                  <c:v>83.492999999999995</c:v>
                </c:pt>
                <c:pt idx="47">
                  <c:v>83.427999999999997</c:v>
                </c:pt>
                <c:pt idx="48">
                  <c:v>83.335999999999999</c:v>
                </c:pt>
              </c:numCache>
            </c:numRef>
          </c:yVal>
          <c:smooth val="0"/>
        </c:ser>
        <c:ser>
          <c:idx val="1"/>
          <c:order val="1"/>
          <c:tx>
            <c:strRef>
              <c:f>Sheet1!$C$1</c:f>
              <c:strCache>
                <c:ptCount val="1"/>
                <c:pt idx="0">
                  <c:v> CAD</c:v>
                </c:pt>
              </c:strCache>
            </c:strRef>
          </c:tx>
          <c:spPr>
            <a:ln w="41275">
              <a:solidFill>
                <a:srgbClr val="FF0000"/>
              </a:solidFill>
              <a:prstDash val="solid"/>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Sheet1!$C$2:$C$50</c:f>
              <c:numCache>
                <c:formatCode>General</c:formatCode>
                <c:ptCount val="49"/>
                <c:pt idx="0">
                  <c:v>100</c:v>
                </c:pt>
                <c:pt idx="1">
                  <c:v>94.179000000000002</c:v>
                </c:pt>
                <c:pt idx="2">
                  <c:v>92.301000000000002</c:v>
                </c:pt>
                <c:pt idx="3">
                  <c:v>91.12</c:v>
                </c:pt>
                <c:pt idx="4">
                  <c:v>90.091999999999999</c:v>
                </c:pt>
                <c:pt idx="5">
                  <c:v>89.207999999999998</c:v>
                </c:pt>
                <c:pt idx="6">
                  <c:v>88.655000000000001</c:v>
                </c:pt>
                <c:pt idx="7">
                  <c:v>88.143000000000001</c:v>
                </c:pt>
                <c:pt idx="8">
                  <c:v>87.677000000000007</c:v>
                </c:pt>
                <c:pt idx="9">
                  <c:v>87.177999999999997</c:v>
                </c:pt>
                <c:pt idx="10">
                  <c:v>86.81</c:v>
                </c:pt>
                <c:pt idx="11">
                  <c:v>86.585999999999999</c:v>
                </c:pt>
                <c:pt idx="12">
                  <c:v>86.284000000000006</c:v>
                </c:pt>
                <c:pt idx="13">
                  <c:v>86.052000000000007</c:v>
                </c:pt>
                <c:pt idx="14">
                  <c:v>85.796000000000006</c:v>
                </c:pt>
                <c:pt idx="15">
                  <c:v>85.57</c:v>
                </c:pt>
                <c:pt idx="16">
                  <c:v>85.36</c:v>
                </c:pt>
                <c:pt idx="17">
                  <c:v>85.173000000000002</c:v>
                </c:pt>
                <c:pt idx="18">
                  <c:v>85</c:v>
                </c:pt>
                <c:pt idx="19">
                  <c:v>84.82</c:v>
                </c:pt>
                <c:pt idx="20">
                  <c:v>84.655000000000001</c:v>
                </c:pt>
                <c:pt idx="21">
                  <c:v>84.484999999999999</c:v>
                </c:pt>
                <c:pt idx="22">
                  <c:v>84.361000000000004</c:v>
                </c:pt>
                <c:pt idx="23">
                  <c:v>84.210999999999999</c:v>
                </c:pt>
                <c:pt idx="24">
                  <c:v>84.033000000000001</c:v>
                </c:pt>
                <c:pt idx="25">
                  <c:v>83.87</c:v>
                </c:pt>
                <c:pt idx="26">
                  <c:v>83.698999999999998</c:v>
                </c:pt>
                <c:pt idx="27">
                  <c:v>83.552999999999997</c:v>
                </c:pt>
                <c:pt idx="28">
                  <c:v>83.375</c:v>
                </c:pt>
                <c:pt idx="29">
                  <c:v>83.248999999999995</c:v>
                </c:pt>
                <c:pt idx="30">
                  <c:v>83.100999999999999</c:v>
                </c:pt>
                <c:pt idx="31">
                  <c:v>82.968999999999994</c:v>
                </c:pt>
                <c:pt idx="32">
                  <c:v>82.85</c:v>
                </c:pt>
                <c:pt idx="33">
                  <c:v>82.706999999999994</c:v>
                </c:pt>
                <c:pt idx="34">
                  <c:v>82.59</c:v>
                </c:pt>
                <c:pt idx="35">
                  <c:v>82.491</c:v>
                </c:pt>
                <c:pt idx="36">
                  <c:v>82.376999999999995</c:v>
                </c:pt>
                <c:pt idx="37">
                  <c:v>82.268000000000001</c:v>
                </c:pt>
                <c:pt idx="38">
                  <c:v>82.180999999999997</c:v>
                </c:pt>
                <c:pt idx="39">
                  <c:v>82.084000000000003</c:v>
                </c:pt>
                <c:pt idx="40">
                  <c:v>81.947999999999993</c:v>
                </c:pt>
                <c:pt idx="41">
                  <c:v>81.900999999999996</c:v>
                </c:pt>
                <c:pt idx="42">
                  <c:v>81.804000000000002</c:v>
                </c:pt>
                <c:pt idx="43">
                  <c:v>81.691999999999993</c:v>
                </c:pt>
                <c:pt idx="44">
                  <c:v>81.614999999999995</c:v>
                </c:pt>
                <c:pt idx="45">
                  <c:v>81.518000000000001</c:v>
                </c:pt>
                <c:pt idx="46">
                  <c:v>81.433000000000007</c:v>
                </c:pt>
                <c:pt idx="47">
                  <c:v>81.355999999999995</c:v>
                </c:pt>
                <c:pt idx="48">
                  <c:v>81.222999999999999</c:v>
                </c:pt>
              </c:numCache>
            </c:numRef>
          </c:yVal>
          <c:smooth val="0"/>
        </c:ser>
        <c:ser>
          <c:idx val="2"/>
          <c:order val="2"/>
          <c:tx>
            <c:strRef>
              <c:f>Sheet1!$D$1</c:f>
              <c:strCache>
                <c:ptCount val="1"/>
                <c:pt idx="0">
                  <c:v> Congenital</c:v>
                </c:pt>
              </c:strCache>
            </c:strRef>
          </c:tx>
          <c:spPr>
            <a:ln w="41275">
              <a:solidFill>
                <a:srgbClr val="0066FF"/>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Sheet1!$D$2:$D$50</c:f>
              <c:numCache>
                <c:formatCode>General</c:formatCode>
                <c:ptCount val="49"/>
                <c:pt idx="0">
                  <c:v>100</c:v>
                </c:pt>
                <c:pt idx="1">
                  <c:v>90.233999999999995</c:v>
                </c:pt>
                <c:pt idx="2">
                  <c:v>86.590999999999994</c:v>
                </c:pt>
                <c:pt idx="3">
                  <c:v>85.1</c:v>
                </c:pt>
                <c:pt idx="4">
                  <c:v>83.747</c:v>
                </c:pt>
                <c:pt idx="5">
                  <c:v>82.584999999999994</c:v>
                </c:pt>
                <c:pt idx="6">
                  <c:v>82.147999999999996</c:v>
                </c:pt>
                <c:pt idx="7">
                  <c:v>81.661000000000001</c:v>
                </c:pt>
                <c:pt idx="8">
                  <c:v>81.465999999999994</c:v>
                </c:pt>
                <c:pt idx="9">
                  <c:v>81.221999999999994</c:v>
                </c:pt>
                <c:pt idx="10">
                  <c:v>80.929000000000002</c:v>
                </c:pt>
                <c:pt idx="11">
                  <c:v>80.685000000000002</c:v>
                </c:pt>
                <c:pt idx="12">
                  <c:v>80.44</c:v>
                </c:pt>
                <c:pt idx="13">
                  <c:v>80.391000000000005</c:v>
                </c:pt>
                <c:pt idx="14">
                  <c:v>80.244</c:v>
                </c:pt>
                <c:pt idx="15">
                  <c:v>79.95</c:v>
                </c:pt>
                <c:pt idx="16">
                  <c:v>79.655000000000001</c:v>
                </c:pt>
                <c:pt idx="17">
                  <c:v>79.557000000000002</c:v>
                </c:pt>
                <c:pt idx="18">
                  <c:v>79.457999999999998</c:v>
                </c:pt>
                <c:pt idx="19">
                  <c:v>79.409000000000006</c:v>
                </c:pt>
                <c:pt idx="20">
                  <c:v>79.311000000000007</c:v>
                </c:pt>
                <c:pt idx="21">
                  <c:v>79.260999999999996</c:v>
                </c:pt>
                <c:pt idx="22">
                  <c:v>79.212000000000003</c:v>
                </c:pt>
                <c:pt idx="23">
                  <c:v>79.162999999999997</c:v>
                </c:pt>
                <c:pt idx="24">
                  <c:v>79.015000000000001</c:v>
                </c:pt>
                <c:pt idx="25">
                  <c:v>78.965999999999994</c:v>
                </c:pt>
                <c:pt idx="26">
                  <c:v>78.917000000000002</c:v>
                </c:pt>
                <c:pt idx="27">
                  <c:v>78.817999999999998</c:v>
                </c:pt>
                <c:pt idx="28">
                  <c:v>78.769000000000005</c:v>
                </c:pt>
                <c:pt idx="29">
                  <c:v>78.67</c:v>
                </c:pt>
                <c:pt idx="30">
                  <c:v>78.472999999999999</c:v>
                </c:pt>
                <c:pt idx="31">
                  <c:v>78.423000000000002</c:v>
                </c:pt>
                <c:pt idx="32">
                  <c:v>78.225999999999999</c:v>
                </c:pt>
                <c:pt idx="33">
                  <c:v>78.225999999999999</c:v>
                </c:pt>
                <c:pt idx="34">
                  <c:v>78.225999999999999</c:v>
                </c:pt>
                <c:pt idx="35">
                  <c:v>78.177000000000007</c:v>
                </c:pt>
                <c:pt idx="36">
                  <c:v>78.126999999999995</c:v>
                </c:pt>
                <c:pt idx="37">
                  <c:v>78.078000000000003</c:v>
                </c:pt>
                <c:pt idx="38">
                  <c:v>77.978999999999999</c:v>
                </c:pt>
                <c:pt idx="39">
                  <c:v>77.930000000000007</c:v>
                </c:pt>
                <c:pt idx="40">
                  <c:v>77.930000000000007</c:v>
                </c:pt>
                <c:pt idx="41">
                  <c:v>77.831000000000003</c:v>
                </c:pt>
                <c:pt idx="42">
                  <c:v>77.831000000000003</c:v>
                </c:pt>
                <c:pt idx="43">
                  <c:v>77.831000000000003</c:v>
                </c:pt>
                <c:pt idx="44">
                  <c:v>77.730999999999995</c:v>
                </c:pt>
                <c:pt idx="45">
                  <c:v>77.632000000000005</c:v>
                </c:pt>
                <c:pt idx="46">
                  <c:v>77.531999999999996</c:v>
                </c:pt>
                <c:pt idx="47">
                  <c:v>77.432000000000002</c:v>
                </c:pt>
                <c:pt idx="48">
                  <c:v>77.281999999999996</c:v>
                </c:pt>
              </c:numCache>
            </c:numRef>
          </c:yVal>
          <c:smooth val="0"/>
        </c:ser>
        <c:ser>
          <c:idx val="3"/>
          <c:order val="3"/>
          <c:tx>
            <c:strRef>
              <c:f>Sheet1!$E$1</c:f>
              <c:strCache>
                <c:ptCount val="1"/>
                <c:pt idx="0">
                  <c:v> Retransplant</c:v>
                </c:pt>
              </c:strCache>
            </c:strRef>
          </c:tx>
          <c:spPr>
            <a:ln w="41275">
              <a:solidFill>
                <a:srgbClr val="00FF00"/>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Sheet1!$E$2:$E$50</c:f>
              <c:numCache>
                <c:formatCode>General</c:formatCode>
                <c:ptCount val="49"/>
                <c:pt idx="0">
                  <c:v>100</c:v>
                </c:pt>
                <c:pt idx="1">
                  <c:v>89.603999999999999</c:v>
                </c:pt>
                <c:pt idx="2">
                  <c:v>87.025999999999996</c:v>
                </c:pt>
                <c:pt idx="3">
                  <c:v>85.027000000000001</c:v>
                </c:pt>
                <c:pt idx="4">
                  <c:v>83.656999999999996</c:v>
                </c:pt>
                <c:pt idx="5">
                  <c:v>82.138000000000005</c:v>
                </c:pt>
                <c:pt idx="6">
                  <c:v>81.647999999999996</c:v>
                </c:pt>
                <c:pt idx="7">
                  <c:v>81.058999999999997</c:v>
                </c:pt>
                <c:pt idx="8">
                  <c:v>80.272999999999996</c:v>
                </c:pt>
                <c:pt idx="9">
                  <c:v>79.83</c:v>
                </c:pt>
                <c:pt idx="10">
                  <c:v>79.239000000000004</c:v>
                </c:pt>
                <c:pt idx="11">
                  <c:v>78.549000000000007</c:v>
                </c:pt>
                <c:pt idx="12">
                  <c:v>78.253</c:v>
                </c:pt>
                <c:pt idx="13">
                  <c:v>78.006</c:v>
                </c:pt>
                <c:pt idx="14">
                  <c:v>77.757999999999996</c:v>
                </c:pt>
                <c:pt idx="15">
                  <c:v>77.164000000000001</c:v>
                </c:pt>
                <c:pt idx="16">
                  <c:v>76.965999999999994</c:v>
                </c:pt>
                <c:pt idx="17">
                  <c:v>76.867000000000004</c:v>
                </c:pt>
                <c:pt idx="18">
                  <c:v>76.52</c:v>
                </c:pt>
                <c:pt idx="19">
                  <c:v>76.073999999999998</c:v>
                </c:pt>
                <c:pt idx="20">
                  <c:v>75.825999999999993</c:v>
                </c:pt>
                <c:pt idx="21">
                  <c:v>75.528000000000006</c:v>
                </c:pt>
                <c:pt idx="22">
                  <c:v>75.328999999999994</c:v>
                </c:pt>
                <c:pt idx="23">
                  <c:v>75.081000000000003</c:v>
                </c:pt>
                <c:pt idx="24">
                  <c:v>74.831999999999994</c:v>
                </c:pt>
                <c:pt idx="25">
                  <c:v>74.634</c:v>
                </c:pt>
                <c:pt idx="26">
                  <c:v>74.483999999999995</c:v>
                </c:pt>
                <c:pt idx="27">
                  <c:v>74.284999999999997</c:v>
                </c:pt>
                <c:pt idx="28">
                  <c:v>74.135999999999996</c:v>
                </c:pt>
                <c:pt idx="29">
                  <c:v>73.936999999999998</c:v>
                </c:pt>
                <c:pt idx="30">
                  <c:v>73.638999999999996</c:v>
                </c:pt>
                <c:pt idx="31">
                  <c:v>73.44</c:v>
                </c:pt>
                <c:pt idx="32">
                  <c:v>73.241</c:v>
                </c:pt>
                <c:pt idx="33">
                  <c:v>73.040999999999997</c:v>
                </c:pt>
                <c:pt idx="34">
                  <c:v>72.792000000000002</c:v>
                </c:pt>
                <c:pt idx="35">
                  <c:v>72.492999999999995</c:v>
                </c:pt>
                <c:pt idx="36">
                  <c:v>72.343000000000004</c:v>
                </c:pt>
                <c:pt idx="37">
                  <c:v>72.043000000000006</c:v>
                </c:pt>
                <c:pt idx="38">
                  <c:v>71.843000000000004</c:v>
                </c:pt>
                <c:pt idx="39">
                  <c:v>71.744</c:v>
                </c:pt>
                <c:pt idx="40">
                  <c:v>71.644000000000005</c:v>
                </c:pt>
                <c:pt idx="41">
                  <c:v>71.494</c:v>
                </c:pt>
                <c:pt idx="42">
                  <c:v>71.394000000000005</c:v>
                </c:pt>
                <c:pt idx="43">
                  <c:v>71.394000000000005</c:v>
                </c:pt>
                <c:pt idx="44">
                  <c:v>71.242999999999995</c:v>
                </c:pt>
                <c:pt idx="45">
                  <c:v>71.043000000000006</c:v>
                </c:pt>
                <c:pt idx="46">
                  <c:v>70.941999999999993</c:v>
                </c:pt>
                <c:pt idx="47">
                  <c:v>70.891999999999996</c:v>
                </c:pt>
                <c:pt idx="48">
                  <c:v>70.790999999999997</c:v>
                </c:pt>
              </c:numCache>
            </c:numRef>
          </c:yVal>
          <c:smooth val="0"/>
        </c:ser>
        <c:ser>
          <c:idx val="4"/>
          <c:order val="4"/>
          <c:tx>
            <c:strRef>
              <c:f>Sheet1!$F$1</c:f>
              <c:strCache>
                <c:ptCount val="1"/>
                <c:pt idx="0">
                  <c:v> Valvular</c:v>
                </c:pt>
              </c:strCache>
            </c:strRef>
          </c:tx>
          <c:spPr>
            <a:ln w="41275">
              <a:solidFill>
                <a:srgbClr val="FF00FF"/>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Sheet1!$F$2:$F$50</c:f>
              <c:numCache>
                <c:formatCode>General</c:formatCode>
                <c:ptCount val="49"/>
                <c:pt idx="0">
                  <c:v>100</c:v>
                </c:pt>
                <c:pt idx="1">
                  <c:v>92.073999999999998</c:v>
                </c:pt>
                <c:pt idx="2">
                  <c:v>89.233999999999995</c:v>
                </c:pt>
                <c:pt idx="3">
                  <c:v>87.512</c:v>
                </c:pt>
                <c:pt idx="4">
                  <c:v>85.953999999999994</c:v>
                </c:pt>
                <c:pt idx="5">
                  <c:v>84.82</c:v>
                </c:pt>
                <c:pt idx="6">
                  <c:v>84.278999999999996</c:v>
                </c:pt>
                <c:pt idx="7">
                  <c:v>83.594999999999999</c:v>
                </c:pt>
                <c:pt idx="8">
                  <c:v>83.111000000000004</c:v>
                </c:pt>
                <c:pt idx="9">
                  <c:v>82.682000000000002</c:v>
                </c:pt>
                <c:pt idx="10">
                  <c:v>82.197000000000003</c:v>
                </c:pt>
                <c:pt idx="11">
                  <c:v>81.911000000000001</c:v>
                </c:pt>
                <c:pt idx="12">
                  <c:v>81.540000000000006</c:v>
                </c:pt>
                <c:pt idx="13">
                  <c:v>81.138999999999996</c:v>
                </c:pt>
                <c:pt idx="14">
                  <c:v>80.91</c:v>
                </c:pt>
                <c:pt idx="15">
                  <c:v>80.739000000000004</c:v>
                </c:pt>
                <c:pt idx="16">
                  <c:v>80.509</c:v>
                </c:pt>
                <c:pt idx="17">
                  <c:v>80.337000000000003</c:v>
                </c:pt>
                <c:pt idx="18">
                  <c:v>80.165999999999997</c:v>
                </c:pt>
                <c:pt idx="19">
                  <c:v>80.051000000000002</c:v>
                </c:pt>
                <c:pt idx="20">
                  <c:v>79.763999999999996</c:v>
                </c:pt>
                <c:pt idx="21">
                  <c:v>79.649000000000001</c:v>
                </c:pt>
                <c:pt idx="22">
                  <c:v>79.42</c:v>
                </c:pt>
                <c:pt idx="23">
                  <c:v>79.275999999999996</c:v>
                </c:pt>
                <c:pt idx="24">
                  <c:v>79.248000000000005</c:v>
                </c:pt>
                <c:pt idx="25">
                  <c:v>79.103999999999999</c:v>
                </c:pt>
                <c:pt idx="26">
                  <c:v>79.075000000000003</c:v>
                </c:pt>
                <c:pt idx="27">
                  <c:v>79.046999999999997</c:v>
                </c:pt>
                <c:pt idx="28">
                  <c:v>79.018000000000001</c:v>
                </c:pt>
                <c:pt idx="29">
                  <c:v>78.816999999999993</c:v>
                </c:pt>
                <c:pt idx="30">
                  <c:v>78.730999999999995</c:v>
                </c:pt>
                <c:pt idx="31">
                  <c:v>78.644000000000005</c:v>
                </c:pt>
                <c:pt idx="32">
                  <c:v>78.442999999999998</c:v>
                </c:pt>
                <c:pt idx="33">
                  <c:v>78.328000000000003</c:v>
                </c:pt>
                <c:pt idx="34">
                  <c:v>78.212999999999994</c:v>
                </c:pt>
                <c:pt idx="35">
                  <c:v>77.924999999999997</c:v>
                </c:pt>
                <c:pt idx="36">
                  <c:v>77.896000000000001</c:v>
                </c:pt>
                <c:pt idx="37">
                  <c:v>77.808999999999997</c:v>
                </c:pt>
                <c:pt idx="38">
                  <c:v>77.722999999999999</c:v>
                </c:pt>
                <c:pt idx="39">
                  <c:v>77.608000000000004</c:v>
                </c:pt>
                <c:pt idx="40">
                  <c:v>77.492000000000004</c:v>
                </c:pt>
                <c:pt idx="41">
                  <c:v>77.405000000000001</c:v>
                </c:pt>
                <c:pt idx="42">
                  <c:v>77.260999999999996</c:v>
                </c:pt>
                <c:pt idx="43">
                  <c:v>77.174000000000007</c:v>
                </c:pt>
                <c:pt idx="44">
                  <c:v>77.144999999999996</c:v>
                </c:pt>
                <c:pt idx="45">
                  <c:v>77.087999999999994</c:v>
                </c:pt>
                <c:pt idx="46">
                  <c:v>77.001000000000005</c:v>
                </c:pt>
                <c:pt idx="47">
                  <c:v>76.826999999999998</c:v>
                </c:pt>
                <c:pt idx="48">
                  <c:v>76.796999999999997</c:v>
                </c:pt>
              </c:numCache>
            </c:numRef>
          </c:yVal>
          <c:smooth val="0"/>
        </c:ser>
        <c:dLbls>
          <c:showLegendKey val="0"/>
          <c:showVal val="0"/>
          <c:showCatName val="0"/>
          <c:showSerName val="0"/>
          <c:showPercent val="0"/>
          <c:showBubbleSize val="0"/>
        </c:dLbls>
        <c:axId val="525831344"/>
        <c:axId val="525831736"/>
      </c:scatterChart>
      <c:valAx>
        <c:axId val="525831344"/>
        <c:scaling>
          <c:orientation val="minMax"/>
          <c:max val="12"/>
          <c:min val="0"/>
        </c:scaling>
        <c:delete val="0"/>
        <c:axPos val="b"/>
        <c:title>
          <c:tx>
            <c:rich>
              <a:bodyPr/>
              <a:lstStyle/>
              <a:p>
                <a:pPr>
                  <a:defRPr sz="1600"/>
                </a:pPr>
                <a:r>
                  <a:rPr lang="en-US" sz="1600" dirty="0" smtClean="0"/>
                  <a:t>Months</a:t>
                </a:r>
                <a:endParaRPr lang="en-US" sz="1600" dirty="0"/>
              </a:p>
            </c:rich>
          </c:tx>
          <c:layout/>
          <c:overlay val="0"/>
        </c:title>
        <c:numFmt formatCode="#,##0" sourceLinked="0"/>
        <c:majorTickMark val="out"/>
        <c:minorTickMark val="none"/>
        <c:tickLblPos val="nextTo"/>
        <c:txPr>
          <a:bodyPr rot="0"/>
          <a:lstStyle/>
          <a:p>
            <a:pPr>
              <a:defRPr sz="1400" b="1"/>
            </a:pPr>
            <a:endParaRPr lang="en-US"/>
          </a:p>
        </c:txPr>
        <c:crossAx val="525831736"/>
        <c:crosses val="autoZero"/>
        <c:crossBetween val="midCat"/>
        <c:majorUnit val="2"/>
      </c:valAx>
      <c:valAx>
        <c:axId val="52583173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manualLayout>
              <c:xMode val="edge"/>
              <c:yMode val="edge"/>
              <c:x val="5.6277057715778478E-3"/>
              <c:y val="0.35134709474540654"/>
            </c:manualLayout>
          </c:layout>
          <c:overlay val="0"/>
        </c:title>
        <c:numFmt formatCode="General" sourceLinked="1"/>
        <c:majorTickMark val="out"/>
        <c:minorTickMark val="none"/>
        <c:tickLblPos val="nextTo"/>
        <c:txPr>
          <a:bodyPr/>
          <a:lstStyle/>
          <a:p>
            <a:pPr>
              <a:defRPr sz="1500" b="1"/>
            </a:pPr>
            <a:endParaRPr lang="en-US"/>
          </a:p>
        </c:txPr>
        <c:crossAx val="525831344"/>
        <c:crosses val="autoZero"/>
        <c:crossBetween val="midCat"/>
        <c:majorUnit val="20"/>
      </c:valAx>
      <c:spPr>
        <a:solidFill>
          <a:schemeClr val="bg2"/>
        </a:solidFill>
        <a:ln>
          <a:solidFill>
            <a:schemeClr val="tx1"/>
          </a:solidFill>
        </a:ln>
      </c:spPr>
    </c:plotArea>
    <c:legend>
      <c:legendPos val="t"/>
      <c:layout>
        <c:manualLayout>
          <c:xMode val="edge"/>
          <c:yMode val="edge"/>
          <c:x val="7.9821034538824234E-2"/>
          <c:y val="4.5404305299075694E-2"/>
          <c:w val="0.8976681468197536"/>
          <c:h val="7.0457019829243683E-2"/>
        </c:manualLayout>
      </c:layout>
      <c:overlay val="0"/>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388244232628818E-2"/>
          <c:y val="9.7976154143522759E-2"/>
          <c:w val="0.89615140212736566"/>
          <c:h val="0.72407414189505381"/>
        </c:manualLayout>
      </c:layout>
      <c:scatterChart>
        <c:scatterStyle val="lineMarker"/>
        <c:varyColors val="0"/>
        <c:ser>
          <c:idx val="0"/>
          <c:order val="0"/>
          <c:tx>
            <c:strRef>
              <c:f>Sheet1!$B$1</c:f>
              <c:strCache>
                <c:ptCount val="1"/>
                <c:pt idx="0">
                  <c:v>Cardiomyopathy (N=44,736)</c:v>
                </c:pt>
              </c:strCache>
            </c:strRef>
          </c:tx>
          <c:spPr>
            <a:ln w="41275">
              <a:solidFill>
                <a:srgbClr val="FFFF00"/>
              </a:solidFill>
            </a:ln>
          </c:spPr>
          <c:marker>
            <c:symbol val="none"/>
          </c:marker>
          <c:xVal>
            <c:numRef>
              <c:f>Sheet1!$A$2:$A$74</c:f>
              <c:numCache>
                <c:formatCode>General</c:formatCode>
                <c:ptCount val="73"/>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2</c:v>
                </c:pt>
                <c:pt idx="50">
                  <c:v>3</c:v>
                </c:pt>
                <c:pt idx="51">
                  <c:v>4</c:v>
                </c:pt>
                <c:pt idx="52">
                  <c:v>5</c:v>
                </c:pt>
                <c:pt idx="53">
                  <c:v>6</c:v>
                </c:pt>
                <c:pt idx="54">
                  <c:v>7</c:v>
                </c:pt>
                <c:pt idx="55">
                  <c:v>8</c:v>
                </c:pt>
                <c:pt idx="56">
                  <c:v>9</c:v>
                </c:pt>
                <c:pt idx="57">
                  <c:v>10</c:v>
                </c:pt>
                <c:pt idx="58">
                  <c:v>11</c:v>
                </c:pt>
                <c:pt idx="59">
                  <c:v>12</c:v>
                </c:pt>
                <c:pt idx="60">
                  <c:v>13</c:v>
                </c:pt>
                <c:pt idx="61">
                  <c:v>14</c:v>
                </c:pt>
                <c:pt idx="62">
                  <c:v>15</c:v>
                </c:pt>
                <c:pt idx="63">
                  <c:v>16</c:v>
                </c:pt>
                <c:pt idx="64">
                  <c:v>17</c:v>
                </c:pt>
                <c:pt idx="65">
                  <c:v>18</c:v>
                </c:pt>
                <c:pt idx="66">
                  <c:v>19</c:v>
                </c:pt>
                <c:pt idx="67">
                  <c:v>20</c:v>
                </c:pt>
                <c:pt idx="68">
                  <c:v>21</c:v>
                </c:pt>
                <c:pt idx="69">
                  <c:v>22</c:v>
                </c:pt>
                <c:pt idx="70">
                  <c:v>23</c:v>
                </c:pt>
                <c:pt idx="71">
                  <c:v>24</c:v>
                </c:pt>
                <c:pt idx="72">
                  <c:v>25</c:v>
                </c:pt>
              </c:numCache>
            </c:numRef>
          </c:xVal>
          <c:yVal>
            <c:numRef>
              <c:f>Sheet1!$B$2:$B$74</c:f>
              <c:numCache>
                <c:formatCode>General</c:formatCode>
                <c:ptCount val="73"/>
                <c:pt idx="0">
                  <c:v>100</c:v>
                </c:pt>
                <c:pt idx="1">
                  <c:v>95.563000000000002</c:v>
                </c:pt>
                <c:pt idx="2">
                  <c:v>93.701999999999998</c:v>
                </c:pt>
                <c:pt idx="3">
                  <c:v>92.709000000000003</c:v>
                </c:pt>
                <c:pt idx="4">
                  <c:v>91.736999999999995</c:v>
                </c:pt>
                <c:pt idx="5">
                  <c:v>90.915999999999997</c:v>
                </c:pt>
                <c:pt idx="6">
                  <c:v>90.39</c:v>
                </c:pt>
                <c:pt idx="7">
                  <c:v>89.831999999999994</c:v>
                </c:pt>
                <c:pt idx="8">
                  <c:v>89.417000000000002</c:v>
                </c:pt>
                <c:pt idx="9">
                  <c:v>89.024000000000001</c:v>
                </c:pt>
                <c:pt idx="10">
                  <c:v>88.677999999999997</c:v>
                </c:pt>
                <c:pt idx="11">
                  <c:v>88.441000000000003</c:v>
                </c:pt>
                <c:pt idx="12">
                  <c:v>88.158000000000001</c:v>
                </c:pt>
                <c:pt idx="13">
                  <c:v>87.986999999999995</c:v>
                </c:pt>
                <c:pt idx="14">
                  <c:v>87.8</c:v>
                </c:pt>
                <c:pt idx="15">
                  <c:v>87.602000000000004</c:v>
                </c:pt>
                <c:pt idx="16">
                  <c:v>87.442999999999998</c:v>
                </c:pt>
                <c:pt idx="17">
                  <c:v>87.239000000000004</c:v>
                </c:pt>
                <c:pt idx="18">
                  <c:v>87.061999999999998</c:v>
                </c:pt>
                <c:pt idx="19">
                  <c:v>86.91</c:v>
                </c:pt>
                <c:pt idx="20">
                  <c:v>86.718999999999994</c:v>
                </c:pt>
                <c:pt idx="21">
                  <c:v>86.584000000000003</c:v>
                </c:pt>
                <c:pt idx="22">
                  <c:v>86.399000000000001</c:v>
                </c:pt>
                <c:pt idx="23">
                  <c:v>86.242000000000004</c:v>
                </c:pt>
                <c:pt idx="24">
                  <c:v>86.125</c:v>
                </c:pt>
                <c:pt idx="25">
                  <c:v>85.965999999999994</c:v>
                </c:pt>
                <c:pt idx="26">
                  <c:v>85.849000000000004</c:v>
                </c:pt>
                <c:pt idx="27">
                  <c:v>85.727000000000004</c:v>
                </c:pt>
                <c:pt idx="28">
                  <c:v>85.61</c:v>
                </c:pt>
                <c:pt idx="29">
                  <c:v>85.483999999999995</c:v>
                </c:pt>
                <c:pt idx="30">
                  <c:v>85.332999999999998</c:v>
                </c:pt>
                <c:pt idx="31">
                  <c:v>85.209000000000003</c:v>
                </c:pt>
                <c:pt idx="32">
                  <c:v>85.075999999999993</c:v>
                </c:pt>
                <c:pt idx="33">
                  <c:v>84.923000000000002</c:v>
                </c:pt>
                <c:pt idx="34">
                  <c:v>84.792000000000002</c:v>
                </c:pt>
                <c:pt idx="35">
                  <c:v>84.677000000000007</c:v>
                </c:pt>
                <c:pt idx="36">
                  <c:v>84.587999999999994</c:v>
                </c:pt>
                <c:pt idx="37">
                  <c:v>84.435000000000002</c:v>
                </c:pt>
                <c:pt idx="38">
                  <c:v>84.316999999999993</c:v>
                </c:pt>
                <c:pt idx="39">
                  <c:v>84.244</c:v>
                </c:pt>
                <c:pt idx="40">
                  <c:v>84.132999999999996</c:v>
                </c:pt>
                <c:pt idx="41">
                  <c:v>84.046000000000006</c:v>
                </c:pt>
                <c:pt idx="42">
                  <c:v>83.917000000000002</c:v>
                </c:pt>
                <c:pt idx="43">
                  <c:v>83.843000000000004</c:v>
                </c:pt>
                <c:pt idx="44">
                  <c:v>83.741</c:v>
                </c:pt>
                <c:pt idx="45">
                  <c:v>83.603999999999999</c:v>
                </c:pt>
                <c:pt idx="46">
                  <c:v>83.492999999999995</c:v>
                </c:pt>
                <c:pt idx="47">
                  <c:v>83.427999999999997</c:v>
                </c:pt>
                <c:pt idx="48">
                  <c:v>83.335999999999999</c:v>
                </c:pt>
                <c:pt idx="49">
                  <c:v>79.671000000000006</c:v>
                </c:pt>
                <c:pt idx="50">
                  <c:v>76.787999999999997</c:v>
                </c:pt>
                <c:pt idx="51">
                  <c:v>73.926000000000002</c:v>
                </c:pt>
                <c:pt idx="52">
                  <c:v>70.921000000000006</c:v>
                </c:pt>
                <c:pt idx="53">
                  <c:v>68.046999999999997</c:v>
                </c:pt>
                <c:pt idx="54">
                  <c:v>65.039000000000001</c:v>
                </c:pt>
                <c:pt idx="55">
                  <c:v>61.819000000000003</c:v>
                </c:pt>
                <c:pt idx="56">
                  <c:v>58.673000000000002</c:v>
                </c:pt>
                <c:pt idx="57">
                  <c:v>55.459000000000003</c:v>
                </c:pt>
                <c:pt idx="58">
                  <c:v>52.067</c:v>
                </c:pt>
                <c:pt idx="59">
                  <c:v>48.777999999999999</c:v>
                </c:pt>
                <c:pt idx="60">
                  <c:v>45.447000000000003</c:v>
                </c:pt>
                <c:pt idx="61">
                  <c:v>42.151000000000003</c:v>
                </c:pt>
                <c:pt idx="62">
                  <c:v>38.725999999999999</c:v>
                </c:pt>
                <c:pt idx="63">
                  <c:v>35.481000000000002</c:v>
                </c:pt>
                <c:pt idx="64">
                  <c:v>32.722999999999999</c:v>
                </c:pt>
                <c:pt idx="65">
                  <c:v>29.561</c:v>
                </c:pt>
                <c:pt idx="66">
                  <c:v>26.837</c:v>
                </c:pt>
                <c:pt idx="67">
                  <c:v>24.209</c:v>
                </c:pt>
                <c:pt idx="68">
                  <c:v>22.254999999999999</c:v>
                </c:pt>
                <c:pt idx="69">
                  <c:v>19.917000000000002</c:v>
                </c:pt>
                <c:pt idx="70">
                  <c:v>18.029</c:v>
                </c:pt>
                <c:pt idx="71">
                  <c:v>16.268999999999998</c:v>
                </c:pt>
                <c:pt idx="72">
                  <c:v>14.281000000000001</c:v>
                </c:pt>
              </c:numCache>
            </c:numRef>
          </c:yVal>
          <c:smooth val="0"/>
        </c:ser>
        <c:ser>
          <c:idx val="1"/>
          <c:order val="1"/>
          <c:tx>
            <c:strRef>
              <c:f>Sheet1!$C$1</c:f>
              <c:strCache>
                <c:ptCount val="1"/>
                <c:pt idx="0">
                  <c:v>CAD (N=40,272)</c:v>
                </c:pt>
              </c:strCache>
            </c:strRef>
          </c:tx>
          <c:spPr>
            <a:ln w="41275">
              <a:solidFill>
                <a:srgbClr val="FF0000"/>
              </a:solidFill>
              <a:prstDash val="solid"/>
            </a:ln>
          </c:spPr>
          <c:marker>
            <c:symbol val="none"/>
          </c:marker>
          <c:xVal>
            <c:numRef>
              <c:f>Sheet1!$A$2:$A$74</c:f>
              <c:numCache>
                <c:formatCode>General</c:formatCode>
                <c:ptCount val="73"/>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2</c:v>
                </c:pt>
                <c:pt idx="50">
                  <c:v>3</c:v>
                </c:pt>
                <c:pt idx="51">
                  <c:v>4</c:v>
                </c:pt>
                <c:pt idx="52">
                  <c:v>5</c:v>
                </c:pt>
                <c:pt idx="53">
                  <c:v>6</c:v>
                </c:pt>
                <c:pt idx="54">
                  <c:v>7</c:v>
                </c:pt>
                <c:pt idx="55">
                  <c:v>8</c:v>
                </c:pt>
                <c:pt idx="56">
                  <c:v>9</c:v>
                </c:pt>
                <c:pt idx="57">
                  <c:v>10</c:v>
                </c:pt>
                <c:pt idx="58">
                  <c:v>11</c:v>
                </c:pt>
                <c:pt idx="59">
                  <c:v>12</c:v>
                </c:pt>
                <c:pt idx="60">
                  <c:v>13</c:v>
                </c:pt>
                <c:pt idx="61">
                  <c:v>14</c:v>
                </c:pt>
                <c:pt idx="62">
                  <c:v>15</c:v>
                </c:pt>
                <c:pt idx="63">
                  <c:v>16</c:v>
                </c:pt>
                <c:pt idx="64">
                  <c:v>17</c:v>
                </c:pt>
                <c:pt idx="65">
                  <c:v>18</c:v>
                </c:pt>
                <c:pt idx="66">
                  <c:v>19</c:v>
                </c:pt>
                <c:pt idx="67">
                  <c:v>20</c:v>
                </c:pt>
                <c:pt idx="68">
                  <c:v>21</c:v>
                </c:pt>
                <c:pt idx="69">
                  <c:v>22</c:v>
                </c:pt>
                <c:pt idx="70">
                  <c:v>23</c:v>
                </c:pt>
                <c:pt idx="71">
                  <c:v>24</c:v>
                </c:pt>
                <c:pt idx="72">
                  <c:v>25</c:v>
                </c:pt>
              </c:numCache>
            </c:numRef>
          </c:xVal>
          <c:yVal>
            <c:numRef>
              <c:f>Sheet1!$C$2:$C$74</c:f>
              <c:numCache>
                <c:formatCode>General</c:formatCode>
                <c:ptCount val="73"/>
                <c:pt idx="0">
                  <c:v>100</c:v>
                </c:pt>
                <c:pt idx="1">
                  <c:v>94.179000000000002</c:v>
                </c:pt>
                <c:pt idx="2">
                  <c:v>92.301000000000002</c:v>
                </c:pt>
                <c:pt idx="3">
                  <c:v>91.12</c:v>
                </c:pt>
                <c:pt idx="4">
                  <c:v>90.091999999999999</c:v>
                </c:pt>
                <c:pt idx="5">
                  <c:v>89.207999999999998</c:v>
                </c:pt>
                <c:pt idx="6">
                  <c:v>88.655000000000001</c:v>
                </c:pt>
                <c:pt idx="7">
                  <c:v>88.143000000000001</c:v>
                </c:pt>
                <c:pt idx="8">
                  <c:v>87.677000000000007</c:v>
                </c:pt>
                <c:pt idx="9">
                  <c:v>87.177999999999997</c:v>
                </c:pt>
                <c:pt idx="10">
                  <c:v>86.81</c:v>
                </c:pt>
                <c:pt idx="11">
                  <c:v>86.585999999999999</c:v>
                </c:pt>
                <c:pt idx="12">
                  <c:v>86.284000000000006</c:v>
                </c:pt>
                <c:pt idx="13">
                  <c:v>86.052000000000007</c:v>
                </c:pt>
                <c:pt idx="14">
                  <c:v>85.796000000000006</c:v>
                </c:pt>
                <c:pt idx="15">
                  <c:v>85.57</c:v>
                </c:pt>
                <c:pt idx="16">
                  <c:v>85.36</c:v>
                </c:pt>
                <c:pt idx="17">
                  <c:v>85.173000000000002</c:v>
                </c:pt>
                <c:pt idx="18">
                  <c:v>85</c:v>
                </c:pt>
                <c:pt idx="19">
                  <c:v>84.82</c:v>
                </c:pt>
                <c:pt idx="20">
                  <c:v>84.655000000000001</c:v>
                </c:pt>
                <c:pt idx="21">
                  <c:v>84.484999999999999</c:v>
                </c:pt>
                <c:pt idx="22">
                  <c:v>84.361000000000004</c:v>
                </c:pt>
                <c:pt idx="23">
                  <c:v>84.210999999999999</c:v>
                </c:pt>
                <c:pt idx="24">
                  <c:v>84.033000000000001</c:v>
                </c:pt>
                <c:pt idx="25">
                  <c:v>83.87</c:v>
                </c:pt>
                <c:pt idx="26">
                  <c:v>83.698999999999998</c:v>
                </c:pt>
                <c:pt idx="27">
                  <c:v>83.552999999999997</c:v>
                </c:pt>
                <c:pt idx="28">
                  <c:v>83.375</c:v>
                </c:pt>
                <c:pt idx="29">
                  <c:v>83.248999999999995</c:v>
                </c:pt>
                <c:pt idx="30">
                  <c:v>83.100999999999999</c:v>
                </c:pt>
                <c:pt idx="31">
                  <c:v>82.968999999999994</c:v>
                </c:pt>
                <c:pt idx="32">
                  <c:v>82.85</c:v>
                </c:pt>
                <c:pt idx="33">
                  <c:v>82.706999999999994</c:v>
                </c:pt>
                <c:pt idx="34">
                  <c:v>82.59</c:v>
                </c:pt>
                <c:pt idx="35">
                  <c:v>82.491</c:v>
                </c:pt>
                <c:pt idx="36">
                  <c:v>82.376999999999995</c:v>
                </c:pt>
                <c:pt idx="37">
                  <c:v>82.268000000000001</c:v>
                </c:pt>
                <c:pt idx="38">
                  <c:v>82.180999999999997</c:v>
                </c:pt>
                <c:pt idx="39">
                  <c:v>82.084000000000003</c:v>
                </c:pt>
                <c:pt idx="40">
                  <c:v>81.947999999999993</c:v>
                </c:pt>
                <c:pt idx="41">
                  <c:v>81.900999999999996</c:v>
                </c:pt>
                <c:pt idx="42">
                  <c:v>81.804000000000002</c:v>
                </c:pt>
                <c:pt idx="43">
                  <c:v>81.691999999999993</c:v>
                </c:pt>
                <c:pt idx="44">
                  <c:v>81.614999999999995</c:v>
                </c:pt>
                <c:pt idx="45">
                  <c:v>81.518000000000001</c:v>
                </c:pt>
                <c:pt idx="46">
                  <c:v>81.433000000000007</c:v>
                </c:pt>
                <c:pt idx="47">
                  <c:v>81.355999999999995</c:v>
                </c:pt>
                <c:pt idx="48">
                  <c:v>81.222999999999999</c:v>
                </c:pt>
                <c:pt idx="49">
                  <c:v>77.506</c:v>
                </c:pt>
                <c:pt idx="50">
                  <c:v>74.331000000000003</c:v>
                </c:pt>
                <c:pt idx="51">
                  <c:v>71.188000000000002</c:v>
                </c:pt>
                <c:pt idx="52">
                  <c:v>67.933999999999997</c:v>
                </c:pt>
                <c:pt idx="53">
                  <c:v>64.052000000000007</c:v>
                </c:pt>
                <c:pt idx="54">
                  <c:v>60.091000000000001</c:v>
                </c:pt>
                <c:pt idx="55">
                  <c:v>55.991</c:v>
                </c:pt>
                <c:pt idx="56">
                  <c:v>51.805</c:v>
                </c:pt>
                <c:pt idx="57">
                  <c:v>47.59</c:v>
                </c:pt>
                <c:pt idx="58">
                  <c:v>43.476999999999997</c:v>
                </c:pt>
                <c:pt idx="59">
                  <c:v>39.395000000000003</c:v>
                </c:pt>
                <c:pt idx="60">
                  <c:v>35.603000000000002</c:v>
                </c:pt>
                <c:pt idx="61">
                  <c:v>31.978999999999999</c:v>
                </c:pt>
                <c:pt idx="62">
                  <c:v>28.305</c:v>
                </c:pt>
                <c:pt idx="63">
                  <c:v>24.827000000000002</c:v>
                </c:pt>
                <c:pt idx="64">
                  <c:v>21.593</c:v>
                </c:pt>
                <c:pt idx="65">
                  <c:v>19.042000000000002</c:v>
                </c:pt>
                <c:pt idx="66">
                  <c:v>16.443999999999999</c:v>
                </c:pt>
                <c:pt idx="67">
                  <c:v>14.071999999999999</c:v>
                </c:pt>
                <c:pt idx="68">
                  <c:v>12.21</c:v>
                </c:pt>
                <c:pt idx="69">
                  <c:v>10.387</c:v>
                </c:pt>
                <c:pt idx="70">
                  <c:v>8.625</c:v>
                </c:pt>
                <c:pt idx="71">
                  <c:v>7.4530000000000003</c:v>
                </c:pt>
                <c:pt idx="72">
                  <c:v>6.1920000000000002</c:v>
                </c:pt>
              </c:numCache>
            </c:numRef>
          </c:yVal>
          <c:smooth val="0"/>
        </c:ser>
        <c:ser>
          <c:idx val="2"/>
          <c:order val="2"/>
          <c:tx>
            <c:strRef>
              <c:f>Sheet1!$D$1</c:f>
              <c:strCache>
                <c:ptCount val="1"/>
                <c:pt idx="0">
                  <c:v>Congenital (N=1,983)</c:v>
                </c:pt>
              </c:strCache>
            </c:strRef>
          </c:tx>
          <c:spPr>
            <a:ln w="41275">
              <a:solidFill>
                <a:srgbClr val="0066FF"/>
              </a:solidFill>
            </a:ln>
          </c:spPr>
          <c:marker>
            <c:symbol val="none"/>
          </c:marker>
          <c:xVal>
            <c:numRef>
              <c:f>Sheet1!$A$2:$A$74</c:f>
              <c:numCache>
                <c:formatCode>General</c:formatCode>
                <c:ptCount val="73"/>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2</c:v>
                </c:pt>
                <c:pt idx="50">
                  <c:v>3</c:v>
                </c:pt>
                <c:pt idx="51">
                  <c:v>4</c:v>
                </c:pt>
                <c:pt idx="52">
                  <c:v>5</c:v>
                </c:pt>
                <c:pt idx="53">
                  <c:v>6</c:v>
                </c:pt>
                <c:pt idx="54">
                  <c:v>7</c:v>
                </c:pt>
                <c:pt idx="55">
                  <c:v>8</c:v>
                </c:pt>
                <c:pt idx="56">
                  <c:v>9</c:v>
                </c:pt>
                <c:pt idx="57">
                  <c:v>10</c:v>
                </c:pt>
                <c:pt idx="58">
                  <c:v>11</c:v>
                </c:pt>
                <c:pt idx="59">
                  <c:v>12</c:v>
                </c:pt>
                <c:pt idx="60">
                  <c:v>13</c:v>
                </c:pt>
                <c:pt idx="61">
                  <c:v>14</c:v>
                </c:pt>
                <c:pt idx="62">
                  <c:v>15</c:v>
                </c:pt>
                <c:pt idx="63">
                  <c:v>16</c:v>
                </c:pt>
                <c:pt idx="64">
                  <c:v>17</c:v>
                </c:pt>
                <c:pt idx="65">
                  <c:v>18</c:v>
                </c:pt>
                <c:pt idx="66">
                  <c:v>19</c:v>
                </c:pt>
                <c:pt idx="67">
                  <c:v>20</c:v>
                </c:pt>
                <c:pt idx="68">
                  <c:v>21</c:v>
                </c:pt>
                <c:pt idx="69">
                  <c:v>22</c:v>
                </c:pt>
                <c:pt idx="70">
                  <c:v>23</c:v>
                </c:pt>
                <c:pt idx="71">
                  <c:v>24</c:v>
                </c:pt>
                <c:pt idx="72">
                  <c:v>25</c:v>
                </c:pt>
              </c:numCache>
            </c:numRef>
          </c:xVal>
          <c:yVal>
            <c:numRef>
              <c:f>Sheet1!$D$2:$D$74</c:f>
              <c:numCache>
                <c:formatCode>General</c:formatCode>
                <c:ptCount val="73"/>
                <c:pt idx="0">
                  <c:v>100</c:v>
                </c:pt>
                <c:pt idx="1">
                  <c:v>90.233999999999995</c:v>
                </c:pt>
                <c:pt idx="2">
                  <c:v>86.590999999999994</c:v>
                </c:pt>
                <c:pt idx="3">
                  <c:v>85.1</c:v>
                </c:pt>
                <c:pt idx="4">
                  <c:v>83.747</c:v>
                </c:pt>
                <c:pt idx="5">
                  <c:v>82.584999999999994</c:v>
                </c:pt>
                <c:pt idx="6">
                  <c:v>82.147999999999996</c:v>
                </c:pt>
                <c:pt idx="7">
                  <c:v>81.661000000000001</c:v>
                </c:pt>
                <c:pt idx="8">
                  <c:v>81.465999999999994</c:v>
                </c:pt>
                <c:pt idx="9">
                  <c:v>81.221999999999994</c:v>
                </c:pt>
                <c:pt idx="10">
                  <c:v>80.929000000000002</c:v>
                </c:pt>
                <c:pt idx="11">
                  <c:v>80.685000000000002</c:v>
                </c:pt>
                <c:pt idx="12">
                  <c:v>80.44</c:v>
                </c:pt>
                <c:pt idx="13">
                  <c:v>80.391000000000005</c:v>
                </c:pt>
                <c:pt idx="14">
                  <c:v>80.244</c:v>
                </c:pt>
                <c:pt idx="15">
                  <c:v>79.95</c:v>
                </c:pt>
                <c:pt idx="16">
                  <c:v>79.655000000000001</c:v>
                </c:pt>
                <c:pt idx="17">
                  <c:v>79.557000000000002</c:v>
                </c:pt>
                <c:pt idx="18">
                  <c:v>79.457999999999998</c:v>
                </c:pt>
                <c:pt idx="19">
                  <c:v>79.409000000000006</c:v>
                </c:pt>
                <c:pt idx="20">
                  <c:v>79.311000000000007</c:v>
                </c:pt>
                <c:pt idx="21">
                  <c:v>79.260999999999996</c:v>
                </c:pt>
                <c:pt idx="22">
                  <c:v>79.212000000000003</c:v>
                </c:pt>
                <c:pt idx="23">
                  <c:v>79.162999999999997</c:v>
                </c:pt>
                <c:pt idx="24">
                  <c:v>79.015000000000001</c:v>
                </c:pt>
                <c:pt idx="25">
                  <c:v>78.965999999999994</c:v>
                </c:pt>
                <c:pt idx="26">
                  <c:v>78.917000000000002</c:v>
                </c:pt>
                <c:pt idx="27">
                  <c:v>78.817999999999998</c:v>
                </c:pt>
                <c:pt idx="28">
                  <c:v>78.769000000000005</c:v>
                </c:pt>
                <c:pt idx="29">
                  <c:v>78.67</c:v>
                </c:pt>
                <c:pt idx="30">
                  <c:v>78.472999999999999</c:v>
                </c:pt>
                <c:pt idx="31">
                  <c:v>78.423000000000002</c:v>
                </c:pt>
                <c:pt idx="32">
                  <c:v>78.225999999999999</c:v>
                </c:pt>
                <c:pt idx="33">
                  <c:v>78.225999999999999</c:v>
                </c:pt>
                <c:pt idx="34">
                  <c:v>78.225999999999999</c:v>
                </c:pt>
                <c:pt idx="35">
                  <c:v>78.177000000000007</c:v>
                </c:pt>
                <c:pt idx="36">
                  <c:v>78.126999999999995</c:v>
                </c:pt>
                <c:pt idx="37">
                  <c:v>78.078000000000003</c:v>
                </c:pt>
                <c:pt idx="38">
                  <c:v>77.978999999999999</c:v>
                </c:pt>
                <c:pt idx="39">
                  <c:v>77.930000000000007</c:v>
                </c:pt>
                <c:pt idx="40">
                  <c:v>77.930000000000007</c:v>
                </c:pt>
                <c:pt idx="41">
                  <c:v>77.831000000000003</c:v>
                </c:pt>
                <c:pt idx="42">
                  <c:v>77.831000000000003</c:v>
                </c:pt>
                <c:pt idx="43">
                  <c:v>77.831000000000003</c:v>
                </c:pt>
                <c:pt idx="44">
                  <c:v>77.730999999999995</c:v>
                </c:pt>
                <c:pt idx="45">
                  <c:v>77.632000000000005</c:v>
                </c:pt>
                <c:pt idx="46">
                  <c:v>77.531999999999996</c:v>
                </c:pt>
                <c:pt idx="47">
                  <c:v>77.432000000000002</c:v>
                </c:pt>
                <c:pt idx="48">
                  <c:v>77.281999999999996</c:v>
                </c:pt>
                <c:pt idx="49">
                  <c:v>74.655000000000001</c:v>
                </c:pt>
                <c:pt idx="50">
                  <c:v>72.421999999999997</c:v>
                </c:pt>
                <c:pt idx="51">
                  <c:v>69.524000000000001</c:v>
                </c:pt>
                <c:pt idx="52">
                  <c:v>67.988</c:v>
                </c:pt>
                <c:pt idx="53">
                  <c:v>66.221999999999994</c:v>
                </c:pt>
                <c:pt idx="54">
                  <c:v>64.102000000000004</c:v>
                </c:pt>
                <c:pt idx="55">
                  <c:v>62.753</c:v>
                </c:pt>
                <c:pt idx="56">
                  <c:v>60.606000000000002</c:v>
                </c:pt>
                <c:pt idx="57">
                  <c:v>58.869</c:v>
                </c:pt>
                <c:pt idx="58">
                  <c:v>56.582000000000001</c:v>
                </c:pt>
                <c:pt idx="59">
                  <c:v>55.003999999999998</c:v>
                </c:pt>
                <c:pt idx="60">
                  <c:v>53.378999999999998</c:v>
                </c:pt>
                <c:pt idx="61">
                  <c:v>51.259</c:v>
                </c:pt>
                <c:pt idx="62">
                  <c:v>49.570999999999998</c:v>
                </c:pt>
                <c:pt idx="63">
                  <c:v>45.692</c:v>
                </c:pt>
                <c:pt idx="64">
                  <c:v>43.927</c:v>
                </c:pt>
                <c:pt idx="65">
                  <c:v>42.186999999999998</c:v>
                </c:pt>
                <c:pt idx="66">
                  <c:v>40.116</c:v>
                </c:pt>
                <c:pt idx="67">
                  <c:v>38.972999999999999</c:v>
                </c:pt>
                <c:pt idx="68">
                  <c:v>37.137</c:v>
                </c:pt>
                <c:pt idx="69">
                  <c:v>34.238</c:v>
                </c:pt>
                <c:pt idx="70">
                  <c:v>33.286999999999999</c:v>
                </c:pt>
                <c:pt idx="71">
                  <c:v>32.097999999999999</c:v>
                </c:pt>
                <c:pt idx="72">
                  <c:v>29.041</c:v>
                </c:pt>
              </c:numCache>
            </c:numRef>
          </c:yVal>
          <c:smooth val="0"/>
        </c:ser>
        <c:ser>
          <c:idx val="3"/>
          <c:order val="3"/>
          <c:tx>
            <c:strRef>
              <c:f>Sheet1!$E$1</c:f>
              <c:strCache>
                <c:ptCount val="1"/>
                <c:pt idx="0">
                  <c:v>Retransplant (N=1,997)</c:v>
                </c:pt>
              </c:strCache>
            </c:strRef>
          </c:tx>
          <c:spPr>
            <a:ln w="41275">
              <a:solidFill>
                <a:srgbClr val="00FF00"/>
              </a:solidFill>
            </a:ln>
          </c:spPr>
          <c:marker>
            <c:symbol val="none"/>
          </c:marker>
          <c:xVal>
            <c:numRef>
              <c:f>Sheet1!$A$2:$A$74</c:f>
              <c:numCache>
                <c:formatCode>General</c:formatCode>
                <c:ptCount val="73"/>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2</c:v>
                </c:pt>
                <c:pt idx="50">
                  <c:v>3</c:v>
                </c:pt>
                <c:pt idx="51">
                  <c:v>4</c:v>
                </c:pt>
                <c:pt idx="52">
                  <c:v>5</c:v>
                </c:pt>
                <c:pt idx="53">
                  <c:v>6</c:v>
                </c:pt>
                <c:pt idx="54">
                  <c:v>7</c:v>
                </c:pt>
                <c:pt idx="55">
                  <c:v>8</c:v>
                </c:pt>
                <c:pt idx="56">
                  <c:v>9</c:v>
                </c:pt>
                <c:pt idx="57">
                  <c:v>10</c:v>
                </c:pt>
                <c:pt idx="58">
                  <c:v>11</c:v>
                </c:pt>
                <c:pt idx="59">
                  <c:v>12</c:v>
                </c:pt>
                <c:pt idx="60">
                  <c:v>13</c:v>
                </c:pt>
                <c:pt idx="61">
                  <c:v>14</c:v>
                </c:pt>
                <c:pt idx="62">
                  <c:v>15</c:v>
                </c:pt>
                <c:pt idx="63">
                  <c:v>16</c:v>
                </c:pt>
                <c:pt idx="64">
                  <c:v>17</c:v>
                </c:pt>
                <c:pt idx="65">
                  <c:v>18</c:v>
                </c:pt>
                <c:pt idx="66">
                  <c:v>19</c:v>
                </c:pt>
                <c:pt idx="67">
                  <c:v>20</c:v>
                </c:pt>
                <c:pt idx="68">
                  <c:v>21</c:v>
                </c:pt>
                <c:pt idx="69">
                  <c:v>22</c:v>
                </c:pt>
                <c:pt idx="70">
                  <c:v>23</c:v>
                </c:pt>
                <c:pt idx="71">
                  <c:v>24</c:v>
                </c:pt>
                <c:pt idx="72">
                  <c:v>25</c:v>
                </c:pt>
              </c:numCache>
            </c:numRef>
          </c:xVal>
          <c:yVal>
            <c:numRef>
              <c:f>Sheet1!$E$2:$E$74</c:f>
              <c:numCache>
                <c:formatCode>General</c:formatCode>
                <c:ptCount val="73"/>
                <c:pt idx="0">
                  <c:v>100</c:v>
                </c:pt>
                <c:pt idx="1">
                  <c:v>89.603999999999999</c:v>
                </c:pt>
                <c:pt idx="2">
                  <c:v>87.025999999999996</c:v>
                </c:pt>
                <c:pt idx="3">
                  <c:v>85.027000000000001</c:v>
                </c:pt>
                <c:pt idx="4">
                  <c:v>83.656999999999996</c:v>
                </c:pt>
                <c:pt idx="5">
                  <c:v>82.138000000000005</c:v>
                </c:pt>
                <c:pt idx="6">
                  <c:v>81.647999999999996</c:v>
                </c:pt>
                <c:pt idx="7">
                  <c:v>81.058999999999997</c:v>
                </c:pt>
                <c:pt idx="8">
                  <c:v>80.272999999999996</c:v>
                </c:pt>
                <c:pt idx="9">
                  <c:v>79.83</c:v>
                </c:pt>
                <c:pt idx="10">
                  <c:v>79.239000000000004</c:v>
                </c:pt>
                <c:pt idx="11">
                  <c:v>78.549000000000007</c:v>
                </c:pt>
                <c:pt idx="12">
                  <c:v>78.253</c:v>
                </c:pt>
                <c:pt idx="13">
                  <c:v>78.006</c:v>
                </c:pt>
                <c:pt idx="14">
                  <c:v>77.757999999999996</c:v>
                </c:pt>
                <c:pt idx="15">
                  <c:v>77.164000000000001</c:v>
                </c:pt>
                <c:pt idx="16">
                  <c:v>76.965999999999994</c:v>
                </c:pt>
                <c:pt idx="17">
                  <c:v>76.867000000000004</c:v>
                </c:pt>
                <c:pt idx="18">
                  <c:v>76.52</c:v>
                </c:pt>
                <c:pt idx="19">
                  <c:v>76.073999999999998</c:v>
                </c:pt>
                <c:pt idx="20">
                  <c:v>75.825999999999993</c:v>
                </c:pt>
                <c:pt idx="21">
                  <c:v>75.528000000000006</c:v>
                </c:pt>
                <c:pt idx="22">
                  <c:v>75.328999999999994</c:v>
                </c:pt>
                <c:pt idx="23">
                  <c:v>75.081000000000003</c:v>
                </c:pt>
                <c:pt idx="24">
                  <c:v>74.831999999999994</c:v>
                </c:pt>
                <c:pt idx="25">
                  <c:v>74.634</c:v>
                </c:pt>
                <c:pt idx="26">
                  <c:v>74.483999999999995</c:v>
                </c:pt>
                <c:pt idx="27">
                  <c:v>74.284999999999997</c:v>
                </c:pt>
                <c:pt idx="28">
                  <c:v>74.135999999999996</c:v>
                </c:pt>
                <c:pt idx="29">
                  <c:v>73.936999999999998</c:v>
                </c:pt>
                <c:pt idx="30">
                  <c:v>73.638999999999996</c:v>
                </c:pt>
                <c:pt idx="31">
                  <c:v>73.44</c:v>
                </c:pt>
                <c:pt idx="32">
                  <c:v>73.241</c:v>
                </c:pt>
                <c:pt idx="33">
                  <c:v>73.040999999999997</c:v>
                </c:pt>
                <c:pt idx="34">
                  <c:v>72.792000000000002</c:v>
                </c:pt>
                <c:pt idx="35">
                  <c:v>72.492999999999995</c:v>
                </c:pt>
                <c:pt idx="36">
                  <c:v>72.343000000000004</c:v>
                </c:pt>
                <c:pt idx="37">
                  <c:v>72.043000000000006</c:v>
                </c:pt>
                <c:pt idx="38">
                  <c:v>71.843000000000004</c:v>
                </c:pt>
                <c:pt idx="39">
                  <c:v>71.744</c:v>
                </c:pt>
                <c:pt idx="40">
                  <c:v>71.644000000000005</c:v>
                </c:pt>
                <c:pt idx="41">
                  <c:v>71.494</c:v>
                </c:pt>
                <c:pt idx="42">
                  <c:v>71.394000000000005</c:v>
                </c:pt>
                <c:pt idx="43">
                  <c:v>71.394000000000005</c:v>
                </c:pt>
                <c:pt idx="44">
                  <c:v>71.242999999999995</c:v>
                </c:pt>
                <c:pt idx="45">
                  <c:v>71.043000000000006</c:v>
                </c:pt>
                <c:pt idx="46">
                  <c:v>70.941999999999993</c:v>
                </c:pt>
                <c:pt idx="47">
                  <c:v>70.891999999999996</c:v>
                </c:pt>
                <c:pt idx="48">
                  <c:v>70.790999999999997</c:v>
                </c:pt>
                <c:pt idx="49">
                  <c:v>66.575999999999993</c:v>
                </c:pt>
                <c:pt idx="50">
                  <c:v>62.686999999999998</c:v>
                </c:pt>
                <c:pt idx="51">
                  <c:v>59.283000000000001</c:v>
                </c:pt>
                <c:pt idx="52">
                  <c:v>55.097999999999999</c:v>
                </c:pt>
                <c:pt idx="53">
                  <c:v>52.31</c:v>
                </c:pt>
                <c:pt idx="54">
                  <c:v>48.453000000000003</c:v>
                </c:pt>
                <c:pt idx="55">
                  <c:v>45.192999999999998</c:v>
                </c:pt>
                <c:pt idx="56">
                  <c:v>41.737000000000002</c:v>
                </c:pt>
                <c:pt idx="57">
                  <c:v>38.518999999999998</c:v>
                </c:pt>
                <c:pt idx="58">
                  <c:v>35.536999999999999</c:v>
                </c:pt>
                <c:pt idx="59">
                  <c:v>32.798000000000002</c:v>
                </c:pt>
                <c:pt idx="60">
                  <c:v>30.03</c:v>
                </c:pt>
                <c:pt idx="61">
                  <c:v>27.701000000000001</c:v>
                </c:pt>
                <c:pt idx="62">
                  <c:v>24.887</c:v>
                </c:pt>
                <c:pt idx="63">
                  <c:v>22.189</c:v>
                </c:pt>
                <c:pt idx="64">
                  <c:v>19.791</c:v>
                </c:pt>
                <c:pt idx="65">
                  <c:v>18.228999999999999</c:v>
                </c:pt>
                <c:pt idx="66">
                  <c:v>17.149999999999999</c:v>
                </c:pt>
                <c:pt idx="67">
                  <c:v>14.952</c:v>
                </c:pt>
                <c:pt idx="68">
                  <c:v>12.484999999999999</c:v>
                </c:pt>
                <c:pt idx="69">
                  <c:v>11.321</c:v>
                </c:pt>
              </c:numCache>
            </c:numRef>
          </c:yVal>
          <c:smooth val="0"/>
        </c:ser>
        <c:ser>
          <c:idx val="4"/>
          <c:order val="4"/>
          <c:tx>
            <c:strRef>
              <c:f>Sheet1!$F$1</c:f>
              <c:strCache>
                <c:ptCount val="1"/>
                <c:pt idx="0">
                  <c:v>Valvular (N=3,469)</c:v>
                </c:pt>
              </c:strCache>
            </c:strRef>
          </c:tx>
          <c:spPr>
            <a:ln w="41275">
              <a:solidFill>
                <a:srgbClr val="FF00FF"/>
              </a:solidFill>
            </a:ln>
          </c:spPr>
          <c:marker>
            <c:symbol val="none"/>
          </c:marker>
          <c:xVal>
            <c:numRef>
              <c:f>Sheet1!$A$2:$A$74</c:f>
              <c:numCache>
                <c:formatCode>General</c:formatCode>
                <c:ptCount val="73"/>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2</c:v>
                </c:pt>
                <c:pt idx="50">
                  <c:v>3</c:v>
                </c:pt>
                <c:pt idx="51">
                  <c:v>4</c:v>
                </c:pt>
                <c:pt idx="52">
                  <c:v>5</c:v>
                </c:pt>
                <c:pt idx="53">
                  <c:v>6</c:v>
                </c:pt>
                <c:pt idx="54">
                  <c:v>7</c:v>
                </c:pt>
                <c:pt idx="55">
                  <c:v>8</c:v>
                </c:pt>
                <c:pt idx="56">
                  <c:v>9</c:v>
                </c:pt>
                <c:pt idx="57">
                  <c:v>10</c:v>
                </c:pt>
                <c:pt idx="58">
                  <c:v>11</c:v>
                </c:pt>
                <c:pt idx="59">
                  <c:v>12</c:v>
                </c:pt>
                <c:pt idx="60">
                  <c:v>13</c:v>
                </c:pt>
                <c:pt idx="61">
                  <c:v>14</c:v>
                </c:pt>
                <c:pt idx="62">
                  <c:v>15</c:v>
                </c:pt>
                <c:pt idx="63">
                  <c:v>16</c:v>
                </c:pt>
                <c:pt idx="64">
                  <c:v>17</c:v>
                </c:pt>
                <c:pt idx="65">
                  <c:v>18</c:v>
                </c:pt>
                <c:pt idx="66">
                  <c:v>19</c:v>
                </c:pt>
                <c:pt idx="67">
                  <c:v>20</c:v>
                </c:pt>
                <c:pt idx="68">
                  <c:v>21</c:v>
                </c:pt>
                <c:pt idx="69">
                  <c:v>22</c:v>
                </c:pt>
                <c:pt idx="70">
                  <c:v>23</c:v>
                </c:pt>
                <c:pt idx="71">
                  <c:v>24</c:v>
                </c:pt>
                <c:pt idx="72">
                  <c:v>25</c:v>
                </c:pt>
              </c:numCache>
            </c:numRef>
          </c:xVal>
          <c:yVal>
            <c:numRef>
              <c:f>Sheet1!$F$2:$F$74</c:f>
              <c:numCache>
                <c:formatCode>General</c:formatCode>
                <c:ptCount val="73"/>
                <c:pt idx="0">
                  <c:v>100</c:v>
                </c:pt>
                <c:pt idx="1">
                  <c:v>92.073999999999998</c:v>
                </c:pt>
                <c:pt idx="2">
                  <c:v>89.233999999999995</c:v>
                </c:pt>
                <c:pt idx="3">
                  <c:v>87.512</c:v>
                </c:pt>
                <c:pt idx="4">
                  <c:v>85.953999999999994</c:v>
                </c:pt>
                <c:pt idx="5">
                  <c:v>84.82</c:v>
                </c:pt>
                <c:pt idx="6">
                  <c:v>84.278999999999996</c:v>
                </c:pt>
                <c:pt idx="7">
                  <c:v>83.594999999999999</c:v>
                </c:pt>
                <c:pt idx="8">
                  <c:v>83.111000000000004</c:v>
                </c:pt>
                <c:pt idx="9">
                  <c:v>82.682000000000002</c:v>
                </c:pt>
                <c:pt idx="10">
                  <c:v>82.197000000000003</c:v>
                </c:pt>
                <c:pt idx="11">
                  <c:v>81.911000000000001</c:v>
                </c:pt>
                <c:pt idx="12">
                  <c:v>81.540000000000006</c:v>
                </c:pt>
                <c:pt idx="13">
                  <c:v>81.138999999999996</c:v>
                </c:pt>
                <c:pt idx="14">
                  <c:v>80.91</c:v>
                </c:pt>
                <c:pt idx="15">
                  <c:v>80.739000000000004</c:v>
                </c:pt>
                <c:pt idx="16">
                  <c:v>80.509</c:v>
                </c:pt>
                <c:pt idx="17">
                  <c:v>80.337000000000003</c:v>
                </c:pt>
                <c:pt idx="18">
                  <c:v>80.165999999999997</c:v>
                </c:pt>
                <c:pt idx="19">
                  <c:v>80.051000000000002</c:v>
                </c:pt>
                <c:pt idx="20">
                  <c:v>79.763999999999996</c:v>
                </c:pt>
                <c:pt idx="21">
                  <c:v>79.649000000000001</c:v>
                </c:pt>
                <c:pt idx="22">
                  <c:v>79.42</c:v>
                </c:pt>
                <c:pt idx="23">
                  <c:v>79.275999999999996</c:v>
                </c:pt>
                <c:pt idx="24">
                  <c:v>79.248000000000005</c:v>
                </c:pt>
                <c:pt idx="25">
                  <c:v>79.103999999999999</c:v>
                </c:pt>
                <c:pt idx="26">
                  <c:v>79.075000000000003</c:v>
                </c:pt>
                <c:pt idx="27">
                  <c:v>79.046999999999997</c:v>
                </c:pt>
                <c:pt idx="28">
                  <c:v>79.018000000000001</c:v>
                </c:pt>
                <c:pt idx="29">
                  <c:v>78.816999999999993</c:v>
                </c:pt>
                <c:pt idx="30">
                  <c:v>78.730999999999995</c:v>
                </c:pt>
                <c:pt idx="31">
                  <c:v>78.644000000000005</c:v>
                </c:pt>
                <c:pt idx="32">
                  <c:v>78.442999999999998</c:v>
                </c:pt>
                <c:pt idx="33">
                  <c:v>78.328000000000003</c:v>
                </c:pt>
                <c:pt idx="34">
                  <c:v>78.212999999999994</c:v>
                </c:pt>
                <c:pt idx="35">
                  <c:v>77.924999999999997</c:v>
                </c:pt>
                <c:pt idx="36">
                  <c:v>77.896000000000001</c:v>
                </c:pt>
                <c:pt idx="37">
                  <c:v>77.808999999999997</c:v>
                </c:pt>
                <c:pt idx="38">
                  <c:v>77.722999999999999</c:v>
                </c:pt>
                <c:pt idx="39">
                  <c:v>77.608000000000004</c:v>
                </c:pt>
                <c:pt idx="40">
                  <c:v>77.492000000000004</c:v>
                </c:pt>
                <c:pt idx="41">
                  <c:v>77.405000000000001</c:v>
                </c:pt>
                <c:pt idx="42">
                  <c:v>77.260999999999996</c:v>
                </c:pt>
                <c:pt idx="43">
                  <c:v>77.174000000000007</c:v>
                </c:pt>
                <c:pt idx="44">
                  <c:v>77.144999999999996</c:v>
                </c:pt>
                <c:pt idx="45">
                  <c:v>77.087999999999994</c:v>
                </c:pt>
                <c:pt idx="46">
                  <c:v>77.001000000000005</c:v>
                </c:pt>
                <c:pt idx="47">
                  <c:v>76.826999999999998</c:v>
                </c:pt>
                <c:pt idx="48">
                  <c:v>76.796999999999997</c:v>
                </c:pt>
                <c:pt idx="49">
                  <c:v>73.897000000000006</c:v>
                </c:pt>
                <c:pt idx="50">
                  <c:v>70.929000000000002</c:v>
                </c:pt>
                <c:pt idx="51">
                  <c:v>68.212000000000003</c:v>
                </c:pt>
                <c:pt idx="52">
                  <c:v>66.135999999999996</c:v>
                </c:pt>
                <c:pt idx="53">
                  <c:v>64.126999999999995</c:v>
                </c:pt>
                <c:pt idx="54">
                  <c:v>61.097999999999999</c:v>
                </c:pt>
                <c:pt idx="55">
                  <c:v>58.079000000000001</c:v>
                </c:pt>
                <c:pt idx="56">
                  <c:v>55.073999999999998</c:v>
                </c:pt>
                <c:pt idx="57">
                  <c:v>52.676000000000002</c:v>
                </c:pt>
                <c:pt idx="58">
                  <c:v>49.466000000000001</c:v>
                </c:pt>
                <c:pt idx="59">
                  <c:v>46.183</c:v>
                </c:pt>
                <c:pt idx="60">
                  <c:v>43.293999999999997</c:v>
                </c:pt>
                <c:pt idx="61">
                  <c:v>39.658000000000001</c:v>
                </c:pt>
                <c:pt idx="62">
                  <c:v>36.003999999999998</c:v>
                </c:pt>
                <c:pt idx="63">
                  <c:v>33.049999999999997</c:v>
                </c:pt>
                <c:pt idx="64">
                  <c:v>29.876000000000001</c:v>
                </c:pt>
                <c:pt idx="65">
                  <c:v>26.507999999999999</c:v>
                </c:pt>
                <c:pt idx="66">
                  <c:v>23.67</c:v>
                </c:pt>
                <c:pt idx="67">
                  <c:v>20.791</c:v>
                </c:pt>
                <c:pt idx="68">
                  <c:v>18.831</c:v>
                </c:pt>
                <c:pt idx="69">
                  <c:v>16.151</c:v>
                </c:pt>
                <c:pt idx="70">
                  <c:v>13.977</c:v>
                </c:pt>
                <c:pt idx="71">
                  <c:v>12.109</c:v>
                </c:pt>
                <c:pt idx="72">
                  <c:v>11.121</c:v>
                </c:pt>
              </c:numCache>
            </c:numRef>
          </c:yVal>
          <c:smooth val="0"/>
        </c:ser>
        <c:dLbls>
          <c:showLegendKey val="0"/>
          <c:showVal val="0"/>
          <c:showCatName val="0"/>
          <c:showSerName val="0"/>
          <c:showPercent val="0"/>
          <c:showBubbleSize val="0"/>
        </c:dLbls>
        <c:axId val="525832520"/>
        <c:axId val="525832912"/>
      </c:scatterChart>
      <c:valAx>
        <c:axId val="525832520"/>
        <c:scaling>
          <c:orientation val="minMax"/>
          <c:max val="25"/>
          <c:min val="0"/>
        </c:scaling>
        <c:delete val="0"/>
        <c:axPos val="b"/>
        <c:title>
          <c:tx>
            <c:rich>
              <a:bodyPr/>
              <a:lstStyle/>
              <a:p>
                <a:pPr>
                  <a:defRPr sz="1700"/>
                </a:pPr>
                <a:r>
                  <a:rPr lang="en-US" sz="1700" dirty="0" smtClean="0"/>
                  <a:t>Years</a:t>
                </a:r>
                <a:endParaRPr lang="en-US" sz="1700" dirty="0"/>
              </a:p>
            </c:rich>
          </c:tx>
          <c:layout>
            <c:manualLayout>
              <c:xMode val="edge"/>
              <c:yMode val="edge"/>
              <c:x val="0.37693975353719761"/>
              <c:y val="0.88817290280575389"/>
            </c:manualLayout>
          </c:layout>
          <c:overlay val="0"/>
        </c:title>
        <c:numFmt formatCode="#,##0" sourceLinked="0"/>
        <c:majorTickMark val="out"/>
        <c:minorTickMark val="none"/>
        <c:tickLblPos val="nextTo"/>
        <c:txPr>
          <a:bodyPr rot="0"/>
          <a:lstStyle/>
          <a:p>
            <a:pPr>
              <a:defRPr sz="1400" b="1"/>
            </a:pPr>
            <a:endParaRPr lang="en-US"/>
          </a:p>
        </c:txPr>
        <c:crossAx val="525832912"/>
        <c:crosses val="autoZero"/>
        <c:crossBetween val="midCat"/>
        <c:majorUnit val="5"/>
      </c:valAx>
      <c:valAx>
        <c:axId val="525832912"/>
        <c:scaling>
          <c:orientation val="minMax"/>
          <c:max val="100"/>
          <c:min val="0"/>
        </c:scaling>
        <c:delete val="1"/>
        <c:axPos val="l"/>
        <c:majorGridlines>
          <c:spPr>
            <a:ln>
              <a:prstDash val="sysDash"/>
            </a:ln>
          </c:spPr>
        </c:majorGridlines>
        <c:numFmt formatCode="General" sourceLinked="1"/>
        <c:majorTickMark val="out"/>
        <c:minorTickMark val="none"/>
        <c:tickLblPos val="nextTo"/>
        <c:crossAx val="525832520"/>
        <c:crosses val="autoZero"/>
        <c:crossBetween val="midCat"/>
        <c:majorUnit val="20"/>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388244232628818E-2"/>
          <c:y val="5.1866468653254762E-2"/>
          <c:w val="0.89615140212736566"/>
          <c:h val="0.73428666766909234"/>
        </c:manualLayout>
      </c:layout>
      <c:scatterChart>
        <c:scatterStyle val="lineMarker"/>
        <c:varyColors val="0"/>
        <c:ser>
          <c:idx val="0"/>
          <c:order val="0"/>
          <c:tx>
            <c:strRef>
              <c:f>Sheet1!$B$1</c:f>
              <c:strCache>
                <c:ptCount val="1"/>
                <c:pt idx="0">
                  <c:v>Cardiomyopathy (N=35,242)</c:v>
                </c:pt>
              </c:strCache>
            </c:strRef>
          </c:tx>
          <c:spPr>
            <a:ln w="41275">
              <a:solidFill>
                <a:srgbClr val="FFFF0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Sheet1!$B$2:$B$38</c:f>
              <c:numCache>
                <c:formatCode>General</c:formatCode>
                <c:ptCount val="37"/>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95.602000000000004</c:v>
                </c:pt>
                <c:pt idx="14">
                  <c:v>92.143000000000001</c:v>
                </c:pt>
                <c:pt idx="15">
                  <c:v>88.707999999999998</c:v>
                </c:pt>
                <c:pt idx="16">
                  <c:v>85.102000000000004</c:v>
                </c:pt>
                <c:pt idx="17">
                  <c:v>81.653000000000006</c:v>
                </c:pt>
                <c:pt idx="18">
                  <c:v>78.045000000000002</c:v>
                </c:pt>
                <c:pt idx="19">
                  <c:v>74.180999999999997</c:v>
                </c:pt>
                <c:pt idx="20">
                  <c:v>70.405000000000001</c:v>
                </c:pt>
                <c:pt idx="21">
                  <c:v>66.549000000000007</c:v>
                </c:pt>
                <c:pt idx="22">
                  <c:v>62.478999999999999</c:v>
                </c:pt>
                <c:pt idx="23">
                  <c:v>58.531999999999996</c:v>
                </c:pt>
                <c:pt idx="24">
                  <c:v>54.534999999999997</c:v>
                </c:pt>
                <c:pt idx="25">
                  <c:v>50.579000000000001</c:v>
                </c:pt>
                <c:pt idx="26">
                  <c:v>46.47</c:v>
                </c:pt>
                <c:pt idx="27">
                  <c:v>42.576000000000001</c:v>
                </c:pt>
                <c:pt idx="28">
                  <c:v>39.267000000000003</c:v>
                </c:pt>
                <c:pt idx="29">
                  <c:v>35.472000000000001</c:v>
                </c:pt>
                <c:pt idx="30">
                  <c:v>32.204000000000001</c:v>
                </c:pt>
                <c:pt idx="31">
                  <c:v>29.05</c:v>
                </c:pt>
                <c:pt idx="32">
                  <c:v>26.704999999999998</c:v>
                </c:pt>
                <c:pt idx="33">
                  <c:v>23.9</c:v>
                </c:pt>
                <c:pt idx="34">
                  <c:v>21.634</c:v>
                </c:pt>
                <c:pt idx="35">
                  <c:v>19.521999999999998</c:v>
                </c:pt>
                <c:pt idx="36">
                  <c:v>17.137</c:v>
                </c:pt>
              </c:numCache>
            </c:numRef>
          </c:yVal>
          <c:smooth val="0"/>
        </c:ser>
        <c:ser>
          <c:idx val="1"/>
          <c:order val="1"/>
          <c:tx>
            <c:strRef>
              <c:f>Sheet1!$C$1</c:f>
              <c:strCache>
                <c:ptCount val="1"/>
                <c:pt idx="0">
                  <c:v>CAD (N=31,349)</c:v>
                </c:pt>
              </c:strCache>
            </c:strRef>
          </c:tx>
          <c:spPr>
            <a:ln w="41275">
              <a:solidFill>
                <a:srgbClr val="FF0000"/>
              </a:solidFill>
              <a:prstDash val="solid"/>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Sheet1!$C$2:$C$38</c:f>
              <c:numCache>
                <c:formatCode>General</c:formatCode>
                <c:ptCount val="37"/>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95.424000000000007</c:v>
                </c:pt>
                <c:pt idx="14">
                  <c:v>91.515000000000001</c:v>
                </c:pt>
                <c:pt idx="15">
                  <c:v>87.644999999999996</c:v>
                </c:pt>
                <c:pt idx="16">
                  <c:v>83.638999999999996</c:v>
                </c:pt>
                <c:pt idx="17">
                  <c:v>78.86</c:v>
                </c:pt>
                <c:pt idx="18">
                  <c:v>73.983000000000004</c:v>
                </c:pt>
                <c:pt idx="19">
                  <c:v>68.933999999999997</c:v>
                </c:pt>
                <c:pt idx="20">
                  <c:v>63.780999999999999</c:v>
                </c:pt>
                <c:pt idx="21">
                  <c:v>58.591999999999999</c:v>
                </c:pt>
                <c:pt idx="22">
                  <c:v>53.527999999999999</c:v>
                </c:pt>
                <c:pt idx="23">
                  <c:v>48.502000000000002</c:v>
                </c:pt>
                <c:pt idx="24">
                  <c:v>43.834000000000003</c:v>
                </c:pt>
                <c:pt idx="25">
                  <c:v>39.371000000000002</c:v>
                </c:pt>
                <c:pt idx="26">
                  <c:v>34.847999999999999</c:v>
                </c:pt>
                <c:pt idx="27">
                  <c:v>30.565999999999999</c:v>
                </c:pt>
                <c:pt idx="28">
                  <c:v>26.585000000000001</c:v>
                </c:pt>
                <c:pt idx="29">
                  <c:v>23.443999999999999</c:v>
                </c:pt>
                <c:pt idx="30">
                  <c:v>20.245999999999999</c:v>
                </c:pt>
                <c:pt idx="31">
                  <c:v>17.324999999999999</c:v>
                </c:pt>
                <c:pt idx="32">
                  <c:v>15.032</c:v>
                </c:pt>
                <c:pt idx="33">
                  <c:v>12.788</c:v>
                </c:pt>
                <c:pt idx="34">
                  <c:v>10.619</c:v>
                </c:pt>
                <c:pt idx="35">
                  <c:v>9.1750000000000007</c:v>
                </c:pt>
                <c:pt idx="36">
                  <c:v>7.6239999999999997</c:v>
                </c:pt>
              </c:numCache>
            </c:numRef>
          </c:yVal>
          <c:smooth val="0"/>
        </c:ser>
        <c:ser>
          <c:idx val="2"/>
          <c:order val="2"/>
          <c:tx>
            <c:strRef>
              <c:f>Sheet1!$D$1</c:f>
              <c:strCache>
                <c:ptCount val="1"/>
                <c:pt idx="0">
                  <c:v>Congenital (N=1,438)</c:v>
                </c:pt>
              </c:strCache>
            </c:strRef>
          </c:tx>
          <c:spPr>
            <a:ln w="41275">
              <a:solidFill>
                <a:srgbClr val="0066FF"/>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Sheet1!$D$2:$D$38</c:f>
              <c:numCache>
                <c:formatCode>General</c:formatCode>
                <c:ptCount val="37"/>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96.6</c:v>
                </c:pt>
                <c:pt idx="14">
                  <c:v>93.712000000000003</c:v>
                </c:pt>
                <c:pt idx="15">
                  <c:v>89.960999999999999</c:v>
                </c:pt>
                <c:pt idx="16">
                  <c:v>87.974000000000004</c:v>
                </c:pt>
                <c:pt idx="17">
                  <c:v>85.688999999999993</c:v>
                </c:pt>
                <c:pt idx="18">
                  <c:v>82.944999999999993</c:v>
                </c:pt>
                <c:pt idx="19">
                  <c:v>81.2</c:v>
                </c:pt>
                <c:pt idx="20">
                  <c:v>78.421999999999997</c:v>
                </c:pt>
                <c:pt idx="21">
                  <c:v>76.174000000000007</c:v>
                </c:pt>
                <c:pt idx="22">
                  <c:v>73.215999999999994</c:v>
                </c:pt>
                <c:pt idx="23">
                  <c:v>71.174000000000007</c:v>
                </c:pt>
                <c:pt idx="24">
                  <c:v>69.069999999999993</c:v>
                </c:pt>
                <c:pt idx="25">
                  <c:v>66.326999999999998</c:v>
                </c:pt>
                <c:pt idx="26">
                  <c:v>64.143000000000001</c:v>
                </c:pt>
                <c:pt idx="27">
                  <c:v>59.124000000000002</c:v>
                </c:pt>
                <c:pt idx="28">
                  <c:v>56.841000000000001</c:v>
                </c:pt>
                <c:pt idx="29">
                  <c:v>54.588999999999999</c:v>
                </c:pt>
                <c:pt idx="30">
                  <c:v>51.908999999999999</c:v>
                </c:pt>
                <c:pt idx="31">
                  <c:v>50.429000000000002</c:v>
                </c:pt>
                <c:pt idx="32">
                  <c:v>48.054000000000002</c:v>
                </c:pt>
                <c:pt idx="33">
                  <c:v>44.302999999999997</c:v>
                </c:pt>
                <c:pt idx="34">
                  <c:v>43.072000000000003</c:v>
                </c:pt>
                <c:pt idx="35">
                  <c:v>41.533999999999999</c:v>
                </c:pt>
                <c:pt idx="36">
                  <c:v>37.578000000000003</c:v>
                </c:pt>
              </c:numCache>
            </c:numRef>
          </c:yVal>
          <c:smooth val="0"/>
        </c:ser>
        <c:ser>
          <c:idx val="3"/>
          <c:order val="3"/>
          <c:tx>
            <c:strRef>
              <c:f>Sheet1!$E$1</c:f>
              <c:strCache>
                <c:ptCount val="1"/>
                <c:pt idx="0">
                  <c:v>Retransplant (N=1,332)</c:v>
                </c:pt>
              </c:strCache>
            </c:strRef>
          </c:tx>
          <c:spPr>
            <a:ln w="41275">
              <a:solidFill>
                <a:srgbClr val="00FF0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Sheet1!$E$2:$E$38</c:f>
              <c:numCache>
                <c:formatCode>General</c:formatCode>
                <c:ptCount val="37"/>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94.046000000000006</c:v>
                </c:pt>
                <c:pt idx="14">
                  <c:v>88.552000000000007</c:v>
                </c:pt>
                <c:pt idx="15">
                  <c:v>83.742999999999995</c:v>
                </c:pt>
                <c:pt idx="16">
                  <c:v>77.831999999999994</c:v>
                </c:pt>
                <c:pt idx="17">
                  <c:v>73.894000000000005</c:v>
                </c:pt>
                <c:pt idx="18">
                  <c:v>68.445999999999998</c:v>
                </c:pt>
                <c:pt idx="19">
                  <c:v>63.84</c:v>
                </c:pt>
                <c:pt idx="20">
                  <c:v>58.957999999999998</c:v>
                </c:pt>
                <c:pt idx="21">
                  <c:v>54.411999999999999</c:v>
                </c:pt>
                <c:pt idx="22">
                  <c:v>50.2</c:v>
                </c:pt>
                <c:pt idx="23">
                  <c:v>46.331000000000003</c:v>
                </c:pt>
                <c:pt idx="24">
                  <c:v>42.420999999999999</c:v>
                </c:pt>
                <c:pt idx="25">
                  <c:v>39.131</c:v>
                </c:pt>
                <c:pt idx="26">
                  <c:v>35.155999999999999</c:v>
                </c:pt>
                <c:pt idx="27">
                  <c:v>31.344999999999999</c:v>
                </c:pt>
                <c:pt idx="28">
                  <c:v>27.957000000000001</c:v>
                </c:pt>
                <c:pt idx="29">
                  <c:v>25.751000000000001</c:v>
                </c:pt>
                <c:pt idx="30">
                  <c:v>24.225999999999999</c:v>
                </c:pt>
                <c:pt idx="31">
                  <c:v>21.122</c:v>
                </c:pt>
                <c:pt idx="32">
                  <c:v>17.635999999999999</c:v>
                </c:pt>
                <c:pt idx="33">
                  <c:v>15.993</c:v>
                </c:pt>
              </c:numCache>
            </c:numRef>
          </c:yVal>
          <c:smooth val="0"/>
        </c:ser>
        <c:ser>
          <c:idx val="4"/>
          <c:order val="4"/>
          <c:tx>
            <c:strRef>
              <c:f>Sheet1!$F$1</c:f>
              <c:strCache>
                <c:ptCount val="1"/>
                <c:pt idx="0">
                  <c:v>Valvular (N=2,560)</c:v>
                </c:pt>
              </c:strCache>
            </c:strRef>
          </c:tx>
          <c:spPr>
            <a:ln w="41275">
              <a:solidFill>
                <a:srgbClr val="FF00FF"/>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Sheet1!$F$2:$F$38</c:f>
              <c:numCache>
                <c:formatCode>General</c:formatCode>
                <c:ptCount val="37"/>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96.222999999999999</c:v>
                </c:pt>
                <c:pt idx="14">
                  <c:v>92.358999999999995</c:v>
                </c:pt>
                <c:pt idx="15">
                  <c:v>88.82</c:v>
                </c:pt>
                <c:pt idx="16">
                  <c:v>86.117999999999995</c:v>
                </c:pt>
                <c:pt idx="17">
                  <c:v>83.501000000000005</c:v>
                </c:pt>
                <c:pt idx="18">
                  <c:v>79.557000000000002</c:v>
                </c:pt>
                <c:pt idx="19">
                  <c:v>75.626000000000005</c:v>
                </c:pt>
                <c:pt idx="20">
                  <c:v>71.712999999999994</c:v>
                </c:pt>
                <c:pt idx="21">
                  <c:v>68.590999999999994</c:v>
                </c:pt>
                <c:pt idx="22">
                  <c:v>64.411000000000001</c:v>
                </c:pt>
                <c:pt idx="23">
                  <c:v>60.136000000000003</c:v>
                </c:pt>
                <c:pt idx="24">
                  <c:v>56.374000000000002</c:v>
                </c:pt>
                <c:pt idx="25">
                  <c:v>51.64</c:v>
                </c:pt>
                <c:pt idx="26">
                  <c:v>46.881</c:v>
                </c:pt>
                <c:pt idx="27">
                  <c:v>43.034999999999997</c:v>
                </c:pt>
                <c:pt idx="28">
                  <c:v>38.902999999999999</c:v>
                </c:pt>
                <c:pt idx="29">
                  <c:v>34.517000000000003</c:v>
                </c:pt>
                <c:pt idx="30">
                  <c:v>30.821000000000002</c:v>
                </c:pt>
                <c:pt idx="31">
                  <c:v>27.071999999999999</c:v>
                </c:pt>
                <c:pt idx="32">
                  <c:v>24.52</c:v>
                </c:pt>
                <c:pt idx="33">
                  <c:v>21.030999999999999</c:v>
                </c:pt>
                <c:pt idx="34">
                  <c:v>18.2</c:v>
                </c:pt>
                <c:pt idx="35">
                  <c:v>15.766999999999999</c:v>
                </c:pt>
                <c:pt idx="36">
                  <c:v>14.481</c:v>
                </c:pt>
              </c:numCache>
            </c:numRef>
          </c:yVal>
          <c:smooth val="0"/>
        </c:ser>
        <c:dLbls>
          <c:showLegendKey val="0"/>
          <c:showVal val="0"/>
          <c:showCatName val="0"/>
          <c:showSerName val="0"/>
          <c:showPercent val="0"/>
          <c:showBubbleSize val="0"/>
        </c:dLbls>
        <c:axId val="525833696"/>
        <c:axId val="525834088"/>
      </c:scatterChart>
      <c:valAx>
        <c:axId val="525833696"/>
        <c:scaling>
          <c:orientation val="minMax"/>
          <c:max val="2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400" b="1"/>
            </a:pPr>
            <a:endParaRPr lang="en-US"/>
          </a:p>
        </c:txPr>
        <c:crossAx val="525834088"/>
        <c:crosses val="autoZero"/>
        <c:crossBetween val="midCat"/>
        <c:majorUnit val="5"/>
      </c:valAx>
      <c:valAx>
        <c:axId val="525834088"/>
        <c:scaling>
          <c:orientation val="minMax"/>
          <c:max val="100"/>
          <c:min val="0"/>
        </c:scaling>
        <c:delete val="1"/>
        <c:axPos val="l"/>
        <c:majorGridlines>
          <c:spPr>
            <a:ln>
              <a:prstDash val="sysDash"/>
            </a:ln>
          </c:spPr>
        </c:majorGridlines>
        <c:numFmt formatCode="General" sourceLinked="1"/>
        <c:majorTickMark val="out"/>
        <c:minorTickMark val="none"/>
        <c:tickLblPos val="nextTo"/>
        <c:crossAx val="525833696"/>
        <c:crosses val="autoZero"/>
        <c:crossBetween val="midCat"/>
        <c:majorUnit val="20"/>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4.6634564910155461E-2"/>
          <c:w val="0.90442489489698741"/>
          <c:h val="0.80105693519079368"/>
        </c:manualLayout>
      </c:layout>
      <c:scatterChart>
        <c:scatterStyle val="lineMarker"/>
        <c:varyColors val="0"/>
        <c:ser>
          <c:idx val="0"/>
          <c:order val="0"/>
          <c:tx>
            <c:strRef>
              <c:f>Sheet1!$B$1</c:f>
              <c:strCache>
                <c:ptCount val="1"/>
                <c:pt idx="0">
                  <c:v> Cardiomyopathy (N=17,360)</c:v>
                </c:pt>
              </c:strCache>
            </c:strRef>
          </c:tx>
          <c:spPr>
            <a:ln w="41275">
              <a:solidFill>
                <a:srgbClr val="FFFF00"/>
              </a:solidFill>
            </a:ln>
          </c:spPr>
          <c:marker>
            <c:symbol val="none"/>
          </c:marker>
          <c:xVal>
            <c:numRef>
              <c:f>Sheet1!$A$2:$A$46</c:f>
              <c:numCache>
                <c:formatCode>General</c:formatCode>
                <c:ptCount val="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numCache>
            </c:numRef>
          </c:xVal>
          <c:yVal>
            <c:numRef>
              <c:f>Sheet1!$B$2:$B$46</c:f>
              <c:numCache>
                <c:formatCode>General</c:formatCode>
                <c:ptCount val="45"/>
                <c:pt idx="0">
                  <c:v>100</c:v>
                </c:pt>
                <c:pt idx="1">
                  <c:v>93.063999999999993</c:v>
                </c:pt>
                <c:pt idx="2">
                  <c:v>91.320999999999998</c:v>
                </c:pt>
                <c:pt idx="3">
                  <c:v>90.17</c:v>
                </c:pt>
                <c:pt idx="4">
                  <c:v>89.504999999999995</c:v>
                </c:pt>
                <c:pt idx="5">
                  <c:v>88.921999999999997</c:v>
                </c:pt>
                <c:pt idx="6">
                  <c:v>88.388000000000005</c:v>
                </c:pt>
                <c:pt idx="7">
                  <c:v>87.942999999999998</c:v>
                </c:pt>
                <c:pt idx="8">
                  <c:v>87.393000000000001</c:v>
                </c:pt>
                <c:pt idx="9">
                  <c:v>86.91</c:v>
                </c:pt>
                <c:pt idx="10">
                  <c:v>86.492000000000004</c:v>
                </c:pt>
                <c:pt idx="11">
                  <c:v>86.171000000000006</c:v>
                </c:pt>
                <c:pt idx="12">
                  <c:v>85.778000000000006</c:v>
                </c:pt>
                <c:pt idx="13">
                  <c:v>84.734999999999999</c:v>
                </c:pt>
                <c:pt idx="14">
                  <c:v>83.972999999999999</c:v>
                </c:pt>
                <c:pt idx="15">
                  <c:v>83.206000000000003</c:v>
                </c:pt>
                <c:pt idx="16">
                  <c:v>82.596999999999994</c:v>
                </c:pt>
                <c:pt idx="17">
                  <c:v>81.771000000000001</c:v>
                </c:pt>
                <c:pt idx="18">
                  <c:v>80.896000000000001</c:v>
                </c:pt>
                <c:pt idx="19">
                  <c:v>80.319999999999993</c:v>
                </c:pt>
                <c:pt idx="20">
                  <c:v>79.77</c:v>
                </c:pt>
                <c:pt idx="21">
                  <c:v>79.046999999999997</c:v>
                </c:pt>
                <c:pt idx="22">
                  <c:v>78.403999999999996</c:v>
                </c:pt>
                <c:pt idx="23">
                  <c:v>77.775000000000006</c:v>
                </c:pt>
                <c:pt idx="24">
                  <c:v>77.137</c:v>
                </c:pt>
                <c:pt idx="25">
                  <c:v>76.397000000000006</c:v>
                </c:pt>
                <c:pt idx="26">
                  <c:v>75.745999999999995</c:v>
                </c:pt>
                <c:pt idx="27">
                  <c:v>75.048000000000002</c:v>
                </c:pt>
                <c:pt idx="28">
                  <c:v>74.450999999999993</c:v>
                </c:pt>
                <c:pt idx="29">
                  <c:v>73.727000000000004</c:v>
                </c:pt>
                <c:pt idx="30">
                  <c:v>73.007999999999996</c:v>
                </c:pt>
                <c:pt idx="31">
                  <c:v>72.337999999999994</c:v>
                </c:pt>
                <c:pt idx="32">
                  <c:v>71.766000000000005</c:v>
                </c:pt>
                <c:pt idx="33">
                  <c:v>71.128</c:v>
                </c:pt>
                <c:pt idx="34">
                  <c:v>70.718000000000004</c:v>
                </c:pt>
                <c:pt idx="35">
                  <c:v>70.058000000000007</c:v>
                </c:pt>
                <c:pt idx="36">
                  <c:v>69.373999999999995</c:v>
                </c:pt>
                <c:pt idx="37">
                  <c:v>68.62</c:v>
                </c:pt>
                <c:pt idx="38">
                  <c:v>67.953999999999994</c:v>
                </c:pt>
                <c:pt idx="39">
                  <c:v>66.944999999999993</c:v>
                </c:pt>
                <c:pt idx="40">
                  <c:v>66.256</c:v>
                </c:pt>
                <c:pt idx="41">
                  <c:v>65.373999999999995</c:v>
                </c:pt>
                <c:pt idx="42">
                  <c:v>64.462000000000003</c:v>
                </c:pt>
                <c:pt idx="43">
                  <c:v>63.673000000000002</c:v>
                </c:pt>
                <c:pt idx="44">
                  <c:v>62.670999999999999</c:v>
                </c:pt>
              </c:numCache>
            </c:numRef>
          </c:yVal>
          <c:smooth val="0"/>
        </c:ser>
        <c:ser>
          <c:idx val="1"/>
          <c:order val="1"/>
          <c:tx>
            <c:strRef>
              <c:f>Sheet1!$C$1</c:f>
              <c:strCache>
                <c:ptCount val="1"/>
                <c:pt idx="0">
                  <c:v> CAD (N=12,047)</c:v>
                </c:pt>
              </c:strCache>
            </c:strRef>
          </c:tx>
          <c:spPr>
            <a:ln w="41275">
              <a:solidFill>
                <a:srgbClr val="FF0000"/>
              </a:solidFill>
              <a:prstDash val="solid"/>
            </a:ln>
          </c:spPr>
          <c:marker>
            <c:symbol val="none"/>
          </c:marker>
          <c:xVal>
            <c:numRef>
              <c:f>Sheet1!$A$2:$A$46</c:f>
              <c:numCache>
                <c:formatCode>General</c:formatCode>
                <c:ptCount val="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numCache>
            </c:numRef>
          </c:xVal>
          <c:yVal>
            <c:numRef>
              <c:f>Sheet1!$C$2:$C$46</c:f>
              <c:numCache>
                <c:formatCode>General</c:formatCode>
                <c:ptCount val="45"/>
                <c:pt idx="0">
                  <c:v>100</c:v>
                </c:pt>
                <c:pt idx="1">
                  <c:v>92.028000000000006</c:v>
                </c:pt>
                <c:pt idx="2">
                  <c:v>90.081999999999994</c:v>
                </c:pt>
                <c:pt idx="3">
                  <c:v>88.831999999999994</c:v>
                </c:pt>
                <c:pt idx="4">
                  <c:v>87.963999999999999</c:v>
                </c:pt>
                <c:pt idx="5">
                  <c:v>87.335999999999999</c:v>
                </c:pt>
                <c:pt idx="6">
                  <c:v>86.766999999999996</c:v>
                </c:pt>
                <c:pt idx="7">
                  <c:v>86.18</c:v>
                </c:pt>
                <c:pt idx="8">
                  <c:v>85.79</c:v>
                </c:pt>
                <c:pt idx="9">
                  <c:v>85.477999999999994</c:v>
                </c:pt>
                <c:pt idx="10">
                  <c:v>85.078000000000003</c:v>
                </c:pt>
                <c:pt idx="11">
                  <c:v>84.772999999999996</c:v>
                </c:pt>
                <c:pt idx="12">
                  <c:v>84.367999999999995</c:v>
                </c:pt>
                <c:pt idx="13">
                  <c:v>83.349000000000004</c:v>
                </c:pt>
                <c:pt idx="14">
                  <c:v>82.415000000000006</c:v>
                </c:pt>
                <c:pt idx="15">
                  <c:v>81.528000000000006</c:v>
                </c:pt>
                <c:pt idx="16">
                  <c:v>80.77</c:v>
                </c:pt>
                <c:pt idx="17">
                  <c:v>79.98</c:v>
                </c:pt>
                <c:pt idx="18">
                  <c:v>79.248999999999995</c:v>
                </c:pt>
                <c:pt idx="19">
                  <c:v>78.563000000000002</c:v>
                </c:pt>
                <c:pt idx="20">
                  <c:v>77.861999999999995</c:v>
                </c:pt>
                <c:pt idx="21">
                  <c:v>77.204999999999998</c:v>
                </c:pt>
                <c:pt idx="22">
                  <c:v>76.19</c:v>
                </c:pt>
                <c:pt idx="23">
                  <c:v>75.462999999999994</c:v>
                </c:pt>
                <c:pt idx="24">
                  <c:v>74.741</c:v>
                </c:pt>
                <c:pt idx="25">
                  <c:v>74.033000000000001</c:v>
                </c:pt>
                <c:pt idx="26">
                  <c:v>73.155000000000001</c:v>
                </c:pt>
                <c:pt idx="27">
                  <c:v>72.349000000000004</c:v>
                </c:pt>
                <c:pt idx="28">
                  <c:v>71.456999999999994</c:v>
                </c:pt>
                <c:pt idx="29">
                  <c:v>70.495999999999995</c:v>
                </c:pt>
                <c:pt idx="30">
                  <c:v>69.694999999999993</c:v>
                </c:pt>
                <c:pt idx="31">
                  <c:v>68.778000000000006</c:v>
                </c:pt>
                <c:pt idx="32">
                  <c:v>67.994</c:v>
                </c:pt>
                <c:pt idx="33">
                  <c:v>66.929000000000002</c:v>
                </c:pt>
                <c:pt idx="34">
                  <c:v>65.968999999999994</c:v>
                </c:pt>
                <c:pt idx="35">
                  <c:v>65.034999999999997</c:v>
                </c:pt>
                <c:pt idx="36">
                  <c:v>64.048000000000002</c:v>
                </c:pt>
                <c:pt idx="37">
                  <c:v>62.707999999999998</c:v>
                </c:pt>
                <c:pt idx="38">
                  <c:v>61.646000000000001</c:v>
                </c:pt>
                <c:pt idx="39">
                  <c:v>60.902999999999999</c:v>
                </c:pt>
                <c:pt idx="40">
                  <c:v>59.847000000000001</c:v>
                </c:pt>
                <c:pt idx="41">
                  <c:v>58.052999999999997</c:v>
                </c:pt>
                <c:pt idx="42">
                  <c:v>57.276000000000003</c:v>
                </c:pt>
                <c:pt idx="43">
                  <c:v>55.994</c:v>
                </c:pt>
                <c:pt idx="44">
                  <c:v>54.848999999999997</c:v>
                </c:pt>
              </c:numCache>
            </c:numRef>
          </c:yVal>
          <c:smooth val="0"/>
        </c:ser>
        <c:ser>
          <c:idx val="2"/>
          <c:order val="2"/>
          <c:tx>
            <c:strRef>
              <c:f>Sheet1!$D$1</c:f>
              <c:strCache>
                <c:ptCount val="1"/>
                <c:pt idx="0">
                  <c:v> Congenital (N=990)</c:v>
                </c:pt>
              </c:strCache>
            </c:strRef>
          </c:tx>
          <c:spPr>
            <a:ln w="41275">
              <a:solidFill>
                <a:srgbClr val="0066FF"/>
              </a:solidFill>
            </a:ln>
          </c:spPr>
          <c:marker>
            <c:symbol val="none"/>
          </c:marker>
          <c:xVal>
            <c:numRef>
              <c:f>Sheet1!$A$2:$A$46</c:f>
              <c:numCache>
                <c:formatCode>General</c:formatCode>
                <c:ptCount val="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numCache>
            </c:numRef>
          </c:xVal>
          <c:yVal>
            <c:numRef>
              <c:f>Sheet1!$D$2:$D$46</c:f>
              <c:numCache>
                <c:formatCode>General</c:formatCode>
                <c:ptCount val="45"/>
                <c:pt idx="0">
                  <c:v>100</c:v>
                </c:pt>
                <c:pt idx="1">
                  <c:v>86.62</c:v>
                </c:pt>
                <c:pt idx="2">
                  <c:v>84.143000000000001</c:v>
                </c:pt>
                <c:pt idx="3">
                  <c:v>83.1</c:v>
                </c:pt>
                <c:pt idx="4">
                  <c:v>82.05</c:v>
                </c:pt>
                <c:pt idx="5">
                  <c:v>81.84</c:v>
                </c:pt>
                <c:pt idx="6">
                  <c:v>81.629000000000005</c:v>
                </c:pt>
                <c:pt idx="7">
                  <c:v>81.522999999999996</c:v>
                </c:pt>
                <c:pt idx="8">
                  <c:v>80.994</c:v>
                </c:pt>
                <c:pt idx="9">
                  <c:v>80.888000000000005</c:v>
                </c:pt>
                <c:pt idx="10">
                  <c:v>80.569999999999993</c:v>
                </c:pt>
                <c:pt idx="11">
                  <c:v>80.251000000000005</c:v>
                </c:pt>
                <c:pt idx="12">
                  <c:v>79.817999999999998</c:v>
                </c:pt>
                <c:pt idx="13">
                  <c:v>79.12</c:v>
                </c:pt>
                <c:pt idx="14">
                  <c:v>78.525999999999996</c:v>
                </c:pt>
                <c:pt idx="15">
                  <c:v>78.165000000000006</c:v>
                </c:pt>
                <c:pt idx="16">
                  <c:v>77.052000000000007</c:v>
                </c:pt>
                <c:pt idx="17">
                  <c:v>76.081999999999994</c:v>
                </c:pt>
                <c:pt idx="18">
                  <c:v>75.516999999999996</c:v>
                </c:pt>
                <c:pt idx="19">
                  <c:v>74.793000000000006</c:v>
                </c:pt>
                <c:pt idx="20">
                  <c:v>74.352999999999994</c:v>
                </c:pt>
                <c:pt idx="21">
                  <c:v>73.875</c:v>
                </c:pt>
                <c:pt idx="22">
                  <c:v>73.043999999999997</c:v>
                </c:pt>
                <c:pt idx="23">
                  <c:v>71.856999999999999</c:v>
                </c:pt>
                <c:pt idx="24">
                  <c:v>71.126999999999995</c:v>
                </c:pt>
                <c:pt idx="25">
                  <c:v>70.921000000000006</c:v>
                </c:pt>
                <c:pt idx="26">
                  <c:v>70.715000000000003</c:v>
                </c:pt>
                <c:pt idx="27">
                  <c:v>70.503</c:v>
                </c:pt>
                <c:pt idx="28">
                  <c:v>70.066999999999993</c:v>
                </c:pt>
                <c:pt idx="29">
                  <c:v>69.811000000000007</c:v>
                </c:pt>
                <c:pt idx="30">
                  <c:v>69.811000000000007</c:v>
                </c:pt>
                <c:pt idx="31">
                  <c:v>69.537999999999997</c:v>
                </c:pt>
                <c:pt idx="32">
                  <c:v>69.537999999999997</c:v>
                </c:pt>
                <c:pt idx="33">
                  <c:v>69.228999999999999</c:v>
                </c:pt>
                <c:pt idx="34">
                  <c:v>68.897999999999996</c:v>
                </c:pt>
                <c:pt idx="35">
                  <c:v>68.227000000000004</c:v>
                </c:pt>
                <c:pt idx="36">
                  <c:v>67.885999999999996</c:v>
                </c:pt>
                <c:pt idx="37">
                  <c:v>67.494</c:v>
                </c:pt>
                <c:pt idx="38">
                  <c:v>67.076999999999998</c:v>
                </c:pt>
                <c:pt idx="39">
                  <c:v>67.076999999999998</c:v>
                </c:pt>
                <c:pt idx="40">
                  <c:v>67.076999999999998</c:v>
                </c:pt>
                <c:pt idx="41">
                  <c:v>66.331999999999994</c:v>
                </c:pt>
                <c:pt idx="42">
                  <c:v>65.585999999999999</c:v>
                </c:pt>
                <c:pt idx="43">
                  <c:v>64.722999999999999</c:v>
                </c:pt>
                <c:pt idx="44">
                  <c:v>63.645000000000003</c:v>
                </c:pt>
              </c:numCache>
            </c:numRef>
          </c:yVal>
          <c:smooth val="0"/>
        </c:ser>
        <c:ser>
          <c:idx val="3"/>
          <c:order val="3"/>
          <c:tx>
            <c:strRef>
              <c:f>Sheet1!$E$1</c:f>
              <c:strCache>
                <c:ptCount val="1"/>
                <c:pt idx="0">
                  <c:v> Retransplant (N=815)</c:v>
                </c:pt>
              </c:strCache>
            </c:strRef>
          </c:tx>
          <c:spPr>
            <a:ln w="41275">
              <a:solidFill>
                <a:srgbClr val="00FF00"/>
              </a:solidFill>
            </a:ln>
          </c:spPr>
          <c:marker>
            <c:symbol val="none"/>
          </c:marker>
          <c:xVal>
            <c:numRef>
              <c:f>Sheet1!$A$2:$A$46</c:f>
              <c:numCache>
                <c:formatCode>General</c:formatCode>
                <c:ptCount val="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numCache>
            </c:numRef>
          </c:xVal>
          <c:yVal>
            <c:numRef>
              <c:f>Sheet1!$E$2:$E$46</c:f>
              <c:numCache>
                <c:formatCode>General</c:formatCode>
                <c:ptCount val="45"/>
                <c:pt idx="0">
                  <c:v>100</c:v>
                </c:pt>
                <c:pt idx="1">
                  <c:v>89.408000000000001</c:v>
                </c:pt>
                <c:pt idx="2">
                  <c:v>87.165000000000006</c:v>
                </c:pt>
                <c:pt idx="3">
                  <c:v>85.783000000000001</c:v>
                </c:pt>
                <c:pt idx="4">
                  <c:v>84.897000000000006</c:v>
                </c:pt>
                <c:pt idx="5">
                  <c:v>83.88</c:v>
                </c:pt>
                <c:pt idx="6">
                  <c:v>82.989000000000004</c:v>
                </c:pt>
                <c:pt idx="7">
                  <c:v>82.352000000000004</c:v>
                </c:pt>
                <c:pt idx="8">
                  <c:v>81.587000000000003</c:v>
                </c:pt>
                <c:pt idx="9">
                  <c:v>81.075999999999993</c:v>
                </c:pt>
                <c:pt idx="10">
                  <c:v>80.564999999999998</c:v>
                </c:pt>
                <c:pt idx="11">
                  <c:v>80.436000000000007</c:v>
                </c:pt>
                <c:pt idx="12">
                  <c:v>79.533000000000001</c:v>
                </c:pt>
                <c:pt idx="13">
                  <c:v>78.44</c:v>
                </c:pt>
                <c:pt idx="14">
                  <c:v>76.507999999999996</c:v>
                </c:pt>
                <c:pt idx="15">
                  <c:v>76.23</c:v>
                </c:pt>
                <c:pt idx="16">
                  <c:v>75.525999999999996</c:v>
                </c:pt>
                <c:pt idx="17">
                  <c:v>74.759</c:v>
                </c:pt>
                <c:pt idx="18">
                  <c:v>73.191999999999993</c:v>
                </c:pt>
                <c:pt idx="19">
                  <c:v>71.912000000000006</c:v>
                </c:pt>
                <c:pt idx="20">
                  <c:v>70.918000000000006</c:v>
                </c:pt>
                <c:pt idx="21">
                  <c:v>70.201999999999998</c:v>
                </c:pt>
                <c:pt idx="22">
                  <c:v>69.271000000000001</c:v>
                </c:pt>
                <c:pt idx="23">
                  <c:v>68.888999999999996</c:v>
                </c:pt>
                <c:pt idx="24">
                  <c:v>68.5</c:v>
                </c:pt>
                <c:pt idx="25">
                  <c:v>67.197999999999993</c:v>
                </c:pt>
                <c:pt idx="26">
                  <c:v>66.533000000000001</c:v>
                </c:pt>
                <c:pt idx="27">
                  <c:v>66.069999999999993</c:v>
                </c:pt>
                <c:pt idx="28">
                  <c:v>65.12</c:v>
                </c:pt>
                <c:pt idx="29">
                  <c:v>64.298000000000002</c:v>
                </c:pt>
                <c:pt idx="30">
                  <c:v>64.019000000000005</c:v>
                </c:pt>
                <c:pt idx="31">
                  <c:v>63.155000000000001</c:v>
                </c:pt>
                <c:pt idx="32">
                  <c:v>62.859000000000002</c:v>
                </c:pt>
                <c:pt idx="33">
                  <c:v>62.496000000000002</c:v>
                </c:pt>
                <c:pt idx="34">
                  <c:v>61.393000000000001</c:v>
                </c:pt>
                <c:pt idx="35">
                  <c:v>61.014000000000003</c:v>
                </c:pt>
                <c:pt idx="36">
                  <c:v>59.442</c:v>
                </c:pt>
                <c:pt idx="37">
                  <c:v>58.512999999999998</c:v>
                </c:pt>
                <c:pt idx="38">
                  <c:v>58.029000000000003</c:v>
                </c:pt>
                <c:pt idx="39">
                  <c:v>57.52</c:v>
                </c:pt>
                <c:pt idx="40">
                  <c:v>55.875</c:v>
                </c:pt>
                <c:pt idx="41">
                  <c:v>55.231999999999999</c:v>
                </c:pt>
                <c:pt idx="42">
                  <c:v>54.515000000000001</c:v>
                </c:pt>
                <c:pt idx="43">
                  <c:v>52.232999999999997</c:v>
                </c:pt>
                <c:pt idx="44">
                  <c:v>52.232999999999997</c:v>
                </c:pt>
              </c:numCache>
            </c:numRef>
          </c:yVal>
          <c:smooth val="0"/>
        </c:ser>
        <c:ser>
          <c:idx val="4"/>
          <c:order val="4"/>
          <c:tx>
            <c:strRef>
              <c:f>Sheet1!$F$1</c:f>
              <c:strCache>
                <c:ptCount val="1"/>
                <c:pt idx="0">
                  <c:v> Valvular (N=993)</c:v>
                </c:pt>
              </c:strCache>
            </c:strRef>
          </c:tx>
          <c:spPr>
            <a:ln w="41275">
              <a:solidFill>
                <a:srgbClr val="FF00FF"/>
              </a:solidFill>
            </a:ln>
          </c:spPr>
          <c:marker>
            <c:symbol val="none"/>
          </c:marker>
          <c:xVal>
            <c:numRef>
              <c:f>Sheet1!$A$2:$A$46</c:f>
              <c:numCache>
                <c:formatCode>General</c:formatCode>
                <c:ptCount val="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numCache>
            </c:numRef>
          </c:xVal>
          <c:yVal>
            <c:numRef>
              <c:f>Sheet1!$F$2:$F$46</c:f>
              <c:numCache>
                <c:formatCode>General</c:formatCode>
                <c:ptCount val="45"/>
                <c:pt idx="0">
                  <c:v>100</c:v>
                </c:pt>
                <c:pt idx="1">
                  <c:v>88.16</c:v>
                </c:pt>
                <c:pt idx="2">
                  <c:v>85.165000000000006</c:v>
                </c:pt>
                <c:pt idx="3">
                  <c:v>83.606999999999999</c:v>
                </c:pt>
                <c:pt idx="4">
                  <c:v>82.356999999999999</c:v>
                </c:pt>
                <c:pt idx="5">
                  <c:v>81.73</c:v>
                </c:pt>
                <c:pt idx="6">
                  <c:v>81.415999999999997</c:v>
                </c:pt>
                <c:pt idx="7">
                  <c:v>81.311000000000007</c:v>
                </c:pt>
                <c:pt idx="8">
                  <c:v>80.787999999999997</c:v>
                </c:pt>
                <c:pt idx="9">
                  <c:v>80.158000000000001</c:v>
                </c:pt>
                <c:pt idx="10">
                  <c:v>80.052999999999997</c:v>
                </c:pt>
                <c:pt idx="11">
                  <c:v>79.63</c:v>
                </c:pt>
                <c:pt idx="12">
                  <c:v>79.203999999999994</c:v>
                </c:pt>
                <c:pt idx="13">
                  <c:v>78.647000000000006</c:v>
                </c:pt>
                <c:pt idx="14">
                  <c:v>77.846000000000004</c:v>
                </c:pt>
                <c:pt idx="15">
                  <c:v>77.147000000000006</c:v>
                </c:pt>
                <c:pt idx="16">
                  <c:v>76.552000000000007</c:v>
                </c:pt>
                <c:pt idx="17">
                  <c:v>76.046999999999997</c:v>
                </c:pt>
                <c:pt idx="18">
                  <c:v>75.27</c:v>
                </c:pt>
                <c:pt idx="19">
                  <c:v>74.878</c:v>
                </c:pt>
                <c:pt idx="20">
                  <c:v>73.936999999999998</c:v>
                </c:pt>
                <c:pt idx="21">
                  <c:v>73.206000000000003</c:v>
                </c:pt>
                <c:pt idx="22">
                  <c:v>72.462000000000003</c:v>
                </c:pt>
                <c:pt idx="23">
                  <c:v>71.700999999999993</c:v>
                </c:pt>
                <c:pt idx="24">
                  <c:v>70.597999999999999</c:v>
                </c:pt>
                <c:pt idx="25">
                  <c:v>70.093000000000004</c:v>
                </c:pt>
                <c:pt idx="26">
                  <c:v>69.391999999999996</c:v>
                </c:pt>
                <c:pt idx="27">
                  <c:v>68.682000000000002</c:v>
                </c:pt>
                <c:pt idx="28">
                  <c:v>68.144999999999996</c:v>
                </c:pt>
                <c:pt idx="29">
                  <c:v>67.332999999999998</c:v>
                </c:pt>
                <c:pt idx="30">
                  <c:v>66.709000000000003</c:v>
                </c:pt>
                <c:pt idx="31">
                  <c:v>66.070999999999998</c:v>
                </c:pt>
                <c:pt idx="32">
                  <c:v>65.177000000000007</c:v>
                </c:pt>
                <c:pt idx="33">
                  <c:v>64.406999999999996</c:v>
                </c:pt>
                <c:pt idx="34">
                  <c:v>63.557000000000002</c:v>
                </c:pt>
                <c:pt idx="35">
                  <c:v>62.968000000000004</c:v>
                </c:pt>
                <c:pt idx="36">
                  <c:v>62.664999999999999</c:v>
                </c:pt>
                <c:pt idx="37">
                  <c:v>62.329000000000001</c:v>
                </c:pt>
                <c:pt idx="38">
                  <c:v>61.968000000000004</c:v>
                </c:pt>
                <c:pt idx="39">
                  <c:v>60.817999999999998</c:v>
                </c:pt>
                <c:pt idx="40">
                  <c:v>59.576000000000001</c:v>
                </c:pt>
                <c:pt idx="41">
                  <c:v>58.579000000000001</c:v>
                </c:pt>
                <c:pt idx="42">
                  <c:v>57.276000000000003</c:v>
                </c:pt>
                <c:pt idx="43">
                  <c:v>56.56</c:v>
                </c:pt>
                <c:pt idx="44">
                  <c:v>56.56</c:v>
                </c:pt>
              </c:numCache>
            </c:numRef>
          </c:yVal>
          <c:smooth val="0"/>
        </c:ser>
        <c:dLbls>
          <c:showLegendKey val="0"/>
          <c:showVal val="0"/>
          <c:showCatName val="0"/>
          <c:showSerName val="0"/>
          <c:showPercent val="0"/>
          <c:showBubbleSize val="0"/>
        </c:dLbls>
        <c:axId val="625468984"/>
        <c:axId val="625469376"/>
      </c:scatterChart>
      <c:valAx>
        <c:axId val="625468984"/>
        <c:scaling>
          <c:orientation val="minMax"/>
          <c:max val="9"/>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25469376"/>
        <c:crosses val="autoZero"/>
        <c:crossBetween val="midCat"/>
        <c:majorUnit val="1"/>
      </c:valAx>
      <c:valAx>
        <c:axId val="62546937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25468984"/>
        <c:crosses val="autoZero"/>
        <c:crossBetween val="midCat"/>
        <c:majorUnit val="20"/>
      </c:valAx>
      <c:spPr>
        <a:solidFill>
          <a:schemeClr val="bg2"/>
        </a:solidFill>
        <a:ln>
          <a:solidFill>
            <a:schemeClr val="tx1"/>
          </a:solidFill>
        </a:ln>
      </c:spPr>
    </c:plotArea>
    <c:legend>
      <c:legendPos val="r"/>
      <c:layout>
        <c:manualLayout>
          <c:xMode val="edge"/>
          <c:yMode val="edge"/>
          <c:x val="9.2445393478357576E-2"/>
          <c:y val="0.45277084595194839"/>
          <c:w val="0.67692868899862091"/>
          <c:h val="0.16881082172420755"/>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168148336298177"/>
          <c:y val="0.25889335843888373"/>
          <c:w val="0.38920180340360688"/>
          <c:h val="0.52457634371790485"/>
        </c:manualLayout>
      </c:layout>
      <c:pieChart>
        <c:varyColors val="1"/>
        <c:ser>
          <c:idx val="0"/>
          <c:order val="0"/>
          <c:tx>
            <c:strRef>
              <c:f>Sheet1!$B$1</c:f>
              <c:strCache>
                <c:ptCount val="1"/>
                <c:pt idx="0">
                  <c:v>%</c:v>
                </c:pt>
              </c:strCache>
            </c:strRef>
          </c:tx>
          <c:spPr>
            <a:ln>
              <a:solidFill>
                <a:srgbClr val="000000"/>
              </a:solidFill>
            </a:ln>
          </c:spPr>
          <c:dPt>
            <c:idx val="0"/>
            <c:bubble3D val="0"/>
            <c:spPr>
              <a:solidFill>
                <a:srgbClr val="FFFF00"/>
              </a:solidFill>
              <a:ln>
                <a:solidFill>
                  <a:srgbClr val="000000"/>
                </a:solidFill>
              </a:ln>
            </c:spPr>
          </c:dPt>
          <c:dPt>
            <c:idx val="1"/>
            <c:bubble3D val="0"/>
            <c:spPr>
              <a:solidFill>
                <a:schemeClr val="bg1">
                  <a:lumMod val="50000"/>
                  <a:lumOff val="50000"/>
                </a:schemeClr>
              </a:solidFill>
              <a:ln>
                <a:solidFill>
                  <a:srgbClr val="000000"/>
                </a:solidFill>
              </a:ln>
            </c:spPr>
          </c:dPt>
          <c:dPt>
            <c:idx val="2"/>
            <c:bubble3D val="0"/>
            <c:spPr>
              <a:solidFill>
                <a:srgbClr val="00FF00"/>
              </a:solidFill>
              <a:ln>
                <a:solidFill>
                  <a:srgbClr val="000000"/>
                </a:solidFill>
              </a:ln>
            </c:spPr>
          </c:dPt>
          <c:dPt>
            <c:idx val="3"/>
            <c:bubble3D val="0"/>
            <c:spPr>
              <a:solidFill>
                <a:srgbClr val="FF0000"/>
              </a:solidFill>
              <a:ln>
                <a:solidFill>
                  <a:srgbClr val="000000"/>
                </a:solidFill>
              </a:ln>
            </c:spPr>
          </c:dPt>
          <c:dPt>
            <c:idx val="4"/>
            <c:bubble3D val="0"/>
            <c:spPr>
              <a:solidFill>
                <a:srgbClr val="00FFFF"/>
              </a:solidFill>
              <a:ln>
                <a:solidFill>
                  <a:srgbClr val="000000"/>
                </a:solidFill>
              </a:ln>
            </c:spPr>
          </c:dPt>
          <c:dPt>
            <c:idx val="5"/>
            <c:bubble3D val="0"/>
            <c:spPr>
              <a:solidFill>
                <a:srgbClr val="FF00FF"/>
              </a:solidFill>
              <a:ln>
                <a:solidFill>
                  <a:srgbClr val="000000"/>
                </a:solidFill>
              </a:ln>
            </c:spPr>
          </c:dPt>
          <c:dPt>
            <c:idx val="6"/>
            <c:bubble3D val="0"/>
            <c:spPr>
              <a:solidFill>
                <a:srgbClr val="00FFFF"/>
              </a:solidFill>
              <a:ln>
                <a:solidFill>
                  <a:srgbClr val="000000"/>
                </a:solidFill>
              </a:ln>
            </c:spPr>
          </c:dPt>
          <c:dLbls>
            <c:dLbl>
              <c:idx val="0"/>
              <c:layout>
                <c:manualLayout>
                  <c:x val="-0.26344086021505386"/>
                  <c:y val="-7.2463768115942032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1"/>
              <c:layout>
                <c:manualLayout>
                  <c:x val="-3.2258064516129031E-2"/>
                  <c:y val="5.6826714595458176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2"/>
              <c:layout>
                <c:manualLayout>
                  <c:x val="2.7777777777779674E-3"/>
                  <c:y val="-6.4327485380117039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3"/>
              <c:layout>
                <c:manualLayout>
                  <c:x val="2.6881720430107529E-3"/>
                  <c:y val="-1.8115942028985525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4"/>
              <c:layout>
                <c:manualLayout>
                  <c:x val="7.3530183727034118E-3"/>
                  <c:y val="-9.3567251461988327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5"/>
              <c:layout>
                <c:manualLayout>
                  <c:x val="2.1505376344085923E-2"/>
                  <c:y val="2.1739130434782608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numFmt formatCode="0%" sourceLinked="0"/>
            <c:spPr>
              <a:noFill/>
              <a:ln>
                <a:noFill/>
              </a:ln>
              <a:effectLst/>
            </c:spPr>
            <c:txPr>
              <a:bodyPr/>
              <a:lstStyle/>
              <a:p>
                <a:pPr>
                  <a:defRPr sz="1300" b="1"/>
                </a:pPr>
                <a:endParaRPr lang="en-US"/>
              </a:p>
            </c:txPr>
            <c:dLblPos val="outEnd"/>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Sheet1!$A$2:$A$7</c:f>
              <c:strCache>
                <c:ptCount val="6"/>
                <c:pt idx="0">
                  <c:v>Myopathy</c:v>
                </c:pt>
                <c:pt idx="1">
                  <c:v>Congenital</c:v>
                </c:pt>
                <c:pt idx="2">
                  <c:v>Retx</c:v>
                </c:pt>
                <c:pt idx="3">
                  <c:v>CAD</c:v>
                </c:pt>
                <c:pt idx="4">
                  <c:v>Other</c:v>
                </c:pt>
                <c:pt idx="5">
                  <c:v>Valvular</c:v>
                </c:pt>
              </c:strCache>
            </c:strRef>
          </c:cat>
          <c:val>
            <c:numRef>
              <c:f>Sheet1!$B$2:$B$7</c:f>
              <c:numCache>
                <c:formatCode>0.00%</c:formatCode>
                <c:ptCount val="6"/>
                <c:pt idx="0">
                  <c:v>0.63070000000000004</c:v>
                </c:pt>
                <c:pt idx="1">
                  <c:v>2.0777E-2</c:v>
                </c:pt>
                <c:pt idx="2">
                  <c:v>1.2064E-2</c:v>
                </c:pt>
                <c:pt idx="3">
                  <c:v>0.29289999999999999</c:v>
                </c:pt>
                <c:pt idx="4">
                  <c:v>4.692E-3</c:v>
                </c:pt>
                <c:pt idx="5">
                  <c:v>3.8873999999999999E-2</c:v>
                </c:pt>
              </c:numCache>
            </c:numRef>
          </c:val>
        </c:ser>
        <c:dLbls>
          <c:showLegendKey val="0"/>
          <c:showVal val="0"/>
          <c:showCatName val="0"/>
          <c:showSerName val="0"/>
          <c:showPercent val="0"/>
          <c:showBubbleSize val="0"/>
          <c:showLeaderLines val="1"/>
        </c:dLbls>
        <c:firstSliceAng val="70"/>
      </c:pieChart>
      <c:spPr>
        <a:noFill/>
        <a:ln w="25400">
          <a:no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6.2019180294770854E-2"/>
          <c:w val="0.90245337142590742"/>
          <c:h val="0.78567231980617802"/>
        </c:manualLayout>
      </c:layout>
      <c:scatterChart>
        <c:scatterStyle val="lineMarker"/>
        <c:varyColors val="0"/>
        <c:ser>
          <c:idx val="0"/>
          <c:order val="0"/>
          <c:tx>
            <c:strRef>
              <c:f>Sheet1!$B$1</c:f>
              <c:strCache>
                <c:ptCount val="1"/>
                <c:pt idx="0">
                  <c:v> Cardiomyopathy (N=13,457)</c:v>
                </c:pt>
              </c:strCache>
            </c:strRef>
          </c:tx>
          <c:spPr>
            <a:ln w="41275">
              <a:solidFill>
                <a:srgbClr val="FFFF00"/>
              </a:solidFill>
            </a:ln>
          </c:spPr>
          <c:marker>
            <c:symbol val="none"/>
          </c:marker>
          <c:xVal>
            <c:numRef>
              <c:f>Sheet1!$A$2:$A$56</c:f>
              <c:numCache>
                <c:formatCode>General</c:formatCode>
                <c:ptCount val="55"/>
                <c:pt idx="0">
                  <c:v>0</c:v>
                </c:pt>
                <c:pt idx="1">
                  <c:v>0.16669999999999999</c:v>
                </c:pt>
                <c:pt idx="2">
                  <c:v>0.33329999999999999</c:v>
                </c:pt>
                <c:pt idx="3">
                  <c:v>0.5</c:v>
                </c:pt>
                <c:pt idx="4">
                  <c:v>0.66669999999999996</c:v>
                </c:pt>
                <c:pt idx="5">
                  <c:v>0.83330000000000004</c:v>
                </c:pt>
                <c:pt idx="6">
                  <c:v>1</c:v>
                </c:pt>
                <c:pt idx="7">
                  <c:v>1.1667000000000001</c:v>
                </c:pt>
                <c:pt idx="8">
                  <c:v>1.3332999999999999</c:v>
                </c:pt>
                <c:pt idx="9">
                  <c:v>1.5</c:v>
                </c:pt>
                <c:pt idx="10">
                  <c:v>1.6667000000000001</c:v>
                </c:pt>
                <c:pt idx="11">
                  <c:v>1.8332999999999999</c:v>
                </c:pt>
                <c:pt idx="12">
                  <c:v>2</c:v>
                </c:pt>
                <c:pt idx="13">
                  <c:v>2.1667000000000001</c:v>
                </c:pt>
                <c:pt idx="14">
                  <c:v>2.3332999999999999</c:v>
                </c:pt>
                <c:pt idx="15">
                  <c:v>2.5</c:v>
                </c:pt>
                <c:pt idx="16">
                  <c:v>2.6667000000000001</c:v>
                </c:pt>
                <c:pt idx="17">
                  <c:v>2.8332999999999999</c:v>
                </c:pt>
                <c:pt idx="18">
                  <c:v>3</c:v>
                </c:pt>
                <c:pt idx="19">
                  <c:v>3.1667000000000001</c:v>
                </c:pt>
                <c:pt idx="20">
                  <c:v>3.3332999999999999</c:v>
                </c:pt>
                <c:pt idx="21">
                  <c:v>3.5</c:v>
                </c:pt>
                <c:pt idx="22">
                  <c:v>3.6667000000000001</c:v>
                </c:pt>
                <c:pt idx="23">
                  <c:v>3.8332999999999999</c:v>
                </c:pt>
                <c:pt idx="24">
                  <c:v>4</c:v>
                </c:pt>
                <c:pt idx="25">
                  <c:v>4.1666999999999996</c:v>
                </c:pt>
                <c:pt idx="26">
                  <c:v>4.3333000000000004</c:v>
                </c:pt>
                <c:pt idx="27">
                  <c:v>4.5</c:v>
                </c:pt>
                <c:pt idx="28">
                  <c:v>4.6666999999999996</c:v>
                </c:pt>
                <c:pt idx="29">
                  <c:v>4.8333000000000004</c:v>
                </c:pt>
                <c:pt idx="30">
                  <c:v>5</c:v>
                </c:pt>
                <c:pt idx="31">
                  <c:v>5.1666999999999996</c:v>
                </c:pt>
                <c:pt idx="32">
                  <c:v>5.3333000000000004</c:v>
                </c:pt>
                <c:pt idx="33">
                  <c:v>5.5</c:v>
                </c:pt>
                <c:pt idx="34">
                  <c:v>5.6666999999999996</c:v>
                </c:pt>
                <c:pt idx="35">
                  <c:v>5.8333000000000004</c:v>
                </c:pt>
                <c:pt idx="36">
                  <c:v>6</c:v>
                </c:pt>
                <c:pt idx="37">
                  <c:v>6.1666999999999996</c:v>
                </c:pt>
                <c:pt idx="38">
                  <c:v>6.3333000000000004</c:v>
                </c:pt>
                <c:pt idx="39">
                  <c:v>6.5</c:v>
                </c:pt>
                <c:pt idx="40">
                  <c:v>6.6666999999999996</c:v>
                </c:pt>
                <c:pt idx="41">
                  <c:v>6.8333000000000004</c:v>
                </c:pt>
                <c:pt idx="42">
                  <c:v>7</c:v>
                </c:pt>
                <c:pt idx="43">
                  <c:v>7.1666999999999996</c:v>
                </c:pt>
                <c:pt idx="44">
                  <c:v>7.3333000000000004</c:v>
                </c:pt>
                <c:pt idx="45">
                  <c:v>7.5</c:v>
                </c:pt>
                <c:pt idx="46">
                  <c:v>7.6666999999999996</c:v>
                </c:pt>
                <c:pt idx="47">
                  <c:v>7.8333000000000004</c:v>
                </c:pt>
                <c:pt idx="48">
                  <c:v>8</c:v>
                </c:pt>
                <c:pt idx="49">
                  <c:v>8.1667000000000005</c:v>
                </c:pt>
                <c:pt idx="50">
                  <c:v>8.3332999999999995</c:v>
                </c:pt>
                <c:pt idx="51">
                  <c:v>8.5</c:v>
                </c:pt>
                <c:pt idx="52">
                  <c:v>8.6667000000000005</c:v>
                </c:pt>
                <c:pt idx="53">
                  <c:v>8.8332999999999995</c:v>
                </c:pt>
                <c:pt idx="54">
                  <c:v>9</c:v>
                </c:pt>
              </c:numCache>
            </c:numRef>
          </c:xVal>
          <c:yVal>
            <c:numRef>
              <c:f>Sheet1!$B$2:$B$56</c:f>
              <c:numCache>
                <c:formatCode>General</c:formatCode>
                <c:ptCount val="55"/>
                <c:pt idx="0">
                  <c:v>100</c:v>
                </c:pt>
                <c:pt idx="1">
                  <c:v>100</c:v>
                </c:pt>
                <c:pt idx="2">
                  <c:v>100</c:v>
                </c:pt>
                <c:pt idx="3">
                  <c:v>100</c:v>
                </c:pt>
                <c:pt idx="4">
                  <c:v>100</c:v>
                </c:pt>
                <c:pt idx="5">
                  <c:v>100</c:v>
                </c:pt>
                <c:pt idx="6">
                  <c:v>100</c:v>
                </c:pt>
                <c:pt idx="7">
                  <c:v>99.102999999999994</c:v>
                </c:pt>
                <c:pt idx="8">
                  <c:v>98.51</c:v>
                </c:pt>
                <c:pt idx="9">
                  <c:v>97.894999999999996</c:v>
                </c:pt>
                <c:pt idx="10">
                  <c:v>97.266000000000005</c:v>
                </c:pt>
                <c:pt idx="11">
                  <c:v>96.766999999999996</c:v>
                </c:pt>
                <c:pt idx="12">
                  <c:v>96.290999999999997</c:v>
                </c:pt>
                <c:pt idx="13">
                  <c:v>95.626999999999995</c:v>
                </c:pt>
                <c:pt idx="14">
                  <c:v>94.971000000000004</c:v>
                </c:pt>
                <c:pt idx="15">
                  <c:v>94.308000000000007</c:v>
                </c:pt>
                <c:pt idx="16">
                  <c:v>93.870999999999995</c:v>
                </c:pt>
                <c:pt idx="17">
                  <c:v>93.343000000000004</c:v>
                </c:pt>
                <c:pt idx="18">
                  <c:v>92.995000000000005</c:v>
                </c:pt>
                <c:pt idx="19">
                  <c:v>92.516999999999996</c:v>
                </c:pt>
                <c:pt idx="20">
                  <c:v>91.905000000000001</c:v>
                </c:pt>
                <c:pt idx="21">
                  <c:v>91.403000000000006</c:v>
                </c:pt>
                <c:pt idx="22">
                  <c:v>90.971999999999994</c:v>
                </c:pt>
                <c:pt idx="23">
                  <c:v>90.432000000000002</c:v>
                </c:pt>
                <c:pt idx="24">
                  <c:v>89.926000000000002</c:v>
                </c:pt>
                <c:pt idx="25">
                  <c:v>89.372</c:v>
                </c:pt>
                <c:pt idx="26">
                  <c:v>88.855000000000004</c:v>
                </c:pt>
                <c:pt idx="27">
                  <c:v>88.304000000000002</c:v>
                </c:pt>
                <c:pt idx="28">
                  <c:v>87.706999999999994</c:v>
                </c:pt>
                <c:pt idx="29">
                  <c:v>87.299000000000007</c:v>
                </c:pt>
                <c:pt idx="30">
                  <c:v>86.793999999999997</c:v>
                </c:pt>
                <c:pt idx="31">
                  <c:v>86.126999999999995</c:v>
                </c:pt>
                <c:pt idx="32">
                  <c:v>85.706000000000003</c:v>
                </c:pt>
                <c:pt idx="33">
                  <c:v>85.111999999999995</c:v>
                </c:pt>
                <c:pt idx="34">
                  <c:v>84.537000000000006</c:v>
                </c:pt>
                <c:pt idx="35">
                  <c:v>84.191000000000003</c:v>
                </c:pt>
                <c:pt idx="36">
                  <c:v>83.665000000000006</c:v>
                </c:pt>
                <c:pt idx="37">
                  <c:v>83.155000000000001</c:v>
                </c:pt>
                <c:pt idx="38">
                  <c:v>82.77</c:v>
                </c:pt>
                <c:pt idx="39">
                  <c:v>82.441999999999993</c:v>
                </c:pt>
                <c:pt idx="40">
                  <c:v>81.948999999999998</c:v>
                </c:pt>
                <c:pt idx="41">
                  <c:v>81.438999999999993</c:v>
                </c:pt>
                <c:pt idx="42">
                  <c:v>80.876000000000005</c:v>
                </c:pt>
                <c:pt idx="43">
                  <c:v>80.36</c:v>
                </c:pt>
                <c:pt idx="44">
                  <c:v>79.843999999999994</c:v>
                </c:pt>
                <c:pt idx="45">
                  <c:v>79.221000000000004</c:v>
                </c:pt>
                <c:pt idx="46">
                  <c:v>78.608999999999995</c:v>
                </c:pt>
                <c:pt idx="47">
                  <c:v>77.873999999999995</c:v>
                </c:pt>
                <c:pt idx="48">
                  <c:v>77.241</c:v>
                </c:pt>
                <c:pt idx="49">
                  <c:v>76.795000000000002</c:v>
                </c:pt>
                <c:pt idx="50">
                  <c:v>75.963999999999999</c:v>
                </c:pt>
                <c:pt idx="51">
                  <c:v>75.149000000000001</c:v>
                </c:pt>
                <c:pt idx="52">
                  <c:v>74.510000000000005</c:v>
                </c:pt>
                <c:pt idx="53">
                  <c:v>73.823999999999998</c:v>
                </c:pt>
                <c:pt idx="54">
                  <c:v>73.061000000000007</c:v>
                </c:pt>
              </c:numCache>
            </c:numRef>
          </c:yVal>
          <c:smooth val="0"/>
        </c:ser>
        <c:ser>
          <c:idx val="1"/>
          <c:order val="1"/>
          <c:tx>
            <c:strRef>
              <c:f>Sheet1!$C$1</c:f>
              <c:strCache>
                <c:ptCount val="1"/>
                <c:pt idx="0">
                  <c:v> CAD (N=9,420)</c:v>
                </c:pt>
              </c:strCache>
            </c:strRef>
          </c:tx>
          <c:spPr>
            <a:ln w="41275">
              <a:solidFill>
                <a:srgbClr val="FF0000"/>
              </a:solidFill>
              <a:prstDash val="solid"/>
            </a:ln>
          </c:spPr>
          <c:marker>
            <c:symbol val="none"/>
          </c:marker>
          <c:xVal>
            <c:numRef>
              <c:f>Sheet1!$A$2:$A$56</c:f>
              <c:numCache>
                <c:formatCode>General</c:formatCode>
                <c:ptCount val="55"/>
                <c:pt idx="0">
                  <c:v>0</c:v>
                </c:pt>
                <c:pt idx="1">
                  <c:v>0.16669999999999999</c:v>
                </c:pt>
                <c:pt idx="2">
                  <c:v>0.33329999999999999</c:v>
                </c:pt>
                <c:pt idx="3">
                  <c:v>0.5</c:v>
                </c:pt>
                <c:pt idx="4">
                  <c:v>0.66669999999999996</c:v>
                </c:pt>
                <c:pt idx="5">
                  <c:v>0.83330000000000004</c:v>
                </c:pt>
                <c:pt idx="6">
                  <c:v>1</c:v>
                </c:pt>
                <c:pt idx="7">
                  <c:v>1.1667000000000001</c:v>
                </c:pt>
                <c:pt idx="8">
                  <c:v>1.3332999999999999</c:v>
                </c:pt>
                <c:pt idx="9">
                  <c:v>1.5</c:v>
                </c:pt>
                <c:pt idx="10">
                  <c:v>1.6667000000000001</c:v>
                </c:pt>
                <c:pt idx="11">
                  <c:v>1.8332999999999999</c:v>
                </c:pt>
                <c:pt idx="12">
                  <c:v>2</c:v>
                </c:pt>
                <c:pt idx="13">
                  <c:v>2.1667000000000001</c:v>
                </c:pt>
                <c:pt idx="14">
                  <c:v>2.3332999999999999</c:v>
                </c:pt>
                <c:pt idx="15">
                  <c:v>2.5</c:v>
                </c:pt>
                <c:pt idx="16">
                  <c:v>2.6667000000000001</c:v>
                </c:pt>
                <c:pt idx="17">
                  <c:v>2.8332999999999999</c:v>
                </c:pt>
                <c:pt idx="18">
                  <c:v>3</c:v>
                </c:pt>
                <c:pt idx="19">
                  <c:v>3.1667000000000001</c:v>
                </c:pt>
                <c:pt idx="20">
                  <c:v>3.3332999999999999</c:v>
                </c:pt>
                <c:pt idx="21">
                  <c:v>3.5</c:v>
                </c:pt>
                <c:pt idx="22">
                  <c:v>3.6667000000000001</c:v>
                </c:pt>
                <c:pt idx="23">
                  <c:v>3.8332999999999999</c:v>
                </c:pt>
                <c:pt idx="24">
                  <c:v>4</c:v>
                </c:pt>
                <c:pt idx="25">
                  <c:v>4.1666999999999996</c:v>
                </c:pt>
                <c:pt idx="26">
                  <c:v>4.3333000000000004</c:v>
                </c:pt>
                <c:pt idx="27">
                  <c:v>4.5</c:v>
                </c:pt>
                <c:pt idx="28">
                  <c:v>4.6666999999999996</c:v>
                </c:pt>
                <c:pt idx="29">
                  <c:v>4.8333000000000004</c:v>
                </c:pt>
                <c:pt idx="30">
                  <c:v>5</c:v>
                </c:pt>
                <c:pt idx="31">
                  <c:v>5.1666999999999996</c:v>
                </c:pt>
                <c:pt idx="32">
                  <c:v>5.3333000000000004</c:v>
                </c:pt>
                <c:pt idx="33">
                  <c:v>5.5</c:v>
                </c:pt>
                <c:pt idx="34">
                  <c:v>5.6666999999999996</c:v>
                </c:pt>
                <c:pt idx="35">
                  <c:v>5.8333000000000004</c:v>
                </c:pt>
                <c:pt idx="36">
                  <c:v>6</c:v>
                </c:pt>
                <c:pt idx="37">
                  <c:v>6.1666999999999996</c:v>
                </c:pt>
                <c:pt idx="38">
                  <c:v>6.3333000000000004</c:v>
                </c:pt>
                <c:pt idx="39">
                  <c:v>6.5</c:v>
                </c:pt>
                <c:pt idx="40">
                  <c:v>6.6666999999999996</c:v>
                </c:pt>
                <c:pt idx="41">
                  <c:v>6.8333000000000004</c:v>
                </c:pt>
                <c:pt idx="42">
                  <c:v>7</c:v>
                </c:pt>
                <c:pt idx="43">
                  <c:v>7.1666999999999996</c:v>
                </c:pt>
                <c:pt idx="44">
                  <c:v>7.3333000000000004</c:v>
                </c:pt>
                <c:pt idx="45">
                  <c:v>7.5</c:v>
                </c:pt>
                <c:pt idx="46">
                  <c:v>7.6666999999999996</c:v>
                </c:pt>
                <c:pt idx="47">
                  <c:v>7.8333000000000004</c:v>
                </c:pt>
                <c:pt idx="48">
                  <c:v>8</c:v>
                </c:pt>
                <c:pt idx="49">
                  <c:v>8.1667000000000005</c:v>
                </c:pt>
                <c:pt idx="50">
                  <c:v>8.3332999999999995</c:v>
                </c:pt>
                <c:pt idx="51">
                  <c:v>8.5</c:v>
                </c:pt>
                <c:pt idx="52">
                  <c:v>8.6667000000000005</c:v>
                </c:pt>
                <c:pt idx="53">
                  <c:v>8.8332999999999995</c:v>
                </c:pt>
                <c:pt idx="54">
                  <c:v>9</c:v>
                </c:pt>
              </c:numCache>
            </c:numRef>
          </c:xVal>
          <c:yVal>
            <c:numRef>
              <c:f>Sheet1!$C$2:$C$56</c:f>
              <c:numCache>
                <c:formatCode>General</c:formatCode>
                <c:ptCount val="55"/>
                <c:pt idx="0">
                  <c:v>100</c:v>
                </c:pt>
                <c:pt idx="1">
                  <c:v>100</c:v>
                </c:pt>
                <c:pt idx="2">
                  <c:v>100</c:v>
                </c:pt>
                <c:pt idx="3">
                  <c:v>100</c:v>
                </c:pt>
                <c:pt idx="4">
                  <c:v>100</c:v>
                </c:pt>
                <c:pt idx="5">
                  <c:v>100</c:v>
                </c:pt>
                <c:pt idx="6">
                  <c:v>100</c:v>
                </c:pt>
                <c:pt idx="7">
                  <c:v>99.257000000000005</c:v>
                </c:pt>
                <c:pt idx="8">
                  <c:v>98.501999999999995</c:v>
                </c:pt>
                <c:pt idx="9">
                  <c:v>97.685000000000002</c:v>
                </c:pt>
                <c:pt idx="10">
                  <c:v>96.951999999999998</c:v>
                </c:pt>
                <c:pt idx="11">
                  <c:v>96.325999999999993</c:v>
                </c:pt>
                <c:pt idx="12">
                  <c:v>95.734999999999999</c:v>
                </c:pt>
                <c:pt idx="13">
                  <c:v>95.14</c:v>
                </c:pt>
                <c:pt idx="14">
                  <c:v>94.468999999999994</c:v>
                </c:pt>
                <c:pt idx="15">
                  <c:v>93.932000000000002</c:v>
                </c:pt>
                <c:pt idx="16">
                  <c:v>93.275000000000006</c:v>
                </c:pt>
                <c:pt idx="17">
                  <c:v>92.74</c:v>
                </c:pt>
                <c:pt idx="18">
                  <c:v>92.287999999999997</c:v>
                </c:pt>
                <c:pt idx="19">
                  <c:v>91.802000000000007</c:v>
                </c:pt>
                <c:pt idx="20">
                  <c:v>91.155000000000001</c:v>
                </c:pt>
                <c:pt idx="21">
                  <c:v>90.305999999999997</c:v>
                </c:pt>
                <c:pt idx="22">
                  <c:v>89.613</c:v>
                </c:pt>
                <c:pt idx="23">
                  <c:v>89.245999999999995</c:v>
                </c:pt>
                <c:pt idx="24">
                  <c:v>88.588999999999999</c:v>
                </c:pt>
                <c:pt idx="25">
                  <c:v>88.081000000000003</c:v>
                </c:pt>
                <c:pt idx="26">
                  <c:v>87.311000000000007</c:v>
                </c:pt>
                <c:pt idx="27">
                  <c:v>86.709000000000003</c:v>
                </c:pt>
                <c:pt idx="28">
                  <c:v>86.061999999999998</c:v>
                </c:pt>
                <c:pt idx="29">
                  <c:v>85.442999999999998</c:v>
                </c:pt>
                <c:pt idx="30">
                  <c:v>84.695999999999998</c:v>
                </c:pt>
                <c:pt idx="31">
                  <c:v>83.896000000000001</c:v>
                </c:pt>
                <c:pt idx="32">
                  <c:v>83.194000000000003</c:v>
                </c:pt>
                <c:pt idx="33">
                  <c:v>82.608000000000004</c:v>
                </c:pt>
                <c:pt idx="34">
                  <c:v>82.08</c:v>
                </c:pt>
                <c:pt idx="35">
                  <c:v>81.224999999999994</c:v>
                </c:pt>
                <c:pt idx="36">
                  <c:v>80.591999999999999</c:v>
                </c:pt>
                <c:pt idx="37">
                  <c:v>79.628</c:v>
                </c:pt>
                <c:pt idx="38">
                  <c:v>79.055000000000007</c:v>
                </c:pt>
                <c:pt idx="39">
                  <c:v>78.191999999999993</c:v>
                </c:pt>
                <c:pt idx="40">
                  <c:v>77.513999999999996</c:v>
                </c:pt>
                <c:pt idx="41">
                  <c:v>76.822999999999993</c:v>
                </c:pt>
                <c:pt idx="42">
                  <c:v>75.914000000000001</c:v>
                </c:pt>
                <c:pt idx="43">
                  <c:v>74.959999999999994</c:v>
                </c:pt>
                <c:pt idx="44">
                  <c:v>73.796999999999997</c:v>
                </c:pt>
                <c:pt idx="45">
                  <c:v>73.067999999999998</c:v>
                </c:pt>
                <c:pt idx="46">
                  <c:v>72.632999999999996</c:v>
                </c:pt>
                <c:pt idx="47">
                  <c:v>71.602000000000004</c:v>
                </c:pt>
                <c:pt idx="48">
                  <c:v>70.935000000000002</c:v>
                </c:pt>
                <c:pt idx="49">
                  <c:v>69.340999999999994</c:v>
                </c:pt>
                <c:pt idx="50">
                  <c:v>68.507000000000005</c:v>
                </c:pt>
                <c:pt idx="51">
                  <c:v>67.888000000000005</c:v>
                </c:pt>
                <c:pt idx="52">
                  <c:v>66.912000000000006</c:v>
                </c:pt>
                <c:pt idx="53">
                  <c:v>65.942999999999998</c:v>
                </c:pt>
                <c:pt idx="54">
                  <c:v>65.010999999999996</c:v>
                </c:pt>
              </c:numCache>
            </c:numRef>
          </c:yVal>
          <c:smooth val="0"/>
        </c:ser>
        <c:ser>
          <c:idx val="2"/>
          <c:order val="2"/>
          <c:tx>
            <c:strRef>
              <c:f>Sheet1!$D$1</c:f>
              <c:strCache>
                <c:ptCount val="1"/>
                <c:pt idx="0">
                  <c:v> Congenital (N=720)</c:v>
                </c:pt>
              </c:strCache>
            </c:strRef>
          </c:tx>
          <c:spPr>
            <a:ln w="41275">
              <a:solidFill>
                <a:srgbClr val="0066FF"/>
              </a:solidFill>
            </a:ln>
          </c:spPr>
          <c:marker>
            <c:symbol val="none"/>
          </c:marker>
          <c:xVal>
            <c:numRef>
              <c:f>Sheet1!$A$2:$A$56</c:f>
              <c:numCache>
                <c:formatCode>General</c:formatCode>
                <c:ptCount val="55"/>
                <c:pt idx="0">
                  <c:v>0</c:v>
                </c:pt>
                <c:pt idx="1">
                  <c:v>0.16669999999999999</c:v>
                </c:pt>
                <c:pt idx="2">
                  <c:v>0.33329999999999999</c:v>
                </c:pt>
                <c:pt idx="3">
                  <c:v>0.5</c:v>
                </c:pt>
                <c:pt idx="4">
                  <c:v>0.66669999999999996</c:v>
                </c:pt>
                <c:pt idx="5">
                  <c:v>0.83330000000000004</c:v>
                </c:pt>
                <c:pt idx="6">
                  <c:v>1</c:v>
                </c:pt>
                <c:pt idx="7">
                  <c:v>1.1667000000000001</c:v>
                </c:pt>
                <c:pt idx="8">
                  <c:v>1.3332999999999999</c:v>
                </c:pt>
                <c:pt idx="9">
                  <c:v>1.5</c:v>
                </c:pt>
                <c:pt idx="10">
                  <c:v>1.6667000000000001</c:v>
                </c:pt>
                <c:pt idx="11">
                  <c:v>1.8332999999999999</c:v>
                </c:pt>
                <c:pt idx="12">
                  <c:v>2</c:v>
                </c:pt>
                <c:pt idx="13">
                  <c:v>2.1667000000000001</c:v>
                </c:pt>
                <c:pt idx="14">
                  <c:v>2.3332999999999999</c:v>
                </c:pt>
                <c:pt idx="15">
                  <c:v>2.5</c:v>
                </c:pt>
                <c:pt idx="16">
                  <c:v>2.6667000000000001</c:v>
                </c:pt>
                <c:pt idx="17">
                  <c:v>2.8332999999999999</c:v>
                </c:pt>
                <c:pt idx="18">
                  <c:v>3</c:v>
                </c:pt>
                <c:pt idx="19">
                  <c:v>3.1667000000000001</c:v>
                </c:pt>
                <c:pt idx="20">
                  <c:v>3.3332999999999999</c:v>
                </c:pt>
                <c:pt idx="21">
                  <c:v>3.5</c:v>
                </c:pt>
                <c:pt idx="22">
                  <c:v>3.6667000000000001</c:v>
                </c:pt>
                <c:pt idx="23">
                  <c:v>3.8332999999999999</c:v>
                </c:pt>
                <c:pt idx="24">
                  <c:v>4</c:v>
                </c:pt>
                <c:pt idx="25">
                  <c:v>4.1666999999999996</c:v>
                </c:pt>
                <c:pt idx="26">
                  <c:v>4.3333000000000004</c:v>
                </c:pt>
                <c:pt idx="27">
                  <c:v>4.5</c:v>
                </c:pt>
                <c:pt idx="28">
                  <c:v>4.6666999999999996</c:v>
                </c:pt>
                <c:pt idx="29">
                  <c:v>4.8333000000000004</c:v>
                </c:pt>
                <c:pt idx="30">
                  <c:v>5</c:v>
                </c:pt>
                <c:pt idx="31">
                  <c:v>5.1666999999999996</c:v>
                </c:pt>
                <c:pt idx="32">
                  <c:v>5.3333000000000004</c:v>
                </c:pt>
                <c:pt idx="33">
                  <c:v>5.5</c:v>
                </c:pt>
                <c:pt idx="34">
                  <c:v>5.6666999999999996</c:v>
                </c:pt>
                <c:pt idx="35">
                  <c:v>5.8333000000000004</c:v>
                </c:pt>
                <c:pt idx="36">
                  <c:v>6</c:v>
                </c:pt>
                <c:pt idx="37">
                  <c:v>6.1666999999999996</c:v>
                </c:pt>
                <c:pt idx="38">
                  <c:v>6.3333000000000004</c:v>
                </c:pt>
                <c:pt idx="39">
                  <c:v>6.5</c:v>
                </c:pt>
                <c:pt idx="40">
                  <c:v>6.6666999999999996</c:v>
                </c:pt>
                <c:pt idx="41">
                  <c:v>6.8333000000000004</c:v>
                </c:pt>
                <c:pt idx="42">
                  <c:v>7</c:v>
                </c:pt>
                <c:pt idx="43">
                  <c:v>7.1666999999999996</c:v>
                </c:pt>
                <c:pt idx="44">
                  <c:v>7.3333000000000004</c:v>
                </c:pt>
                <c:pt idx="45">
                  <c:v>7.5</c:v>
                </c:pt>
                <c:pt idx="46">
                  <c:v>7.6666999999999996</c:v>
                </c:pt>
                <c:pt idx="47">
                  <c:v>7.8333000000000004</c:v>
                </c:pt>
                <c:pt idx="48">
                  <c:v>8</c:v>
                </c:pt>
                <c:pt idx="49">
                  <c:v>8.1667000000000005</c:v>
                </c:pt>
                <c:pt idx="50">
                  <c:v>8.3332999999999995</c:v>
                </c:pt>
                <c:pt idx="51">
                  <c:v>8.5</c:v>
                </c:pt>
                <c:pt idx="52">
                  <c:v>8.6667000000000005</c:v>
                </c:pt>
                <c:pt idx="53">
                  <c:v>8.8332999999999995</c:v>
                </c:pt>
                <c:pt idx="54">
                  <c:v>9</c:v>
                </c:pt>
              </c:numCache>
            </c:numRef>
          </c:xVal>
          <c:yVal>
            <c:numRef>
              <c:f>Sheet1!$D$2:$D$56</c:f>
              <c:numCache>
                <c:formatCode>General</c:formatCode>
                <c:ptCount val="55"/>
                <c:pt idx="0">
                  <c:v>100</c:v>
                </c:pt>
                <c:pt idx="1">
                  <c:v>100</c:v>
                </c:pt>
                <c:pt idx="2">
                  <c:v>100</c:v>
                </c:pt>
                <c:pt idx="3">
                  <c:v>100</c:v>
                </c:pt>
                <c:pt idx="4">
                  <c:v>100</c:v>
                </c:pt>
                <c:pt idx="5">
                  <c:v>100</c:v>
                </c:pt>
                <c:pt idx="6">
                  <c:v>100</c:v>
                </c:pt>
                <c:pt idx="7">
                  <c:v>99.421000000000006</c:v>
                </c:pt>
                <c:pt idx="8">
                  <c:v>98.83</c:v>
                </c:pt>
                <c:pt idx="9">
                  <c:v>98.382000000000005</c:v>
                </c:pt>
                <c:pt idx="10">
                  <c:v>98.081000000000003</c:v>
                </c:pt>
                <c:pt idx="11">
                  <c:v>97.47</c:v>
                </c:pt>
                <c:pt idx="12">
                  <c:v>96.534999999999997</c:v>
                </c:pt>
                <c:pt idx="13">
                  <c:v>95.844999999999999</c:v>
                </c:pt>
                <c:pt idx="14">
                  <c:v>95.32</c:v>
                </c:pt>
                <c:pt idx="15">
                  <c:v>94.611999999999995</c:v>
                </c:pt>
                <c:pt idx="16">
                  <c:v>94.069000000000003</c:v>
                </c:pt>
                <c:pt idx="17">
                  <c:v>93.337999999999994</c:v>
                </c:pt>
                <c:pt idx="18">
                  <c:v>93.153999999999996</c:v>
                </c:pt>
                <c:pt idx="19">
                  <c:v>92.760999999999996</c:v>
                </c:pt>
                <c:pt idx="20">
                  <c:v>92.555000000000007</c:v>
                </c:pt>
                <c:pt idx="21">
                  <c:v>91.513999999999996</c:v>
                </c:pt>
                <c:pt idx="22">
                  <c:v>90.241</c:v>
                </c:pt>
                <c:pt idx="23">
                  <c:v>90.025999999999996</c:v>
                </c:pt>
                <c:pt idx="24">
                  <c:v>89.111999999999995</c:v>
                </c:pt>
                <c:pt idx="25">
                  <c:v>89.111999999999995</c:v>
                </c:pt>
                <c:pt idx="26">
                  <c:v>88.594999999999999</c:v>
                </c:pt>
                <c:pt idx="27">
                  <c:v>88.594999999999999</c:v>
                </c:pt>
                <c:pt idx="28">
                  <c:v>88.33</c:v>
                </c:pt>
                <c:pt idx="29">
                  <c:v>88.057000000000002</c:v>
                </c:pt>
                <c:pt idx="30">
                  <c:v>87.783000000000001</c:v>
                </c:pt>
                <c:pt idx="31">
                  <c:v>87.462999999999994</c:v>
                </c:pt>
                <c:pt idx="32">
                  <c:v>87.462999999999994</c:v>
                </c:pt>
                <c:pt idx="33">
                  <c:v>87.462999999999994</c:v>
                </c:pt>
                <c:pt idx="34">
                  <c:v>87.120999999999995</c:v>
                </c:pt>
                <c:pt idx="35">
                  <c:v>87.120999999999995</c:v>
                </c:pt>
                <c:pt idx="36">
                  <c:v>87.120999999999995</c:v>
                </c:pt>
                <c:pt idx="37">
                  <c:v>86.733999999999995</c:v>
                </c:pt>
                <c:pt idx="38">
                  <c:v>86.733999999999995</c:v>
                </c:pt>
                <c:pt idx="39">
                  <c:v>86.319000000000003</c:v>
                </c:pt>
                <c:pt idx="40">
                  <c:v>85.902000000000001</c:v>
                </c:pt>
                <c:pt idx="41">
                  <c:v>85.051000000000002</c:v>
                </c:pt>
                <c:pt idx="42">
                  <c:v>85.051000000000002</c:v>
                </c:pt>
                <c:pt idx="43">
                  <c:v>85.051000000000002</c:v>
                </c:pt>
                <c:pt idx="44">
                  <c:v>84.56</c:v>
                </c:pt>
                <c:pt idx="45">
                  <c:v>84.037999999999997</c:v>
                </c:pt>
                <c:pt idx="46">
                  <c:v>84.037999999999997</c:v>
                </c:pt>
                <c:pt idx="47">
                  <c:v>84.037999999999997</c:v>
                </c:pt>
                <c:pt idx="48">
                  <c:v>84.037999999999997</c:v>
                </c:pt>
                <c:pt idx="49">
                  <c:v>84.037999999999997</c:v>
                </c:pt>
                <c:pt idx="50">
                  <c:v>82.17</c:v>
                </c:pt>
                <c:pt idx="51">
                  <c:v>82.17</c:v>
                </c:pt>
                <c:pt idx="52">
                  <c:v>81.088999999999999</c:v>
                </c:pt>
                <c:pt idx="53">
                  <c:v>81.088999999999999</c:v>
                </c:pt>
                <c:pt idx="54">
                  <c:v>79.738</c:v>
                </c:pt>
              </c:numCache>
            </c:numRef>
          </c:yVal>
          <c:smooth val="0"/>
        </c:ser>
        <c:ser>
          <c:idx val="3"/>
          <c:order val="3"/>
          <c:tx>
            <c:strRef>
              <c:f>Sheet1!$E$1</c:f>
              <c:strCache>
                <c:ptCount val="1"/>
                <c:pt idx="0">
                  <c:v> Retransplant (N=604)</c:v>
                </c:pt>
              </c:strCache>
            </c:strRef>
          </c:tx>
          <c:spPr>
            <a:ln w="41275">
              <a:solidFill>
                <a:srgbClr val="00FF00"/>
              </a:solidFill>
            </a:ln>
          </c:spPr>
          <c:marker>
            <c:symbol val="none"/>
          </c:marker>
          <c:xVal>
            <c:numRef>
              <c:f>Sheet1!$A$2:$A$56</c:f>
              <c:numCache>
                <c:formatCode>General</c:formatCode>
                <c:ptCount val="55"/>
                <c:pt idx="0">
                  <c:v>0</c:v>
                </c:pt>
                <c:pt idx="1">
                  <c:v>0.16669999999999999</c:v>
                </c:pt>
                <c:pt idx="2">
                  <c:v>0.33329999999999999</c:v>
                </c:pt>
                <c:pt idx="3">
                  <c:v>0.5</c:v>
                </c:pt>
                <c:pt idx="4">
                  <c:v>0.66669999999999996</c:v>
                </c:pt>
                <c:pt idx="5">
                  <c:v>0.83330000000000004</c:v>
                </c:pt>
                <c:pt idx="6">
                  <c:v>1</c:v>
                </c:pt>
                <c:pt idx="7">
                  <c:v>1.1667000000000001</c:v>
                </c:pt>
                <c:pt idx="8">
                  <c:v>1.3332999999999999</c:v>
                </c:pt>
                <c:pt idx="9">
                  <c:v>1.5</c:v>
                </c:pt>
                <c:pt idx="10">
                  <c:v>1.6667000000000001</c:v>
                </c:pt>
                <c:pt idx="11">
                  <c:v>1.8332999999999999</c:v>
                </c:pt>
                <c:pt idx="12">
                  <c:v>2</c:v>
                </c:pt>
                <c:pt idx="13">
                  <c:v>2.1667000000000001</c:v>
                </c:pt>
                <c:pt idx="14">
                  <c:v>2.3332999999999999</c:v>
                </c:pt>
                <c:pt idx="15">
                  <c:v>2.5</c:v>
                </c:pt>
                <c:pt idx="16">
                  <c:v>2.6667000000000001</c:v>
                </c:pt>
                <c:pt idx="17">
                  <c:v>2.8332999999999999</c:v>
                </c:pt>
                <c:pt idx="18">
                  <c:v>3</c:v>
                </c:pt>
                <c:pt idx="19">
                  <c:v>3.1667000000000001</c:v>
                </c:pt>
                <c:pt idx="20">
                  <c:v>3.3332999999999999</c:v>
                </c:pt>
                <c:pt idx="21">
                  <c:v>3.5</c:v>
                </c:pt>
                <c:pt idx="22">
                  <c:v>3.6667000000000001</c:v>
                </c:pt>
                <c:pt idx="23">
                  <c:v>3.8332999999999999</c:v>
                </c:pt>
                <c:pt idx="24">
                  <c:v>4</c:v>
                </c:pt>
                <c:pt idx="25">
                  <c:v>4.1666999999999996</c:v>
                </c:pt>
                <c:pt idx="26">
                  <c:v>4.3333000000000004</c:v>
                </c:pt>
                <c:pt idx="27">
                  <c:v>4.5</c:v>
                </c:pt>
                <c:pt idx="28">
                  <c:v>4.6666999999999996</c:v>
                </c:pt>
                <c:pt idx="29">
                  <c:v>4.8333000000000004</c:v>
                </c:pt>
                <c:pt idx="30">
                  <c:v>5</c:v>
                </c:pt>
                <c:pt idx="31">
                  <c:v>5.1666999999999996</c:v>
                </c:pt>
                <c:pt idx="32">
                  <c:v>5.3333000000000004</c:v>
                </c:pt>
                <c:pt idx="33">
                  <c:v>5.5</c:v>
                </c:pt>
                <c:pt idx="34">
                  <c:v>5.6666999999999996</c:v>
                </c:pt>
                <c:pt idx="35">
                  <c:v>5.8333000000000004</c:v>
                </c:pt>
                <c:pt idx="36">
                  <c:v>6</c:v>
                </c:pt>
                <c:pt idx="37">
                  <c:v>6.1666999999999996</c:v>
                </c:pt>
                <c:pt idx="38">
                  <c:v>6.3333000000000004</c:v>
                </c:pt>
                <c:pt idx="39">
                  <c:v>6.5</c:v>
                </c:pt>
                <c:pt idx="40">
                  <c:v>6.6666999999999996</c:v>
                </c:pt>
                <c:pt idx="41">
                  <c:v>6.8333000000000004</c:v>
                </c:pt>
                <c:pt idx="42">
                  <c:v>7</c:v>
                </c:pt>
                <c:pt idx="43">
                  <c:v>7.1666999999999996</c:v>
                </c:pt>
                <c:pt idx="44">
                  <c:v>7.3333000000000004</c:v>
                </c:pt>
                <c:pt idx="45">
                  <c:v>7.5</c:v>
                </c:pt>
                <c:pt idx="46">
                  <c:v>7.6666999999999996</c:v>
                </c:pt>
                <c:pt idx="47">
                  <c:v>7.8333000000000004</c:v>
                </c:pt>
                <c:pt idx="48">
                  <c:v>8</c:v>
                </c:pt>
                <c:pt idx="49">
                  <c:v>8.1667000000000005</c:v>
                </c:pt>
                <c:pt idx="50">
                  <c:v>8.3332999999999995</c:v>
                </c:pt>
                <c:pt idx="51">
                  <c:v>8.5</c:v>
                </c:pt>
                <c:pt idx="52">
                  <c:v>8.6667000000000005</c:v>
                </c:pt>
                <c:pt idx="53">
                  <c:v>8.8332999999999995</c:v>
                </c:pt>
                <c:pt idx="54">
                  <c:v>9</c:v>
                </c:pt>
              </c:numCache>
            </c:numRef>
          </c:xVal>
          <c:yVal>
            <c:numRef>
              <c:f>Sheet1!$E$2:$E$56</c:f>
              <c:numCache>
                <c:formatCode>General</c:formatCode>
                <c:ptCount val="55"/>
                <c:pt idx="0">
                  <c:v>100</c:v>
                </c:pt>
                <c:pt idx="1">
                  <c:v>100</c:v>
                </c:pt>
                <c:pt idx="2">
                  <c:v>100</c:v>
                </c:pt>
                <c:pt idx="3">
                  <c:v>100</c:v>
                </c:pt>
                <c:pt idx="4">
                  <c:v>100</c:v>
                </c:pt>
                <c:pt idx="5">
                  <c:v>100</c:v>
                </c:pt>
                <c:pt idx="6">
                  <c:v>100</c:v>
                </c:pt>
                <c:pt idx="7">
                  <c:v>98.971000000000004</c:v>
                </c:pt>
                <c:pt idx="8">
                  <c:v>97.933999999999997</c:v>
                </c:pt>
                <c:pt idx="9">
                  <c:v>96.197000000000003</c:v>
                </c:pt>
                <c:pt idx="10">
                  <c:v>96.022000000000006</c:v>
                </c:pt>
                <c:pt idx="11">
                  <c:v>95.495999999999995</c:v>
                </c:pt>
                <c:pt idx="12">
                  <c:v>94.962000000000003</c:v>
                </c:pt>
                <c:pt idx="13">
                  <c:v>94.584999999999994</c:v>
                </c:pt>
                <c:pt idx="14">
                  <c:v>93.212000000000003</c:v>
                </c:pt>
                <c:pt idx="15">
                  <c:v>92.027000000000001</c:v>
                </c:pt>
                <c:pt idx="16">
                  <c:v>91.227000000000004</c:v>
                </c:pt>
                <c:pt idx="17">
                  <c:v>90.213999999999999</c:v>
                </c:pt>
                <c:pt idx="18">
                  <c:v>89.168000000000006</c:v>
                </c:pt>
                <c:pt idx="19">
                  <c:v>88.266999999999996</c:v>
                </c:pt>
                <c:pt idx="20">
                  <c:v>87.799000000000007</c:v>
                </c:pt>
                <c:pt idx="21">
                  <c:v>87.096999999999994</c:v>
                </c:pt>
                <c:pt idx="22">
                  <c:v>86.858000000000004</c:v>
                </c:pt>
                <c:pt idx="23">
                  <c:v>86.373999999999995</c:v>
                </c:pt>
                <c:pt idx="24">
                  <c:v>86.128</c:v>
                </c:pt>
                <c:pt idx="25">
                  <c:v>85.043000000000006</c:v>
                </c:pt>
                <c:pt idx="26">
                  <c:v>83.935000000000002</c:v>
                </c:pt>
                <c:pt idx="27">
                  <c:v>83.653999999999996</c:v>
                </c:pt>
                <c:pt idx="28">
                  <c:v>83.653999999999996</c:v>
                </c:pt>
                <c:pt idx="29">
                  <c:v>82.781999999999996</c:v>
                </c:pt>
                <c:pt idx="30">
                  <c:v>81.878</c:v>
                </c:pt>
                <c:pt idx="31">
                  <c:v>81.540999999999997</c:v>
                </c:pt>
                <c:pt idx="32">
                  <c:v>80.843999999999994</c:v>
                </c:pt>
                <c:pt idx="33">
                  <c:v>80.494</c:v>
                </c:pt>
                <c:pt idx="34">
                  <c:v>79.772000000000006</c:v>
                </c:pt>
                <c:pt idx="35">
                  <c:v>79.034999999999997</c:v>
                </c:pt>
                <c:pt idx="36">
                  <c:v>79.034999999999997</c:v>
                </c:pt>
                <c:pt idx="37">
                  <c:v>79.034999999999997</c:v>
                </c:pt>
                <c:pt idx="38">
                  <c:v>78.578000000000003</c:v>
                </c:pt>
                <c:pt idx="39">
                  <c:v>77.191999999999993</c:v>
                </c:pt>
                <c:pt idx="40">
                  <c:v>77.191999999999993</c:v>
                </c:pt>
                <c:pt idx="41">
                  <c:v>76.222999999999999</c:v>
                </c:pt>
                <c:pt idx="42">
                  <c:v>74.738</c:v>
                </c:pt>
                <c:pt idx="43">
                  <c:v>74.162999999999997</c:v>
                </c:pt>
                <c:pt idx="44">
                  <c:v>73.569999999999993</c:v>
                </c:pt>
                <c:pt idx="45">
                  <c:v>72.962000000000003</c:v>
                </c:pt>
                <c:pt idx="46">
                  <c:v>72.322000000000003</c:v>
                </c:pt>
                <c:pt idx="47">
                  <c:v>71.659000000000006</c:v>
                </c:pt>
                <c:pt idx="48">
                  <c:v>70.253</c:v>
                </c:pt>
                <c:pt idx="49">
                  <c:v>69.445999999999998</c:v>
                </c:pt>
                <c:pt idx="50">
                  <c:v>69.445999999999998</c:v>
                </c:pt>
                <c:pt idx="51">
                  <c:v>68.543999999999997</c:v>
                </c:pt>
                <c:pt idx="52">
                  <c:v>65.674000000000007</c:v>
                </c:pt>
                <c:pt idx="53">
                  <c:v>65.674000000000007</c:v>
                </c:pt>
                <c:pt idx="54">
                  <c:v>65.674000000000007</c:v>
                </c:pt>
              </c:numCache>
            </c:numRef>
          </c:yVal>
          <c:smooth val="0"/>
        </c:ser>
        <c:ser>
          <c:idx val="4"/>
          <c:order val="4"/>
          <c:tx>
            <c:strRef>
              <c:f>Sheet1!$F$1</c:f>
              <c:strCache>
                <c:ptCount val="1"/>
                <c:pt idx="0">
                  <c:v> Valvular (N=728)</c:v>
                </c:pt>
              </c:strCache>
            </c:strRef>
          </c:tx>
          <c:spPr>
            <a:ln w="41275">
              <a:solidFill>
                <a:srgbClr val="FF00FF"/>
              </a:solidFill>
            </a:ln>
          </c:spPr>
          <c:marker>
            <c:symbol val="none"/>
          </c:marker>
          <c:xVal>
            <c:numRef>
              <c:f>Sheet1!$A$2:$A$56</c:f>
              <c:numCache>
                <c:formatCode>General</c:formatCode>
                <c:ptCount val="55"/>
                <c:pt idx="0">
                  <c:v>0</c:v>
                </c:pt>
                <c:pt idx="1">
                  <c:v>0.16669999999999999</c:v>
                </c:pt>
                <c:pt idx="2">
                  <c:v>0.33329999999999999</c:v>
                </c:pt>
                <c:pt idx="3">
                  <c:v>0.5</c:v>
                </c:pt>
                <c:pt idx="4">
                  <c:v>0.66669999999999996</c:v>
                </c:pt>
                <c:pt idx="5">
                  <c:v>0.83330000000000004</c:v>
                </c:pt>
                <c:pt idx="6">
                  <c:v>1</c:v>
                </c:pt>
                <c:pt idx="7">
                  <c:v>1.1667000000000001</c:v>
                </c:pt>
                <c:pt idx="8">
                  <c:v>1.3332999999999999</c:v>
                </c:pt>
                <c:pt idx="9">
                  <c:v>1.5</c:v>
                </c:pt>
                <c:pt idx="10">
                  <c:v>1.6667000000000001</c:v>
                </c:pt>
                <c:pt idx="11">
                  <c:v>1.8332999999999999</c:v>
                </c:pt>
                <c:pt idx="12">
                  <c:v>2</c:v>
                </c:pt>
                <c:pt idx="13">
                  <c:v>2.1667000000000001</c:v>
                </c:pt>
                <c:pt idx="14">
                  <c:v>2.3332999999999999</c:v>
                </c:pt>
                <c:pt idx="15">
                  <c:v>2.5</c:v>
                </c:pt>
                <c:pt idx="16">
                  <c:v>2.6667000000000001</c:v>
                </c:pt>
                <c:pt idx="17">
                  <c:v>2.8332999999999999</c:v>
                </c:pt>
                <c:pt idx="18">
                  <c:v>3</c:v>
                </c:pt>
                <c:pt idx="19">
                  <c:v>3.1667000000000001</c:v>
                </c:pt>
                <c:pt idx="20">
                  <c:v>3.3332999999999999</c:v>
                </c:pt>
                <c:pt idx="21">
                  <c:v>3.5</c:v>
                </c:pt>
                <c:pt idx="22">
                  <c:v>3.6667000000000001</c:v>
                </c:pt>
                <c:pt idx="23">
                  <c:v>3.8332999999999999</c:v>
                </c:pt>
                <c:pt idx="24">
                  <c:v>4</c:v>
                </c:pt>
                <c:pt idx="25">
                  <c:v>4.1666999999999996</c:v>
                </c:pt>
                <c:pt idx="26">
                  <c:v>4.3333000000000004</c:v>
                </c:pt>
                <c:pt idx="27">
                  <c:v>4.5</c:v>
                </c:pt>
                <c:pt idx="28">
                  <c:v>4.6666999999999996</c:v>
                </c:pt>
                <c:pt idx="29">
                  <c:v>4.8333000000000004</c:v>
                </c:pt>
                <c:pt idx="30">
                  <c:v>5</c:v>
                </c:pt>
                <c:pt idx="31">
                  <c:v>5.1666999999999996</c:v>
                </c:pt>
                <c:pt idx="32">
                  <c:v>5.3333000000000004</c:v>
                </c:pt>
                <c:pt idx="33">
                  <c:v>5.5</c:v>
                </c:pt>
                <c:pt idx="34">
                  <c:v>5.6666999999999996</c:v>
                </c:pt>
                <c:pt idx="35">
                  <c:v>5.8333000000000004</c:v>
                </c:pt>
                <c:pt idx="36">
                  <c:v>6</c:v>
                </c:pt>
                <c:pt idx="37">
                  <c:v>6.1666999999999996</c:v>
                </c:pt>
                <c:pt idx="38">
                  <c:v>6.3333000000000004</c:v>
                </c:pt>
                <c:pt idx="39">
                  <c:v>6.5</c:v>
                </c:pt>
                <c:pt idx="40">
                  <c:v>6.6666999999999996</c:v>
                </c:pt>
                <c:pt idx="41">
                  <c:v>6.8333000000000004</c:v>
                </c:pt>
                <c:pt idx="42">
                  <c:v>7</c:v>
                </c:pt>
                <c:pt idx="43">
                  <c:v>7.1666999999999996</c:v>
                </c:pt>
                <c:pt idx="44">
                  <c:v>7.3333000000000004</c:v>
                </c:pt>
                <c:pt idx="45">
                  <c:v>7.5</c:v>
                </c:pt>
                <c:pt idx="46">
                  <c:v>7.6666999999999996</c:v>
                </c:pt>
                <c:pt idx="47">
                  <c:v>7.8333000000000004</c:v>
                </c:pt>
                <c:pt idx="48">
                  <c:v>8</c:v>
                </c:pt>
                <c:pt idx="49">
                  <c:v>8.1667000000000005</c:v>
                </c:pt>
                <c:pt idx="50">
                  <c:v>8.3332999999999995</c:v>
                </c:pt>
                <c:pt idx="51">
                  <c:v>8.5</c:v>
                </c:pt>
                <c:pt idx="52">
                  <c:v>8.6667000000000005</c:v>
                </c:pt>
                <c:pt idx="53">
                  <c:v>8.8332999999999995</c:v>
                </c:pt>
                <c:pt idx="54">
                  <c:v>9</c:v>
                </c:pt>
              </c:numCache>
            </c:numRef>
          </c:xVal>
          <c:yVal>
            <c:numRef>
              <c:f>Sheet1!$F$2:$F$56</c:f>
              <c:numCache>
                <c:formatCode>General</c:formatCode>
                <c:ptCount val="55"/>
                <c:pt idx="0">
                  <c:v>100</c:v>
                </c:pt>
                <c:pt idx="1">
                  <c:v>100</c:v>
                </c:pt>
                <c:pt idx="2">
                  <c:v>100</c:v>
                </c:pt>
                <c:pt idx="3">
                  <c:v>100</c:v>
                </c:pt>
                <c:pt idx="4">
                  <c:v>100</c:v>
                </c:pt>
                <c:pt idx="5">
                  <c:v>100</c:v>
                </c:pt>
                <c:pt idx="6">
                  <c:v>100</c:v>
                </c:pt>
                <c:pt idx="7">
                  <c:v>99.44</c:v>
                </c:pt>
                <c:pt idx="8">
                  <c:v>98.72</c:v>
                </c:pt>
                <c:pt idx="9">
                  <c:v>98.284999999999997</c:v>
                </c:pt>
                <c:pt idx="10">
                  <c:v>97.697999999999993</c:v>
                </c:pt>
                <c:pt idx="11">
                  <c:v>97.254000000000005</c:v>
                </c:pt>
                <c:pt idx="12">
                  <c:v>96.650999999999996</c:v>
                </c:pt>
                <c:pt idx="13">
                  <c:v>96.337000000000003</c:v>
                </c:pt>
                <c:pt idx="14">
                  <c:v>95.688999999999993</c:v>
                </c:pt>
                <c:pt idx="15">
                  <c:v>95.033000000000001</c:v>
                </c:pt>
                <c:pt idx="16">
                  <c:v>94.537999999999997</c:v>
                </c:pt>
                <c:pt idx="17">
                  <c:v>94.2</c:v>
                </c:pt>
                <c:pt idx="18">
                  <c:v>93.349000000000004</c:v>
                </c:pt>
                <c:pt idx="19">
                  <c:v>92.796999999999997</c:v>
                </c:pt>
                <c:pt idx="20">
                  <c:v>91.867000000000004</c:v>
                </c:pt>
                <c:pt idx="21">
                  <c:v>91.488</c:v>
                </c:pt>
                <c:pt idx="22">
                  <c:v>90.915000000000006</c:v>
                </c:pt>
                <c:pt idx="23">
                  <c:v>89.742999999999995</c:v>
                </c:pt>
                <c:pt idx="24">
                  <c:v>89.134</c:v>
                </c:pt>
                <c:pt idx="25">
                  <c:v>88.495999999999995</c:v>
                </c:pt>
                <c:pt idx="26">
                  <c:v>88.495999999999995</c:v>
                </c:pt>
                <c:pt idx="27">
                  <c:v>87.611000000000004</c:v>
                </c:pt>
                <c:pt idx="28">
                  <c:v>86.941000000000003</c:v>
                </c:pt>
                <c:pt idx="29">
                  <c:v>86.263999999999996</c:v>
                </c:pt>
                <c:pt idx="30">
                  <c:v>86.037000000000006</c:v>
                </c:pt>
                <c:pt idx="31">
                  <c:v>85.271000000000001</c:v>
                </c:pt>
                <c:pt idx="32">
                  <c:v>84.224000000000004</c:v>
                </c:pt>
                <c:pt idx="33">
                  <c:v>84.224000000000004</c:v>
                </c:pt>
                <c:pt idx="34">
                  <c:v>83.418000000000006</c:v>
                </c:pt>
                <c:pt idx="35">
                  <c:v>82.856999999999999</c:v>
                </c:pt>
                <c:pt idx="36">
                  <c:v>82.29</c:v>
                </c:pt>
                <c:pt idx="37">
                  <c:v>81.316999999999993</c:v>
                </c:pt>
                <c:pt idx="38">
                  <c:v>81.316999999999993</c:v>
                </c:pt>
                <c:pt idx="39">
                  <c:v>80.244</c:v>
                </c:pt>
                <c:pt idx="40">
                  <c:v>79.872</c:v>
                </c:pt>
                <c:pt idx="41">
                  <c:v>79.119</c:v>
                </c:pt>
                <c:pt idx="42">
                  <c:v>79.119</c:v>
                </c:pt>
                <c:pt idx="43">
                  <c:v>78.692999999999998</c:v>
                </c:pt>
                <c:pt idx="44">
                  <c:v>78.692999999999998</c:v>
                </c:pt>
                <c:pt idx="45">
                  <c:v>78.238</c:v>
                </c:pt>
                <c:pt idx="46">
                  <c:v>76.786000000000001</c:v>
                </c:pt>
                <c:pt idx="47">
                  <c:v>76.278000000000006</c:v>
                </c:pt>
                <c:pt idx="48">
                  <c:v>75.218000000000004</c:v>
                </c:pt>
                <c:pt idx="49">
                  <c:v>73.959000000000003</c:v>
                </c:pt>
                <c:pt idx="50">
                  <c:v>73.155000000000001</c:v>
                </c:pt>
                <c:pt idx="51">
                  <c:v>72.313999999999993</c:v>
                </c:pt>
                <c:pt idx="52">
                  <c:v>71.41</c:v>
                </c:pt>
                <c:pt idx="53">
                  <c:v>71.41</c:v>
                </c:pt>
                <c:pt idx="54">
                  <c:v>71.41</c:v>
                </c:pt>
              </c:numCache>
            </c:numRef>
          </c:yVal>
          <c:smooth val="0"/>
        </c:ser>
        <c:dLbls>
          <c:showLegendKey val="0"/>
          <c:showVal val="0"/>
          <c:showCatName val="0"/>
          <c:showSerName val="0"/>
          <c:showPercent val="0"/>
          <c:showBubbleSize val="0"/>
        </c:dLbls>
        <c:axId val="625470160"/>
        <c:axId val="625470552"/>
      </c:scatterChart>
      <c:valAx>
        <c:axId val="625470160"/>
        <c:scaling>
          <c:orientation val="minMax"/>
          <c:max val="9"/>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25470552"/>
        <c:crosses val="autoZero"/>
        <c:crossBetween val="midCat"/>
        <c:majorUnit val="1"/>
      </c:valAx>
      <c:valAx>
        <c:axId val="62547055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25470160"/>
        <c:crosses val="autoZero"/>
        <c:crossBetween val="midCat"/>
        <c:majorUnit val="20"/>
      </c:valAx>
      <c:spPr>
        <a:solidFill>
          <a:schemeClr val="bg2"/>
        </a:solidFill>
        <a:ln>
          <a:solidFill>
            <a:schemeClr val="tx1"/>
          </a:solidFill>
        </a:ln>
      </c:spPr>
    </c:plotArea>
    <c:legend>
      <c:legendPos val="r"/>
      <c:layout>
        <c:manualLayout>
          <c:xMode val="edge"/>
          <c:yMode val="edge"/>
          <c:x val="8.7020648967551725E-2"/>
          <c:y val="0.66302725620837932"/>
          <c:w val="0.67256637168141598"/>
          <c:h val="0.17287017968907717"/>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3.1249894166455256E-2"/>
          <c:w val="0.89827073606950636"/>
          <c:h val="0.81644145288290582"/>
        </c:manualLayout>
      </c:layout>
      <c:scatterChart>
        <c:scatterStyle val="lineMarker"/>
        <c:varyColors val="0"/>
        <c:ser>
          <c:idx val="0"/>
          <c:order val="0"/>
          <c:tx>
            <c:strRef>
              <c:f>Sheet1!$B$1</c:f>
              <c:strCache>
                <c:ptCount val="1"/>
                <c:pt idx="0">
                  <c:v> Primary (N=98,129)</c:v>
                </c:pt>
              </c:strCache>
            </c:strRef>
          </c:tx>
          <c:spPr>
            <a:ln w="41275">
              <a:solidFill>
                <a:srgbClr val="00FFFF"/>
              </a:solidFill>
            </a:ln>
          </c:spPr>
          <c:marker>
            <c:symbol val="none"/>
          </c:marker>
          <c:xVal>
            <c:numRef>
              <c:f>Sheet1!$A$2:$A$43</c:f>
              <c:numCache>
                <c:formatCode>General</c:formatCode>
                <c:ptCount val="4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pt idx="38">
                  <c:v>27</c:v>
                </c:pt>
                <c:pt idx="39">
                  <c:v>28</c:v>
                </c:pt>
                <c:pt idx="40">
                  <c:v>29</c:v>
                </c:pt>
                <c:pt idx="41">
                  <c:v>30</c:v>
                </c:pt>
              </c:numCache>
            </c:numRef>
          </c:xVal>
          <c:yVal>
            <c:numRef>
              <c:f>Sheet1!$B$2:$B$43</c:f>
              <c:numCache>
                <c:formatCode>General</c:formatCode>
                <c:ptCount val="42"/>
                <c:pt idx="0">
                  <c:v>100</c:v>
                </c:pt>
                <c:pt idx="1">
                  <c:v>90.468000000000004</c:v>
                </c:pt>
                <c:pt idx="2">
                  <c:v>88.072999999999993</c:v>
                </c:pt>
                <c:pt idx="3">
                  <c:v>86.741</c:v>
                </c:pt>
                <c:pt idx="4">
                  <c:v>85.903000000000006</c:v>
                </c:pt>
                <c:pt idx="5">
                  <c:v>85.194999999999993</c:v>
                </c:pt>
                <c:pt idx="6">
                  <c:v>84.596999999999994</c:v>
                </c:pt>
                <c:pt idx="7">
                  <c:v>84.03</c:v>
                </c:pt>
                <c:pt idx="8">
                  <c:v>83.497</c:v>
                </c:pt>
                <c:pt idx="9">
                  <c:v>83.016999999999996</c:v>
                </c:pt>
                <c:pt idx="10">
                  <c:v>82.576999999999998</c:v>
                </c:pt>
                <c:pt idx="11">
                  <c:v>82.212999999999994</c:v>
                </c:pt>
                <c:pt idx="12">
                  <c:v>81.813999999999993</c:v>
                </c:pt>
                <c:pt idx="13">
                  <c:v>78.168000000000006</c:v>
                </c:pt>
                <c:pt idx="14">
                  <c:v>75.180999999999997</c:v>
                </c:pt>
                <c:pt idx="15">
                  <c:v>72.216999999999999</c:v>
                </c:pt>
                <c:pt idx="16">
                  <c:v>69.162000000000006</c:v>
                </c:pt>
                <c:pt idx="17">
                  <c:v>65.878</c:v>
                </c:pt>
                <c:pt idx="18">
                  <c:v>62.444000000000003</c:v>
                </c:pt>
                <c:pt idx="19">
                  <c:v>58.863</c:v>
                </c:pt>
                <c:pt idx="20">
                  <c:v>55.267000000000003</c:v>
                </c:pt>
                <c:pt idx="21">
                  <c:v>51.664999999999999</c:v>
                </c:pt>
                <c:pt idx="22">
                  <c:v>47.978999999999999</c:v>
                </c:pt>
                <c:pt idx="23">
                  <c:v>44.344999999999999</c:v>
                </c:pt>
                <c:pt idx="24">
                  <c:v>40.83</c:v>
                </c:pt>
                <c:pt idx="25">
                  <c:v>37.396999999999998</c:v>
                </c:pt>
                <c:pt idx="26">
                  <c:v>33.857999999999997</c:v>
                </c:pt>
                <c:pt idx="27">
                  <c:v>30.513999999999999</c:v>
                </c:pt>
                <c:pt idx="28">
                  <c:v>27.53</c:v>
                </c:pt>
                <c:pt idx="29">
                  <c:v>24.664999999999999</c:v>
                </c:pt>
                <c:pt idx="30">
                  <c:v>21.981000000000002</c:v>
                </c:pt>
                <c:pt idx="31">
                  <c:v>19.457000000000001</c:v>
                </c:pt>
                <c:pt idx="32">
                  <c:v>17.547000000000001</c:v>
                </c:pt>
                <c:pt idx="33">
                  <c:v>15.417999999999999</c:v>
                </c:pt>
                <c:pt idx="34">
                  <c:v>13.548999999999999</c:v>
                </c:pt>
                <c:pt idx="35">
                  <c:v>12.029</c:v>
                </c:pt>
                <c:pt idx="36">
                  <c:v>10.412000000000001</c:v>
                </c:pt>
                <c:pt idx="37">
                  <c:v>9.1110000000000007</c:v>
                </c:pt>
                <c:pt idx="38">
                  <c:v>7.9989999999999997</c:v>
                </c:pt>
                <c:pt idx="39">
                  <c:v>7.1609999999999996</c:v>
                </c:pt>
                <c:pt idx="40">
                  <c:v>6.2460000000000004</c:v>
                </c:pt>
                <c:pt idx="41">
                  <c:v>5.2380000000000004</c:v>
                </c:pt>
              </c:numCache>
            </c:numRef>
          </c:yVal>
          <c:smooth val="0"/>
        </c:ser>
        <c:ser>
          <c:idx val="1"/>
          <c:order val="1"/>
          <c:tx>
            <c:strRef>
              <c:f>Sheet1!$C$1</c:f>
              <c:strCache>
                <c:ptCount val="1"/>
                <c:pt idx="0">
                  <c:v> Retransplant (N=2,677)</c:v>
                </c:pt>
              </c:strCache>
            </c:strRef>
          </c:tx>
          <c:spPr>
            <a:ln w="41275">
              <a:solidFill>
                <a:srgbClr val="FFC000"/>
              </a:solidFill>
              <a:prstDash val="solid"/>
            </a:ln>
          </c:spPr>
          <c:marker>
            <c:symbol val="none"/>
          </c:marker>
          <c:xVal>
            <c:numRef>
              <c:f>Sheet1!$A$2:$A$43</c:f>
              <c:numCache>
                <c:formatCode>General</c:formatCode>
                <c:ptCount val="4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pt idx="38">
                  <c:v>27</c:v>
                </c:pt>
                <c:pt idx="39">
                  <c:v>28</c:v>
                </c:pt>
                <c:pt idx="40">
                  <c:v>29</c:v>
                </c:pt>
                <c:pt idx="41">
                  <c:v>30</c:v>
                </c:pt>
              </c:numCache>
            </c:numRef>
          </c:xVal>
          <c:yVal>
            <c:numRef>
              <c:f>Sheet1!$C$2:$C$43</c:f>
              <c:numCache>
                <c:formatCode>General</c:formatCode>
                <c:ptCount val="42"/>
                <c:pt idx="0">
                  <c:v>100</c:v>
                </c:pt>
                <c:pt idx="1">
                  <c:v>80.438000000000002</c:v>
                </c:pt>
                <c:pt idx="2">
                  <c:v>76.632999999999996</c:v>
                </c:pt>
                <c:pt idx="3">
                  <c:v>74.643000000000001</c:v>
                </c:pt>
                <c:pt idx="4">
                  <c:v>73.335999999999999</c:v>
                </c:pt>
                <c:pt idx="5">
                  <c:v>72.102999999999994</c:v>
                </c:pt>
                <c:pt idx="6">
                  <c:v>71.177999999999997</c:v>
                </c:pt>
                <c:pt idx="7">
                  <c:v>70.597999999999999</c:v>
                </c:pt>
                <c:pt idx="8">
                  <c:v>69.822999999999993</c:v>
                </c:pt>
                <c:pt idx="9">
                  <c:v>69.085999999999999</c:v>
                </c:pt>
                <c:pt idx="10">
                  <c:v>68.581000000000003</c:v>
                </c:pt>
                <c:pt idx="11">
                  <c:v>68.075000000000003</c:v>
                </c:pt>
                <c:pt idx="12">
                  <c:v>67.644000000000005</c:v>
                </c:pt>
                <c:pt idx="13">
                  <c:v>63.63</c:v>
                </c:pt>
                <c:pt idx="14">
                  <c:v>59.722000000000001</c:v>
                </c:pt>
                <c:pt idx="15">
                  <c:v>56.503999999999998</c:v>
                </c:pt>
                <c:pt idx="16">
                  <c:v>52.951999999999998</c:v>
                </c:pt>
                <c:pt idx="17">
                  <c:v>50.076000000000001</c:v>
                </c:pt>
                <c:pt idx="18">
                  <c:v>46.177999999999997</c:v>
                </c:pt>
                <c:pt idx="19">
                  <c:v>42.999000000000002</c:v>
                </c:pt>
                <c:pt idx="20">
                  <c:v>39.475999999999999</c:v>
                </c:pt>
                <c:pt idx="21">
                  <c:v>36.723999999999997</c:v>
                </c:pt>
                <c:pt idx="22">
                  <c:v>34.329000000000001</c:v>
                </c:pt>
                <c:pt idx="23">
                  <c:v>31.846</c:v>
                </c:pt>
                <c:pt idx="24">
                  <c:v>28.808</c:v>
                </c:pt>
                <c:pt idx="25">
                  <c:v>26.565000000000001</c:v>
                </c:pt>
                <c:pt idx="26">
                  <c:v>24.297000000000001</c:v>
                </c:pt>
                <c:pt idx="27">
                  <c:v>21.936</c:v>
                </c:pt>
                <c:pt idx="28">
                  <c:v>19.670000000000002</c:v>
                </c:pt>
                <c:pt idx="29">
                  <c:v>18.367999999999999</c:v>
                </c:pt>
                <c:pt idx="30">
                  <c:v>16.655999999999999</c:v>
                </c:pt>
                <c:pt idx="31">
                  <c:v>14.032</c:v>
                </c:pt>
                <c:pt idx="32">
                  <c:v>11.35</c:v>
                </c:pt>
                <c:pt idx="33">
                  <c:v>10.146000000000001</c:v>
                </c:pt>
                <c:pt idx="34">
                  <c:v>8.3420000000000005</c:v>
                </c:pt>
              </c:numCache>
            </c:numRef>
          </c:yVal>
          <c:smooth val="0"/>
        </c:ser>
        <c:dLbls>
          <c:showLegendKey val="0"/>
          <c:showVal val="0"/>
          <c:showCatName val="0"/>
          <c:showSerName val="0"/>
          <c:showPercent val="0"/>
          <c:showBubbleSize val="0"/>
        </c:dLbls>
        <c:axId val="625471336"/>
        <c:axId val="625471728"/>
      </c:scatterChart>
      <c:valAx>
        <c:axId val="625471336"/>
        <c:scaling>
          <c:orientation val="minMax"/>
          <c:max val="3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25471728"/>
        <c:crosses val="autoZero"/>
        <c:crossBetween val="midCat"/>
        <c:majorUnit val="1"/>
      </c:valAx>
      <c:valAx>
        <c:axId val="62547172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25471336"/>
        <c:crosses val="autoZero"/>
        <c:crossBetween val="midCat"/>
        <c:majorUnit val="20"/>
      </c:valAx>
      <c:spPr>
        <a:solidFill>
          <a:schemeClr val="bg2"/>
        </a:solidFill>
        <a:ln>
          <a:solidFill>
            <a:schemeClr val="tx1"/>
          </a:solidFill>
        </a:ln>
      </c:spPr>
    </c:plotArea>
    <c:legend>
      <c:legendPos val="r"/>
      <c:layout>
        <c:manualLayout>
          <c:xMode val="edge"/>
          <c:yMode val="edge"/>
          <c:x val="0.67404129793510326"/>
          <c:y val="6.7247010790317877E-2"/>
          <c:w val="0.28014017606206332"/>
          <c:h val="0.1903028788068158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3.1249894166455256E-2"/>
          <c:w val="0.8982707360695068"/>
          <c:h val="0.81644145288290582"/>
        </c:manualLayout>
      </c:layout>
      <c:scatterChart>
        <c:scatterStyle val="lineMarker"/>
        <c:varyColors val="0"/>
        <c:ser>
          <c:idx val="0"/>
          <c:order val="0"/>
          <c:tx>
            <c:strRef>
              <c:f>Sheet1!$B$1</c:f>
              <c:strCache>
                <c:ptCount val="1"/>
                <c:pt idx="0">
                  <c:v> Primary (N=76,327)</c:v>
                </c:pt>
              </c:strCache>
            </c:strRef>
          </c:tx>
          <c:spPr>
            <a:ln w="41275">
              <a:solidFill>
                <a:srgbClr val="00FFFF"/>
              </a:solidFill>
            </a:ln>
          </c:spPr>
          <c:marker>
            <c:symbol val="none"/>
          </c:marker>
          <c:xVal>
            <c:numRef>
              <c:f>Sheet1!$A$2:$A$43</c:f>
              <c:numCache>
                <c:formatCode>General</c:formatCode>
                <c:ptCount val="4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pt idx="38">
                  <c:v>27</c:v>
                </c:pt>
                <c:pt idx="39">
                  <c:v>28</c:v>
                </c:pt>
                <c:pt idx="40">
                  <c:v>29</c:v>
                </c:pt>
                <c:pt idx="41">
                  <c:v>30</c:v>
                </c:pt>
              </c:numCache>
            </c:numRef>
          </c:xVal>
          <c:yVal>
            <c:numRef>
              <c:f>Sheet1!$B$2:$B$43</c:f>
              <c:numCache>
                <c:formatCode>General</c:formatCode>
                <c:ptCount val="42"/>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95.543000000000006</c:v>
                </c:pt>
                <c:pt idx="14">
                  <c:v>91.891999999999996</c:v>
                </c:pt>
                <c:pt idx="15">
                  <c:v>88.27</c:v>
                </c:pt>
                <c:pt idx="16">
                  <c:v>84.536000000000001</c:v>
                </c:pt>
                <c:pt idx="17">
                  <c:v>80.521000000000001</c:v>
                </c:pt>
                <c:pt idx="18">
                  <c:v>76.325000000000003</c:v>
                </c:pt>
                <c:pt idx="19">
                  <c:v>71.947999999999993</c:v>
                </c:pt>
                <c:pt idx="20">
                  <c:v>67.552000000000007</c:v>
                </c:pt>
                <c:pt idx="21">
                  <c:v>63.15</c:v>
                </c:pt>
                <c:pt idx="22">
                  <c:v>58.643999999999998</c:v>
                </c:pt>
                <c:pt idx="23">
                  <c:v>54.201999999999998</c:v>
                </c:pt>
                <c:pt idx="24">
                  <c:v>49.905999999999999</c:v>
                </c:pt>
                <c:pt idx="25">
                  <c:v>45.709000000000003</c:v>
                </c:pt>
                <c:pt idx="26">
                  <c:v>41.384</c:v>
                </c:pt>
                <c:pt idx="27">
                  <c:v>37.296999999999997</c:v>
                </c:pt>
                <c:pt idx="28">
                  <c:v>33.65</c:v>
                </c:pt>
                <c:pt idx="29">
                  <c:v>30.148</c:v>
                </c:pt>
                <c:pt idx="30">
                  <c:v>26.866</c:v>
                </c:pt>
                <c:pt idx="31">
                  <c:v>23.782</c:v>
                </c:pt>
                <c:pt idx="32">
                  <c:v>21.448</c:v>
                </c:pt>
                <c:pt idx="33">
                  <c:v>18.844999999999999</c:v>
                </c:pt>
                <c:pt idx="34">
                  <c:v>16.561</c:v>
                </c:pt>
                <c:pt idx="35">
                  <c:v>14.702999999999999</c:v>
                </c:pt>
                <c:pt idx="36">
                  <c:v>12.727</c:v>
                </c:pt>
                <c:pt idx="37">
                  <c:v>11.135999999999999</c:v>
                </c:pt>
                <c:pt idx="38">
                  <c:v>9.7780000000000005</c:v>
                </c:pt>
                <c:pt idx="39">
                  <c:v>8.7530000000000001</c:v>
                </c:pt>
                <c:pt idx="40">
                  <c:v>7.6340000000000003</c:v>
                </c:pt>
                <c:pt idx="41">
                  <c:v>6.4020000000000001</c:v>
                </c:pt>
              </c:numCache>
            </c:numRef>
          </c:yVal>
          <c:smooth val="0"/>
        </c:ser>
        <c:ser>
          <c:idx val="1"/>
          <c:order val="1"/>
          <c:tx>
            <c:strRef>
              <c:f>Sheet1!$C$1</c:f>
              <c:strCache>
                <c:ptCount val="1"/>
                <c:pt idx="0">
                  <c:v> Retransplant (N=1,713)</c:v>
                </c:pt>
              </c:strCache>
            </c:strRef>
          </c:tx>
          <c:spPr>
            <a:ln w="41275">
              <a:solidFill>
                <a:srgbClr val="FFC000"/>
              </a:solidFill>
              <a:prstDash val="solid"/>
            </a:ln>
          </c:spPr>
          <c:marker>
            <c:symbol val="none"/>
          </c:marker>
          <c:xVal>
            <c:numRef>
              <c:f>Sheet1!$A$2:$A$43</c:f>
              <c:numCache>
                <c:formatCode>General</c:formatCode>
                <c:ptCount val="4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pt idx="38">
                  <c:v>27</c:v>
                </c:pt>
                <c:pt idx="39">
                  <c:v>28</c:v>
                </c:pt>
                <c:pt idx="40">
                  <c:v>29</c:v>
                </c:pt>
                <c:pt idx="41">
                  <c:v>30</c:v>
                </c:pt>
              </c:numCache>
            </c:numRef>
          </c:xVal>
          <c:yVal>
            <c:numRef>
              <c:f>Sheet1!$C$2:$C$43</c:f>
              <c:numCache>
                <c:formatCode>General</c:formatCode>
                <c:ptCount val="42"/>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94.064999999999998</c:v>
                </c:pt>
                <c:pt idx="14">
                  <c:v>88.289000000000001</c:v>
                </c:pt>
                <c:pt idx="15">
                  <c:v>83.53</c:v>
                </c:pt>
                <c:pt idx="16">
                  <c:v>78.28</c:v>
                </c:pt>
                <c:pt idx="17">
                  <c:v>74.028000000000006</c:v>
                </c:pt>
                <c:pt idx="18">
                  <c:v>68.266000000000005</c:v>
                </c:pt>
                <c:pt idx="19">
                  <c:v>63.566000000000003</c:v>
                </c:pt>
                <c:pt idx="20">
                  <c:v>58.357999999999997</c:v>
                </c:pt>
                <c:pt idx="21">
                  <c:v>54.29</c:v>
                </c:pt>
                <c:pt idx="22">
                  <c:v>50.75</c:v>
                </c:pt>
                <c:pt idx="23">
                  <c:v>47.079000000000001</c:v>
                </c:pt>
                <c:pt idx="24">
                  <c:v>42.588000000000001</c:v>
                </c:pt>
                <c:pt idx="25">
                  <c:v>39.271000000000001</c:v>
                </c:pt>
                <c:pt idx="26">
                  <c:v>35.918999999999997</c:v>
                </c:pt>
                <c:pt idx="27">
                  <c:v>32.427999999999997</c:v>
                </c:pt>
                <c:pt idx="28">
                  <c:v>29.079000000000001</c:v>
                </c:pt>
                <c:pt idx="29">
                  <c:v>27.154</c:v>
                </c:pt>
                <c:pt idx="30">
                  <c:v>24.623000000000001</c:v>
                </c:pt>
                <c:pt idx="31">
                  <c:v>20.744</c:v>
                </c:pt>
                <c:pt idx="32">
                  <c:v>16.777999999999999</c:v>
                </c:pt>
                <c:pt idx="33">
                  <c:v>15</c:v>
                </c:pt>
                <c:pt idx="34">
                  <c:v>12.332000000000001</c:v>
                </c:pt>
              </c:numCache>
            </c:numRef>
          </c:yVal>
          <c:smooth val="0"/>
        </c:ser>
        <c:dLbls>
          <c:showLegendKey val="0"/>
          <c:showVal val="0"/>
          <c:showCatName val="0"/>
          <c:showSerName val="0"/>
          <c:showPercent val="0"/>
          <c:showBubbleSize val="0"/>
        </c:dLbls>
        <c:axId val="624862800"/>
        <c:axId val="624863192"/>
      </c:scatterChart>
      <c:valAx>
        <c:axId val="624862800"/>
        <c:scaling>
          <c:orientation val="minMax"/>
          <c:max val="3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24863192"/>
        <c:crosses val="autoZero"/>
        <c:crossBetween val="midCat"/>
        <c:majorUnit val="1"/>
      </c:valAx>
      <c:valAx>
        <c:axId val="62486319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24862800"/>
        <c:crosses val="autoZero"/>
        <c:crossBetween val="midCat"/>
        <c:majorUnit val="20"/>
      </c:valAx>
      <c:spPr>
        <a:solidFill>
          <a:schemeClr val="bg2"/>
        </a:solidFill>
        <a:ln>
          <a:solidFill>
            <a:schemeClr val="tx1"/>
          </a:solidFill>
        </a:ln>
      </c:spPr>
    </c:plotArea>
    <c:legend>
      <c:legendPos val="r"/>
      <c:layout>
        <c:manualLayout>
          <c:xMode val="edge"/>
          <c:yMode val="edge"/>
          <c:x val="0.67109144542772858"/>
          <c:y val="6.4601508144815231E-2"/>
          <c:w val="0.28478619376117809"/>
          <c:h val="0.19038953464150318"/>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604E-2"/>
          <c:y val="3.1249894166455256E-2"/>
          <c:w val="0.88475425638166905"/>
          <c:h val="0.81644145288290582"/>
        </c:manualLayout>
      </c:layout>
      <c:scatterChart>
        <c:scatterStyle val="lineMarker"/>
        <c:varyColors val="0"/>
        <c:ser>
          <c:idx val="0"/>
          <c:order val="0"/>
          <c:tx>
            <c:strRef>
              <c:f>Sheet1!$B$1</c:f>
              <c:strCache>
                <c:ptCount val="1"/>
                <c:pt idx="0">
                  <c:v> 18-39 (N=17,270)</c:v>
                </c:pt>
              </c:strCache>
            </c:strRef>
          </c:tx>
          <c:spPr>
            <a:ln w="41275">
              <a:solidFill>
                <a:srgbClr val="FF000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Sheet1!$B$2:$B$38</c:f>
              <c:numCache>
                <c:formatCode>General</c:formatCode>
                <c:ptCount val="37"/>
                <c:pt idx="0">
                  <c:v>100</c:v>
                </c:pt>
                <c:pt idx="1">
                  <c:v>91.088999999999999</c:v>
                </c:pt>
                <c:pt idx="2">
                  <c:v>89.051000000000002</c:v>
                </c:pt>
                <c:pt idx="3">
                  <c:v>88.186000000000007</c:v>
                </c:pt>
                <c:pt idx="4">
                  <c:v>87.498000000000005</c:v>
                </c:pt>
                <c:pt idx="5">
                  <c:v>86.921999999999997</c:v>
                </c:pt>
                <c:pt idx="6">
                  <c:v>86.356999999999999</c:v>
                </c:pt>
                <c:pt idx="7">
                  <c:v>85.912000000000006</c:v>
                </c:pt>
                <c:pt idx="8">
                  <c:v>85.344999999999999</c:v>
                </c:pt>
                <c:pt idx="9">
                  <c:v>84.867999999999995</c:v>
                </c:pt>
                <c:pt idx="10">
                  <c:v>84.427000000000007</c:v>
                </c:pt>
                <c:pt idx="11">
                  <c:v>84.015000000000001</c:v>
                </c:pt>
                <c:pt idx="12">
                  <c:v>83.563999999999993</c:v>
                </c:pt>
                <c:pt idx="13">
                  <c:v>79.253</c:v>
                </c:pt>
                <c:pt idx="14">
                  <c:v>75.77</c:v>
                </c:pt>
                <c:pt idx="15">
                  <c:v>72.771000000000001</c:v>
                </c:pt>
                <c:pt idx="16">
                  <c:v>69.75</c:v>
                </c:pt>
                <c:pt idx="17">
                  <c:v>67.085999999999999</c:v>
                </c:pt>
                <c:pt idx="18">
                  <c:v>64.185000000000002</c:v>
                </c:pt>
                <c:pt idx="19">
                  <c:v>61.558999999999997</c:v>
                </c:pt>
                <c:pt idx="20">
                  <c:v>58.954000000000001</c:v>
                </c:pt>
                <c:pt idx="21">
                  <c:v>56.161999999999999</c:v>
                </c:pt>
                <c:pt idx="22">
                  <c:v>53.445</c:v>
                </c:pt>
                <c:pt idx="23">
                  <c:v>50.798999999999999</c:v>
                </c:pt>
                <c:pt idx="24">
                  <c:v>48.475999999999999</c:v>
                </c:pt>
                <c:pt idx="25">
                  <c:v>46.268000000000001</c:v>
                </c:pt>
                <c:pt idx="26">
                  <c:v>43.741999999999997</c:v>
                </c:pt>
                <c:pt idx="27">
                  <c:v>41.478000000000002</c:v>
                </c:pt>
                <c:pt idx="28">
                  <c:v>39.353999999999999</c:v>
                </c:pt>
                <c:pt idx="29">
                  <c:v>37.066000000000003</c:v>
                </c:pt>
                <c:pt idx="30">
                  <c:v>35.031999999999996</c:v>
                </c:pt>
                <c:pt idx="31">
                  <c:v>32.646000000000001</c:v>
                </c:pt>
                <c:pt idx="32">
                  <c:v>30.692</c:v>
                </c:pt>
                <c:pt idx="33">
                  <c:v>28.488</c:v>
                </c:pt>
                <c:pt idx="34">
                  <c:v>26.472000000000001</c:v>
                </c:pt>
                <c:pt idx="35">
                  <c:v>24.951000000000001</c:v>
                </c:pt>
                <c:pt idx="36">
                  <c:v>22.638999999999999</c:v>
                </c:pt>
              </c:numCache>
            </c:numRef>
          </c:yVal>
          <c:smooth val="0"/>
        </c:ser>
        <c:ser>
          <c:idx val="1"/>
          <c:order val="1"/>
          <c:tx>
            <c:strRef>
              <c:f>Sheet1!$C$1</c:f>
              <c:strCache>
                <c:ptCount val="1"/>
                <c:pt idx="0">
                  <c:v> 40-59 (N=59,901)</c:v>
                </c:pt>
              </c:strCache>
            </c:strRef>
          </c:tx>
          <c:spPr>
            <a:ln w="41275">
              <a:solidFill>
                <a:srgbClr val="66FFFF"/>
              </a:solidFill>
              <a:prstDash val="solid"/>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Sheet1!$C$2:$C$38</c:f>
              <c:numCache>
                <c:formatCode>General</c:formatCode>
                <c:ptCount val="37"/>
                <c:pt idx="0">
                  <c:v>100</c:v>
                </c:pt>
                <c:pt idx="1">
                  <c:v>90.204999999999998</c:v>
                </c:pt>
                <c:pt idx="2">
                  <c:v>87.781999999999996</c:v>
                </c:pt>
                <c:pt idx="3">
                  <c:v>86.385000000000005</c:v>
                </c:pt>
                <c:pt idx="4">
                  <c:v>85.570999999999998</c:v>
                </c:pt>
                <c:pt idx="5">
                  <c:v>84.861999999999995</c:v>
                </c:pt>
                <c:pt idx="6">
                  <c:v>84.293999999999997</c:v>
                </c:pt>
                <c:pt idx="7">
                  <c:v>83.765000000000001</c:v>
                </c:pt>
                <c:pt idx="8">
                  <c:v>83.241</c:v>
                </c:pt>
                <c:pt idx="9">
                  <c:v>82.754000000000005</c:v>
                </c:pt>
                <c:pt idx="10">
                  <c:v>82.32</c:v>
                </c:pt>
                <c:pt idx="11">
                  <c:v>81.966999999999999</c:v>
                </c:pt>
                <c:pt idx="12">
                  <c:v>81.578999999999994</c:v>
                </c:pt>
                <c:pt idx="13">
                  <c:v>78.106999999999999</c:v>
                </c:pt>
                <c:pt idx="14">
                  <c:v>75.224999999999994</c:v>
                </c:pt>
                <c:pt idx="15">
                  <c:v>72.356999999999999</c:v>
                </c:pt>
                <c:pt idx="16">
                  <c:v>69.331000000000003</c:v>
                </c:pt>
                <c:pt idx="17">
                  <c:v>66.105999999999995</c:v>
                </c:pt>
                <c:pt idx="18">
                  <c:v>62.752000000000002</c:v>
                </c:pt>
                <c:pt idx="19">
                  <c:v>59.191000000000003</c:v>
                </c:pt>
                <c:pt idx="20">
                  <c:v>55.567999999999998</c:v>
                </c:pt>
                <c:pt idx="21">
                  <c:v>52.055</c:v>
                </c:pt>
                <c:pt idx="22">
                  <c:v>48.405000000000001</c:v>
                </c:pt>
                <c:pt idx="23">
                  <c:v>44.765000000000001</c:v>
                </c:pt>
                <c:pt idx="24">
                  <c:v>41.134</c:v>
                </c:pt>
                <c:pt idx="25">
                  <c:v>37.700000000000003</c:v>
                </c:pt>
                <c:pt idx="26">
                  <c:v>34.173999999999999</c:v>
                </c:pt>
                <c:pt idx="27">
                  <c:v>30.771000000000001</c:v>
                </c:pt>
                <c:pt idx="28">
                  <c:v>27.704000000000001</c:v>
                </c:pt>
                <c:pt idx="29">
                  <c:v>24.72</c:v>
                </c:pt>
                <c:pt idx="30">
                  <c:v>21.818999999999999</c:v>
                </c:pt>
                <c:pt idx="31">
                  <c:v>19.173999999999999</c:v>
                </c:pt>
                <c:pt idx="32">
                  <c:v>17.172999999999998</c:v>
                </c:pt>
                <c:pt idx="33">
                  <c:v>14.896000000000001</c:v>
                </c:pt>
                <c:pt idx="34">
                  <c:v>12.773</c:v>
                </c:pt>
                <c:pt idx="35">
                  <c:v>11.009</c:v>
                </c:pt>
                <c:pt idx="36">
                  <c:v>9.1630000000000003</c:v>
                </c:pt>
              </c:numCache>
            </c:numRef>
          </c:yVal>
          <c:smooth val="0"/>
        </c:ser>
        <c:ser>
          <c:idx val="2"/>
          <c:order val="2"/>
          <c:tx>
            <c:strRef>
              <c:f>Sheet1!$D$1</c:f>
              <c:strCache>
                <c:ptCount val="1"/>
                <c:pt idx="0">
                  <c:v> 60-69 (N=22,817)</c:v>
                </c:pt>
              </c:strCache>
            </c:strRef>
          </c:tx>
          <c:spPr>
            <a:ln w="41275">
              <a:solidFill>
                <a:srgbClr val="CCCCFF"/>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Sheet1!$D$2:$D$38</c:f>
              <c:numCache>
                <c:formatCode>General</c:formatCode>
                <c:ptCount val="37"/>
                <c:pt idx="0">
                  <c:v>100</c:v>
                </c:pt>
                <c:pt idx="1">
                  <c:v>89.498000000000005</c:v>
                </c:pt>
                <c:pt idx="2">
                  <c:v>86.734999999999999</c:v>
                </c:pt>
                <c:pt idx="3">
                  <c:v>85.171999999999997</c:v>
                </c:pt>
                <c:pt idx="4">
                  <c:v>84.108999999999995</c:v>
                </c:pt>
                <c:pt idx="5">
                  <c:v>83.257000000000005</c:v>
                </c:pt>
                <c:pt idx="6">
                  <c:v>82.534000000000006</c:v>
                </c:pt>
                <c:pt idx="7">
                  <c:v>81.775000000000006</c:v>
                </c:pt>
                <c:pt idx="8">
                  <c:v>81.212999999999994</c:v>
                </c:pt>
                <c:pt idx="9">
                  <c:v>80.722999999999999</c:v>
                </c:pt>
                <c:pt idx="10">
                  <c:v>80.263999999999996</c:v>
                </c:pt>
                <c:pt idx="11">
                  <c:v>79.885999999999996</c:v>
                </c:pt>
                <c:pt idx="12">
                  <c:v>79.506</c:v>
                </c:pt>
                <c:pt idx="13">
                  <c:v>75.893000000000001</c:v>
                </c:pt>
                <c:pt idx="14">
                  <c:v>72.915000000000006</c:v>
                </c:pt>
                <c:pt idx="15">
                  <c:v>69.700999999999993</c:v>
                </c:pt>
                <c:pt idx="16">
                  <c:v>66.491</c:v>
                </c:pt>
                <c:pt idx="17">
                  <c:v>62.665999999999997</c:v>
                </c:pt>
                <c:pt idx="18">
                  <c:v>58.527000000000001</c:v>
                </c:pt>
                <c:pt idx="19">
                  <c:v>54.246000000000002</c:v>
                </c:pt>
                <c:pt idx="20">
                  <c:v>50.067999999999998</c:v>
                </c:pt>
                <c:pt idx="21">
                  <c:v>45.716999999999999</c:v>
                </c:pt>
                <c:pt idx="22">
                  <c:v>41.341999999999999</c:v>
                </c:pt>
                <c:pt idx="23">
                  <c:v>37.146999999999998</c:v>
                </c:pt>
                <c:pt idx="24">
                  <c:v>33.195</c:v>
                </c:pt>
                <c:pt idx="25">
                  <c:v>28.870999999999999</c:v>
                </c:pt>
                <c:pt idx="26">
                  <c:v>24.527000000000001</c:v>
                </c:pt>
                <c:pt idx="27">
                  <c:v>20.506</c:v>
                </c:pt>
                <c:pt idx="28">
                  <c:v>17.033999999999999</c:v>
                </c:pt>
                <c:pt idx="29">
                  <c:v>14.093</c:v>
                </c:pt>
                <c:pt idx="30">
                  <c:v>11.468999999999999</c:v>
                </c:pt>
                <c:pt idx="31">
                  <c:v>8.9440000000000008</c:v>
                </c:pt>
                <c:pt idx="32">
                  <c:v>6.9649999999999999</c:v>
                </c:pt>
                <c:pt idx="33">
                  <c:v>5.08</c:v>
                </c:pt>
                <c:pt idx="34">
                  <c:v>3.8719999999999999</c:v>
                </c:pt>
                <c:pt idx="35">
                  <c:v>2.8250000000000002</c:v>
                </c:pt>
                <c:pt idx="36">
                  <c:v>2.5419999999999998</c:v>
                </c:pt>
              </c:numCache>
            </c:numRef>
          </c:yVal>
          <c:smooth val="0"/>
        </c:ser>
        <c:ser>
          <c:idx val="3"/>
          <c:order val="3"/>
          <c:tx>
            <c:strRef>
              <c:f>Sheet1!$E$1</c:f>
              <c:strCache>
                <c:ptCount val="1"/>
                <c:pt idx="0">
                  <c:v> 70+ (N=818)</c:v>
                </c:pt>
              </c:strCache>
            </c:strRef>
          </c:tx>
          <c:spPr>
            <a:ln w="41275">
              <a:solidFill>
                <a:srgbClr val="FF990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Sheet1!$E$2:$E$38</c:f>
              <c:numCache>
                <c:formatCode>General</c:formatCode>
                <c:ptCount val="37"/>
                <c:pt idx="0">
                  <c:v>100</c:v>
                </c:pt>
                <c:pt idx="1">
                  <c:v>90.936999999999998</c:v>
                </c:pt>
                <c:pt idx="2">
                  <c:v>88.712000000000003</c:v>
                </c:pt>
                <c:pt idx="3">
                  <c:v>86.718000000000004</c:v>
                </c:pt>
                <c:pt idx="4">
                  <c:v>85.593999999999994</c:v>
                </c:pt>
                <c:pt idx="5">
                  <c:v>84.593000000000004</c:v>
                </c:pt>
                <c:pt idx="6">
                  <c:v>83.466999999999999</c:v>
                </c:pt>
                <c:pt idx="7">
                  <c:v>82.965999999999994</c:v>
                </c:pt>
                <c:pt idx="8">
                  <c:v>82.465000000000003</c:v>
                </c:pt>
                <c:pt idx="9">
                  <c:v>81.838999999999999</c:v>
                </c:pt>
                <c:pt idx="10">
                  <c:v>81.337000000000003</c:v>
                </c:pt>
                <c:pt idx="11">
                  <c:v>81.085999999999999</c:v>
                </c:pt>
                <c:pt idx="12">
                  <c:v>80.322000000000003</c:v>
                </c:pt>
                <c:pt idx="13">
                  <c:v>75.524000000000001</c:v>
                </c:pt>
                <c:pt idx="14">
                  <c:v>71.778000000000006</c:v>
                </c:pt>
                <c:pt idx="15">
                  <c:v>68.194000000000003</c:v>
                </c:pt>
                <c:pt idx="16">
                  <c:v>64.81</c:v>
                </c:pt>
                <c:pt idx="17">
                  <c:v>59.142000000000003</c:v>
                </c:pt>
                <c:pt idx="18">
                  <c:v>55.805999999999997</c:v>
                </c:pt>
                <c:pt idx="19">
                  <c:v>50.005000000000003</c:v>
                </c:pt>
                <c:pt idx="20">
                  <c:v>42.142000000000003</c:v>
                </c:pt>
                <c:pt idx="21">
                  <c:v>35.933</c:v>
                </c:pt>
                <c:pt idx="22">
                  <c:v>30.943999999999999</c:v>
                </c:pt>
                <c:pt idx="23">
                  <c:v>24.047999999999998</c:v>
                </c:pt>
                <c:pt idx="24">
                  <c:v>16.594000000000001</c:v>
                </c:pt>
                <c:pt idx="25">
                  <c:v>14.75</c:v>
                </c:pt>
                <c:pt idx="26">
                  <c:v>13.111000000000001</c:v>
                </c:pt>
              </c:numCache>
            </c:numRef>
          </c:yVal>
          <c:smooth val="0"/>
        </c:ser>
        <c:dLbls>
          <c:showLegendKey val="0"/>
          <c:showVal val="0"/>
          <c:showCatName val="0"/>
          <c:showSerName val="0"/>
          <c:showPercent val="0"/>
          <c:showBubbleSize val="0"/>
        </c:dLbls>
        <c:axId val="624863976"/>
        <c:axId val="624864368"/>
      </c:scatterChart>
      <c:valAx>
        <c:axId val="624863976"/>
        <c:scaling>
          <c:orientation val="minMax"/>
          <c:max val="2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24864368"/>
        <c:crosses val="autoZero"/>
        <c:crossBetween val="midCat"/>
        <c:majorUnit val="1"/>
      </c:valAx>
      <c:valAx>
        <c:axId val="62486436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24863976"/>
        <c:crosses val="autoZero"/>
        <c:crossBetween val="midCat"/>
        <c:majorUnit val="20"/>
      </c:valAx>
      <c:spPr>
        <a:solidFill>
          <a:schemeClr val="bg2"/>
        </a:solidFill>
        <a:ln>
          <a:solidFill>
            <a:schemeClr val="tx1"/>
          </a:solidFill>
        </a:ln>
      </c:spPr>
    </c:plotArea>
    <c:legend>
      <c:legendPos val="r"/>
      <c:layout>
        <c:manualLayout>
          <c:xMode val="edge"/>
          <c:yMode val="edge"/>
          <c:x val="9.5870206489675522E-2"/>
          <c:y val="0.55376344086021501"/>
          <c:w val="0.23910029498525076"/>
          <c:h val="0.25788840911015154"/>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66E-2"/>
          <c:y val="3.1249894166455256E-2"/>
          <c:w val="0.88475425638166905"/>
          <c:h val="0.81644145288290582"/>
        </c:manualLayout>
      </c:layout>
      <c:scatterChart>
        <c:scatterStyle val="lineMarker"/>
        <c:varyColors val="0"/>
        <c:ser>
          <c:idx val="0"/>
          <c:order val="0"/>
          <c:tx>
            <c:strRef>
              <c:f>Sheet1!$B$1</c:f>
              <c:strCache>
                <c:ptCount val="1"/>
                <c:pt idx="0">
                  <c:v> 18-39 (N=2,870)</c:v>
                </c:pt>
              </c:strCache>
            </c:strRef>
          </c:tx>
          <c:spPr>
            <a:ln w="41275">
              <a:solidFill>
                <a:srgbClr val="FF0000"/>
              </a:solidFill>
            </a:ln>
          </c:spPr>
          <c:marker>
            <c:symbol val="none"/>
          </c:marker>
          <c:xVal>
            <c:numRef>
              <c:f>Sheet1!$A$2:$A$17</c:f>
              <c:numCache>
                <c:formatCode>General</c:formatCode>
                <c:ptCount val="16"/>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2</c:v>
                </c:pt>
                <c:pt idx="14">
                  <c:v>3</c:v>
                </c:pt>
                <c:pt idx="15">
                  <c:v>4</c:v>
                </c:pt>
              </c:numCache>
            </c:numRef>
          </c:xVal>
          <c:yVal>
            <c:numRef>
              <c:f>Sheet1!$B$2:$B$17</c:f>
              <c:numCache>
                <c:formatCode>General</c:formatCode>
                <c:ptCount val="16"/>
                <c:pt idx="0">
                  <c:v>100</c:v>
                </c:pt>
                <c:pt idx="1">
                  <c:v>93.6</c:v>
                </c:pt>
                <c:pt idx="2">
                  <c:v>92.551000000000002</c:v>
                </c:pt>
                <c:pt idx="3">
                  <c:v>91.96</c:v>
                </c:pt>
                <c:pt idx="4">
                  <c:v>91.067999999999998</c:v>
                </c:pt>
                <c:pt idx="5">
                  <c:v>90.843999999999994</c:v>
                </c:pt>
                <c:pt idx="6">
                  <c:v>90.506</c:v>
                </c:pt>
                <c:pt idx="7">
                  <c:v>90.317999999999998</c:v>
                </c:pt>
                <c:pt idx="8">
                  <c:v>89.79</c:v>
                </c:pt>
                <c:pt idx="9">
                  <c:v>89.411000000000001</c:v>
                </c:pt>
                <c:pt idx="10">
                  <c:v>89.067999999999998</c:v>
                </c:pt>
                <c:pt idx="11">
                  <c:v>88.835999999999999</c:v>
                </c:pt>
                <c:pt idx="12">
                  <c:v>88.364999999999995</c:v>
                </c:pt>
                <c:pt idx="13">
                  <c:v>83.911000000000001</c:v>
                </c:pt>
                <c:pt idx="14">
                  <c:v>79.540000000000006</c:v>
                </c:pt>
                <c:pt idx="15">
                  <c:v>76.713999999999999</c:v>
                </c:pt>
              </c:numCache>
            </c:numRef>
          </c:yVal>
          <c:smooth val="0"/>
        </c:ser>
        <c:ser>
          <c:idx val="1"/>
          <c:order val="1"/>
          <c:tx>
            <c:strRef>
              <c:f>Sheet1!$C$1</c:f>
              <c:strCache>
                <c:ptCount val="1"/>
                <c:pt idx="0">
                  <c:v> 40-59 (N=8,194)</c:v>
                </c:pt>
              </c:strCache>
            </c:strRef>
          </c:tx>
          <c:spPr>
            <a:ln w="41275">
              <a:solidFill>
                <a:srgbClr val="66FFFF"/>
              </a:solidFill>
              <a:prstDash val="solid"/>
            </a:ln>
          </c:spPr>
          <c:marker>
            <c:symbol val="none"/>
          </c:marker>
          <c:xVal>
            <c:numRef>
              <c:f>Sheet1!$A$2:$A$17</c:f>
              <c:numCache>
                <c:formatCode>General</c:formatCode>
                <c:ptCount val="16"/>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2</c:v>
                </c:pt>
                <c:pt idx="14">
                  <c:v>3</c:v>
                </c:pt>
                <c:pt idx="15">
                  <c:v>4</c:v>
                </c:pt>
              </c:numCache>
            </c:numRef>
          </c:xVal>
          <c:yVal>
            <c:numRef>
              <c:f>Sheet1!$C$2:$C$17</c:f>
              <c:numCache>
                <c:formatCode>General</c:formatCode>
                <c:ptCount val="16"/>
                <c:pt idx="0">
                  <c:v>100</c:v>
                </c:pt>
                <c:pt idx="1">
                  <c:v>92.852000000000004</c:v>
                </c:pt>
                <c:pt idx="2">
                  <c:v>91.132000000000005</c:v>
                </c:pt>
                <c:pt idx="3">
                  <c:v>89.921999999999997</c:v>
                </c:pt>
                <c:pt idx="4">
                  <c:v>89.222999999999999</c:v>
                </c:pt>
                <c:pt idx="5">
                  <c:v>88.728999999999999</c:v>
                </c:pt>
                <c:pt idx="6">
                  <c:v>88.299000000000007</c:v>
                </c:pt>
                <c:pt idx="7">
                  <c:v>87.828000000000003</c:v>
                </c:pt>
                <c:pt idx="8">
                  <c:v>87.433999999999997</c:v>
                </c:pt>
                <c:pt idx="9">
                  <c:v>87.039000000000001</c:v>
                </c:pt>
                <c:pt idx="10">
                  <c:v>86.653999999999996</c:v>
                </c:pt>
                <c:pt idx="11">
                  <c:v>86.36</c:v>
                </c:pt>
                <c:pt idx="12">
                  <c:v>85.87</c:v>
                </c:pt>
                <c:pt idx="13">
                  <c:v>82.834000000000003</c:v>
                </c:pt>
                <c:pt idx="14">
                  <c:v>80.287999999999997</c:v>
                </c:pt>
                <c:pt idx="15">
                  <c:v>76.807000000000002</c:v>
                </c:pt>
              </c:numCache>
            </c:numRef>
          </c:yVal>
          <c:smooth val="0"/>
        </c:ser>
        <c:ser>
          <c:idx val="2"/>
          <c:order val="2"/>
          <c:tx>
            <c:strRef>
              <c:f>Sheet1!$D$1</c:f>
              <c:strCache>
                <c:ptCount val="1"/>
                <c:pt idx="0">
                  <c:v> 60-69 (N=4,830)</c:v>
                </c:pt>
              </c:strCache>
            </c:strRef>
          </c:tx>
          <c:spPr>
            <a:ln w="41275">
              <a:solidFill>
                <a:srgbClr val="CCCCFF"/>
              </a:solidFill>
            </a:ln>
          </c:spPr>
          <c:marker>
            <c:symbol val="none"/>
          </c:marker>
          <c:xVal>
            <c:numRef>
              <c:f>Sheet1!$A$2:$A$17</c:f>
              <c:numCache>
                <c:formatCode>General</c:formatCode>
                <c:ptCount val="16"/>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2</c:v>
                </c:pt>
                <c:pt idx="14">
                  <c:v>3</c:v>
                </c:pt>
                <c:pt idx="15">
                  <c:v>4</c:v>
                </c:pt>
              </c:numCache>
            </c:numRef>
          </c:xVal>
          <c:yVal>
            <c:numRef>
              <c:f>Sheet1!$D$2:$D$17</c:f>
              <c:numCache>
                <c:formatCode>General</c:formatCode>
                <c:ptCount val="16"/>
                <c:pt idx="0">
                  <c:v>100</c:v>
                </c:pt>
                <c:pt idx="1">
                  <c:v>92.450999999999993</c:v>
                </c:pt>
                <c:pt idx="2">
                  <c:v>90.126999999999995</c:v>
                </c:pt>
                <c:pt idx="3">
                  <c:v>88.632999999999996</c:v>
                </c:pt>
                <c:pt idx="4">
                  <c:v>87.828000000000003</c:v>
                </c:pt>
                <c:pt idx="5">
                  <c:v>87.11</c:v>
                </c:pt>
                <c:pt idx="6">
                  <c:v>86.259</c:v>
                </c:pt>
                <c:pt idx="7">
                  <c:v>85.688999999999993</c:v>
                </c:pt>
                <c:pt idx="8">
                  <c:v>85.227999999999994</c:v>
                </c:pt>
                <c:pt idx="9">
                  <c:v>84.765000000000001</c:v>
                </c:pt>
                <c:pt idx="10">
                  <c:v>84.364999999999995</c:v>
                </c:pt>
                <c:pt idx="11">
                  <c:v>84.141000000000005</c:v>
                </c:pt>
                <c:pt idx="12">
                  <c:v>83.867000000000004</c:v>
                </c:pt>
                <c:pt idx="13">
                  <c:v>80.125</c:v>
                </c:pt>
                <c:pt idx="14">
                  <c:v>77.108999999999995</c:v>
                </c:pt>
                <c:pt idx="15">
                  <c:v>73.953999999999994</c:v>
                </c:pt>
              </c:numCache>
            </c:numRef>
          </c:yVal>
          <c:smooth val="0"/>
        </c:ser>
        <c:ser>
          <c:idx val="3"/>
          <c:order val="3"/>
          <c:tx>
            <c:strRef>
              <c:f>Sheet1!$E$1</c:f>
              <c:strCache>
                <c:ptCount val="1"/>
                <c:pt idx="0">
                  <c:v> 70+ (N=306)</c:v>
                </c:pt>
              </c:strCache>
            </c:strRef>
          </c:tx>
          <c:spPr>
            <a:ln w="41275">
              <a:solidFill>
                <a:srgbClr val="FF9900"/>
              </a:solidFill>
            </a:ln>
          </c:spPr>
          <c:marker>
            <c:symbol val="none"/>
          </c:marker>
          <c:xVal>
            <c:numRef>
              <c:f>Sheet1!$A$2:$A$17</c:f>
              <c:numCache>
                <c:formatCode>General</c:formatCode>
                <c:ptCount val="16"/>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2</c:v>
                </c:pt>
                <c:pt idx="14">
                  <c:v>3</c:v>
                </c:pt>
                <c:pt idx="15">
                  <c:v>4</c:v>
                </c:pt>
              </c:numCache>
            </c:numRef>
          </c:xVal>
          <c:yVal>
            <c:numRef>
              <c:f>Sheet1!$E$2:$E$17</c:f>
              <c:numCache>
                <c:formatCode>General</c:formatCode>
                <c:ptCount val="16"/>
                <c:pt idx="0">
                  <c:v>100</c:v>
                </c:pt>
                <c:pt idx="1">
                  <c:v>92.807000000000002</c:v>
                </c:pt>
                <c:pt idx="2">
                  <c:v>91.492999999999995</c:v>
                </c:pt>
                <c:pt idx="3">
                  <c:v>89.481999999999999</c:v>
                </c:pt>
                <c:pt idx="4">
                  <c:v>88.477000000000004</c:v>
                </c:pt>
                <c:pt idx="5">
                  <c:v>88.141000000000005</c:v>
                </c:pt>
                <c:pt idx="6">
                  <c:v>87.135999999999996</c:v>
                </c:pt>
                <c:pt idx="7">
                  <c:v>86.801000000000002</c:v>
                </c:pt>
                <c:pt idx="8">
                  <c:v>86.465999999999994</c:v>
                </c:pt>
                <c:pt idx="9">
                  <c:v>86.129000000000005</c:v>
                </c:pt>
                <c:pt idx="10">
                  <c:v>85.456000000000003</c:v>
                </c:pt>
                <c:pt idx="11">
                  <c:v>84.778000000000006</c:v>
                </c:pt>
                <c:pt idx="12">
                  <c:v>84.438000000000002</c:v>
                </c:pt>
                <c:pt idx="13">
                  <c:v>79.763000000000005</c:v>
                </c:pt>
                <c:pt idx="14">
                  <c:v>76.638999999999996</c:v>
                </c:pt>
                <c:pt idx="15">
                  <c:v>74.188000000000002</c:v>
                </c:pt>
              </c:numCache>
            </c:numRef>
          </c:yVal>
          <c:smooth val="0"/>
        </c:ser>
        <c:dLbls>
          <c:showLegendKey val="0"/>
          <c:showVal val="0"/>
          <c:showCatName val="0"/>
          <c:showSerName val="0"/>
          <c:showPercent val="0"/>
          <c:showBubbleSize val="0"/>
        </c:dLbls>
        <c:axId val="624866328"/>
        <c:axId val="496902848"/>
      </c:scatterChart>
      <c:valAx>
        <c:axId val="624866328"/>
        <c:scaling>
          <c:orientation val="minMax"/>
          <c:max val="4"/>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96902848"/>
        <c:crosses val="autoZero"/>
        <c:crossBetween val="midCat"/>
        <c:majorUnit val="1"/>
      </c:valAx>
      <c:valAx>
        <c:axId val="49690284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24866328"/>
        <c:crosses val="autoZero"/>
        <c:crossBetween val="midCat"/>
        <c:majorUnit val="20"/>
      </c:valAx>
      <c:spPr>
        <a:solidFill>
          <a:schemeClr val="bg2"/>
        </a:solidFill>
        <a:ln>
          <a:solidFill>
            <a:schemeClr val="tx1"/>
          </a:solidFill>
        </a:ln>
      </c:spPr>
    </c:plotArea>
    <c:legend>
      <c:legendPos val="r"/>
      <c:layout>
        <c:manualLayout>
          <c:xMode val="edge"/>
          <c:yMode val="edge"/>
          <c:x val="9.5870206489675522E-2"/>
          <c:y val="0.63995304297900257"/>
          <c:w val="0.47803834808259577"/>
          <c:h val="0.17169885990813649"/>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01E-2"/>
          <c:y val="3.1249894166455256E-2"/>
          <c:w val="0.8982707360695048"/>
          <c:h val="0.81644145288290582"/>
        </c:manualLayout>
      </c:layout>
      <c:scatterChart>
        <c:scatterStyle val="lineMarker"/>
        <c:varyColors val="0"/>
        <c:ser>
          <c:idx val="0"/>
          <c:order val="0"/>
          <c:tx>
            <c:strRef>
              <c:f>Sheet1!$B$1</c:f>
              <c:strCache>
                <c:ptCount val="1"/>
                <c:pt idx="0">
                  <c:v> 0-10 (N=286)</c:v>
                </c:pt>
              </c:strCache>
            </c:strRef>
          </c:tx>
          <c:spPr>
            <a:ln w="41275">
              <a:solidFill>
                <a:srgbClr val="FFFF00"/>
              </a:solidFill>
            </a:ln>
          </c:spPr>
          <c:marker>
            <c:symbol val="none"/>
          </c:marker>
          <c:xVal>
            <c:numRef>
              <c:f>Sheet1!$A$2:$A$35</c:f>
              <c:numCache>
                <c:formatCode>General</c:formatCode>
                <c:ptCount val="3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numCache>
            </c:numRef>
          </c:xVal>
          <c:yVal>
            <c:numRef>
              <c:f>Sheet1!$B$2:$B$35</c:f>
              <c:numCache>
                <c:formatCode>General</c:formatCode>
                <c:ptCount val="34"/>
                <c:pt idx="0">
                  <c:v>100</c:v>
                </c:pt>
                <c:pt idx="1">
                  <c:v>90.088999999999999</c:v>
                </c:pt>
                <c:pt idx="2">
                  <c:v>87.893000000000001</c:v>
                </c:pt>
                <c:pt idx="3">
                  <c:v>86.784999999999997</c:v>
                </c:pt>
                <c:pt idx="4">
                  <c:v>85.299000000000007</c:v>
                </c:pt>
                <c:pt idx="5">
                  <c:v>84.55</c:v>
                </c:pt>
                <c:pt idx="6">
                  <c:v>84.55</c:v>
                </c:pt>
                <c:pt idx="7">
                  <c:v>83.423000000000002</c:v>
                </c:pt>
                <c:pt idx="8">
                  <c:v>82.296000000000006</c:v>
                </c:pt>
                <c:pt idx="9">
                  <c:v>81.167000000000002</c:v>
                </c:pt>
                <c:pt idx="10">
                  <c:v>80.789000000000001</c:v>
                </c:pt>
                <c:pt idx="11">
                  <c:v>80.034000000000006</c:v>
                </c:pt>
                <c:pt idx="12">
                  <c:v>79.656999999999996</c:v>
                </c:pt>
                <c:pt idx="13">
                  <c:v>76.191000000000003</c:v>
                </c:pt>
                <c:pt idx="14">
                  <c:v>74.253</c:v>
                </c:pt>
                <c:pt idx="15">
                  <c:v>70.626999999999995</c:v>
                </c:pt>
                <c:pt idx="16">
                  <c:v>66.126000000000005</c:v>
                </c:pt>
                <c:pt idx="17">
                  <c:v>63.125</c:v>
                </c:pt>
                <c:pt idx="18">
                  <c:v>59.567999999999998</c:v>
                </c:pt>
                <c:pt idx="19">
                  <c:v>56.328000000000003</c:v>
                </c:pt>
                <c:pt idx="20">
                  <c:v>52.927999999999997</c:v>
                </c:pt>
                <c:pt idx="21">
                  <c:v>50.936</c:v>
                </c:pt>
                <c:pt idx="22">
                  <c:v>49.406999999999996</c:v>
                </c:pt>
                <c:pt idx="23">
                  <c:v>46.834000000000003</c:v>
                </c:pt>
                <c:pt idx="24">
                  <c:v>42.615000000000002</c:v>
                </c:pt>
                <c:pt idx="25">
                  <c:v>40.895000000000003</c:v>
                </c:pt>
                <c:pt idx="26">
                  <c:v>38.485999999999997</c:v>
                </c:pt>
                <c:pt idx="27">
                  <c:v>35.121000000000002</c:v>
                </c:pt>
                <c:pt idx="28">
                  <c:v>30.744</c:v>
                </c:pt>
                <c:pt idx="29">
                  <c:v>28.353000000000002</c:v>
                </c:pt>
                <c:pt idx="30">
                  <c:v>28.353000000000002</c:v>
                </c:pt>
                <c:pt idx="31">
                  <c:v>27.262</c:v>
                </c:pt>
                <c:pt idx="32">
                  <c:v>25.963999999999999</c:v>
                </c:pt>
                <c:pt idx="33">
                  <c:v>23.966999999999999</c:v>
                </c:pt>
              </c:numCache>
            </c:numRef>
          </c:yVal>
          <c:smooth val="0"/>
        </c:ser>
        <c:ser>
          <c:idx val="1"/>
          <c:order val="1"/>
          <c:tx>
            <c:strRef>
              <c:f>Sheet1!$C$1</c:f>
              <c:strCache>
                <c:ptCount val="1"/>
                <c:pt idx="0">
                  <c:v> 11-39 (N=61,750)</c:v>
                </c:pt>
              </c:strCache>
            </c:strRef>
          </c:tx>
          <c:spPr>
            <a:ln w="41275">
              <a:solidFill>
                <a:srgbClr val="FF0000"/>
              </a:solidFill>
              <a:prstDash val="solid"/>
            </a:ln>
          </c:spPr>
          <c:marker>
            <c:symbol val="none"/>
          </c:marker>
          <c:xVal>
            <c:numRef>
              <c:f>Sheet1!$A$2:$A$35</c:f>
              <c:numCache>
                <c:formatCode>General</c:formatCode>
                <c:ptCount val="3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numCache>
            </c:numRef>
          </c:xVal>
          <c:yVal>
            <c:numRef>
              <c:f>Sheet1!$C$2:$C$35</c:f>
              <c:numCache>
                <c:formatCode>General</c:formatCode>
                <c:ptCount val="34"/>
                <c:pt idx="0">
                  <c:v>100</c:v>
                </c:pt>
                <c:pt idx="1">
                  <c:v>92.042000000000002</c:v>
                </c:pt>
                <c:pt idx="2">
                  <c:v>89.894999999999996</c:v>
                </c:pt>
                <c:pt idx="3">
                  <c:v>88.718000000000004</c:v>
                </c:pt>
                <c:pt idx="4">
                  <c:v>87.960999999999999</c:v>
                </c:pt>
                <c:pt idx="5">
                  <c:v>87.307000000000002</c:v>
                </c:pt>
                <c:pt idx="6">
                  <c:v>86.741</c:v>
                </c:pt>
                <c:pt idx="7">
                  <c:v>86.206999999999994</c:v>
                </c:pt>
                <c:pt idx="8">
                  <c:v>85.703999999999994</c:v>
                </c:pt>
                <c:pt idx="9">
                  <c:v>85.27</c:v>
                </c:pt>
                <c:pt idx="10">
                  <c:v>84.873999999999995</c:v>
                </c:pt>
                <c:pt idx="11">
                  <c:v>84.525999999999996</c:v>
                </c:pt>
                <c:pt idx="12">
                  <c:v>84.143000000000001</c:v>
                </c:pt>
                <c:pt idx="13">
                  <c:v>80.736999999999995</c:v>
                </c:pt>
                <c:pt idx="14">
                  <c:v>77.790999999999997</c:v>
                </c:pt>
                <c:pt idx="15">
                  <c:v>74.94</c:v>
                </c:pt>
                <c:pt idx="16">
                  <c:v>71.878</c:v>
                </c:pt>
                <c:pt idx="17">
                  <c:v>68.599000000000004</c:v>
                </c:pt>
                <c:pt idx="18">
                  <c:v>65.194000000000003</c:v>
                </c:pt>
                <c:pt idx="19">
                  <c:v>61.695999999999998</c:v>
                </c:pt>
                <c:pt idx="20">
                  <c:v>58.191000000000003</c:v>
                </c:pt>
                <c:pt idx="21">
                  <c:v>54.524999999999999</c:v>
                </c:pt>
                <c:pt idx="22">
                  <c:v>50.701000000000001</c:v>
                </c:pt>
                <c:pt idx="23">
                  <c:v>46.962000000000003</c:v>
                </c:pt>
                <c:pt idx="24">
                  <c:v>43.228999999999999</c:v>
                </c:pt>
                <c:pt idx="25">
                  <c:v>39.587000000000003</c:v>
                </c:pt>
                <c:pt idx="26">
                  <c:v>35.970999999999997</c:v>
                </c:pt>
                <c:pt idx="27">
                  <c:v>32.616</c:v>
                </c:pt>
                <c:pt idx="28">
                  <c:v>29.548999999999999</c:v>
                </c:pt>
                <c:pt idx="29">
                  <c:v>26.687000000000001</c:v>
                </c:pt>
                <c:pt idx="30">
                  <c:v>23.978999999999999</c:v>
                </c:pt>
                <c:pt idx="31">
                  <c:v>21.152000000000001</c:v>
                </c:pt>
                <c:pt idx="32">
                  <c:v>18.792000000000002</c:v>
                </c:pt>
                <c:pt idx="33">
                  <c:v>16.521999999999998</c:v>
                </c:pt>
              </c:numCache>
            </c:numRef>
          </c:yVal>
          <c:smooth val="0"/>
        </c:ser>
        <c:ser>
          <c:idx val="2"/>
          <c:order val="2"/>
          <c:tx>
            <c:strRef>
              <c:f>Sheet1!$D$1</c:f>
              <c:strCache>
                <c:ptCount val="1"/>
                <c:pt idx="0">
                  <c:v> 40-59 (N=29,216)</c:v>
                </c:pt>
              </c:strCache>
            </c:strRef>
          </c:tx>
          <c:spPr>
            <a:ln w="41275">
              <a:solidFill>
                <a:srgbClr val="66FFFF"/>
              </a:solidFill>
            </a:ln>
          </c:spPr>
          <c:marker>
            <c:symbol val="none"/>
          </c:marker>
          <c:xVal>
            <c:numRef>
              <c:f>Sheet1!$A$2:$A$35</c:f>
              <c:numCache>
                <c:formatCode>General</c:formatCode>
                <c:ptCount val="3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numCache>
            </c:numRef>
          </c:xVal>
          <c:yVal>
            <c:numRef>
              <c:f>Sheet1!$D$2:$D$35</c:f>
              <c:numCache>
                <c:formatCode>General</c:formatCode>
                <c:ptCount val="34"/>
                <c:pt idx="0">
                  <c:v>100</c:v>
                </c:pt>
                <c:pt idx="1">
                  <c:v>88.048000000000002</c:v>
                </c:pt>
                <c:pt idx="2">
                  <c:v>85.358999999999995</c:v>
                </c:pt>
                <c:pt idx="3">
                  <c:v>83.932000000000002</c:v>
                </c:pt>
                <c:pt idx="4">
                  <c:v>82.959000000000003</c:v>
                </c:pt>
                <c:pt idx="5">
                  <c:v>82.134</c:v>
                </c:pt>
                <c:pt idx="6">
                  <c:v>81.486000000000004</c:v>
                </c:pt>
                <c:pt idx="7">
                  <c:v>80.915000000000006</c:v>
                </c:pt>
                <c:pt idx="8">
                  <c:v>80.307000000000002</c:v>
                </c:pt>
                <c:pt idx="9">
                  <c:v>79.741</c:v>
                </c:pt>
                <c:pt idx="10">
                  <c:v>79.195999999999998</c:v>
                </c:pt>
                <c:pt idx="11">
                  <c:v>78.796000000000006</c:v>
                </c:pt>
                <c:pt idx="12">
                  <c:v>78.358000000000004</c:v>
                </c:pt>
                <c:pt idx="13">
                  <c:v>74.480999999999995</c:v>
                </c:pt>
                <c:pt idx="14">
                  <c:v>71.53</c:v>
                </c:pt>
                <c:pt idx="15">
                  <c:v>68.5</c:v>
                </c:pt>
                <c:pt idx="16">
                  <c:v>65.495000000000005</c:v>
                </c:pt>
                <c:pt idx="17">
                  <c:v>62.398000000000003</c:v>
                </c:pt>
                <c:pt idx="18">
                  <c:v>58.951000000000001</c:v>
                </c:pt>
                <c:pt idx="19">
                  <c:v>55.152999999999999</c:v>
                </c:pt>
                <c:pt idx="20">
                  <c:v>51.320999999999998</c:v>
                </c:pt>
                <c:pt idx="21">
                  <c:v>47.828000000000003</c:v>
                </c:pt>
                <c:pt idx="22">
                  <c:v>44.381999999999998</c:v>
                </c:pt>
                <c:pt idx="23">
                  <c:v>40.878999999999998</c:v>
                </c:pt>
                <c:pt idx="24">
                  <c:v>37.317999999999998</c:v>
                </c:pt>
                <c:pt idx="25">
                  <c:v>34.020000000000003</c:v>
                </c:pt>
                <c:pt idx="26">
                  <c:v>30.209</c:v>
                </c:pt>
                <c:pt idx="27">
                  <c:v>26.809000000000001</c:v>
                </c:pt>
                <c:pt idx="28">
                  <c:v>23.716999999999999</c:v>
                </c:pt>
                <c:pt idx="29">
                  <c:v>20.895</c:v>
                </c:pt>
                <c:pt idx="30">
                  <c:v>17.789000000000001</c:v>
                </c:pt>
                <c:pt idx="31">
                  <c:v>15.275</c:v>
                </c:pt>
                <c:pt idx="32">
                  <c:v>14.1</c:v>
                </c:pt>
                <c:pt idx="33">
                  <c:v>12.000999999999999</c:v>
                </c:pt>
              </c:numCache>
            </c:numRef>
          </c:yVal>
          <c:smooth val="0"/>
        </c:ser>
        <c:ser>
          <c:idx val="3"/>
          <c:order val="3"/>
          <c:tx>
            <c:strRef>
              <c:f>Sheet1!$E$1</c:f>
              <c:strCache>
                <c:ptCount val="1"/>
                <c:pt idx="0">
                  <c:v> 60+ (N=1,371)</c:v>
                </c:pt>
              </c:strCache>
            </c:strRef>
          </c:tx>
          <c:spPr>
            <a:ln w="41275">
              <a:solidFill>
                <a:srgbClr val="FFCCCC"/>
              </a:solidFill>
            </a:ln>
          </c:spPr>
          <c:marker>
            <c:symbol val="none"/>
          </c:marker>
          <c:xVal>
            <c:numRef>
              <c:f>Sheet1!$A$2:$A$35</c:f>
              <c:numCache>
                <c:formatCode>General</c:formatCode>
                <c:ptCount val="3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numCache>
            </c:numRef>
          </c:xVal>
          <c:yVal>
            <c:numRef>
              <c:f>Sheet1!$E$2:$E$35</c:f>
              <c:numCache>
                <c:formatCode>General</c:formatCode>
                <c:ptCount val="34"/>
                <c:pt idx="0">
                  <c:v>100</c:v>
                </c:pt>
                <c:pt idx="1">
                  <c:v>82.667000000000002</c:v>
                </c:pt>
                <c:pt idx="2">
                  <c:v>79.242999999999995</c:v>
                </c:pt>
                <c:pt idx="3">
                  <c:v>76.838999999999999</c:v>
                </c:pt>
                <c:pt idx="4">
                  <c:v>75.584999999999994</c:v>
                </c:pt>
                <c:pt idx="5">
                  <c:v>74.325000000000003</c:v>
                </c:pt>
                <c:pt idx="6">
                  <c:v>73.296999999999997</c:v>
                </c:pt>
                <c:pt idx="7">
                  <c:v>72.022000000000006</c:v>
                </c:pt>
                <c:pt idx="8">
                  <c:v>71.302999999999997</c:v>
                </c:pt>
                <c:pt idx="9">
                  <c:v>70.662000000000006</c:v>
                </c:pt>
                <c:pt idx="10">
                  <c:v>69.694999999999993</c:v>
                </c:pt>
                <c:pt idx="11">
                  <c:v>69.451999999999998</c:v>
                </c:pt>
                <c:pt idx="12">
                  <c:v>69.206999999999994</c:v>
                </c:pt>
                <c:pt idx="13">
                  <c:v>65.435000000000002</c:v>
                </c:pt>
                <c:pt idx="14">
                  <c:v>62.863</c:v>
                </c:pt>
                <c:pt idx="15">
                  <c:v>59.045999999999999</c:v>
                </c:pt>
                <c:pt idx="16">
                  <c:v>55.805999999999997</c:v>
                </c:pt>
                <c:pt idx="17">
                  <c:v>51.808999999999997</c:v>
                </c:pt>
                <c:pt idx="18">
                  <c:v>48.539000000000001</c:v>
                </c:pt>
                <c:pt idx="19">
                  <c:v>44.543999999999997</c:v>
                </c:pt>
                <c:pt idx="20">
                  <c:v>41.597000000000001</c:v>
                </c:pt>
                <c:pt idx="21">
                  <c:v>37.979999999999997</c:v>
                </c:pt>
                <c:pt idx="22">
                  <c:v>33.377000000000002</c:v>
                </c:pt>
                <c:pt idx="23">
                  <c:v>30.92</c:v>
                </c:pt>
                <c:pt idx="24">
                  <c:v>28.744</c:v>
                </c:pt>
                <c:pt idx="25">
                  <c:v>25.8</c:v>
                </c:pt>
                <c:pt idx="26">
                  <c:v>22.196000000000002</c:v>
                </c:pt>
                <c:pt idx="27">
                  <c:v>18.114000000000001</c:v>
                </c:pt>
                <c:pt idx="28">
                  <c:v>13.788</c:v>
                </c:pt>
                <c:pt idx="29">
                  <c:v>9.8049999999999997</c:v>
                </c:pt>
              </c:numCache>
            </c:numRef>
          </c:yVal>
          <c:smooth val="0"/>
        </c:ser>
        <c:dLbls>
          <c:showLegendKey val="0"/>
          <c:showVal val="0"/>
          <c:showCatName val="0"/>
          <c:showSerName val="0"/>
          <c:showPercent val="0"/>
          <c:showBubbleSize val="0"/>
        </c:dLbls>
        <c:axId val="624668752"/>
        <c:axId val="624669144"/>
      </c:scatterChart>
      <c:valAx>
        <c:axId val="624668752"/>
        <c:scaling>
          <c:orientation val="minMax"/>
          <c:max val="22"/>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24669144"/>
        <c:crosses val="autoZero"/>
        <c:crossBetween val="midCat"/>
        <c:majorUnit val="1"/>
      </c:valAx>
      <c:valAx>
        <c:axId val="62466914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24668752"/>
        <c:crosses val="autoZero"/>
        <c:crossBetween val="midCat"/>
        <c:majorUnit val="20"/>
      </c:valAx>
      <c:spPr>
        <a:solidFill>
          <a:schemeClr val="bg2"/>
        </a:solidFill>
        <a:ln>
          <a:solidFill>
            <a:schemeClr val="tx1"/>
          </a:solidFill>
        </a:ln>
      </c:spPr>
    </c:plotArea>
    <c:legend>
      <c:legendPos val="r"/>
      <c:layout>
        <c:manualLayout>
          <c:xMode val="edge"/>
          <c:yMode val="edge"/>
          <c:x val="9.5870249914412869E-2"/>
          <c:y val="0.64516129032258063"/>
          <c:w val="0.47803834808259577"/>
          <c:h val="0.16649055964778597"/>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3.1249894166455256E-2"/>
          <c:w val="0.89360381390380494"/>
          <c:h val="0.81644145288290582"/>
        </c:manualLayout>
      </c:layout>
      <c:scatterChart>
        <c:scatterStyle val="smoothMarker"/>
        <c:varyColors val="0"/>
        <c:ser>
          <c:idx val="0"/>
          <c:order val="0"/>
          <c:tx>
            <c:strRef>
              <c:f>Sheet1!$B$1</c:f>
              <c:strCache>
                <c:ptCount val="1"/>
                <c:pt idx="0">
                  <c:v> Male (N=80,244)</c:v>
                </c:pt>
              </c:strCache>
            </c:strRef>
          </c:tx>
          <c:spPr>
            <a:ln w="41275">
              <a:solidFill>
                <a:srgbClr val="00FFFF"/>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Sheet1!$B$2:$B$38</c:f>
              <c:numCache>
                <c:formatCode>General</c:formatCode>
                <c:ptCount val="37"/>
                <c:pt idx="0">
                  <c:v>100</c:v>
                </c:pt>
                <c:pt idx="1">
                  <c:v>90.287000000000006</c:v>
                </c:pt>
                <c:pt idx="2">
                  <c:v>87.828999999999994</c:v>
                </c:pt>
                <c:pt idx="3">
                  <c:v>86.463999999999999</c:v>
                </c:pt>
                <c:pt idx="4">
                  <c:v>85.591999999999999</c:v>
                </c:pt>
                <c:pt idx="5">
                  <c:v>84.867000000000004</c:v>
                </c:pt>
                <c:pt idx="6">
                  <c:v>84.259</c:v>
                </c:pt>
                <c:pt idx="7">
                  <c:v>83.662999999999997</c:v>
                </c:pt>
                <c:pt idx="8">
                  <c:v>83.117000000000004</c:v>
                </c:pt>
                <c:pt idx="9">
                  <c:v>82.626000000000005</c:v>
                </c:pt>
                <c:pt idx="10">
                  <c:v>82.174000000000007</c:v>
                </c:pt>
                <c:pt idx="11">
                  <c:v>81.795000000000002</c:v>
                </c:pt>
                <c:pt idx="12">
                  <c:v>81.402000000000001</c:v>
                </c:pt>
                <c:pt idx="13">
                  <c:v>77.725999999999999</c:v>
                </c:pt>
                <c:pt idx="14">
                  <c:v>74.721000000000004</c:v>
                </c:pt>
                <c:pt idx="15">
                  <c:v>71.718999999999994</c:v>
                </c:pt>
                <c:pt idx="16">
                  <c:v>68.638999999999996</c:v>
                </c:pt>
                <c:pt idx="17">
                  <c:v>65.278999999999996</c:v>
                </c:pt>
                <c:pt idx="18">
                  <c:v>61.723999999999997</c:v>
                </c:pt>
                <c:pt idx="19">
                  <c:v>58.029000000000003</c:v>
                </c:pt>
                <c:pt idx="20">
                  <c:v>54.414000000000001</c:v>
                </c:pt>
                <c:pt idx="21">
                  <c:v>50.771999999999998</c:v>
                </c:pt>
                <c:pt idx="22">
                  <c:v>47.023000000000003</c:v>
                </c:pt>
                <c:pt idx="23">
                  <c:v>43.302</c:v>
                </c:pt>
                <c:pt idx="24">
                  <c:v>39.741999999999997</c:v>
                </c:pt>
                <c:pt idx="25">
                  <c:v>36.314</c:v>
                </c:pt>
                <c:pt idx="26">
                  <c:v>32.728999999999999</c:v>
                </c:pt>
                <c:pt idx="27">
                  <c:v>29.422999999999998</c:v>
                </c:pt>
                <c:pt idx="28">
                  <c:v>26.433</c:v>
                </c:pt>
                <c:pt idx="29">
                  <c:v>23.658000000000001</c:v>
                </c:pt>
                <c:pt idx="30">
                  <c:v>20.959</c:v>
                </c:pt>
                <c:pt idx="31">
                  <c:v>18.434999999999999</c:v>
                </c:pt>
                <c:pt idx="32">
                  <c:v>16.466000000000001</c:v>
                </c:pt>
                <c:pt idx="33">
                  <c:v>14.39</c:v>
                </c:pt>
                <c:pt idx="34">
                  <c:v>12.64</c:v>
                </c:pt>
                <c:pt idx="35">
                  <c:v>11.273</c:v>
                </c:pt>
                <c:pt idx="36">
                  <c:v>9.7149999999999999</c:v>
                </c:pt>
              </c:numCache>
            </c:numRef>
          </c:yVal>
          <c:smooth val="0"/>
        </c:ser>
        <c:ser>
          <c:idx val="1"/>
          <c:order val="1"/>
          <c:tx>
            <c:strRef>
              <c:f>Sheet1!$C$1</c:f>
              <c:strCache>
                <c:ptCount val="1"/>
                <c:pt idx="0">
                  <c:v> Female (N=20,535)</c:v>
                </c:pt>
              </c:strCache>
            </c:strRef>
          </c:tx>
          <c:spPr>
            <a:ln w="41275">
              <a:solidFill>
                <a:srgbClr val="00FF00"/>
              </a:solidFill>
              <a:prstDash val="solid"/>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Sheet1!$C$2:$C$38</c:f>
              <c:numCache>
                <c:formatCode>General</c:formatCode>
                <c:ptCount val="37"/>
                <c:pt idx="0">
                  <c:v>100</c:v>
                </c:pt>
                <c:pt idx="1">
                  <c:v>89.879000000000005</c:v>
                </c:pt>
                <c:pt idx="2">
                  <c:v>87.543999999999997</c:v>
                </c:pt>
                <c:pt idx="3">
                  <c:v>86.254999999999995</c:v>
                </c:pt>
                <c:pt idx="4">
                  <c:v>85.483999999999995</c:v>
                </c:pt>
                <c:pt idx="5">
                  <c:v>84.777000000000001</c:v>
                </c:pt>
                <c:pt idx="6">
                  <c:v>84.168999999999997</c:v>
                </c:pt>
                <c:pt idx="7">
                  <c:v>83.715999999999994</c:v>
                </c:pt>
                <c:pt idx="8">
                  <c:v>83.203000000000003</c:v>
                </c:pt>
                <c:pt idx="9">
                  <c:v>82.73</c:v>
                </c:pt>
                <c:pt idx="10">
                  <c:v>82.331000000000003</c:v>
                </c:pt>
                <c:pt idx="11">
                  <c:v>82.001999999999995</c:v>
                </c:pt>
                <c:pt idx="12">
                  <c:v>81.575000000000003</c:v>
                </c:pt>
                <c:pt idx="13">
                  <c:v>77.998000000000005</c:v>
                </c:pt>
                <c:pt idx="14">
                  <c:v>74.978999999999999</c:v>
                </c:pt>
                <c:pt idx="15">
                  <c:v>72.144999999999996</c:v>
                </c:pt>
                <c:pt idx="16">
                  <c:v>69.138999999999996</c:v>
                </c:pt>
                <c:pt idx="17">
                  <c:v>66.221999999999994</c:v>
                </c:pt>
                <c:pt idx="18">
                  <c:v>63.255000000000003</c:v>
                </c:pt>
                <c:pt idx="19">
                  <c:v>60.21</c:v>
                </c:pt>
                <c:pt idx="20">
                  <c:v>56.715000000000003</c:v>
                </c:pt>
                <c:pt idx="21">
                  <c:v>53.402000000000001</c:v>
                </c:pt>
                <c:pt idx="22">
                  <c:v>50.192999999999998</c:v>
                </c:pt>
                <c:pt idx="23">
                  <c:v>47.094999999999999</c:v>
                </c:pt>
                <c:pt idx="24">
                  <c:v>43.865000000000002</c:v>
                </c:pt>
                <c:pt idx="25">
                  <c:v>40.590000000000003</c:v>
                </c:pt>
                <c:pt idx="26">
                  <c:v>37.456000000000003</c:v>
                </c:pt>
                <c:pt idx="27">
                  <c:v>34.121000000000002</c:v>
                </c:pt>
                <c:pt idx="28">
                  <c:v>31.312000000000001</c:v>
                </c:pt>
                <c:pt idx="29">
                  <c:v>28.244</c:v>
                </c:pt>
                <c:pt idx="30">
                  <c:v>25.831</c:v>
                </c:pt>
                <c:pt idx="31">
                  <c:v>23.385000000000002</c:v>
                </c:pt>
                <c:pt idx="32">
                  <c:v>21.757000000000001</c:v>
                </c:pt>
                <c:pt idx="33">
                  <c:v>19.527000000000001</c:v>
                </c:pt>
                <c:pt idx="34">
                  <c:v>17.143000000000001</c:v>
                </c:pt>
                <c:pt idx="35">
                  <c:v>15.036</c:v>
                </c:pt>
                <c:pt idx="36">
                  <c:v>13.212999999999999</c:v>
                </c:pt>
              </c:numCache>
            </c:numRef>
          </c:yVal>
          <c:smooth val="0"/>
        </c:ser>
        <c:dLbls>
          <c:showLegendKey val="0"/>
          <c:showVal val="0"/>
          <c:showCatName val="0"/>
          <c:showSerName val="0"/>
          <c:showPercent val="0"/>
          <c:showBubbleSize val="0"/>
        </c:dLbls>
        <c:axId val="624669928"/>
        <c:axId val="624670320"/>
      </c:scatterChart>
      <c:valAx>
        <c:axId val="624669928"/>
        <c:scaling>
          <c:orientation val="minMax"/>
          <c:max val="2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24670320"/>
        <c:crosses val="autoZero"/>
        <c:crossBetween val="midCat"/>
        <c:majorUnit val="1"/>
      </c:valAx>
      <c:valAx>
        <c:axId val="62467032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24669928"/>
        <c:crosses val="autoZero"/>
        <c:crossBetween val="midCat"/>
        <c:majorUnit val="20"/>
      </c:valAx>
      <c:spPr>
        <a:solidFill>
          <a:schemeClr val="bg2"/>
        </a:solidFill>
        <a:ln>
          <a:solidFill>
            <a:schemeClr val="tx1"/>
          </a:solidFill>
        </a:ln>
      </c:spPr>
    </c:plotArea>
    <c:legend>
      <c:legendPos val="r"/>
      <c:layout>
        <c:manualLayout>
          <c:xMode val="edge"/>
          <c:yMode val="edge"/>
          <c:x val="0.67506236399937192"/>
          <c:y val="5.9139784946236562E-2"/>
          <c:w val="0.28227881912992603"/>
          <c:h val="0.17836720006773854"/>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3.1249894166455256E-2"/>
          <c:w val="0.89360381390380528"/>
          <c:h val="0.81644145288290582"/>
        </c:manualLayout>
      </c:layout>
      <c:scatterChart>
        <c:scatterStyle val="smoothMarker"/>
        <c:varyColors val="0"/>
        <c:ser>
          <c:idx val="0"/>
          <c:order val="0"/>
          <c:tx>
            <c:strRef>
              <c:f>Sheet1!$B$1</c:f>
              <c:strCache>
                <c:ptCount val="1"/>
                <c:pt idx="0">
                  <c:v> Male (N=62,116)</c:v>
                </c:pt>
              </c:strCache>
            </c:strRef>
          </c:tx>
          <c:spPr>
            <a:ln w="41275">
              <a:solidFill>
                <a:srgbClr val="00FFFF"/>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Sheet1!$B$2:$B$38</c:f>
              <c:numCache>
                <c:formatCode>General</c:formatCode>
                <c:ptCount val="37"/>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95.483000000000004</c:v>
                </c:pt>
                <c:pt idx="14">
                  <c:v>91.793000000000006</c:v>
                </c:pt>
                <c:pt idx="15">
                  <c:v>88.103999999999999</c:v>
                </c:pt>
                <c:pt idx="16">
                  <c:v>84.320999999999998</c:v>
                </c:pt>
                <c:pt idx="17">
                  <c:v>80.192999999999998</c:v>
                </c:pt>
                <c:pt idx="18">
                  <c:v>75.825000000000003</c:v>
                </c:pt>
                <c:pt idx="19">
                  <c:v>71.287000000000006</c:v>
                </c:pt>
                <c:pt idx="20">
                  <c:v>66.846000000000004</c:v>
                </c:pt>
                <c:pt idx="21">
                  <c:v>62.372</c:v>
                </c:pt>
                <c:pt idx="22">
                  <c:v>57.765999999999998</c:v>
                </c:pt>
                <c:pt idx="23">
                  <c:v>53.194000000000003</c:v>
                </c:pt>
                <c:pt idx="24">
                  <c:v>48.822000000000003</c:v>
                </c:pt>
                <c:pt idx="25">
                  <c:v>44.61</c:v>
                </c:pt>
                <c:pt idx="26">
                  <c:v>40.207000000000001</c:v>
                </c:pt>
                <c:pt idx="27">
                  <c:v>36.145000000000003</c:v>
                </c:pt>
                <c:pt idx="28">
                  <c:v>32.472000000000001</c:v>
                </c:pt>
                <c:pt idx="29">
                  <c:v>29.062999999999999</c:v>
                </c:pt>
                <c:pt idx="30">
                  <c:v>25.747</c:v>
                </c:pt>
                <c:pt idx="31">
                  <c:v>22.646999999999998</c:v>
                </c:pt>
                <c:pt idx="32">
                  <c:v>20.228000000000002</c:v>
                </c:pt>
                <c:pt idx="33">
                  <c:v>17.677</c:v>
                </c:pt>
                <c:pt idx="34">
                  <c:v>15.526999999999999</c:v>
                </c:pt>
                <c:pt idx="35">
                  <c:v>13.848000000000001</c:v>
                </c:pt>
                <c:pt idx="36">
                  <c:v>11.933999999999999</c:v>
                </c:pt>
              </c:numCache>
            </c:numRef>
          </c:yVal>
          <c:smooth val="0"/>
        </c:ser>
        <c:ser>
          <c:idx val="1"/>
          <c:order val="1"/>
          <c:tx>
            <c:strRef>
              <c:f>Sheet1!$C$1</c:f>
              <c:strCache>
                <c:ptCount val="1"/>
                <c:pt idx="0">
                  <c:v> Female (N=15,902)</c:v>
                </c:pt>
              </c:strCache>
            </c:strRef>
          </c:tx>
          <c:spPr>
            <a:ln w="41275">
              <a:solidFill>
                <a:srgbClr val="00FF00"/>
              </a:solidFill>
              <a:prstDash val="solid"/>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Sheet1!$C$2:$C$38</c:f>
              <c:numCache>
                <c:formatCode>General</c:formatCode>
                <c:ptCount val="37"/>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95.614000000000004</c:v>
                </c:pt>
                <c:pt idx="14">
                  <c:v>91.914000000000001</c:v>
                </c:pt>
                <c:pt idx="15">
                  <c:v>88.44</c:v>
                </c:pt>
                <c:pt idx="16">
                  <c:v>84.754999999999995</c:v>
                </c:pt>
                <c:pt idx="17">
                  <c:v>81.179000000000002</c:v>
                </c:pt>
                <c:pt idx="18">
                  <c:v>77.540999999999997</c:v>
                </c:pt>
                <c:pt idx="19">
                  <c:v>73.81</c:v>
                </c:pt>
                <c:pt idx="20">
                  <c:v>69.525000000000006</c:v>
                </c:pt>
                <c:pt idx="21">
                  <c:v>65.463999999999999</c:v>
                </c:pt>
                <c:pt idx="22">
                  <c:v>61.53</c:v>
                </c:pt>
                <c:pt idx="23">
                  <c:v>57.731999999999999</c:v>
                </c:pt>
                <c:pt idx="24">
                  <c:v>53.773000000000003</c:v>
                </c:pt>
                <c:pt idx="25">
                  <c:v>49.756999999999998</c:v>
                </c:pt>
                <c:pt idx="26">
                  <c:v>45.914999999999999</c:v>
                </c:pt>
                <c:pt idx="27">
                  <c:v>41.828000000000003</c:v>
                </c:pt>
                <c:pt idx="28">
                  <c:v>38.384</c:v>
                </c:pt>
                <c:pt idx="29">
                  <c:v>34.622999999999998</c:v>
                </c:pt>
                <c:pt idx="30">
                  <c:v>31.664999999999999</c:v>
                </c:pt>
                <c:pt idx="31">
                  <c:v>28.666</c:v>
                </c:pt>
                <c:pt idx="32">
                  <c:v>26.672000000000001</c:v>
                </c:pt>
                <c:pt idx="33">
                  <c:v>23.937000000000001</c:v>
                </c:pt>
                <c:pt idx="34">
                  <c:v>21.015000000000001</c:v>
                </c:pt>
                <c:pt idx="35">
                  <c:v>18.431999999999999</c:v>
                </c:pt>
                <c:pt idx="36">
                  <c:v>16.196999999999999</c:v>
                </c:pt>
              </c:numCache>
            </c:numRef>
          </c:yVal>
          <c:smooth val="0"/>
        </c:ser>
        <c:dLbls>
          <c:showLegendKey val="0"/>
          <c:showVal val="0"/>
          <c:showCatName val="0"/>
          <c:showSerName val="0"/>
          <c:showPercent val="0"/>
          <c:showBubbleSize val="0"/>
        </c:dLbls>
        <c:axId val="624671104"/>
        <c:axId val="624671496"/>
      </c:scatterChart>
      <c:valAx>
        <c:axId val="624671104"/>
        <c:scaling>
          <c:orientation val="minMax"/>
          <c:max val="2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24671496"/>
        <c:crosses val="autoZero"/>
        <c:crossBetween val="midCat"/>
        <c:majorUnit val="1"/>
      </c:valAx>
      <c:valAx>
        <c:axId val="62467149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24671104"/>
        <c:crosses val="autoZero"/>
        <c:crossBetween val="midCat"/>
        <c:majorUnit val="20"/>
      </c:valAx>
      <c:spPr>
        <a:solidFill>
          <a:schemeClr val="bg2"/>
        </a:solidFill>
        <a:ln>
          <a:solidFill>
            <a:schemeClr val="tx1"/>
          </a:solidFill>
        </a:ln>
      </c:spPr>
    </c:plotArea>
    <c:legend>
      <c:legendPos val="r"/>
      <c:layout>
        <c:manualLayout>
          <c:xMode val="edge"/>
          <c:yMode val="edge"/>
          <c:x val="0.67604210886682647"/>
          <c:y val="6.4516129032258063E-2"/>
          <c:w val="0.28227881912992625"/>
          <c:h val="0.1783672000677386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3.1249894166455256E-2"/>
          <c:w val="0.89827073606949936"/>
          <c:h val="0.8245059690119273"/>
        </c:manualLayout>
      </c:layout>
      <c:scatterChart>
        <c:scatterStyle val="lineMarker"/>
        <c:varyColors val="0"/>
        <c:ser>
          <c:idx val="0"/>
          <c:order val="0"/>
          <c:tx>
            <c:strRef>
              <c:f>Sheet1!$B$1</c:f>
              <c:strCache>
                <c:ptCount val="1"/>
                <c:pt idx="0">
                  <c:v> Male/Male (N=54,672)</c:v>
                </c:pt>
              </c:strCache>
            </c:strRef>
          </c:tx>
          <c:spPr>
            <a:ln w="41275">
              <a:solidFill>
                <a:srgbClr val="00FFFF"/>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Sheet1!$B$2:$B$38</c:f>
              <c:numCache>
                <c:formatCode>General</c:formatCode>
                <c:ptCount val="37"/>
                <c:pt idx="0">
                  <c:v>100</c:v>
                </c:pt>
                <c:pt idx="1">
                  <c:v>91.683000000000007</c:v>
                </c:pt>
                <c:pt idx="2">
                  <c:v>89.466999999999999</c:v>
                </c:pt>
                <c:pt idx="3">
                  <c:v>88.266999999999996</c:v>
                </c:pt>
                <c:pt idx="4">
                  <c:v>87.436000000000007</c:v>
                </c:pt>
                <c:pt idx="5">
                  <c:v>86.778000000000006</c:v>
                </c:pt>
                <c:pt idx="6">
                  <c:v>86.221999999999994</c:v>
                </c:pt>
                <c:pt idx="7">
                  <c:v>85.628</c:v>
                </c:pt>
                <c:pt idx="8">
                  <c:v>85.114999999999995</c:v>
                </c:pt>
                <c:pt idx="9">
                  <c:v>84.65</c:v>
                </c:pt>
                <c:pt idx="10">
                  <c:v>84.221000000000004</c:v>
                </c:pt>
                <c:pt idx="11">
                  <c:v>83.858000000000004</c:v>
                </c:pt>
                <c:pt idx="12">
                  <c:v>83.44</c:v>
                </c:pt>
                <c:pt idx="13">
                  <c:v>79.861000000000004</c:v>
                </c:pt>
                <c:pt idx="14">
                  <c:v>76.991</c:v>
                </c:pt>
                <c:pt idx="15">
                  <c:v>74.105999999999995</c:v>
                </c:pt>
                <c:pt idx="16">
                  <c:v>71.031000000000006</c:v>
                </c:pt>
                <c:pt idx="17">
                  <c:v>67.683999999999997</c:v>
                </c:pt>
                <c:pt idx="18">
                  <c:v>64.162000000000006</c:v>
                </c:pt>
                <c:pt idx="19">
                  <c:v>60.515000000000001</c:v>
                </c:pt>
                <c:pt idx="20">
                  <c:v>56.88</c:v>
                </c:pt>
                <c:pt idx="21">
                  <c:v>53.155999999999999</c:v>
                </c:pt>
                <c:pt idx="22">
                  <c:v>49.308</c:v>
                </c:pt>
                <c:pt idx="23">
                  <c:v>45.524999999999999</c:v>
                </c:pt>
                <c:pt idx="24">
                  <c:v>41.716000000000001</c:v>
                </c:pt>
                <c:pt idx="25">
                  <c:v>38.073</c:v>
                </c:pt>
                <c:pt idx="26">
                  <c:v>34.216999999999999</c:v>
                </c:pt>
                <c:pt idx="27">
                  <c:v>30.722999999999999</c:v>
                </c:pt>
                <c:pt idx="28">
                  <c:v>27.629000000000001</c:v>
                </c:pt>
                <c:pt idx="29">
                  <c:v>24.888999999999999</c:v>
                </c:pt>
                <c:pt idx="30">
                  <c:v>22.143999999999998</c:v>
                </c:pt>
                <c:pt idx="31">
                  <c:v>19.318000000000001</c:v>
                </c:pt>
                <c:pt idx="32">
                  <c:v>17.015999999999998</c:v>
                </c:pt>
                <c:pt idx="33">
                  <c:v>14.907</c:v>
                </c:pt>
                <c:pt idx="34">
                  <c:v>12.878</c:v>
                </c:pt>
                <c:pt idx="35">
                  <c:v>11.433999999999999</c:v>
                </c:pt>
                <c:pt idx="36">
                  <c:v>9.5730000000000004</c:v>
                </c:pt>
              </c:numCache>
            </c:numRef>
          </c:yVal>
          <c:smooth val="0"/>
        </c:ser>
        <c:ser>
          <c:idx val="1"/>
          <c:order val="1"/>
          <c:tx>
            <c:strRef>
              <c:f>Sheet1!$C$1</c:f>
              <c:strCache>
                <c:ptCount val="1"/>
                <c:pt idx="0">
                  <c:v> Male/Female (N=8,689)</c:v>
                </c:pt>
              </c:strCache>
            </c:strRef>
          </c:tx>
          <c:spPr>
            <a:ln w="41275">
              <a:solidFill>
                <a:srgbClr val="00FF00"/>
              </a:solidFill>
              <a:prstDash val="solid"/>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Sheet1!$C$2:$C$38</c:f>
              <c:numCache>
                <c:formatCode>General</c:formatCode>
                <c:ptCount val="37"/>
                <c:pt idx="0">
                  <c:v>100</c:v>
                </c:pt>
                <c:pt idx="1">
                  <c:v>90.930999999999997</c:v>
                </c:pt>
                <c:pt idx="2">
                  <c:v>88.736999999999995</c:v>
                </c:pt>
                <c:pt idx="3">
                  <c:v>87.475999999999999</c:v>
                </c:pt>
                <c:pt idx="4">
                  <c:v>86.673000000000002</c:v>
                </c:pt>
                <c:pt idx="5">
                  <c:v>85.951999999999998</c:v>
                </c:pt>
                <c:pt idx="6">
                  <c:v>85.36</c:v>
                </c:pt>
                <c:pt idx="7">
                  <c:v>84.885000000000005</c:v>
                </c:pt>
                <c:pt idx="8">
                  <c:v>84.481999999999999</c:v>
                </c:pt>
                <c:pt idx="9">
                  <c:v>83.924000000000007</c:v>
                </c:pt>
                <c:pt idx="10">
                  <c:v>83.447999999999993</c:v>
                </c:pt>
                <c:pt idx="11">
                  <c:v>83.114000000000004</c:v>
                </c:pt>
                <c:pt idx="12">
                  <c:v>82.646000000000001</c:v>
                </c:pt>
                <c:pt idx="13">
                  <c:v>78.665000000000006</c:v>
                </c:pt>
                <c:pt idx="14">
                  <c:v>75.519000000000005</c:v>
                </c:pt>
                <c:pt idx="15">
                  <c:v>72.635999999999996</c:v>
                </c:pt>
                <c:pt idx="16">
                  <c:v>69.465999999999994</c:v>
                </c:pt>
                <c:pt idx="17">
                  <c:v>66.543999999999997</c:v>
                </c:pt>
                <c:pt idx="18">
                  <c:v>63.475999999999999</c:v>
                </c:pt>
                <c:pt idx="19">
                  <c:v>60.305</c:v>
                </c:pt>
                <c:pt idx="20">
                  <c:v>56.875999999999998</c:v>
                </c:pt>
                <c:pt idx="21">
                  <c:v>53.22</c:v>
                </c:pt>
                <c:pt idx="22">
                  <c:v>49.994</c:v>
                </c:pt>
                <c:pt idx="23">
                  <c:v>46.716999999999999</c:v>
                </c:pt>
                <c:pt idx="24">
                  <c:v>43.545000000000002</c:v>
                </c:pt>
                <c:pt idx="25">
                  <c:v>40.201000000000001</c:v>
                </c:pt>
                <c:pt idx="26">
                  <c:v>37.040999999999997</c:v>
                </c:pt>
                <c:pt idx="27">
                  <c:v>33.564</c:v>
                </c:pt>
                <c:pt idx="28">
                  <c:v>30.556000000000001</c:v>
                </c:pt>
                <c:pt idx="29">
                  <c:v>27.401</c:v>
                </c:pt>
                <c:pt idx="30">
                  <c:v>24.532</c:v>
                </c:pt>
                <c:pt idx="31">
                  <c:v>22.161999999999999</c:v>
                </c:pt>
                <c:pt idx="32">
                  <c:v>20.582999999999998</c:v>
                </c:pt>
                <c:pt idx="33">
                  <c:v>18.309000000000001</c:v>
                </c:pt>
                <c:pt idx="34">
                  <c:v>16.521000000000001</c:v>
                </c:pt>
                <c:pt idx="35">
                  <c:v>14.505000000000001</c:v>
                </c:pt>
                <c:pt idx="36">
                  <c:v>13.577999999999999</c:v>
                </c:pt>
              </c:numCache>
            </c:numRef>
          </c:yVal>
          <c:smooth val="0"/>
        </c:ser>
        <c:ser>
          <c:idx val="2"/>
          <c:order val="2"/>
          <c:tx>
            <c:strRef>
              <c:f>Sheet1!$D$1</c:f>
              <c:strCache>
                <c:ptCount val="1"/>
                <c:pt idx="0">
                  <c:v> Female/Male (N=17,497)</c:v>
                </c:pt>
              </c:strCache>
            </c:strRef>
          </c:tx>
          <c:spPr>
            <a:ln w="41275">
              <a:solidFill>
                <a:srgbClr val="FF000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Sheet1!$D$2:$D$38</c:f>
              <c:numCache>
                <c:formatCode>General</c:formatCode>
                <c:ptCount val="37"/>
                <c:pt idx="0">
                  <c:v>100</c:v>
                </c:pt>
                <c:pt idx="1">
                  <c:v>88.010999999999996</c:v>
                </c:pt>
                <c:pt idx="2">
                  <c:v>85.344999999999999</c:v>
                </c:pt>
                <c:pt idx="3">
                  <c:v>83.884</c:v>
                </c:pt>
                <c:pt idx="4">
                  <c:v>83.01</c:v>
                </c:pt>
                <c:pt idx="5">
                  <c:v>82.134</c:v>
                </c:pt>
                <c:pt idx="6">
                  <c:v>81.441000000000003</c:v>
                </c:pt>
                <c:pt idx="7">
                  <c:v>80.888999999999996</c:v>
                </c:pt>
                <c:pt idx="8">
                  <c:v>80.301000000000002</c:v>
                </c:pt>
                <c:pt idx="9">
                  <c:v>79.778000000000006</c:v>
                </c:pt>
                <c:pt idx="10">
                  <c:v>79.241</c:v>
                </c:pt>
                <c:pt idx="11">
                  <c:v>78.864999999999995</c:v>
                </c:pt>
                <c:pt idx="12">
                  <c:v>78.581999999999994</c:v>
                </c:pt>
                <c:pt idx="13">
                  <c:v>75.096000000000004</c:v>
                </c:pt>
                <c:pt idx="14">
                  <c:v>72.081999999999994</c:v>
                </c:pt>
                <c:pt idx="15">
                  <c:v>68.968999999999994</c:v>
                </c:pt>
                <c:pt idx="16">
                  <c:v>65.998999999999995</c:v>
                </c:pt>
                <c:pt idx="17">
                  <c:v>62.805</c:v>
                </c:pt>
                <c:pt idx="18">
                  <c:v>59.360999999999997</c:v>
                </c:pt>
                <c:pt idx="19">
                  <c:v>55.456000000000003</c:v>
                </c:pt>
                <c:pt idx="20">
                  <c:v>51.939</c:v>
                </c:pt>
                <c:pt idx="21">
                  <c:v>48.595999999999997</c:v>
                </c:pt>
                <c:pt idx="22">
                  <c:v>44.970999999999997</c:v>
                </c:pt>
                <c:pt idx="23">
                  <c:v>41.271000000000001</c:v>
                </c:pt>
                <c:pt idx="24">
                  <c:v>37.752000000000002</c:v>
                </c:pt>
                <c:pt idx="25">
                  <c:v>34.353000000000002</c:v>
                </c:pt>
                <c:pt idx="26">
                  <c:v>30.997</c:v>
                </c:pt>
                <c:pt idx="27">
                  <c:v>28.152999999999999</c:v>
                </c:pt>
                <c:pt idx="28">
                  <c:v>25.138999999999999</c:v>
                </c:pt>
                <c:pt idx="29">
                  <c:v>22.332000000000001</c:v>
                </c:pt>
                <c:pt idx="30">
                  <c:v>19.634</c:v>
                </c:pt>
                <c:pt idx="31">
                  <c:v>17.43</c:v>
                </c:pt>
                <c:pt idx="32">
                  <c:v>15.769</c:v>
                </c:pt>
                <c:pt idx="33">
                  <c:v>13.521000000000001</c:v>
                </c:pt>
                <c:pt idx="34">
                  <c:v>11.888999999999999</c:v>
                </c:pt>
                <c:pt idx="35">
                  <c:v>10.701000000000001</c:v>
                </c:pt>
                <c:pt idx="36">
                  <c:v>10.029</c:v>
                </c:pt>
              </c:numCache>
            </c:numRef>
          </c:yVal>
          <c:smooth val="0"/>
        </c:ser>
        <c:ser>
          <c:idx val="3"/>
          <c:order val="3"/>
          <c:tx>
            <c:strRef>
              <c:f>Sheet1!$E$1</c:f>
              <c:strCache>
                <c:ptCount val="1"/>
                <c:pt idx="0">
                  <c:v> Female/Female (N=10,453)</c:v>
                </c:pt>
              </c:strCache>
            </c:strRef>
          </c:tx>
          <c:spPr>
            <a:ln w="41275">
              <a:solidFill>
                <a:srgbClr val="CC99FF"/>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Sheet1!$E$2:$E$38</c:f>
              <c:numCache>
                <c:formatCode>General</c:formatCode>
                <c:ptCount val="37"/>
                <c:pt idx="0">
                  <c:v>100</c:v>
                </c:pt>
                <c:pt idx="1">
                  <c:v>89.906999999999996</c:v>
                </c:pt>
                <c:pt idx="2">
                  <c:v>87.581000000000003</c:v>
                </c:pt>
                <c:pt idx="3">
                  <c:v>86.341999999999999</c:v>
                </c:pt>
                <c:pt idx="4">
                  <c:v>85.572000000000003</c:v>
                </c:pt>
                <c:pt idx="5">
                  <c:v>84.900999999999996</c:v>
                </c:pt>
                <c:pt idx="6">
                  <c:v>84.287000000000006</c:v>
                </c:pt>
                <c:pt idx="7">
                  <c:v>83.872</c:v>
                </c:pt>
                <c:pt idx="8">
                  <c:v>83.266999999999996</c:v>
                </c:pt>
                <c:pt idx="9">
                  <c:v>82.88</c:v>
                </c:pt>
                <c:pt idx="10">
                  <c:v>82.522999999999996</c:v>
                </c:pt>
                <c:pt idx="11">
                  <c:v>82.183999999999997</c:v>
                </c:pt>
                <c:pt idx="12">
                  <c:v>81.804000000000002</c:v>
                </c:pt>
                <c:pt idx="13">
                  <c:v>78.635000000000005</c:v>
                </c:pt>
                <c:pt idx="14">
                  <c:v>75.792000000000002</c:v>
                </c:pt>
                <c:pt idx="15">
                  <c:v>73.003</c:v>
                </c:pt>
                <c:pt idx="16">
                  <c:v>70.036000000000001</c:v>
                </c:pt>
                <c:pt idx="17">
                  <c:v>67.210999999999999</c:v>
                </c:pt>
                <c:pt idx="18">
                  <c:v>64.251999999999995</c:v>
                </c:pt>
                <c:pt idx="19">
                  <c:v>61.292000000000002</c:v>
                </c:pt>
                <c:pt idx="20">
                  <c:v>57.735999999999997</c:v>
                </c:pt>
                <c:pt idx="21">
                  <c:v>54.453000000000003</c:v>
                </c:pt>
                <c:pt idx="22">
                  <c:v>51.247999999999998</c:v>
                </c:pt>
                <c:pt idx="23">
                  <c:v>48.165999999999997</c:v>
                </c:pt>
                <c:pt idx="24">
                  <c:v>44.697000000000003</c:v>
                </c:pt>
                <c:pt idx="25">
                  <c:v>41.454000000000001</c:v>
                </c:pt>
                <c:pt idx="26">
                  <c:v>38.283000000000001</c:v>
                </c:pt>
                <c:pt idx="27">
                  <c:v>35.011000000000003</c:v>
                </c:pt>
                <c:pt idx="28">
                  <c:v>32.219000000000001</c:v>
                </c:pt>
                <c:pt idx="29">
                  <c:v>29.016999999999999</c:v>
                </c:pt>
                <c:pt idx="30">
                  <c:v>26.991</c:v>
                </c:pt>
                <c:pt idx="31">
                  <c:v>23.58</c:v>
                </c:pt>
                <c:pt idx="32">
                  <c:v>21.701000000000001</c:v>
                </c:pt>
                <c:pt idx="33">
                  <c:v>19.113</c:v>
                </c:pt>
                <c:pt idx="34">
                  <c:v>16.157</c:v>
                </c:pt>
                <c:pt idx="35">
                  <c:v>14.352</c:v>
                </c:pt>
                <c:pt idx="36">
                  <c:v>13.081</c:v>
                </c:pt>
              </c:numCache>
            </c:numRef>
          </c:yVal>
          <c:smooth val="0"/>
        </c:ser>
        <c:dLbls>
          <c:showLegendKey val="0"/>
          <c:showVal val="0"/>
          <c:showCatName val="0"/>
          <c:showSerName val="0"/>
          <c:showPercent val="0"/>
          <c:showBubbleSize val="0"/>
        </c:dLbls>
        <c:axId val="623639464"/>
        <c:axId val="623639856"/>
      </c:scatterChart>
      <c:valAx>
        <c:axId val="623639464"/>
        <c:scaling>
          <c:orientation val="minMax"/>
          <c:max val="2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23639856"/>
        <c:crosses val="autoZero"/>
        <c:crossBetween val="midCat"/>
        <c:majorUnit val="1"/>
      </c:valAx>
      <c:valAx>
        <c:axId val="62363985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23639464"/>
        <c:crosses val="autoZero"/>
        <c:crossBetween val="midCat"/>
        <c:majorUnit val="20"/>
      </c:valAx>
      <c:spPr>
        <a:solidFill>
          <a:schemeClr val="bg2"/>
        </a:solidFill>
        <a:ln>
          <a:solidFill>
            <a:schemeClr val="tx1"/>
          </a:solidFill>
        </a:ln>
      </c:spPr>
    </c:plotArea>
    <c:legend>
      <c:legendPos val="r"/>
      <c:layout>
        <c:manualLayout>
          <c:xMode val="edge"/>
          <c:yMode val="edge"/>
          <c:x val="0.34365781710914456"/>
          <c:y val="4.8387096774193547E-2"/>
          <c:w val="0.62932896662253501"/>
          <c:h val="0.16111421556176445"/>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3.1249894166455256E-2"/>
          <c:w val="0.89827073606949936"/>
          <c:h val="0.82450596901192763"/>
        </c:manualLayout>
      </c:layout>
      <c:scatterChart>
        <c:scatterStyle val="lineMarker"/>
        <c:varyColors val="0"/>
        <c:ser>
          <c:idx val="0"/>
          <c:order val="0"/>
          <c:tx>
            <c:strRef>
              <c:f>Sheet1!$B$1</c:f>
              <c:strCache>
                <c:ptCount val="1"/>
                <c:pt idx="0">
                  <c:v> Male/Male (N=43,400)</c:v>
                </c:pt>
              </c:strCache>
            </c:strRef>
          </c:tx>
          <c:spPr>
            <a:ln w="41275">
              <a:solidFill>
                <a:srgbClr val="00FFFF"/>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Sheet1!$B$2:$B$38</c:f>
              <c:numCache>
                <c:formatCode>General</c:formatCode>
                <c:ptCount val="37"/>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95.71</c:v>
                </c:pt>
                <c:pt idx="14">
                  <c:v>92.27</c:v>
                </c:pt>
                <c:pt idx="15">
                  <c:v>88.813000000000002</c:v>
                </c:pt>
                <c:pt idx="16">
                  <c:v>85.126999999999995</c:v>
                </c:pt>
                <c:pt idx="17">
                  <c:v>81.117000000000004</c:v>
                </c:pt>
                <c:pt idx="18">
                  <c:v>76.896000000000001</c:v>
                </c:pt>
                <c:pt idx="19">
                  <c:v>72.525000000000006</c:v>
                </c:pt>
                <c:pt idx="20">
                  <c:v>68.168000000000006</c:v>
                </c:pt>
                <c:pt idx="21">
                  <c:v>63.704999999999998</c:v>
                </c:pt>
                <c:pt idx="22">
                  <c:v>59.094000000000001</c:v>
                </c:pt>
                <c:pt idx="23">
                  <c:v>54.56</c:v>
                </c:pt>
                <c:pt idx="24">
                  <c:v>49.994999999999997</c:v>
                </c:pt>
                <c:pt idx="25">
                  <c:v>45.628999999999998</c:v>
                </c:pt>
                <c:pt idx="26">
                  <c:v>41.008000000000003</c:v>
                </c:pt>
                <c:pt idx="27">
                  <c:v>36.82</c:v>
                </c:pt>
                <c:pt idx="28">
                  <c:v>33.113</c:v>
                </c:pt>
                <c:pt idx="29">
                  <c:v>29.827999999999999</c:v>
                </c:pt>
                <c:pt idx="30">
                  <c:v>26.538</c:v>
                </c:pt>
                <c:pt idx="31">
                  <c:v>23.152000000000001</c:v>
                </c:pt>
                <c:pt idx="32">
                  <c:v>20.393000000000001</c:v>
                </c:pt>
                <c:pt idx="33">
                  <c:v>17.866</c:v>
                </c:pt>
                <c:pt idx="34">
                  <c:v>15.433999999999999</c:v>
                </c:pt>
                <c:pt idx="35">
                  <c:v>13.704000000000001</c:v>
                </c:pt>
                <c:pt idx="36">
                  <c:v>11.473000000000001</c:v>
                </c:pt>
              </c:numCache>
            </c:numRef>
          </c:yVal>
          <c:smooth val="0"/>
        </c:ser>
        <c:ser>
          <c:idx val="1"/>
          <c:order val="1"/>
          <c:tx>
            <c:strRef>
              <c:f>Sheet1!$C$1</c:f>
              <c:strCache>
                <c:ptCount val="1"/>
                <c:pt idx="0">
                  <c:v> Male/Female (N=6,835)</c:v>
                </c:pt>
              </c:strCache>
            </c:strRef>
          </c:tx>
          <c:spPr>
            <a:ln w="41275">
              <a:solidFill>
                <a:srgbClr val="00FF00"/>
              </a:solidFill>
              <a:prstDash val="solid"/>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Sheet1!$C$2:$C$38</c:f>
              <c:numCache>
                <c:formatCode>General</c:formatCode>
                <c:ptCount val="37"/>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95.183000000000007</c:v>
                </c:pt>
                <c:pt idx="14">
                  <c:v>91.375</c:v>
                </c:pt>
                <c:pt idx="15">
                  <c:v>87.887</c:v>
                </c:pt>
                <c:pt idx="16">
                  <c:v>84.052000000000007</c:v>
                </c:pt>
                <c:pt idx="17">
                  <c:v>80.516999999999996</c:v>
                </c:pt>
                <c:pt idx="18">
                  <c:v>76.804000000000002</c:v>
                </c:pt>
                <c:pt idx="19">
                  <c:v>72.966999999999999</c:v>
                </c:pt>
                <c:pt idx="20">
                  <c:v>68.817999999999998</c:v>
                </c:pt>
                <c:pt idx="21">
                  <c:v>64.394999999999996</c:v>
                </c:pt>
                <c:pt idx="22">
                  <c:v>60.491</c:v>
                </c:pt>
                <c:pt idx="23">
                  <c:v>56.526000000000003</c:v>
                </c:pt>
                <c:pt idx="24">
                  <c:v>52.688000000000002</c:v>
                </c:pt>
                <c:pt idx="25">
                  <c:v>48.643000000000001</c:v>
                </c:pt>
                <c:pt idx="26">
                  <c:v>44.819000000000003</c:v>
                </c:pt>
                <c:pt idx="27">
                  <c:v>40.612000000000002</c:v>
                </c:pt>
                <c:pt idx="28">
                  <c:v>36.970999999999997</c:v>
                </c:pt>
                <c:pt idx="29">
                  <c:v>33.154000000000003</c:v>
                </c:pt>
                <c:pt idx="30">
                  <c:v>29.683</c:v>
                </c:pt>
                <c:pt idx="31">
                  <c:v>26.815999999999999</c:v>
                </c:pt>
                <c:pt idx="32">
                  <c:v>24.905000000000001</c:v>
                </c:pt>
                <c:pt idx="33">
                  <c:v>22.154</c:v>
                </c:pt>
                <c:pt idx="34">
                  <c:v>19.989000000000001</c:v>
                </c:pt>
                <c:pt idx="35">
                  <c:v>17.550999999999998</c:v>
                </c:pt>
                <c:pt idx="36">
                  <c:v>16.428999999999998</c:v>
                </c:pt>
              </c:numCache>
            </c:numRef>
          </c:yVal>
          <c:smooth val="0"/>
        </c:ser>
        <c:ser>
          <c:idx val="2"/>
          <c:order val="2"/>
          <c:tx>
            <c:strRef>
              <c:f>Sheet1!$D$1</c:f>
              <c:strCache>
                <c:ptCount val="1"/>
                <c:pt idx="0">
                  <c:v> Female/Male (N=12,981)</c:v>
                </c:pt>
              </c:strCache>
            </c:strRef>
          </c:tx>
          <c:spPr>
            <a:ln w="41275">
              <a:solidFill>
                <a:srgbClr val="FF000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Sheet1!$D$2:$D$38</c:f>
              <c:numCache>
                <c:formatCode>General</c:formatCode>
                <c:ptCount val="37"/>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95.563999999999993</c:v>
                </c:pt>
                <c:pt idx="14">
                  <c:v>91.727999999999994</c:v>
                </c:pt>
                <c:pt idx="15">
                  <c:v>87.766999999999996</c:v>
                </c:pt>
                <c:pt idx="16">
                  <c:v>83.986999999999995</c:v>
                </c:pt>
                <c:pt idx="17">
                  <c:v>79.921999999999997</c:v>
                </c:pt>
                <c:pt idx="18">
                  <c:v>75.540000000000006</c:v>
                </c:pt>
                <c:pt idx="19">
                  <c:v>70.570999999999998</c:v>
                </c:pt>
                <c:pt idx="20">
                  <c:v>66.094999999999999</c:v>
                </c:pt>
                <c:pt idx="21">
                  <c:v>61.841000000000001</c:v>
                </c:pt>
                <c:pt idx="22">
                  <c:v>57.228000000000002</c:v>
                </c:pt>
                <c:pt idx="23">
                  <c:v>52.518999999999998</c:v>
                </c:pt>
                <c:pt idx="24">
                  <c:v>48.040999999999997</c:v>
                </c:pt>
                <c:pt idx="25">
                  <c:v>43.716000000000001</c:v>
                </c:pt>
                <c:pt idx="26">
                  <c:v>39.445</c:v>
                </c:pt>
                <c:pt idx="27">
                  <c:v>35.826000000000001</c:v>
                </c:pt>
                <c:pt idx="28">
                  <c:v>31.991</c:v>
                </c:pt>
                <c:pt idx="29">
                  <c:v>28.419</c:v>
                </c:pt>
                <c:pt idx="30">
                  <c:v>24.984999999999999</c:v>
                </c:pt>
                <c:pt idx="31">
                  <c:v>22.18</c:v>
                </c:pt>
                <c:pt idx="32">
                  <c:v>20.067</c:v>
                </c:pt>
                <c:pt idx="33">
                  <c:v>17.206</c:v>
                </c:pt>
                <c:pt idx="34">
                  <c:v>15.13</c:v>
                </c:pt>
                <c:pt idx="35">
                  <c:v>13.617000000000001</c:v>
                </c:pt>
                <c:pt idx="36">
                  <c:v>12.763</c:v>
                </c:pt>
              </c:numCache>
            </c:numRef>
          </c:yVal>
          <c:smooth val="0"/>
        </c:ser>
        <c:ser>
          <c:idx val="3"/>
          <c:order val="3"/>
          <c:tx>
            <c:strRef>
              <c:f>Sheet1!$E$1</c:f>
              <c:strCache>
                <c:ptCount val="1"/>
                <c:pt idx="0">
                  <c:v> Female/Female (N=8,086)</c:v>
                </c:pt>
              </c:strCache>
            </c:strRef>
          </c:tx>
          <c:spPr>
            <a:ln w="41275">
              <a:solidFill>
                <a:srgbClr val="CC99FF"/>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Sheet1!$E$2:$E$38</c:f>
              <c:numCache>
                <c:formatCode>General</c:formatCode>
                <c:ptCount val="37"/>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96.126000000000005</c:v>
                </c:pt>
                <c:pt idx="14">
                  <c:v>92.650999999999996</c:v>
                </c:pt>
                <c:pt idx="15">
                  <c:v>89.242000000000004</c:v>
                </c:pt>
                <c:pt idx="16">
                  <c:v>85.614000000000004</c:v>
                </c:pt>
                <c:pt idx="17">
                  <c:v>82.161000000000001</c:v>
                </c:pt>
                <c:pt idx="18">
                  <c:v>78.543999999999997</c:v>
                </c:pt>
                <c:pt idx="19">
                  <c:v>74.924999999999997</c:v>
                </c:pt>
                <c:pt idx="20">
                  <c:v>70.578999999999994</c:v>
                </c:pt>
                <c:pt idx="21">
                  <c:v>66.564999999999998</c:v>
                </c:pt>
                <c:pt idx="22">
                  <c:v>62.646999999999998</c:v>
                </c:pt>
                <c:pt idx="23">
                  <c:v>58.88</c:v>
                </c:pt>
                <c:pt idx="24">
                  <c:v>54.639000000000003</c:v>
                </c:pt>
                <c:pt idx="25">
                  <c:v>50.674999999999997</c:v>
                </c:pt>
                <c:pt idx="26">
                  <c:v>46.798000000000002</c:v>
                </c:pt>
                <c:pt idx="27">
                  <c:v>42.798000000000002</c:v>
                </c:pt>
                <c:pt idx="28">
                  <c:v>39.386000000000003</c:v>
                </c:pt>
                <c:pt idx="29">
                  <c:v>35.470999999999997</c:v>
                </c:pt>
                <c:pt idx="30">
                  <c:v>32.994</c:v>
                </c:pt>
                <c:pt idx="31">
                  <c:v>28.824999999999999</c:v>
                </c:pt>
                <c:pt idx="32">
                  <c:v>26.527999999999999</c:v>
                </c:pt>
                <c:pt idx="33">
                  <c:v>23.364000000000001</c:v>
                </c:pt>
                <c:pt idx="34">
                  <c:v>19.751000000000001</c:v>
                </c:pt>
                <c:pt idx="35">
                  <c:v>17.545000000000002</c:v>
                </c:pt>
                <c:pt idx="36">
                  <c:v>15.991</c:v>
                </c:pt>
              </c:numCache>
            </c:numRef>
          </c:yVal>
          <c:smooth val="0"/>
        </c:ser>
        <c:dLbls>
          <c:showLegendKey val="0"/>
          <c:showVal val="0"/>
          <c:showCatName val="0"/>
          <c:showSerName val="0"/>
          <c:showPercent val="0"/>
          <c:showBubbleSize val="0"/>
        </c:dLbls>
        <c:axId val="623640640"/>
        <c:axId val="623641032"/>
      </c:scatterChart>
      <c:valAx>
        <c:axId val="623640640"/>
        <c:scaling>
          <c:orientation val="minMax"/>
          <c:max val="2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23641032"/>
        <c:crosses val="autoZero"/>
        <c:crossBetween val="midCat"/>
        <c:majorUnit val="1"/>
      </c:valAx>
      <c:valAx>
        <c:axId val="62364103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23640640"/>
        <c:crosses val="autoZero"/>
        <c:crossBetween val="midCat"/>
        <c:majorUnit val="20"/>
      </c:valAx>
      <c:spPr>
        <a:solidFill>
          <a:schemeClr val="bg2"/>
        </a:solidFill>
        <a:ln>
          <a:solidFill>
            <a:schemeClr val="tx1"/>
          </a:solidFill>
        </a:ln>
      </c:spPr>
    </c:plotArea>
    <c:legend>
      <c:legendPos val="r"/>
      <c:layout>
        <c:manualLayout>
          <c:xMode val="edge"/>
          <c:yMode val="edge"/>
          <c:x val="0.39971364156403527"/>
          <c:y val="5.0766748418742777E-2"/>
          <c:w val="0.56952823204791714"/>
          <c:h val="0.16270061529194096"/>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996062992125984"/>
          <c:y val="0.15663896179644451"/>
          <c:w val="0.65781230048946593"/>
          <c:h val="0.67608486439195115"/>
        </c:manualLayout>
      </c:layout>
      <c:pieChart>
        <c:varyColors val="1"/>
        <c:ser>
          <c:idx val="0"/>
          <c:order val="0"/>
          <c:tx>
            <c:strRef>
              <c:f>Sheet1!$B$1</c:f>
              <c:strCache>
                <c:ptCount val="1"/>
                <c:pt idx="0">
                  <c:v>%</c:v>
                </c:pt>
              </c:strCache>
            </c:strRef>
          </c:tx>
          <c:spPr>
            <a:ln>
              <a:solidFill>
                <a:srgbClr val="000000"/>
              </a:solidFill>
            </a:ln>
          </c:spPr>
          <c:dPt>
            <c:idx val="0"/>
            <c:bubble3D val="0"/>
            <c:spPr>
              <a:solidFill>
                <a:srgbClr val="FFFF00"/>
              </a:solidFill>
              <a:ln>
                <a:solidFill>
                  <a:srgbClr val="000000"/>
                </a:solidFill>
              </a:ln>
            </c:spPr>
          </c:dPt>
          <c:dPt>
            <c:idx val="1"/>
            <c:bubble3D val="0"/>
            <c:spPr>
              <a:solidFill>
                <a:schemeClr val="bg1">
                  <a:lumMod val="50000"/>
                  <a:lumOff val="50000"/>
                </a:schemeClr>
              </a:solidFill>
              <a:ln>
                <a:solidFill>
                  <a:srgbClr val="000000"/>
                </a:solidFill>
              </a:ln>
            </c:spPr>
          </c:dPt>
          <c:dPt>
            <c:idx val="2"/>
            <c:bubble3D val="0"/>
            <c:spPr>
              <a:solidFill>
                <a:srgbClr val="00FF00"/>
              </a:solidFill>
              <a:ln>
                <a:solidFill>
                  <a:srgbClr val="000000"/>
                </a:solidFill>
              </a:ln>
            </c:spPr>
          </c:dPt>
          <c:dPt>
            <c:idx val="3"/>
            <c:bubble3D val="0"/>
            <c:spPr>
              <a:solidFill>
                <a:srgbClr val="FF0000"/>
              </a:solidFill>
              <a:ln>
                <a:solidFill>
                  <a:srgbClr val="000000"/>
                </a:solidFill>
              </a:ln>
            </c:spPr>
          </c:dPt>
          <c:dPt>
            <c:idx val="4"/>
            <c:bubble3D val="0"/>
            <c:spPr>
              <a:solidFill>
                <a:srgbClr val="00FFFF"/>
              </a:solidFill>
              <a:ln>
                <a:solidFill>
                  <a:srgbClr val="000000"/>
                </a:solidFill>
              </a:ln>
            </c:spPr>
          </c:dPt>
          <c:dPt>
            <c:idx val="5"/>
            <c:bubble3D val="0"/>
            <c:spPr>
              <a:solidFill>
                <a:srgbClr val="FF00FF"/>
              </a:solidFill>
              <a:ln>
                <a:solidFill>
                  <a:srgbClr val="000000"/>
                </a:solidFill>
              </a:ln>
            </c:spPr>
          </c:dPt>
          <c:dPt>
            <c:idx val="6"/>
            <c:bubble3D val="0"/>
            <c:spPr>
              <a:solidFill>
                <a:srgbClr val="00FFFF"/>
              </a:solidFill>
              <a:ln>
                <a:solidFill>
                  <a:srgbClr val="000000"/>
                </a:solidFill>
              </a:ln>
            </c:spPr>
          </c:dPt>
          <c:dLbls>
            <c:dLbl>
              <c:idx val="0"/>
              <c:layout>
                <c:manualLayout>
                  <c:x val="-0.20085470085470086"/>
                  <c:y val="-0.4517543859649123"/>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ext>
              </c:extLst>
            </c:dLbl>
            <c:dLbl>
              <c:idx val="1"/>
              <c:layout>
                <c:manualLayout>
                  <c:x val="4.5043408035534017E-3"/>
                  <c:y val="-3.2650918635170612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ext>
              </c:extLst>
            </c:dLbl>
            <c:dLbl>
              <c:idx val="2"/>
              <c:layout>
                <c:manualLayout>
                  <c:x val="-8.2692307692307773E-2"/>
                  <c:y val="-4.239777593590275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ext>
              </c:extLst>
            </c:dLbl>
            <c:dLbl>
              <c:idx val="3"/>
              <c:layout>
                <c:manualLayout>
                  <c:x val="-9.1591627969580883E-2"/>
                  <c:y val="-8.3333333333333329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ext>
              </c:extLst>
            </c:dLbl>
            <c:dLbl>
              <c:idx val="4"/>
              <c:layout>
                <c:manualLayout>
                  <c:x val="-2.6604078336361799E-2"/>
                  <c:y val="-7.4805394391490532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manualLayout>
                      <c:w val="0.10594017094017094"/>
                      <c:h val="7.8728070175438591E-2"/>
                    </c:manualLayout>
                  </c15:layout>
                </c:ext>
              </c:extLst>
            </c:dLbl>
            <c:dLbl>
              <c:idx val="5"/>
              <c:layout>
                <c:manualLayout>
                  <c:x val="1.2820512820512664E-2"/>
                  <c:y val="-2.1929824561403508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ext>
              </c:extLst>
            </c:dLbl>
            <c:numFmt formatCode="0%" sourceLinked="0"/>
            <c:spPr>
              <a:noFill/>
              <a:ln>
                <a:noFill/>
              </a:ln>
              <a:effectLst/>
            </c:spPr>
            <c:txPr>
              <a:bodyPr/>
              <a:lstStyle/>
              <a:p>
                <a:pPr>
                  <a:defRPr sz="1300" b="1"/>
                </a:pPr>
                <a:endParaRPr lang="en-US"/>
              </a:p>
            </c:txPr>
            <c:dLblPos val="outEnd"/>
            <c:showLegendKey val="0"/>
            <c:showVal val="1"/>
            <c:showCatName val="0"/>
            <c:showSerName val="0"/>
            <c:showPercent val="0"/>
            <c:showBubbleSize val="0"/>
            <c:separator>
</c:separator>
            <c:showLeaderLines val="1"/>
            <c:extLst>
              <c:ext xmlns:c15="http://schemas.microsoft.com/office/drawing/2012/chart" uri="{CE6537A1-D6FC-4f65-9D91-7224C49458BB}"/>
            </c:extLst>
          </c:dLbls>
          <c:cat>
            <c:strRef>
              <c:f>Sheet1!$A$2:$A$7</c:f>
              <c:strCache>
                <c:ptCount val="6"/>
                <c:pt idx="0">
                  <c:v>Myopathy</c:v>
                </c:pt>
                <c:pt idx="1">
                  <c:v>Congenital</c:v>
                </c:pt>
                <c:pt idx="2">
                  <c:v>ReTX</c:v>
                </c:pt>
                <c:pt idx="3">
                  <c:v>CAD</c:v>
                </c:pt>
                <c:pt idx="4">
                  <c:v>Other</c:v>
                </c:pt>
                <c:pt idx="5">
                  <c:v>Valvular</c:v>
                </c:pt>
              </c:strCache>
            </c:strRef>
          </c:cat>
          <c:val>
            <c:numRef>
              <c:f>Sheet1!$B$2:$B$7</c:f>
              <c:numCache>
                <c:formatCode>0.00%</c:formatCode>
                <c:ptCount val="6"/>
                <c:pt idx="0">
                  <c:v>0.73594000000000004</c:v>
                </c:pt>
                <c:pt idx="1">
                  <c:v>0.11304</c:v>
                </c:pt>
                <c:pt idx="2">
                  <c:v>6.0108000000000002E-2</c:v>
                </c:pt>
                <c:pt idx="3">
                  <c:v>6.5190999999999999E-2</c:v>
                </c:pt>
                <c:pt idx="4">
                  <c:v>6.8780000000000004E-3</c:v>
                </c:pt>
                <c:pt idx="5">
                  <c:v>1.8839999999999999E-2</c:v>
                </c:pt>
              </c:numCache>
            </c:numRef>
          </c:val>
        </c:ser>
        <c:dLbls>
          <c:showLegendKey val="0"/>
          <c:showVal val="0"/>
          <c:showCatName val="0"/>
          <c:showSerName val="0"/>
          <c:showPercent val="0"/>
          <c:showBubbleSize val="0"/>
          <c:showLeaderLines val="1"/>
        </c:dLbls>
        <c:firstSliceAng val="70"/>
      </c:pieChart>
      <c:spPr>
        <a:noFill/>
        <a:ln w="25400">
          <a:no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3.1249894166455256E-2"/>
          <c:w val="0.89827073606950625"/>
          <c:h val="0.82704037201119818"/>
        </c:manualLayout>
      </c:layout>
      <c:scatterChart>
        <c:scatterStyle val="lineMarker"/>
        <c:varyColors val="0"/>
        <c:ser>
          <c:idx val="0"/>
          <c:order val="0"/>
          <c:tx>
            <c:strRef>
              <c:f>Sheet1!$B$1</c:f>
              <c:strCache>
                <c:ptCount val="1"/>
                <c:pt idx="0">
                  <c:v> 1982-1991 (N=8,995)</c:v>
                </c:pt>
              </c:strCache>
            </c:strRef>
          </c:tx>
          <c:spPr>
            <a:ln w="41275">
              <a:solidFill>
                <a:srgbClr val="00FFFF"/>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Sheet1!$B$2:$B$38</c:f>
              <c:numCache>
                <c:formatCode>General</c:formatCode>
                <c:ptCount val="37"/>
                <c:pt idx="0">
                  <c:v>100</c:v>
                </c:pt>
                <c:pt idx="1">
                  <c:v>89.712999999999994</c:v>
                </c:pt>
                <c:pt idx="2">
                  <c:v>86.462000000000003</c:v>
                </c:pt>
                <c:pt idx="3">
                  <c:v>84.644000000000005</c:v>
                </c:pt>
                <c:pt idx="4">
                  <c:v>83.793999999999997</c:v>
                </c:pt>
                <c:pt idx="5">
                  <c:v>82.975999999999999</c:v>
                </c:pt>
                <c:pt idx="6">
                  <c:v>82.361999999999995</c:v>
                </c:pt>
                <c:pt idx="7">
                  <c:v>81.7</c:v>
                </c:pt>
                <c:pt idx="8">
                  <c:v>81.117999999999995</c:v>
                </c:pt>
                <c:pt idx="9">
                  <c:v>80.546000000000006</c:v>
                </c:pt>
                <c:pt idx="10">
                  <c:v>80.03</c:v>
                </c:pt>
                <c:pt idx="11">
                  <c:v>79.549000000000007</c:v>
                </c:pt>
                <c:pt idx="12">
                  <c:v>79.078000000000003</c:v>
                </c:pt>
                <c:pt idx="13">
                  <c:v>74.664000000000001</c:v>
                </c:pt>
                <c:pt idx="14">
                  <c:v>71.423000000000002</c:v>
                </c:pt>
                <c:pt idx="15">
                  <c:v>68.052000000000007</c:v>
                </c:pt>
                <c:pt idx="16">
                  <c:v>64.852000000000004</c:v>
                </c:pt>
                <c:pt idx="17">
                  <c:v>61.79</c:v>
                </c:pt>
                <c:pt idx="18">
                  <c:v>58.598999999999997</c:v>
                </c:pt>
                <c:pt idx="19">
                  <c:v>55.106000000000002</c:v>
                </c:pt>
                <c:pt idx="20">
                  <c:v>51.947000000000003</c:v>
                </c:pt>
                <c:pt idx="21">
                  <c:v>48.698999999999998</c:v>
                </c:pt>
                <c:pt idx="22">
                  <c:v>45.576000000000001</c:v>
                </c:pt>
                <c:pt idx="23">
                  <c:v>42.332999999999998</c:v>
                </c:pt>
                <c:pt idx="24">
                  <c:v>39.377000000000002</c:v>
                </c:pt>
                <c:pt idx="25">
                  <c:v>36.450000000000003</c:v>
                </c:pt>
                <c:pt idx="26">
                  <c:v>33.552</c:v>
                </c:pt>
                <c:pt idx="27">
                  <c:v>30.524999999999999</c:v>
                </c:pt>
                <c:pt idx="28">
                  <c:v>28.305</c:v>
                </c:pt>
                <c:pt idx="29">
                  <c:v>25.613</c:v>
                </c:pt>
                <c:pt idx="30">
                  <c:v>23.36</c:v>
                </c:pt>
                <c:pt idx="31">
                  <c:v>21.312999999999999</c:v>
                </c:pt>
                <c:pt idx="32">
                  <c:v>19.747</c:v>
                </c:pt>
                <c:pt idx="33">
                  <c:v>17.797999999999998</c:v>
                </c:pt>
                <c:pt idx="34">
                  <c:v>16.145</c:v>
                </c:pt>
                <c:pt idx="35">
                  <c:v>14.569000000000001</c:v>
                </c:pt>
                <c:pt idx="36">
                  <c:v>12.789</c:v>
                </c:pt>
              </c:numCache>
            </c:numRef>
          </c:yVal>
          <c:smooth val="0"/>
        </c:ser>
        <c:ser>
          <c:idx val="1"/>
          <c:order val="1"/>
          <c:tx>
            <c:strRef>
              <c:f>Sheet1!$C$1</c:f>
              <c:strCache>
                <c:ptCount val="1"/>
                <c:pt idx="0">
                  <c:v> 1992-2001 (N=17,399)</c:v>
                </c:pt>
              </c:strCache>
            </c:strRef>
          </c:tx>
          <c:spPr>
            <a:ln w="41275">
              <a:solidFill>
                <a:srgbClr val="00FF00"/>
              </a:solidFill>
              <a:prstDash val="solid"/>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Sheet1!$C$2:$C$38</c:f>
              <c:numCache>
                <c:formatCode>General</c:formatCode>
                <c:ptCount val="37"/>
                <c:pt idx="0">
                  <c:v>100</c:v>
                </c:pt>
                <c:pt idx="1">
                  <c:v>91.307000000000002</c:v>
                </c:pt>
                <c:pt idx="2">
                  <c:v>88.724999999999994</c:v>
                </c:pt>
                <c:pt idx="3">
                  <c:v>87.55</c:v>
                </c:pt>
                <c:pt idx="4">
                  <c:v>86.846999999999994</c:v>
                </c:pt>
                <c:pt idx="5">
                  <c:v>86.09</c:v>
                </c:pt>
                <c:pt idx="6">
                  <c:v>85.42</c:v>
                </c:pt>
                <c:pt idx="7">
                  <c:v>84.938000000000002</c:v>
                </c:pt>
                <c:pt idx="8">
                  <c:v>84.385000000000005</c:v>
                </c:pt>
                <c:pt idx="9">
                  <c:v>83.896000000000001</c:v>
                </c:pt>
                <c:pt idx="10">
                  <c:v>83.406000000000006</c:v>
                </c:pt>
                <c:pt idx="11">
                  <c:v>83.004999999999995</c:v>
                </c:pt>
                <c:pt idx="12">
                  <c:v>82.614999999999995</c:v>
                </c:pt>
                <c:pt idx="13">
                  <c:v>78.947000000000003</c:v>
                </c:pt>
                <c:pt idx="14">
                  <c:v>76.194999999999993</c:v>
                </c:pt>
                <c:pt idx="15">
                  <c:v>73.510000000000005</c:v>
                </c:pt>
                <c:pt idx="16">
                  <c:v>70.432000000000002</c:v>
                </c:pt>
                <c:pt idx="17">
                  <c:v>67.561000000000007</c:v>
                </c:pt>
                <c:pt idx="18">
                  <c:v>64.453999999999994</c:v>
                </c:pt>
                <c:pt idx="19">
                  <c:v>61.418999999999997</c:v>
                </c:pt>
                <c:pt idx="20">
                  <c:v>58.328000000000003</c:v>
                </c:pt>
                <c:pt idx="21">
                  <c:v>55.173999999999999</c:v>
                </c:pt>
                <c:pt idx="22">
                  <c:v>51.784999999999997</c:v>
                </c:pt>
                <c:pt idx="23">
                  <c:v>48.731000000000002</c:v>
                </c:pt>
                <c:pt idx="24">
                  <c:v>45.475000000000001</c:v>
                </c:pt>
                <c:pt idx="25">
                  <c:v>42.215000000000003</c:v>
                </c:pt>
                <c:pt idx="26">
                  <c:v>38.744999999999997</c:v>
                </c:pt>
                <c:pt idx="27">
                  <c:v>35.664999999999999</c:v>
                </c:pt>
                <c:pt idx="28">
                  <c:v>32.746000000000002</c:v>
                </c:pt>
                <c:pt idx="29">
                  <c:v>29.523</c:v>
                </c:pt>
                <c:pt idx="30">
                  <c:v>26.651</c:v>
                </c:pt>
                <c:pt idx="31">
                  <c:v>23.617999999999999</c:v>
                </c:pt>
                <c:pt idx="32">
                  <c:v>21.192</c:v>
                </c:pt>
                <c:pt idx="33">
                  <c:v>18.148</c:v>
                </c:pt>
              </c:numCache>
            </c:numRef>
          </c:yVal>
          <c:smooth val="0"/>
        </c:ser>
        <c:ser>
          <c:idx val="2"/>
          <c:order val="2"/>
          <c:tx>
            <c:strRef>
              <c:f>Sheet1!$D$1</c:f>
              <c:strCache>
                <c:ptCount val="1"/>
                <c:pt idx="0">
                  <c:v> 2002-2008 (N=11,790)</c:v>
                </c:pt>
              </c:strCache>
            </c:strRef>
          </c:tx>
          <c:spPr>
            <a:ln w="41275">
              <a:solidFill>
                <a:srgbClr val="FF000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Sheet1!$D$2:$D$38</c:f>
              <c:numCache>
                <c:formatCode>General</c:formatCode>
                <c:ptCount val="37"/>
                <c:pt idx="0">
                  <c:v>100</c:v>
                </c:pt>
                <c:pt idx="1">
                  <c:v>92.494</c:v>
                </c:pt>
                <c:pt idx="2">
                  <c:v>90.76</c:v>
                </c:pt>
                <c:pt idx="3">
                  <c:v>89.713999999999999</c:v>
                </c:pt>
                <c:pt idx="4">
                  <c:v>89.102999999999994</c:v>
                </c:pt>
                <c:pt idx="5">
                  <c:v>88.376999999999995</c:v>
                </c:pt>
                <c:pt idx="6">
                  <c:v>87.825999999999993</c:v>
                </c:pt>
                <c:pt idx="7">
                  <c:v>87.212999999999994</c:v>
                </c:pt>
                <c:pt idx="8">
                  <c:v>86.721999999999994</c:v>
                </c:pt>
                <c:pt idx="9">
                  <c:v>86.257999999999996</c:v>
                </c:pt>
                <c:pt idx="10">
                  <c:v>85.897999999999996</c:v>
                </c:pt>
                <c:pt idx="11">
                  <c:v>85.528000000000006</c:v>
                </c:pt>
                <c:pt idx="12">
                  <c:v>85.22</c:v>
                </c:pt>
                <c:pt idx="13">
                  <c:v>81.876000000000005</c:v>
                </c:pt>
                <c:pt idx="14">
                  <c:v>79.156999999999996</c:v>
                </c:pt>
                <c:pt idx="15">
                  <c:v>76.62</c:v>
                </c:pt>
                <c:pt idx="16">
                  <c:v>74.022000000000006</c:v>
                </c:pt>
                <c:pt idx="17">
                  <c:v>71.53</c:v>
                </c:pt>
                <c:pt idx="18">
                  <c:v>69.08</c:v>
                </c:pt>
                <c:pt idx="19">
                  <c:v>66.025999999999996</c:v>
                </c:pt>
                <c:pt idx="20">
                  <c:v>63.124000000000002</c:v>
                </c:pt>
                <c:pt idx="21">
                  <c:v>60.366</c:v>
                </c:pt>
                <c:pt idx="22">
                  <c:v>57.31</c:v>
                </c:pt>
              </c:numCache>
            </c:numRef>
          </c:yVal>
          <c:smooth val="0"/>
        </c:ser>
        <c:ser>
          <c:idx val="3"/>
          <c:order val="3"/>
          <c:tx>
            <c:strRef>
              <c:f>Sheet1!$E$1</c:f>
              <c:strCache>
                <c:ptCount val="1"/>
                <c:pt idx="0">
                  <c:v> 2009-6/2013 (N=8,702)</c:v>
                </c:pt>
              </c:strCache>
            </c:strRef>
          </c:tx>
          <c:spPr>
            <a:ln w="41275">
              <a:solidFill>
                <a:srgbClr val="CC99FF"/>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Sheet1!$E$2:$E$38</c:f>
              <c:numCache>
                <c:formatCode>General</c:formatCode>
                <c:ptCount val="37"/>
                <c:pt idx="0">
                  <c:v>100</c:v>
                </c:pt>
                <c:pt idx="1">
                  <c:v>93.668000000000006</c:v>
                </c:pt>
                <c:pt idx="2">
                  <c:v>92.066000000000003</c:v>
                </c:pt>
                <c:pt idx="3">
                  <c:v>90.941999999999993</c:v>
                </c:pt>
                <c:pt idx="4">
                  <c:v>90.204999999999998</c:v>
                </c:pt>
                <c:pt idx="5">
                  <c:v>89.65</c:v>
                </c:pt>
                <c:pt idx="6">
                  <c:v>89.18</c:v>
                </c:pt>
                <c:pt idx="7">
                  <c:v>88.894000000000005</c:v>
                </c:pt>
                <c:pt idx="8">
                  <c:v>88.396000000000001</c:v>
                </c:pt>
                <c:pt idx="9">
                  <c:v>87.97</c:v>
                </c:pt>
                <c:pt idx="10">
                  <c:v>87.516000000000005</c:v>
                </c:pt>
                <c:pt idx="11">
                  <c:v>87.21</c:v>
                </c:pt>
                <c:pt idx="12">
                  <c:v>86.706000000000003</c:v>
                </c:pt>
                <c:pt idx="13">
                  <c:v>83.528000000000006</c:v>
                </c:pt>
                <c:pt idx="14">
                  <c:v>80.58</c:v>
                </c:pt>
                <c:pt idx="15">
                  <c:v>77.218000000000004</c:v>
                </c:pt>
              </c:numCache>
            </c:numRef>
          </c:yVal>
          <c:smooth val="0"/>
        </c:ser>
        <c:dLbls>
          <c:showLegendKey val="0"/>
          <c:showVal val="0"/>
          <c:showCatName val="0"/>
          <c:showSerName val="0"/>
          <c:showPercent val="0"/>
          <c:showBubbleSize val="0"/>
        </c:dLbls>
        <c:axId val="634722288"/>
        <c:axId val="634722680"/>
      </c:scatterChart>
      <c:valAx>
        <c:axId val="634722288"/>
        <c:scaling>
          <c:orientation val="minMax"/>
          <c:max val="2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34722680"/>
        <c:crosses val="autoZero"/>
        <c:crossBetween val="midCat"/>
        <c:majorUnit val="1"/>
      </c:valAx>
      <c:valAx>
        <c:axId val="63472268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34722288"/>
        <c:crosses val="autoZero"/>
        <c:crossBetween val="midCat"/>
        <c:majorUnit val="20"/>
      </c:valAx>
      <c:spPr>
        <a:solidFill>
          <a:schemeClr val="bg2"/>
        </a:solidFill>
        <a:ln>
          <a:solidFill>
            <a:schemeClr val="tx1"/>
          </a:solidFill>
        </a:ln>
      </c:spPr>
    </c:plotArea>
    <c:legend>
      <c:legendPos val="r"/>
      <c:layout>
        <c:manualLayout>
          <c:xMode val="edge"/>
          <c:yMode val="edge"/>
          <c:x val="0.37020648967551623"/>
          <c:y val="6.1827956989247312E-2"/>
          <c:w val="0.58871681415929189"/>
          <c:h val="0.1476733553467107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3.1249894166455256E-2"/>
          <c:w val="0.89827073606950625"/>
          <c:h val="0.82712143370322821"/>
        </c:manualLayout>
      </c:layout>
      <c:scatterChart>
        <c:scatterStyle val="lineMarker"/>
        <c:varyColors val="0"/>
        <c:ser>
          <c:idx val="0"/>
          <c:order val="0"/>
          <c:tx>
            <c:strRef>
              <c:f>Sheet1!$B$1</c:f>
              <c:strCache>
                <c:ptCount val="1"/>
                <c:pt idx="0">
                  <c:v> 1982-1991 (N=9,165)</c:v>
                </c:pt>
              </c:strCache>
            </c:strRef>
          </c:tx>
          <c:spPr>
            <a:ln w="41275">
              <a:solidFill>
                <a:srgbClr val="00FFFF"/>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Sheet1!$B$2:$B$38</c:f>
              <c:numCache>
                <c:formatCode>General</c:formatCode>
                <c:ptCount val="37"/>
                <c:pt idx="0">
                  <c:v>100</c:v>
                </c:pt>
                <c:pt idx="1">
                  <c:v>88.634</c:v>
                </c:pt>
                <c:pt idx="2">
                  <c:v>85.453999999999994</c:v>
                </c:pt>
                <c:pt idx="3">
                  <c:v>83.49</c:v>
                </c:pt>
                <c:pt idx="4">
                  <c:v>82.394999999999996</c:v>
                </c:pt>
                <c:pt idx="5">
                  <c:v>81.507999999999996</c:v>
                </c:pt>
                <c:pt idx="6">
                  <c:v>80.754000000000005</c:v>
                </c:pt>
                <c:pt idx="7">
                  <c:v>80.009</c:v>
                </c:pt>
                <c:pt idx="8">
                  <c:v>79.319999999999993</c:v>
                </c:pt>
                <c:pt idx="9">
                  <c:v>78.83</c:v>
                </c:pt>
                <c:pt idx="10">
                  <c:v>78.316999999999993</c:v>
                </c:pt>
                <c:pt idx="11">
                  <c:v>77.893000000000001</c:v>
                </c:pt>
                <c:pt idx="12">
                  <c:v>77.548000000000002</c:v>
                </c:pt>
                <c:pt idx="13">
                  <c:v>73.69</c:v>
                </c:pt>
                <c:pt idx="14">
                  <c:v>69.924999999999997</c:v>
                </c:pt>
                <c:pt idx="15">
                  <c:v>66.478999999999999</c:v>
                </c:pt>
                <c:pt idx="16">
                  <c:v>63.039000000000001</c:v>
                </c:pt>
                <c:pt idx="17">
                  <c:v>58.54</c:v>
                </c:pt>
                <c:pt idx="18">
                  <c:v>54.07</c:v>
                </c:pt>
                <c:pt idx="19">
                  <c:v>49.793999999999997</c:v>
                </c:pt>
                <c:pt idx="20">
                  <c:v>45.701999999999998</c:v>
                </c:pt>
                <c:pt idx="21">
                  <c:v>41.566000000000003</c:v>
                </c:pt>
                <c:pt idx="22">
                  <c:v>37.781999999999996</c:v>
                </c:pt>
                <c:pt idx="23">
                  <c:v>33.951000000000001</c:v>
                </c:pt>
                <c:pt idx="24">
                  <c:v>30.794</c:v>
                </c:pt>
                <c:pt idx="25">
                  <c:v>27.695</c:v>
                </c:pt>
                <c:pt idx="26">
                  <c:v>24.588999999999999</c:v>
                </c:pt>
                <c:pt idx="27">
                  <c:v>21.294</c:v>
                </c:pt>
                <c:pt idx="28">
                  <c:v>18.745000000000001</c:v>
                </c:pt>
                <c:pt idx="29">
                  <c:v>16.545000000000002</c:v>
                </c:pt>
                <c:pt idx="30">
                  <c:v>14.371</c:v>
                </c:pt>
                <c:pt idx="31">
                  <c:v>12.577999999999999</c:v>
                </c:pt>
                <c:pt idx="32">
                  <c:v>10.93</c:v>
                </c:pt>
                <c:pt idx="33">
                  <c:v>9.3140000000000001</c:v>
                </c:pt>
                <c:pt idx="34">
                  <c:v>7.7489999999999997</c:v>
                </c:pt>
                <c:pt idx="35">
                  <c:v>6.694</c:v>
                </c:pt>
                <c:pt idx="36">
                  <c:v>5.5620000000000003</c:v>
                </c:pt>
              </c:numCache>
            </c:numRef>
          </c:yVal>
          <c:smooth val="0"/>
        </c:ser>
        <c:ser>
          <c:idx val="1"/>
          <c:order val="1"/>
          <c:tx>
            <c:strRef>
              <c:f>Sheet1!$C$1</c:f>
              <c:strCache>
                <c:ptCount val="1"/>
                <c:pt idx="0">
                  <c:v> 1992-2001 (N=17,386)</c:v>
                </c:pt>
              </c:strCache>
            </c:strRef>
          </c:tx>
          <c:spPr>
            <a:ln w="41275">
              <a:solidFill>
                <a:srgbClr val="00FF00"/>
              </a:solidFill>
              <a:prstDash val="solid"/>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Sheet1!$C$2:$C$38</c:f>
              <c:numCache>
                <c:formatCode>General</c:formatCode>
                <c:ptCount val="37"/>
                <c:pt idx="0">
                  <c:v>100</c:v>
                </c:pt>
                <c:pt idx="1">
                  <c:v>89.2</c:v>
                </c:pt>
                <c:pt idx="2">
                  <c:v>86.801000000000002</c:v>
                </c:pt>
                <c:pt idx="3">
                  <c:v>85.55</c:v>
                </c:pt>
                <c:pt idx="4">
                  <c:v>84.700999999999993</c:v>
                </c:pt>
                <c:pt idx="5">
                  <c:v>84.009</c:v>
                </c:pt>
                <c:pt idx="6">
                  <c:v>83.433999999999997</c:v>
                </c:pt>
                <c:pt idx="7">
                  <c:v>82.781000000000006</c:v>
                </c:pt>
                <c:pt idx="8">
                  <c:v>82.251999999999995</c:v>
                </c:pt>
                <c:pt idx="9">
                  <c:v>81.686000000000007</c:v>
                </c:pt>
                <c:pt idx="10">
                  <c:v>81.268000000000001</c:v>
                </c:pt>
                <c:pt idx="11">
                  <c:v>80.991</c:v>
                </c:pt>
                <c:pt idx="12">
                  <c:v>80.554000000000002</c:v>
                </c:pt>
                <c:pt idx="13">
                  <c:v>76.804000000000002</c:v>
                </c:pt>
                <c:pt idx="14">
                  <c:v>73.793999999999997</c:v>
                </c:pt>
                <c:pt idx="15">
                  <c:v>70.769000000000005</c:v>
                </c:pt>
                <c:pt idx="16">
                  <c:v>67.611999999999995</c:v>
                </c:pt>
                <c:pt idx="17">
                  <c:v>63.99</c:v>
                </c:pt>
                <c:pt idx="18">
                  <c:v>60.347999999999999</c:v>
                </c:pt>
                <c:pt idx="19">
                  <c:v>56.322000000000003</c:v>
                </c:pt>
                <c:pt idx="20">
                  <c:v>52.320999999999998</c:v>
                </c:pt>
                <c:pt idx="21">
                  <c:v>48.244999999999997</c:v>
                </c:pt>
                <c:pt idx="22">
                  <c:v>44.186999999999998</c:v>
                </c:pt>
                <c:pt idx="23">
                  <c:v>40.191000000000003</c:v>
                </c:pt>
                <c:pt idx="24">
                  <c:v>36.276000000000003</c:v>
                </c:pt>
                <c:pt idx="25">
                  <c:v>32.561</c:v>
                </c:pt>
                <c:pt idx="26">
                  <c:v>28.766999999999999</c:v>
                </c:pt>
                <c:pt idx="27">
                  <c:v>25.443000000000001</c:v>
                </c:pt>
                <c:pt idx="28">
                  <c:v>21.93</c:v>
                </c:pt>
                <c:pt idx="29">
                  <c:v>19.324000000000002</c:v>
                </c:pt>
                <c:pt idx="30">
                  <c:v>16.562000000000001</c:v>
                </c:pt>
                <c:pt idx="31">
                  <c:v>13.62</c:v>
                </c:pt>
                <c:pt idx="32">
                  <c:v>11.798999999999999</c:v>
                </c:pt>
                <c:pt idx="33">
                  <c:v>10.048999999999999</c:v>
                </c:pt>
              </c:numCache>
            </c:numRef>
          </c:yVal>
          <c:smooth val="0"/>
        </c:ser>
        <c:ser>
          <c:idx val="2"/>
          <c:order val="2"/>
          <c:tx>
            <c:strRef>
              <c:f>Sheet1!$D$1</c:f>
              <c:strCache>
                <c:ptCount val="1"/>
                <c:pt idx="0">
                  <c:v> 2002-2008 (N=9,394)</c:v>
                </c:pt>
              </c:strCache>
            </c:strRef>
          </c:tx>
          <c:spPr>
            <a:ln w="41275">
              <a:solidFill>
                <a:srgbClr val="FF000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Sheet1!$D$2:$D$38</c:f>
              <c:numCache>
                <c:formatCode>General</c:formatCode>
                <c:ptCount val="37"/>
                <c:pt idx="0">
                  <c:v>100</c:v>
                </c:pt>
                <c:pt idx="1">
                  <c:v>91.388000000000005</c:v>
                </c:pt>
                <c:pt idx="2">
                  <c:v>89.328000000000003</c:v>
                </c:pt>
                <c:pt idx="3">
                  <c:v>88.153000000000006</c:v>
                </c:pt>
                <c:pt idx="4">
                  <c:v>87.138999999999996</c:v>
                </c:pt>
                <c:pt idx="5">
                  <c:v>86.451999999999998</c:v>
                </c:pt>
                <c:pt idx="6">
                  <c:v>85.894999999999996</c:v>
                </c:pt>
                <c:pt idx="7">
                  <c:v>85.337000000000003</c:v>
                </c:pt>
                <c:pt idx="8">
                  <c:v>84.855999999999995</c:v>
                </c:pt>
                <c:pt idx="9">
                  <c:v>84.506</c:v>
                </c:pt>
                <c:pt idx="10">
                  <c:v>84.090999999999994</c:v>
                </c:pt>
                <c:pt idx="11">
                  <c:v>83.674000000000007</c:v>
                </c:pt>
                <c:pt idx="12">
                  <c:v>83.28</c:v>
                </c:pt>
                <c:pt idx="13">
                  <c:v>79.911000000000001</c:v>
                </c:pt>
                <c:pt idx="14">
                  <c:v>77.12</c:v>
                </c:pt>
                <c:pt idx="15">
                  <c:v>74.135000000000005</c:v>
                </c:pt>
                <c:pt idx="16">
                  <c:v>71.088999999999999</c:v>
                </c:pt>
                <c:pt idx="17">
                  <c:v>67.613</c:v>
                </c:pt>
                <c:pt idx="18">
                  <c:v>63.753999999999998</c:v>
                </c:pt>
                <c:pt idx="19">
                  <c:v>60.014000000000003</c:v>
                </c:pt>
                <c:pt idx="20">
                  <c:v>55.505000000000003</c:v>
                </c:pt>
                <c:pt idx="21">
                  <c:v>51.133000000000003</c:v>
                </c:pt>
                <c:pt idx="22">
                  <c:v>46.631</c:v>
                </c:pt>
              </c:numCache>
            </c:numRef>
          </c:yVal>
          <c:smooth val="0"/>
        </c:ser>
        <c:ser>
          <c:idx val="3"/>
          <c:order val="3"/>
          <c:tx>
            <c:strRef>
              <c:f>Sheet1!$E$1</c:f>
              <c:strCache>
                <c:ptCount val="1"/>
                <c:pt idx="0">
                  <c:v> 2009-6/2013 (N=5,560)</c:v>
                </c:pt>
              </c:strCache>
            </c:strRef>
          </c:tx>
          <c:spPr>
            <a:ln w="41275">
              <a:solidFill>
                <a:srgbClr val="CC99FF"/>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Sheet1!$E$2:$E$38</c:f>
              <c:numCache>
                <c:formatCode>General</c:formatCode>
                <c:ptCount val="37"/>
                <c:pt idx="0">
                  <c:v>100</c:v>
                </c:pt>
                <c:pt idx="1">
                  <c:v>93.093999999999994</c:v>
                </c:pt>
                <c:pt idx="2">
                  <c:v>91.302999999999997</c:v>
                </c:pt>
                <c:pt idx="3">
                  <c:v>90.052000000000007</c:v>
                </c:pt>
                <c:pt idx="4">
                  <c:v>89.338999999999999</c:v>
                </c:pt>
                <c:pt idx="5">
                  <c:v>88.869</c:v>
                </c:pt>
                <c:pt idx="6">
                  <c:v>88.21</c:v>
                </c:pt>
                <c:pt idx="7">
                  <c:v>87.510999999999996</c:v>
                </c:pt>
                <c:pt idx="8">
                  <c:v>87.206999999999994</c:v>
                </c:pt>
                <c:pt idx="9">
                  <c:v>86.846000000000004</c:v>
                </c:pt>
                <c:pt idx="10">
                  <c:v>86.501000000000005</c:v>
                </c:pt>
                <c:pt idx="11">
                  <c:v>86.29</c:v>
                </c:pt>
                <c:pt idx="12">
                  <c:v>85.974000000000004</c:v>
                </c:pt>
                <c:pt idx="13">
                  <c:v>82.004999999999995</c:v>
                </c:pt>
                <c:pt idx="14">
                  <c:v>78.664000000000001</c:v>
                </c:pt>
                <c:pt idx="15">
                  <c:v>75.567999999999998</c:v>
                </c:pt>
              </c:numCache>
            </c:numRef>
          </c:yVal>
          <c:smooth val="0"/>
        </c:ser>
        <c:dLbls>
          <c:showLegendKey val="0"/>
          <c:showVal val="0"/>
          <c:showCatName val="0"/>
          <c:showSerName val="0"/>
          <c:showPercent val="0"/>
          <c:showBubbleSize val="0"/>
        </c:dLbls>
        <c:axId val="634723464"/>
        <c:axId val="634723856"/>
      </c:scatterChart>
      <c:valAx>
        <c:axId val="634723464"/>
        <c:scaling>
          <c:orientation val="minMax"/>
          <c:max val="25"/>
          <c:min val="0"/>
        </c:scaling>
        <c:delete val="0"/>
        <c:axPos val="b"/>
        <c:title>
          <c:tx>
            <c:rich>
              <a:bodyPr/>
              <a:lstStyle/>
              <a:p>
                <a:pPr>
                  <a:defRPr sz="1700"/>
                </a:pPr>
                <a:r>
                  <a:rPr lang="en-US" sz="1700" dirty="0" smtClean="0"/>
                  <a:t>Years</a:t>
                </a:r>
                <a:endParaRPr lang="en-US" sz="1700" dirty="0"/>
              </a:p>
            </c:rich>
          </c:tx>
          <c:layout>
            <c:manualLayout>
              <c:xMode val="edge"/>
              <c:yMode val="edge"/>
              <c:x val="0.49279946148972759"/>
              <c:y val="0.9390539502940205"/>
            </c:manualLayout>
          </c:layout>
          <c:overlay val="0"/>
        </c:title>
        <c:numFmt formatCode="#,##0" sourceLinked="0"/>
        <c:majorTickMark val="out"/>
        <c:minorTickMark val="none"/>
        <c:tickLblPos val="nextTo"/>
        <c:txPr>
          <a:bodyPr rot="0"/>
          <a:lstStyle/>
          <a:p>
            <a:pPr>
              <a:defRPr sz="1500" b="1"/>
            </a:pPr>
            <a:endParaRPr lang="en-US"/>
          </a:p>
        </c:txPr>
        <c:crossAx val="634723856"/>
        <c:crosses val="autoZero"/>
        <c:crossBetween val="midCat"/>
        <c:majorUnit val="1"/>
      </c:valAx>
      <c:valAx>
        <c:axId val="63472385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34723464"/>
        <c:crosses val="autoZero"/>
        <c:crossBetween val="midCat"/>
        <c:majorUnit val="20"/>
      </c:valAx>
      <c:spPr>
        <a:solidFill>
          <a:schemeClr val="bg2"/>
        </a:solidFill>
        <a:ln>
          <a:solidFill>
            <a:schemeClr val="tx1"/>
          </a:solidFill>
        </a:ln>
      </c:spPr>
    </c:plotArea>
    <c:legend>
      <c:legendPos val="r"/>
      <c:layout>
        <c:manualLayout>
          <c:xMode val="edge"/>
          <c:yMode val="edge"/>
          <c:x val="0.68851083808489455"/>
          <c:y val="6.1827956989247312E-2"/>
          <c:w val="0.27727848674088151"/>
          <c:h val="0.24444754889509779"/>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3.1249894166455256E-2"/>
          <c:w val="0.89827073606949959"/>
          <c:h val="0.81644145288290582"/>
        </c:manualLayout>
      </c:layout>
      <c:scatterChart>
        <c:scatterStyle val="lineMarker"/>
        <c:varyColors val="0"/>
        <c:ser>
          <c:idx val="0"/>
          <c:order val="0"/>
          <c:tx>
            <c:strRef>
              <c:f>Sheet1!$B$1</c:f>
              <c:strCache>
                <c:ptCount val="1"/>
                <c:pt idx="0">
                  <c:v> 1982-1991 (N=243)</c:v>
                </c:pt>
              </c:strCache>
            </c:strRef>
          </c:tx>
          <c:spPr>
            <a:ln w="41275">
              <a:solidFill>
                <a:srgbClr val="00FFFF"/>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Sheet1!$B$2:$B$38</c:f>
              <c:numCache>
                <c:formatCode>General</c:formatCode>
                <c:ptCount val="37"/>
                <c:pt idx="0">
                  <c:v>100</c:v>
                </c:pt>
                <c:pt idx="1">
                  <c:v>80.507000000000005</c:v>
                </c:pt>
                <c:pt idx="2">
                  <c:v>79.236000000000004</c:v>
                </c:pt>
                <c:pt idx="3">
                  <c:v>77.965000000000003</c:v>
                </c:pt>
                <c:pt idx="4">
                  <c:v>77.117000000000004</c:v>
                </c:pt>
                <c:pt idx="5">
                  <c:v>77.117000000000004</c:v>
                </c:pt>
                <c:pt idx="6">
                  <c:v>76.692999999999998</c:v>
                </c:pt>
                <c:pt idx="7">
                  <c:v>76.27</c:v>
                </c:pt>
                <c:pt idx="8">
                  <c:v>76.27</c:v>
                </c:pt>
                <c:pt idx="9">
                  <c:v>75.846000000000004</c:v>
                </c:pt>
                <c:pt idx="10">
                  <c:v>75.846000000000004</c:v>
                </c:pt>
                <c:pt idx="11">
                  <c:v>75.846000000000004</c:v>
                </c:pt>
                <c:pt idx="12">
                  <c:v>75.846000000000004</c:v>
                </c:pt>
                <c:pt idx="13">
                  <c:v>72.44</c:v>
                </c:pt>
                <c:pt idx="14">
                  <c:v>71.587000000000003</c:v>
                </c:pt>
                <c:pt idx="15">
                  <c:v>68.578999999999994</c:v>
                </c:pt>
                <c:pt idx="16">
                  <c:v>66.852999999999994</c:v>
                </c:pt>
                <c:pt idx="17">
                  <c:v>64.210999999999999</c:v>
                </c:pt>
                <c:pt idx="18">
                  <c:v>61.554000000000002</c:v>
                </c:pt>
                <c:pt idx="19">
                  <c:v>61.101999999999997</c:v>
                </c:pt>
                <c:pt idx="20">
                  <c:v>59.142000000000003</c:v>
                </c:pt>
                <c:pt idx="21">
                  <c:v>57.598999999999997</c:v>
                </c:pt>
                <c:pt idx="22">
                  <c:v>54.957000000000001</c:v>
                </c:pt>
                <c:pt idx="23">
                  <c:v>52.293999999999997</c:v>
                </c:pt>
                <c:pt idx="24">
                  <c:v>50.670999999999999</c:v>
                </c:pt>
                <c:pt idx="25">
                  <c:v>49.006</c:v>
                </c:pt>
                <c:pt idx="26">
                  <c:v>47.262</c:v>
                </c:pt>
                <c:pt idx="27">
                  <c:v>43.033999999999999</c:v>
                </c:pt>
                <c:pt idx="28">
                  <c:v>41.162999999999997</c:v>
                </c:pt>
                <c:pt idx="29">
                  <c:v>39.886000000000003</c:v>
                </c:pt>
                <c:pt idx="30">
                  <c:v>37.956000000000003</c:v>
                </c:pt>
                <c:pt idx="31">
                  <c:v>36.003</c:v>
                </c:pt>
                <c:pt idx="32">
                  <c:v>34.618000000000002</c:v>
                </c:pt>
                <c:pt idx="33">
                  <c:v>33.128999999999998</c:v>
                </c:pt>
                <c:pt idx="34">
                  <c:v>32.209000000000003</c:v>
                </c:pt>
                <c:pt idx="35">
                  <c:v>31.058</c:v>
                </c:pt>
                <c:pt idx="36">
                  <c:v>28.1</c:v>
                </c:pt>
              </c:numCache>
            </c:numRef>
          </c:yVal>
          <c:smooth val="0"/>
        </c:ser>
        <c:ser>
          <c:idx val="1"/>
          <c:order val="1"/>
          <c:tx>
            <c:strRef>
              <c:f>Sheet1!$C$1</c:f>
              <c:strCache>
                <c:ptCount val="1"/>
                <c:pt idx="0">
                  <c:v> 1992-2001 (N=706)</c:v>
                </c:pt>
              </c:strCache>
            </c:strRef>
          </c:tx>
          <c:spPr>
            <a:ln w="41275">
              <a:solidFill>
                <a:srgbClr val="00FF00"/>
              </a:solidFill>
              <a:prstDash val="solid"/>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Sheet1!$C$2:$C$38</c:f>
              <c:numCache>
                <c:formatCode>General</c:formatCode>
                <c:ptCount val="37"/>
                <c:pt idx="0">
                  <c:v>100</c:v>
                </c:pt>
                <c:pt idx="1">
                  <c:v>80.671000000000006</c:v>
                </c:pt>
                <c:pt idx="2">
                  <c:v>78.088999999999999</c:v>
                </c:pt>
                <c:pt idx="3">
                  <c:v>77.37</c:v>
                </c:pt>
                <c:pt idx="4">
                  <c:v>76.792000000000002</c:v>
                </c:pt>
                <c:pt idx="5">
                  <c:v>76.212999999999994</c:v>
                </c:pt>
                <c:pt idx="6">
                  <c:v>75.778999999999996</c:v>
                </c:pt>
                <c:pt idx="7">
                  <c:v>75.635000000000005</c:v>
                </c:pt>
                <c:pt idx="8">
                  <c:v>74.766999999999996</c:v>
                </c:pt>
                <c:pt idx="9">
                  <c:v>74.766999999999996</c:v>
                </c:pt>
                <c:pt idx="10">
                  <c:v>74.620999999999995</c:v>
                </c:pt>
                <c:pt idx="11">
                  <c:v>74.475999999999999</c:v>
                </c:pt>
                <c:pt idx="12">
                  <c:v>73.747</c:v>
                </c:pt>
                <c:pt idx="13">
                  <c:v>71.688000000000002</c:v>
                </c:pt>
                <c:pt idx="14">
                  <c:v>69.153999999999996</c:v>
                </c:pt>
                <c:pt idx="15">
                  <c:v>66.575000000000003</c:v>
                </c:pt>
                <c:pt idx="16">
                  <c:v>64.739000000000004</c:v>
                </c:pt>
                <c:pt idx="17">
                  <c:v>62.868000000000002</c:v>
                </c:pt>
                <c:pt idx="18">
                  <c:v>60.624000000000002</c:v>
                </c:pt>
                <c:pt idx="19">
                  <c:v>58.832999999999998</c:v>
                </c:pt>
                <c:pt idx="20">
                  <c:v>56.671999999999997</c:v>
                </c:pt>
                <c:pt idx="21">
                  <c:v>54.481000000000002</c:v>
                </c:pt>
                <c:pt idx="22">
                  <c:v>52.76</c:v>
                </c:pt>
                <c:pt idx="23">
                  <c:v>51.523000000000003</c:v>
                </c:pt>
                <c:pt idx="24">
                  <c:v>50.012999999999998</c:v>
                </c:pt>
                <c:pt idx="25">
                  <c:v>47.898000000000003</c:v>
                </c:pt>
                <c:pt idx="26">
                  <c:v>46.381999999999998</c:v>
                </c:pt>
                <c:pt idx="27">
                  <c:v>43.075000000000003</c:v>
                </c:pt>
                <c:pt idx="28">
                  <c:v>41.533000000000001</c:v>
                </c:pt>
                <c:pt idx="29">
                  <c:v>39.65</c:v>
                </c:pt>
                <c:pt idx="30">
                  <c:v>37.622</c:v>
                </c:pt>
                <c:pt idx="31">
                  <c:v>37.622</c:v>
                </c:pt>
                <c:pt idx="32">
                  <c:v>35.396999999999998</c:v>
                </c:pt>
              </c:numCache>
            </c:numRef>
          </c:yVal>
          <c:smooth val="0"/>
        </c:ser>
        <c:ser>
          <c:idx val="2"/>
          <c:order val="2"/>
          <c:tx>
            <c:strRef>
              <c:f>Sheet1!$D$1</c:f>
              <c:strCache>
                <c:ptCount val="1"/>
                <c:pt idx="0">
                  <c:v> 2002-2008 (N=621)</c:v>
                </c:pt>
              </c:strCache>
            </c:strRef>
          </c:tx>
          <c:spPr>
            <a:ln w="41275">
              <a:solidFill>
                <a:srgbClr val="FF000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Sheet1!$D$2:$D$38</c:f>
              <c:numCache>
                <c:formatCode>General</c:formatCode>
                <c:ptCount val="37"/>
                <c:pt idx="0">
                  <c:v>100</c:v>
                </c:pt>
                <c:pt idx="1">
                  <c:v>84.483999999999995</c:v>
                </c:pt>
                <c:pt idx="2">
                  <c:v>82.694999999999993</c:v>
                </c:pt>
                <c:pt idx="3">
                  <c:v>81.385000000000005</c:v>
                </c:pt>
                <c:pt idx="4">
                  <c:v>80.891999999999996</c:v>
                </c:pt>
                <c:pt idx="5">
                  <c:v>80.397000000000006</c:v>
                </c:pt>
                <c:pt idx="6">
                  <c:v>80.066000000000003</c:v>
                </c:pt>
                <c:pt idx="7">
                  <c:v>79.734999999999999</c:v>
                </c:pt>
                <c:pt idx="8">
                  <c:v>79.403000000000006</c:v>
                </c:pt>
                <c:pt idx="9">
                  <c:v>79.236999999999995</c:v>
                </c:pt>
                <c:pt idx="10">
                  <c:v>78.739999999999995</c:v>
                </c:pt>
                <c:pt idx="11">
                  <c:v>78.409000000000006</c:v>
                </c:pt>
                <c:pt idx="12">
                  <c:v>78.076999999999998</c:v>
                </c:pt>
                <c:pt idx="13">
                  <c:v>75.894000000000005</c:v>
                </c:pt>
                <c:pt idx="14">
                  <c:v>73.506</c:v>
                </c:pt>
                <c:pt idx="15">
                  <c:v>70.893000000000001</c:v>
                </c:pt>
                <c:pt idx="16">
                  <c:v>69.644000000000005</c:v>
                </c:pt>
                <c:pt idx="17">
                  <c:v>68.474999999999994</c:v>
                </c:pt>
                <c:pt idx="18">
                  <c:v>66.900000000000006</c:v>
                </c:pt>
                <c:pt idx="19">
                  <c:v>65.849000000000004</c:v>
                </c:pt>
                <c:pt idx="20">
                  <c:v>63.823</c:v>
                </c:pt>
                <c:pt idx="21">
                  <c:v>63.823</c:v>
                </c:pt>
                <c:pt idx="22">
                  <c:v>59.981999999999999</c:v>
                </c:pt>
              </c:numCache>
            </c:numRef>
          </c:yVal>
          <c:smooth val="0"/>
        </c:ser>
        <c:ser>
          <c:idx val="3"/>
          <c:order val="3"/>
          <c:tx>
            <c:strRef>
              <c:f>Sheet1!$E$1</c:f>
              <c:strCache>
                <c:ptCount val="1"/>
                <c:pt idx="0">
                  <c:v> 2009-6/2013 (N=531)</c:v>
                </c:pt>
              </c:strCache>
            </c:strRef>
          </c:tx>
          <c:spPr>
            <a:ln w="41275">
              <a:solidFill>
                <a:srgbClr val="CC99FF"/>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Sheet1!$E$2:$E$38</c:f>
              <c:numCache>
                <c:formatCode>General</c:formatCode>
                <c:ptCount val="37"/>
                <c:pt idx="0">
                  <c:v>100</c:v>
                </c:pt>
                <c:pt idx="1">
                  <c:v>88.463999999999999</c:v>
                </c:pt>
                <c:pt idx="2">
                  <c:v>85.546000000000006</c:v>
                </c:pt>
                <c:pt idx="3">
                  <c:v>84.557000000000002</c:v>
                </c:pt>
                <c:pt idx="4">
                  <c:v>83.162999999999997</c:v>
                </c:pt>
                <c:pt idx="5">
                  <c:v>83.162999999999997</c:v>
                </c:pt>
                <c:pt idx="6">
                  <c:v>83.162999999999997</c:v>
                </c:pt>
                <c:pt idx="7">
                  <c:v>82.962999999999994</c:v>
                </c:pt>
                <c:pt idx="8">
                  <c:v>82.36</c:v>
                </c:pt>
                <c:pt idx="9">
                  <c:v>82.36</c:v>
                </c:pt>
                <c:pt idx="10">
                  <c:v>82.36</c:v>
                </c:pt>
                <c:pt idx="11">
                  <c:v>82.156999999999996</c:v>
                </c:pt>
                <c:pt idx="12">
                  <c:v>81.739999999999995</c:v>
                </c:pt>
                <c:pt idx="13">
                  <c:v>77.941999999999993</c:v>
                </c:pt>
                <c:pt idx="14">
                  <c:v>75.756</c:v>
                </c:pt>
                <c:pt idx="15">
                  <c:v>71.114000000000004</c:v>
                </c:pt>
              </c:numCache>
            </c:numRef>
          </c:yVal>
          <c:smooth val="0"/>
        </c:ser>
        <c:dLbls>
          <c:showLegendKey val="0"/>
          <c:showVal val="0"/>
          <c:showCatName val="0"/>
          <c:showSerName val="0"/>
          <c:showPercent val="0"/>
          <c:showBubbleSize val="0"/>
        </c:dLbls>
        <c:axId val="634724640"/>
        <c:axId val="634725032"/>
      </c:scatterChart>
      <c:valAx>
        <c:axId val="634724640"/>
        <c:scaling>
          <c:orientation val="minMax"/>
          <c:max val="2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34725032"/>
        <c:crosses val="autoZero"/>
        <c:crossBetween val="midCat"/>
        <c:majorUnit val="1"/>
      </c:valAx>
      <c:valAx>
        <c:axId val="63472503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34724640"/>
        <c:crosses val="autoZero"/>
        <c:crossBetween val="midCat"/>
        <c:majorUnit val="20"/>
      </c:valAx>
      <c:spPr>
        <a:solidFill>
          <a:schemeClr val="bg2"/>
        </a:solidFill>
        <a:ln>
          <a:solidFill>
            <a:schemeClr val="tx1"/>
          </a:solidFill>
        </a:ln>
      </c:spPr>
    </c:plotArea>
    <c:legend>
      <c:legendPos val="r"/>
      <c:layout>
        <c:manualLayout>
          <c:xMode val="edge"/>
          <c:yMode val="edge"/>
          <c:x val="0.69075778989164827"/>
          <c:y val="6.1635635828610799E-2"/>
          <c:w val="0.27445308118536466"/>
          <c:h val="0.23910957998103058"/>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3.1249894166455256E-2"/>
          <c:w val="0.89827073606950625"/>
          <c:h val="0.81644145288290582"/>
        </c:manualLayout>
      </c:layout>
      <c:scatterChart>
        <c:scatterStyle val="lineMarker"/>
        <c:varyColors val="0"/>
        <c:ser>
          <c:idx val="0"/>
          <c:order val="0"/>
          <c:tx>
            <c:strRef>
              <c:f>Sheet1!$B$1</c:f>
              <c:strCache>
                <c:ptCount val="1"/>
                <c:pt idx="0">
                  <c:v> 1982-1991 (N=396)</c:v>
                </c:pt>
              </c:strCache>
            </c:strRef>
          </c:tx>
          <c:spPr>
            <a:ln w="41275">
              <a:solidFill>
                <a:srgbClr val="00FFFF"/>
              </a:solidFill>
            </a:ln>
          </c:spPr>
          <c:marker>
            <c:symbol val="none"/>
          </c:marker>
          <c:xVal>
            <c:numRef>
              <c:f>Sheet1!$A$2:$A$35</c:f>
              <c:numCache>
                <c:formatCode>General</c:formatCode>
                <c:ptCount val="3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numCache>
            </c:numRef>
          </c:xVal>
          <c:yVal>
            <c:numRef>
              <c:f>Sheet1!$B$2:$B$35</c:f>
              <c:numCache>
                <c:formatCode>General</c:formatCode>
                <c:ptCount val="34"/>
                <c:pt idx="0">
                  <c:v>100</c:v>
                </c:pt>
                <c:pt idx="1">
                  <c:v>72.692999999999998</c:v>
                </c:pt>
                <c:pt idx="2">
                  <c:v>67.881</c:v>
                </c:pt>
                <c:pt idx="3">
                  <c:v>64.831000000000003</c:v>
                </c:pt>
                <c:pt idx="4">
                  <c:v>62.534999999999997</c:v>
                </c:pt>
                <c:pt idx="5">
                  <c:v>61.768999999999998</c:v>
                </c:pt>
                <c:pt idx="6">
                  <c:v>59.975000000000001</c:v>
                </c:pt>
                <c:pt idx="7">
                  <c:v>59.46</c:v>
                </c:pt>
                <c:pt idx="8">
                  <c:v>57.658000000000001</c:v>
                </c:pt>
                <c:pt idx="9">
                  <c:v>55.59</c:v>
                </c:pt>
                <c:pt idx="10">
                  <c:v>54.814</c:v>
                </c:pt>
                <c:pt idx="11">
                  <c:v>54.296999999999997</c:v>
                </c:pt>
                <c:pt idx="12">
                  <c:v>54.036999999999999</c:v>
                </c:pt>
                <c:pt idx="13">
                  <c:v>49.856000000000002</c:v>
                </c:pt>
                <c:pt idx="14">
                  <c:v>47.192999999999998</c:v>
                </c:pt>
                <c:pt idx="15">
                  <c:v>43.417000000000002</c:v>
                </c:pt>
                <c:pt idx="16">
                  <c:v>37.69</c:v>
                </c:pt>
                <c:pt idx="17">
                  <c:v>35.198</c:v>
                </c:pt>
                <c:pt idx="18">
                  <c:v>31.248999999999999</c:v>
                </c:pt>
                <c:pt idx="19">
                  <c:v>27.486999999999998</c:v>
                </c:pt>
                <c:pt idx="20">
                  <c:v>24.196999999999999</c:v>
                </c:pt>
                <c:pt idx="21">
                  <c:v>20.16</c:v>
                </c:pt>
                <c:pt idx="22">
                  <c:v>19.515000000000001</c:v>
                </c:pt>
                <c:pt idx="23">
                  <c:v>16.873999999999999</c:v>
                </c:pt>
                <c:pt idx="24">
                  <c:v>16.529</c:v>
                </c:pt>
                <c:pt idx="25">
                  <c:v>15.474</c:v>
                </c:pt>
                <c:pt idx="26">
                  <c:v>14.746</c:v>
                </c:pt>
                <c:pt idx="27">
                  <c:v>13.601000000000001</c:v>
                </c:pt>
                <c:pt idx="28">
                  <c:v>12.401</c:v>
                </c:pt>
                <c:pt idx="29">
                  <c:v>11.601000000000001</c:v>
                </c:pt>
                <c:pt idx="30">
                  <c:v>10.401</c:v>
                </c:pt>
                <c:pt idx="31">
                  <c:v>10.000999999999999</c:v>
                </c:pt>
                <c:pt idx="32">
                  <c:v>8.3640000000000008</c:v>
                </c:pt>
                <c:pt idx="33">
                  <c:v>7.5049999999999999</c:v>
                </c:pt>
              </c:numCache>
            </c:numRef>
          </c:yVal>
          <c:smooth val="0"/>
        </c:ser>
        <c:ser>
          <c:idx val="1"/>
          <c:order val="1"/>
          <c:tx>
            <c:strRef>
              <c:f>Sheet1!$C$1</c:f>
              <c:strCache>
                <c:ptCount val="1"/>
                <c:pt idx="0">
                  <c:v> 1992-2001 (N=728)</c:v>
                </c:pt>
              </c:strCache>
            </c:strRef>
          </c:tx>
          <c:spPr>
            <a:ln w="41275">
              <a:solidFill>
                <a:srgbClr val="00FF00"/>
              </a:solidFill>
              <a:prstDash val="solid"/>
            </a:ln>
          </c:spPr>
          <c:marker>
            <c:symbol val="none"/>
          </c:marker>
          <c:xVal>
            <c:numRef>
              <c:f>Sheet1!$A$2:$A$35</c:f>
              <c:numCache>
                <c:formatCode>General</c:formatCode>
                <c:ptCount val="3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numCache>
            </c:numRef>
          </c:xVal>
          <c:yVal>
            <c:numRef>
              <c:f>Sheet1!$C$2:$C$35</c:f>
              <c:numCache>
                <c:formatCode>General</c:formatCode>
                <c:ptCount val="34"/>
                <c:pt idx="0">
                  <c:v>100</c:v>
                </c:pt>
                <c:pt idx="1">
                  <c:v>82.186999999999998</c:v>
                </c:pt>
                <c:pt idx="2">
                  <c:v>78.403000000000006</c:v>
                </c:pt>
                <c:pt idx="3">
                  <c:v>76.016999999999996</c:v>
                </c:pt>
                <c:pt idx="4">
                  <c:v>74.611000000000004</c:v>
                </c:pt>
                <c:pt idx="5">
                  <c:v>73.063000000000002</c:v>
                </c:pt>
                <c:pt idx="6">
                  <c:v>72.218000000000004</c:v>
                </c:pt>
                <c:pt idx="7">
                  <c:v>71.373999999999995</c:v>
                </c:pt>
                <c:pt idx="8">
                  <c:v>70.81</c:v>
                </c:pt>
                <c:pt idx="9">
                  <c:v>70.102000000000004</c:v>
                </c:pt>
                <c:pt idx="10">
                  <c:v>69.25</c:v>
                </c:pt>
                <c:pt idx="11">
                  <c:v>68.682000000000002</c:v>
                </c:pt>
                <c:pt idx="12">
                  <c:v>68.682000000000002</c:v>
                </c:pt>
                <c:pt idx="13">
                  <c:v>64.382000000000005</c:v>
                </c:pt>
                <c:pt idx="14">
                  <c:v>60.311</c:v>
                </c:pt>
                <c:pt idx="15">
                  <c:v>56.476999999999997</c:v>
                </c:pt>
                <c:pt idx="16">
                  <c:v>52.143000000000001</c:v>
                </c:pt>
                <c:pt idx="17">
                  <c:v>49.423000000000002</c:v>
                </c:pt>
                <c:pt idx="18">
                  <c:v>45.45</c:v>
                </c:pt>
                <c:pt idx="19">
                  <c:v>42.984999999999999</c:v>
                </c:pt>
                <c:pt idx="20">
                  <c:v>39.871000000000002</c:v>
                </c:pt>
                <c:pt idx="21">
                  <c:v>37.506</c:v>
                </c:pt>
                <c:pt idx="22">
                  <c:v>34.32</c:v>
                </c:pt>
                <c:pt idx="23">
                  <c:v>32.350999999999999</c:v>
                </c:pt>
                <c:pt idx="24">
                  <c:v>29.07</c:v>
                </c:pt>
                <c:pt idx="25">
                  <c:v>26.693000000000001</c:v>
                </c:pt>
                <c:pt idx="26">
                  <c:v>23.434999999999999</c:v>
                </c:pt>
                <c:pt idx="27">
                  <c:v>20.57</c:v>
                </c:pt>
                <c:pt idx="28">
                  <c:v>18.064</c:v>
                </c:pt>
                <c:pt idx="29">
                  <c:v>16.384</c:v>
                </c:pt>
                <c:pt idx="30">
                  <c:v>16.384</c:v>
                </c:pt>
              </c:numCache>
            </c:numRef>
          </c:yVal>
          <c:smooth val="0"/>
        </c:ser>
        <c:ser>
          <c:idx val="2"/>
          <c:order val="2"/>
          <c:tx>
            <c:strRef>
              <c:f>Sheet1!$D$1</c:f>
              <c:strCache>
                <c:ptCount val="1"/>
                <c:pt idx="0">
                  <c:v> 2002-2008 (N=554)</c:v>
                </c:pt>
              </c:strCache>
            </c:strRef>
          </c:tx>
          <c:spPr>
            <a:ln w="41275">
              <a:solidFill>
                <a:srgbClr val="FF0000"/>
              </a:solidFill>
            </a:ln>
          </c:spPr>
          <c:marker>
            <c:symbol val="none"/>
          </c:marker>
          <c:xVal>
            <c:numRef>
              <c:f>Sheet1!$A$2:$A$35</c:f>
              <c:numCache>
                <c:formatCode>General</c:formatCode>
                <c:ptCount val="3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numCache>
            </c:numRef>
          </c:xVal>
          <c:yVal>
            <c:numRef>
              <c:f>Sheet1!$D$2:$D$35</c:f>
              <c:numCache>
                <c:formatCode>General</c:formatCode>
                <c:ptCount val="34"/>
                <c:pt idx="0">
                  <c:v>100</c:v>
                </c:pt>
                <c:pt idx="1">
                  <c:v>89.096000000000004</c:v>
                </c:pt>
                <c:pt idx="2">
                  <c:v>85.784000000000006</c:v>
                </c:pt>
                <c:pt idx="3">
                  <c:v>84.307000000000002</c:v>
                </c:pt>
                <c:pt idx="4">
                  <c:v>83.561999999999998</c:v>
                </c:pt>
                <c:pt idx="5">
                  <c:v>82.07</c:v>
                </c:pt>
                <c:pt idx="6">
                  <c:v>81.510999999999996</c:v>
                </c:pt>
                <c:pt idx="7">
                  <c:v>80.950999999999993</c:v>
                </c:pt>
                <c:pt idx="8">
                  <c:v>80.018000000000001</c:v>
                </c:pt>
                <c:pt idx="9">
                  <c:v>79.644999999999996</c:v>
                </c:pt>
                <c:pt idx="10">
                  <c:v>79.272000000000006</c:v>
                </c:pt>
                <c:pt idx="11">
                  <c:v>79.085999999999999</c:v>
                </c:pt>
                <c:pt idx="12">
                  <c:v>77.965999999999994</c:v>
                </c:pt>
                <c:pt idx="13">
                  <c:v>73.632000000000005</c:v>
                </c:pt>
                <c:pt idx="14">
                  <c:v>69.052999999999997</c:v>
                </c:pt>
                <c:pt idx="15">
                  <c:v>66.55</c:v>
                </c:pt>
                <c:pt idx="16">
                  <c:v>64.001000000000005</c:v>
                </c:pt>
                <c:pt idx="17">
                  <c:v>61.29</c:v>
                </c:pt>
                <c:pt idx="18">
                  <c:v>58.5</c:v>
                </c:pt>
                <c:pt idx="19">
                  <c:v>55.174999999999997</c:v>
                </c:pt>
                <c:pt idx="20">
                  <c:v>52.067999999999998</c:v>
                </c:pt>
                <c:pt idx="21">
                  <c:v>49.466999999999999</c:v>
                </c:pt>
                <c:pt idx="22">
                  <c:v>44.673999999999999</c:v>
                </c:pt>
              </c:numCache>
            </c:numRef>
          </c:yVal>
          <c:smooth val="0"/>
        </c:ser>
        <c:ser>
          <c:idx val="3"/>
          <c:order val="3"/>
          <c:tx>
            <c:strRef>
              <c:f>Sheet1!$E$1</c:f>
              <c:strCache>
                <c:ptCount val="1"/>
                <c:pt idx="0">
                  <c:v> 2009-6/2013 (N=392)</c:v>
                </c:pt>
              </c:strCache>
            </c:strRef>
          </c:tx>
          <c:spPr>
            <a:ln w="41275">
              <a:solidFill>
                <a:srgbClr val="CC99FF"/>
              </a:solidFill>
            </a:ln>
          </c:spPr>
          <c:marker>
            <c:symbol val="none"/>
          </c:marker>
          <c:xVal>
            <c:numRef>
              <c:f>Sheet1!$A$2:$A$35</c:f>
              <c:numCache>
                <c:formatCode>General</c:formatCode>
                <c:ptCount val="3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numCache>
            </c:numRef>
          </c:xVal>
          <c:yVal>
            <c:numRef>
              <c:f>Sheet1!$E$2:$E$35</c:f>
              <c:numCache>
                <c:formatCode>General</c:formatCode>
                <c:ptCount val="34"/>
                <c:pt idx="0">
                  <c:v>100</c:v>
                </c:pt>
                <c:pt idx="1">
                  <c:v>89.774000000000001</c:v>
                </c:pt>
                <c:pt idx="2">
                  <c:v>88.488</c:v>
                </c:pt>
                <c:pt idx="3">
                  <c:v>87.444000000000003</c:v>
                </c:pt>
                <c:pt idx="4">
                  <c:v>86.659000000000006</c:v>
                </c:pt>
                <c:pt idx="5">
                  <c:v>86.394999999999996</c:v>
                </c:pt>
                <c:pt idx="6">
                  <c:v>85.337000000000003</c:v>
                </c:pt>
                <c:pt idx="7">
                  <c:v>84.542000000000002</c:v>
                </c:pt>
                <c:pt idx="8">
                  <c:v>84.012</c:v>
                </c:pt>
                <c:pt idx="9">
                  <c:v>83.215000000000003</c:v>
                </c:pt>
                <c:pt idx="10">
                  <c:v>82.415000000000006</c:v>
                </c:pt>
                <c:pt idx="11">
                  <c:v>82.146000000000001</c:v>
                </c:pt>
                <c:pt idx="12">
                  <c:v>81.594999999999999</c:v>
                </c:pt>
                <c:pt idx="13">
                  <c:v>77.837000000000003</c:v>
                </c:pt>
                <c:pt idx="14">
                  <c:v>74.341999999999999</c:v>
                </c:pt>
                <c:pt idx="15">
                  <c:v>71.561000000000007</c:v>
                </c:pt>
              </c:numCache>
            </c:numRef>
          </c:yVal>
          <c:smooth val="0"/>
        </c:ser>
        <c:dLbls>
          <c:showLegendKey val="0"/>
          <c:showVal val="0"/>
          <c:showCatName val="0"/>
          <c:showSerName val="0"/>
          <c:showPercent val="0"/>
          <c:showBubbleSize val="0"/>
        </c:dLbls>
        <c:axId val="634725816"/>
        <c:axId val="634726208"/>
      </c:scatterChart>
      <c:valAx>
        <c:axId val="634725816"/>
        <c:scaling>
          <c:orientation val="minMax"/>
          <c:max val="22"/>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34726208"/>
        <c:crosses val="autoZero"/>
        <c:crossBetween val="midCat"/>
        <c:majorUnit val="1"/>
      </c:valAx>
      <c:valAx>
        <c:axId val="63472620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34725816"/>
        <c:crosses val="autoZero"/>
        <c:crossBetween val="midCat"/>
        <c:majorUnit val="20"/>
      </c:valAx>
      <c:spPr>
        <a:solidFill>
          <a:schemeClr val="bg2"/>
        </a:solidFill>
        <a:ln>
          <a:solidFill>
            <a:schemeClr val="tx1"/>
          </a:solidFill>
        </a:ln>
      </c:spPr>
    </c:plotArea>
    <c:legend>
      <c:legendPos val="r"/>
      <c:layout>
        <c:manualLayout>
          <c:xMode val="edge"/>
          <c:yMode val="edge"/>
          <c:x val="8.8495575221238937E-2"/>
          <c:y val="0.59677419354838712"/>
          <c:w val="0.2647124474484937"/>
          <c:h val="0.23100668868004404"/>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3.1249894166455256E-2"/>
          <c:w val="0.89827073606950614"/>
          <c:h val="0.81644145288290582"/>
        </c:manualLayout>
      </c:layout>
      <c:scatterChart>
        <c:scatterStyle val="lineMarker"/>
        <c:varyColors val="0"/>
        <c:ser>
          <c:idx val="0"/>
          <c:order val="0"/>
          <c:tx>
            <c:strRef>
              <c:f>Sheet1!$B$1</c:f>
              <c:strCache>
                <c:ptCount val="1"/>
                <c:pt idx="0">
                  <c:v> 1982-1991 (N=904)</c:v>
                </c:pt>
              </c:strCache>
            </c:strRef>
          </c:tx>
          <c:spPr>
            <a:ln w="41275">
              <a:solidFill>
                <a:srgbClr val="00FFFF"/>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Sheet1!$B$2:$B$38</c:f>
              <c:numCache>
                <c:formatCode>General</c:formatCode>
                <c:ptCount val="37"/>
                <c:pt idx="0">
                  <c:v>100</c:v>
                </c:pt>
                <c:pt idx="1">
                  <c:v>84.009</c:v>
                </c:pt>
                <c:pt idx="2">
                  <c:v>80.319000000000003</c:v>
                </c:pt>
                <c:pt idx="3">
                  <c:v>78.864999999999995</c:v>
                </c:pt>
                <c:pt idx="4">
                  <c:v>78.08</c:v>
                </c:pt>
                <c:pt idx="5">
                  <c:v>77.408000000000001</c:v>
                </c:pt>
                <c:pt idx="6">
                  <c:v>76.959000000000003</c:v>
                </c:pt>
                <c:pt idx="7">
                  <c:v>76.734999999999999</c:v>
                </c:pt>
                <c:pt idx="8">
                  <c:v>75.948999999999998</c:v>
                </c:pt>
                <c:pt idx="9">
                  <c:v>75.164000000000001</c:v>
                </c:pt>
                <c:pt idx="10">
                  <c:v>74.94</c:v>
                </c:pt>
                <c:pt idx="11">
                  <c:v>74.715000000000003</c:v>
                </c:pt>
                <c:pt idx="12">
                  <c:v>74.266000000000005</c:v>
                </c:pt>
                <c:pt idx="13">
                  <c:v>71.102999999999994</c:v>
                </c:pt>
                <c:pt idx="14">
                  <c:v>67.344999999999999</c:v>
                </c:pt>
                <c:pt idx="15">
                  <c:v>64.132999999999996</c:v>
                </c:pt>
                <c:pt idx="16">
                  <c:v>61.933</c:v>
                </c:pt>
                <c:pt idx="17">
                  <c:v>60.177</c:v>
                </c:pt>
                <c:pt idx="18">
                  <c:v>56.55</c:v>
                </c:pt>
                <c:pt idx="19">
                  <c:v>52.868000000000002</c:v>
                </c:pt>
                <c:pt idx="20">
                  <c:v>50.371000000000002</c:v>
                </c:pt>
                <c:pt idx="21">
                  <c:v>47.814</c:v>
                </c:pt>
                <c:pt idx="22">
                  <c:v>44.786000000000001</c:v>
                </c:pt>
                <c:pt idx="23">
                  <c:v>41.021000000000001</c:v>
                </c:pt>
                <c:pt idx="24">
                  <c:v>37.902000000000001</c:v>
                </c:pt>
                <c:pt idx="25">
                  <c:v>34.741</c:v>
                </c:pt>
                <c:pt idx="26">
                  <c:v>32.087000000000003</c:v>
                </c:pt>
                <c:pt idx="27">
                  <c:v>28.773</c:v>
                </c:pt>
                <c:pt idx="28">
                  <c:v>26.135999999999999</c:v>
                </c:pt>
                <c:pt idx="29">
                  <c:v>23.46</c:v>
                </c:pt>
                <c:pt idx="30">
                  <c:v>20.74</c:v>
                </c:pt>
                <c:pt idx="31">
                  <c:v>18.553999999999998</c:v>
                </c:pt>
                <c:pt idx="32">
                  <c:v>16.968</c:v>
                </c:pt>
                <c:pt idx="33">
                  <c:v>14.667999999999999</c:v>
                </c:pt>
                <c:pt idx="34">
                  <c:v>12.672000000000001</c:v>
                </c:pt>
                <c:pt idx="35">
                  <c:v>10.978</c:v>
                </c:pt>
                <c:pt idx="36">
                  <c:v>10.082000000000001</c:v>
                </c:pt>
              </c:numCache>
            </c:numRef>
          </c:yVal>
          <c:smooth val="0"/>
        </c:ser>
        <c:ser>
          <c:idx val="1"/>
          <c:order val="1"/>
          <c:tx>
            <c:strRef>
              <c:f>Sheet1!$C$1</c:f>
              <c:strCache>
                <c:ptCount val="1"/>
                <c:pt idx="0">
                  <c:v> 1992-2001 (N=1,453)</c:v>
                </c:pt>
              </c:strCache>
            </c:strRef>
          </c:tx>
          <c:spPr>
            <a:ln w="41275">
              <a:solidFill>
                <a:srgbClr val="00FF00"/>
              </a:solidFill>
              <a:prstDash val="solid"/>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Sheet1!$C$2:$C$38</c:f>
              <c:numCache>
                <c:formatCode>General</c:formatCode>
                <c:ptCount val="37"/>
                <c:pt idx="0">
                  <c:v>100</c:v>
                </c:pt>
                <c:pt idx="1">
                  <c:v>86.111999999999995</c:v>
                </c:pt>
                <c:pt idx="2">
                  <c:v>83.878</c:v>
                </c:pt>
                <c:pt idx="3">
                  <c:v>82.194999999999993</c:v>
                </c:pt>
                <c:pt idx="4">
                  <c:v>81.072999999999993</c:v>
                </c:pt>
                <c:pt idx="5">
                  <c:v>80.159000000000006</c:v>
                </c:pt>
                <c:pt idx="6">
                  <c:v>79.525999999999996</c:v>
                </c:pt>
                <c:pt idx="7">
                  <c:v>79.174000000000007</c:v>
                </c:pt>
                <c:pt idx="8">
                  <c:v>78.608999999999995</c:v>
                </c:pt>
                <c:pt idx="9">
                  <c:v>78.256</c:v>
                </c:pt>
                <c:pt idx="10">
                  <c:v>77.477000000000004</c:v>
                </c:pt>
                <c:pt idx="11">
                  <c:v>77.052000000000007</c:v>
                </c:pt>
                <c:pt idx="12">
                  <c:v>76.768000000000001</c:v>
                </c:pt>
                <c:pt idx="13">
                  <c:v>73.736999999999995</c:v>
                </c:pt>
                <c:pt idx="14">
                  <c:v>71.239000000000004</c:v>
                </c:pt>
                <c:pt idx="15">
                  <c:v>68.998000000000005</c:v>
                </c:pt>
                <c:pt idx="16">
                  <c:v>67.031000000000006</c:v>
                </c:pt>
                <c:pt idx="17">
                  <c:v>65.093999999999994</c:v>
                </c:pt>
                <c:pt idx="18">
                  <c:v>62.405000000000001</c:v>
                </c:pt>
                <c:pt idx="19">
                  <c:v>59.826999999999998</c:v>
                </c:pt>
                <c:pt idx="20">
                  <c:v>56.463999999999999</c:v>
                </c:pt>
                <c:pt idx="21">
                  <c:v>54.152999999999999</c:v>
                </c:pt>
                <c:pt idx="22">
                  <c:v>50.994</c:v>
                </c:pt>
                <c:pt idx="23">
                  <c:v>48.02</c:v>
                </c:pt>
                <c:pt idx="24">
                  <c:v>45.451999999999998</c:v>
                </c:pt>
                <c:pt idx="25">
                  <c:v>41.628999999999998</c:v>
                </c:pt>
                <c:pt idx="26">
                  <c:v>37.35</c:v>
                </c:pt>
                <c:pt idx="27">
                  <c:v>34.914999999999999</c:v>
                </c:pt>
                <c:pt idx="28">
                  <c:v>31.428999999999998</c:v>
                </c:pt>
                <c:pt idx="29">
                  <c:v>27.515999999999998</c:v>
                </c:pt>
                <c:pt idx="30">
                  <c:v>24.933</c:v>
                </c:pt>
                <c:pt idx="31">
                  <c:v>21.143000000000001</c:v>
                </c:pt>
                <c:pt idx="32">
                  <c:v>18.661000000000001</c:v>
                </c:pt>
              </c:numCache>
            </c:numRef>
          </c:yVal>
          <c:smooth val="0"/>
        </c:ser>
        <c:ser>
          <c:idx val="2"/>
          <c:order val="2"/>
          <c:tx>
            <c:strRef>
              <c:f>Sheet1!$D$1</c:f>
              <c:strCache>
                <c:ptCount val="1"/>
                <c:pt idx="0">
                  <c:v> 2002-2008 (N=782)</c:v>
                </c:pt>
              </c:strCache>
            </c:strRef>
          </c:tx>
          <c:spPr>
            <a:ln w="41275">
              <a:solidFill>
                <a:srgbClr val="FF000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Sheet1!$D$2:$D$38</c:f>
              <c:numCache>
                <c:formatCode>General</c:formatCode>
                <c:ptCount val="37"/>
                <c:pt idx="0">
                  <c:v>100</c:v>
                </c:pt>
                <c:pt idx="1">
                  <c:v>85.712999999999994</c:v>
                </c:pt>
                <c:pt idx="2">
                  <c:v>83.081999999999994</c:v>
                </c:pt>
                <c:pt idx="3">
                  <c:v>81.891000000000005</c:v>
                </c:pt>
                <c:pt idx="4">
                  <c:v>80.695999999999998</c:v>
                </c:pt>
                <c:pt idx="5">
                  <c:v>80.165000000000006</c:v>
                </c:pt>
                <c:pt idx="6">
                  <c:v>79.765000000000001</c:v>
                </c:pt>
                <c:pt idx="7">
                  <c:v>79.765000000000001</c:v>
                </c:pt>
                <c:pt idx="8">
                  <c:v>79.230999999999995</c:v>
                </c:pt>
                <c:pt idx="9">
                  <c:v>78.695999999999998</c:v>
                </c:pt>
                <c:pt idx="10">
                  <c:v>78.561999999999998</c:v>
                </c:pt>
                <c:pt idx="11">
                  <c:v>78.159000000000006</c:v>
                </c:pt>
                <c:pt idx="12">
                  <c:v>77.757000000000005</c:v>
                </c:pt>
                <c:pt idx="13">
                  <c:v>75.578999999999994</c:v>
                </c:pt>
                <c:pt idx="14">
                  <c:v>72.263999999999996</c:v>
                </c:pt>
                <c:pt idx="15">
                  <c:v>69.319000000000003</c:v>
                </c:pt>
                <c:pt idx="16">
                  <c:v>67.317999999999998</c:v>
                </c:pt>
                <c:pt idx="17">
                  <c:v>65.052999999999997</c:v>
                </c:pt>
                <c:pt idx="18">
                  <c:v>62.290999999999997</c:v>
                </c:pt>
                <c:pt idx="19">
                  <c:v>59.427999999999997</c:v>
                </c:pt>
                <c:pt idx="20">
                  <c:v>56.866</c:v>
                </c:pt>
                <c:pt idx="21">
                  <c:v>54.801000000000002</c:v>
                </c:pt>
                <c:pt idx="22">
                  <c:v>51.076999999999998</c:v>
                </c:pt>
              </c:numCache>
            </c:numRef>
          </c:yVal>
          <c:smooth val="0"/>
        </c:ser>
        <c:ser>
          <c:idx val="3"/>
          <c:order val="3"/>
          <c:tx>
            <c:strRef>
              <c:f>Sheet1!$E$1</c:f>
              <c:strCache>
                <c:ptCount val="1"/>
                <c:pt idx="0">
                  <c:v> 2009-6/2013 (N=436)</c:v>
                </c:pt>
              </c:strCache>
            </c:strRef>
          </c:tx>
          <c:spPr>
            <a:ln w="41275">
              <a:solidFill>
                <a:srgbClr val="CC99FF"/>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Sheet1!$E$2:$E$38</c:f>
              <c:numCache>
                <c:formatCode>General</c:formatCode>
                <c:ptCount val="37"/>
                <c:pt idx="0">
                  <c:v>100</c:v>
                </c:pt>
                <c:pt idx="1">
                  <c:v>89.891999999999996</c:v>
                </c:pt>
                <c:pt idx="2">
                  <c:v>86.394999999999996</c:v>
                </c:pt>
                <c:pt idx="3">
                  <c:v>84.275999999999996</c:v>
                </c:pt>
                <c:pt idx="4">
                  <c:v>83.332999999999998</c:v>
                </c:pt>
                <c:pt idx="5">
                  <c:v>82.623000000000005</c:v>
                </c:pt>
                <c:pt idx="6">
                  <c:v>82.15</c:v>
                </c:pt>
                <c:pt idx="7">
                  <c:v>81.912000000000006</c:v>
                </c:pt>
                <c:pt idx="8">
                  <c:v>81.674999999999997</c:v>
                </c:pt>
                <c:pt idx="9">
                  <c:v>80.959999999999994</c:v>
                </c:pt>
                <c:pt idx="10">
                  <c:v>80.959999999999994</c:v>
                </c:pt>
                <c:pt idx="11">
                  <c:v>80.718999999999994</c:v>
                </c:pt>
                <c:pt idx="12">
                  <c:v>80.474999999999994</c:v>
                </c:pt>
                <c:pt idx="13">
                  <c:v>77.27</c:v>
                </c:pt>
                <c:pt idx="14">
                  <c:v>75.644000000000005</c:v>
                </c:pt>
                <c:pt idx="15">
                  <c:v>73.022000000000006</c:v>
                </c:pt>
              </c:numCache>
            </c:numRef>
          </c:yVal>
          <c:smooth val="0"/>
        </c:ser>
        <c:dLbls>
          <c:showLegendKey val="0"/>
          <c:showVal val="0"/>
          <c:showCatName val="0"/>
          <c:showSerName val="0"/>
          <c:showPercent val="0"/>
          <c:showBubbleSize val="0"/>
        </c:dLbls>
        <c:axId val="634726992"/>
        <c:axId val="519832520"/>
      </c:scatterChart>
      <c:valAx>
        <c:axId val="634726992"/>
        <c:scaling>
          <c:orientation val="minMax"/>
          <c:max val="2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19832520"/>
        <c:crosses val="autoZero"/>
        <c:crossBetween val="midCat"/>
        <c:majorUnit val="1"/>
      </c:valAx>
      <c:valAx>
        <c:axId val="51983252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34726992"/>
        <c:crosses val="autoZero"/>
        <c:crossBetween val="midCat"/>
        <c:majorUnit val="20"/>
      </c:valAx>
      <c:spPr>
        <a:solidFill>
          <a:schemeClr val="bg2"/>
        </a:solidFill>
        <a:ln>
          <a:solidFill>
            <a:schemeClr val="tx1"/>
          </a:solidFill>
        </a:ln>
      </c:spPr>
    </c:plotArea>
    <c:legend>
      <c:legendPos val="r"/>
      <c:layout>
        <c:manualLayout>
          <c:xMode val="edge"/>
          <c:yMode val="edge"/>
          <c:x val="0.3470566016204496"/>
          <c:y val="6.9892473118279563E-2"/>
          <c:w val="0.61634189204610301"/>
          <c:h val="0.1557378714757429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6.2019180294770854E-2"/>
          <c:w val="0.90442489489698741"/>
          <c:h val="0.81387744801130624"/>
        </c:manualLayout>
      </c:layout>
      <c:scatterChart>
        <c:scatterStyle val="lineMarker"/>
        <c:varyColors val="0"/>
        <c:ser>
          <c:idx val="0"/>
          <c:order val="0"/>
          <c:tx>
            <c:strRef>
              <c:f>Sheet1!$B$1</c:f>
              <c:strCache>
                <c:ptCount val="1"/>
                <c:pt idx="0">
                  <c:v> 1-&lt;3 Wood units (N=8,954)</c:v>
                </c:pt>
              </c:strCache>
            </c:strRef>
          </c:tx>
          <c:spPr>
            <a:ln w="41275">
              <a:solidFill>
                <a:srgbClr val="00FFFF"/>
              </a:solidFill>
            </a:ln>
          </c:spPr>
          <c:marker>
            <c:symbol val="none"/>
          </c:marker>
          <c:xVal>
            <c:numRef>
              <c:f>Sheet1!$A$2:$A$58</c:f>
              <c:numCache>
                <c:formatCode>General</c:formatCode>
                <c:ptCount val="57"/>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2</c:v>
                </c:pt>
                <c:pt idx="50">
                  <c:v>3</c:v>
                </c:pt>
                <c:pt idx="51">
                  <c:v>4</c:v>
                </c:pt>
                <c:pt idx="52">
                  <c:v>5</c:v>
                </c:pt>
                <c:pt idx="53">
                  <c:v>6</c:v>
                </c:pt>
                <c:pt idx="54">
                  <c:v>7</c:v>
                </c:pt>
                <c:pt idx="55">
                  <c:v>8</c:v>
                </c:pt>
                <c:pt idx="56">
                  <c:v>9</c:v>
                </c:pt>
              </c:numCache>
            </c:numRef>
          </c:xVal>
          <c:yVal>
            <c:numRef>
              <c:f>Sheet1!$B$2:$B$58</c:f>
              <c:numCache>
                <c:formatCode>General</c:formatCode>
                <c:ptCount val="57"/>
                <c:pt idx="0">
                  <c:v>100</c:v>
                </c:pt>
                <c:pt idx="1">
                  <c:v>97.787000000000006</c:v>
                </c:pt>
                <c:pt idx="2">
                  <c:v>97.025999999999996</c:v>
                </c:pt>
                <c:pt idx="3">
                  <c:v>96.418999999999997</c:v>
                </c:pt>
                <c:pt idx="4">
                  <c:v>95.945999999999998</c:v>
                </c:pt>
                <c:pt idx="5">
                  <c:v>95.619</c:v>
                </c:pt>
                <c:pt idx="6">
                  <c:v>95.403999999999996</c:v>
                </c:pt>
                <c:pt idx="7">
                  <c:v>95.064999999999998</c:v>
                </c:pt>
                <c:pt idx="8">
                  <c:v>94.781999999999996</c:v>
                </c:pt>
                <c:pt idx="9">
                  <c:v>94.545000000000002</c:v>
                </c:pt>
                <c:pt idx="10">
                  <c:v>94.239000000000004</c:v>
                </c:pt>
                <c:pt idx="11">
                  <c:v>94.08</c:v>
                </c:pt>
                <c:pt idx="12">
                  <c:v>93.899000000000001</c:v>
                </c:pt>
                <c:pt idx="13">
                  <c:v>93.763000000000005</c:v>
                </c:pt>
                <c:pt idx="14">
                  <c:v>93.638999999999996</c:v>
                </c:pt>
                <c:pt idx="15">
                  <c:v>93.456999999999994</c:v>
                </c:pt>
                <c:pt idx="16">
                  <c:v>93.253</c:v>
                </c:pt>
                <c:pt idx="17">
                  <c:v>93.117000000000004</c:v>
                </c:pt>
                <c:pt idx="18">
                  <c:v>92.992000000000004</c:v>
                </c:pt>
                <c:pt idx="19">
                  <c:v>92.89</c:v>
                </c:pt>
                <c:pt idx="20">
                  <c:v>92.775999999999996</c:v>
                </c:pt>
                <c:pt idx="21">
                  <c:v>92.674000000000007</c:v>
                </c:pt>
                <c:pt idx="22">
                  <c:v>92.605999999999995</c:v>
                </c:pt>
                <c:pt idx="23">
                  <c:v>92.503</c:v>
                </c:pt>
                <c:pt idx="24">
                  <c:v>92.343999999999994</c:v>
                </c:pt>
                <c:pt idx="25">
                  <c:v>92.218999999999994</c:v>
                </c:pt>
                <c:pt idx="26">
                  <c:v>92.105999999999995</c:v>
                </c:pt>
                <c:pt idx="27">
                  <c:v>91.957999999999998</c:v>
                </c:pt>
                <c:pt idx="28">
                  <c:v>91.867000000000004</c:v>
                </c:pt>
                <c:pt idx="29">
                  <c:v>91.765000000000001</c:v>
                </c:pt>
                <c:pt idx="30">
                  <c:v>91.582999999999998</c:v>
                </c:pt>
                <c:pt idx="31">
                  <c:v>91.503</c:v>
                </c:pt>
                <c:pt idx="32">
                  <c:v>91.343999999999994</c:v>
                </c:pt>
                <c:pt idx="33">
                  <c:v>91.23</c:v>
                </c:pt>
                <c:pt idx="34">
                  <c:v>91.162000000000006</c:v>
                </c:pt>
                <c:pt idx="35">
                  <c:v>91.081999999999994</c:v>
                </c:pt>
                <c:pt idx="36">
                  <c:v>91.013999999999996</c:v>
                </c:pt>
                <c:pt idx="37">
                  <c:v>90.933999999999997</c:v>
                </c:pt>
                <c:pt idx="38">
                  <c:v>90.866</c:v>
                </c:pt>
                <c:pt idx="39">
                  <c:v>90.763000000000005</c:v>
                </c:pt>
                <c:pt idx="40">
                  <c:v>90.66</c:v>
                </c:pt>
                <c:pt idx="41">
                  <c:v>90.581000000000003</c:v>
                </c:pt>
                <c:pt idx="42">
                  <c:v>90.465999999999994</c:v>
                </c:pt>
                <c:pt idx="43">
                  <c:v>90.421000000000006</c:v>
                </c:pt>
                <c:pt idx="44">
                  <c:v>90.307000000000002</c:v>
                </c:pt>
                <c:pt idx="45">
                  <c:v>90.168999999999997</c:v>
                </c:pt>
                <c:pt idx="46">
                  <c:v>90.078000000000003</c:v>
                </c:pt>
                <c:pt idx="47">
                  <c:v>90.031999999999996</c:v>
                </c:pt>
                <c:pt idx="48">
                  <c:v>89.903999999999996</c:v>
                </c:pt>
                <c:pt idx="49">
                  <c:v>86.361000000000004</c:v>
                </c:pt>
                <c:pt idx="50">
                  <c:v>83.13</c:v>
                </c:pt>
                <c:pt idx="51">
                  <c:v>79.959000000000003</c:v>
                </c:pt>
                <c:pt idx="52">
                  <c:v>76.497</c:v>
                </c:pt>
                <c:pt idx="53">
                  <c:v>72.429000000000002</c:v>
                </c:pt>
                <c:pt idx="54">
                  <c:v>69.094999999999999</c:v>
                </c:pt>
                <c:pt idx="55">
                  <c:v>64.77</c:v>
                </c:pt>
                <c:pt idx="56">
                  <c:v>59.497999999999998</c:v>
                </c:pt>
              </c:numCache>
            </c:numRef>
          </c:yVal>
          <c:smooth val="0"/>
        </c:ser>
        <c:ser>
          <c:idx val="1"/>
          <c:order val="1"/>
          <c:tx>
            <c:strRef>
              <c:f>Sheet1!$C$1</c:f>
              <c:strCache>
                <c:ptCount val="1"/>
                <c:pt idx="0">
                  <c:v> 3-&lt;5 Wood units (N=2,922)</c:v>
                </c:pt>
              </c:strCache>
            </c:strRef>
          </c:tx>
          <c:spPr>
            <a:ln w="41275">
              <a:solidFill>
                <a:srgbClr val="00FF00"/>
              </a:solidFill>
              <a:prstDash val="solid"/>
            </a:ln>
          </c:spPr>
          <c:marker>
            <c:symbol val="none"/>
          </c:marker>
          <c:xVal>
            <c:numRef>
              <c:f>Sheet1!$A$2:$A$58</c:f>
              <c:numCache>
                <c:formatCode>General</c:formatCode>
                <c:ptCount val="57"/>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2</c:v>
                </c:pt>
                <c:pt idx="50">
                  <c:v>3</c:v>
                </c:pt>
                <c:pt idx="51">
                  <c:v>4</c:v>
                </c:pt>
                <c:pt idx="52">
                  <c:v>5</c:v>
                </c:pt>
                <c:pt idx="53">
                  <c:v>6</c:v>
                </c:pt>
                <c:pt idx="54">
                  <c:v>7</c:v>
                </c:pt>
                <c:pt idx="55">
                  <c:v>8</c:v>
                </c:pt>
                <c:pt idx="56">
                  <c:v>9</c:v>
                </c:pt>
              </c:numCache>
            </c:numRef>
          </c:xVal>
          <c:yVal>
            <c:numRef>
              <c:f>Sheet1!$C$2:$C$58</c:f>
              <c:numCache>
                <c:formatCode>General</c:formatCode>
                <c:ptCount val="57"/>
                <c:pt idx="0">
                  <c:v>100</c:v>
                </c:pt>
                <c:pt idx="1">
                  <c:v>97.054000000000002</c:v>
                </c:pt>
                <c:pt idx="2">
                  <c:v>96.161000000000001</c:v>
                </c:pt>
                <c:pt idx="3">
                  <c:v>95.712999999999994</c:v>
                </c:pt>
                <c:pt idx="4">
                  <c:v>94.918999999999997</c:v>
                </c:pt>
                <c:pt idx="5">
                  <c:v>94.572999999999993</c:v>
                </c:pt>
                <c:pt idx="6">
                  <c:v>94.191999999999993</c:v>
                </c:pt>
                <c:pt idx="7">
                  <c:v>94.018000000000001</c:v>
                </c:pt>
                <c:pt idx="8">
                  <c:v>93.81</c:v>
                </c:pt>
                <c:pt idx="9">
                  <c:v>93.393000000000001</c:v>
                </c:pt>
                <c:pt idx="10">
                  <c:v>93.323999999999998</c:v>
                </c:pt>
                <c:pt idx="11">
                  <c:v>93.15</c:v>
                </c:pt>
                <c:pt idx="12">
                  <c:v>92.872</c:v>
                </c:pt>
                <c:pt idx="13">
                  <c:v>92.768000000000001</c:v>
                </c:pt>
                <c:pt idx="14">
                  <c:v>92.593999999999994</c:v>
                </c:pt>
                <c:pt idx="15">
                  <c:v>92.524000000000001</c:v>
                </c:pt>
                <c:pt idx="16">
                  <c:v>92.453999999999994</c:v>
                </c:pt>
                <c:pt idx="17">
                  <c:v>92.245000000000005</c:v>
                </c:pt>
                <c:pt idx="18">
                  <c:v>92.105999999999995</c:v>
                </c:pt>
                <c:pt idx="19">
                  <c:v>92.070999999999998</c:v>
                </c:pt>
                <c:pt idx="20">
                  <c:v>91.966999999999999</c:v>
                </c:pt>
                <c:pt idx="21">
                  <c:v>91.861999999999995</c:v>
                </c:pt>
                <c:pt idx="22">
                  <c:v>91.686999999999998</c:v>
                </c:pt>
                <c:pt idx="23">
                  <c:v>91.582999999999998</c:v>
                </c:pt>
                <c:pt idx="24">
                  <c:v>91.373000000000005</c:v>
                </c:pt>
                <c:pt idx="25">
                  <c:v>91.233999999999995</c:v>
                </c:pt>
                <c:pt idx="26">
                  <c:v>91.164000000000001</c:v>
                </c:pt>
                <c:pt idx="27">
                  <c:v>91.024000000000001</c:v>
                </c:pt>
                <c:pt idx="28">
                  <c:v>90.849000000000004</c:v>
                </c:pt>
                <c:pt idx="29">
                  <c:v>90.813999999999993</c:v>
                </c:pt>
                <c:pt idx="30">
                  <c:v>90.813999999999993</c:v>
                </c:pt>
                <c:pt idx="31">
                  <c:v>90.534999999999997</c:v>
                </c:pt>
                <c:pt idx="32">
                  <c:v>90.43</c:v>
                </c:pt>
                <c:pt idx="33">
                  <c:v>90.254999999999995</c:v>
                </c:pt>
                <c:pt idx="34">
                  <c:v>90.15</c:v>
                </c:pt>
                <c:pt idx="35">
                  <c:v>90.01</c:v>
                </c:pt>
                <c:pt idx="36">
                  <c:v>89.905000000000001</c:v>
                </c:pt>
                <c:pt idx="37">
                  <c:v>89.765000000000001</c:v>
                </c:pt>
                <c:pt idx="38">
                  <c:v>89.555000000000007</c:v>
                </c:pt>
                <c:pt idx="39">
                  <c:v>89.379000000000005</c:v>
                </c:pt>
                <c:pt idx="40">
                  <c:v>89.308999999999997</c:v>
                </c:pt>
                <c:pt idx="41">
                  <c:v>89.239000000000004</c:v>
                </c:pt>
                <c:pt idx="42">
                  <c:v>89.203999999999994</c:v>
                </c:pt>
                <c:pt idx="43">
                  <c:v>89.063000000000002</c:v>
                </c:pt>
                <c:pt idx="44">
                  <c:v>89.028000000000006</c:v>
                </c:pt>
                <c:pt idx="45">
                  <c:v>88.921999999999997</c:v>
                </c:pt>
                <c:pt idx="46">
                  <c:v>88.71</c:v>
                </c:pt>
                <c:pt idx="47">
                  <c:v>88.495999999999995</c:v>
                </c:pt>
                <c:pt idx="48">
                  <c:v>88.46</c:v>
                </c:pt>
                <c:pt idx="49">
                  <c:v>84.736999999999995</c:v>
                </c:pt>
                <c:pt idx="50">
                  <c:v>81.010000000000005</c:v>
                </c:pt>
                <c:pt idx="51">
                  <c:v>77.727000000000004</c:v>
                </c:pt>
                <c:pt idx="52">
                  <c:v>73.762</c:v>
                </c:pt>
                <c:pt idx="53">
                  <c:v>70.915000000000006</c:v>
                </c:pt>
                <c:pt idx="54">
                  <c:v>67.766000000000005</c:v>
                </c:pt>
                <c:pt idx="55">
                  <c:v>65.721999999999994</c:v>
                </c:pt>
                <c:pt idx="56">
                  <c:v>61.97</c:v>
                </c:pt>
              </c:numCache>
            </c:numRef>
          </c:yVal>
          <c:smooth val="0"/>
        </c:ser>
        <c:ser>
          <c:idx val="2"/>
          <c:order val="2"/>
          <c:tx>
            <c:strRef>
              <c:f>Sheet1!$D$1</c:f>
              <c:strCache>
                <c:ptCount val="1"/>
                <c:pt idx="0">
                  <c:v> 5+ Wood units (N=889)</c:v>
                </c:pt>
              </c:strCache>
            </c:strRef>
          </c:tx>
          <c:spPr>
            <a:ln w="41275">
              <a:solidFill>
                <a:srgbClr val="FF0000"/>
              </a:solidFill>
            </a:ln>
          </c:spPr>
          <c:marker>
            <c:symbol val="none"/>
          </c:marker>
          <c:xVal>
            <c:numRef>
              <c:f>Sheet1!$A$2:$A$58</c:f>
              <c:numCache>
                <c:formatCode>General</c:formatCode>
                <c:ptCount val="57"/>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2</c:v>
                </c:pt>
                <c:pt idx="50">
                  <c:v>3</c:v>
                </c:pt>
                <c:pt idx="51">
                  <c:v>4</c:v>
                </c:pt>
                <c:pt idx="52">
                  <c:v>5</c:v>
                </c:pt>
                <c:pt idx="53">
                  <c:v>6</c:v>
                </c:pt>
                <c:pt idx="54">
                  <c:v>7</c:v>
                </c:pt>
                <c:pt idx="55">
                  <c:v>8</c:v>
                </c:pt>
                <c:pt idx="56">
                  <c:v>9</c:v>
                </c:pt>
              </c:numCache>
            </c:numRef>
          </c:xVal>
          <c:yVal>
            <c:numRef>
              <c:f>Sheet1!$D$2:$D$58</c:f>
              <c:numCache>
                <c:formatCode>General</c:formatCode>
                <c:ptCount val="57"/>
                <c:pt idx="0">
                  <c:v>100</c:v>
                </c:pt>
                <c:pt idx="1">
                  <c:v>96.959000000000003</c:v>
                </c:pt>
                <c:pt idx="2">
                  <c:v>95.491</c:v>
                </c:pt>
                <c:pt idx="3">
                  <c:v>94.585999999999999</c:v>
                </c:pt>
                <c:pt idx="4">
                  <c:v>93.679000000000002</c:v>
                </c:pt>
                <c:pt idx="5">
                  <c:v>92.882999999999996</c:v>
                </c:pt>
                <c:pt idx="6">
                  <c:v>92.427999999999997</c:v>
                </c:pt>
                <c:pt idx="7">
                  <c:v>91.972999999999999</c:v>
                </c:pt>
                <c:pt idx="8">
                  <c:v>91.745999999999995</c:v>
                </c:pt>
                <c:pt idx="9">
                  <c:v>91.29</c:v>
                </c:pt>
                <c:pt idx="10">
                  <c:v>91.177000000000007</c:v>
                </c:pt>
                <c:pt idx="11">
                  <c:v>90.605999999999995</c:v>
                </c:pt>
                <c:pt idx="12">
                  <c:v>90.036000000000001</c:v>
                </c:pt>
                <c:pt idx="13">
                  <c:v>89.921000000000006</c:v>
                </c:pt>
                <c:pt idx="14">
                  <c:v>89.921000000000006</c:v>
                </c:pt>
                <c:pt idx="15">
                  <c:v>89.807000000000002</c:v>
                </c:pt>
                <c:pt idx="16">
                  <c:v>89.578000000000003</c:v>
                </c:pt>
                <c:pt idx="17">
                  <c:v>89.463999999999999</c:v>
                </c:pt>
                <c:pt idx="18">
                  <c:v>89.234999999999999</c:v>
                </c:pt>
                <c:pt idx="19">
                  <c:v>88.891000000000005</c:v>
                </c:pt>
                <c:pt idx="20">
                  <c:v>88.891000000000005</c:v>
                </c:pt>
                <c:pt idx="21">
                  <c:v>88.775999999999996</c:v>
                </c:pt>
                <c:pt idx="22">
                  <c:v>88.661000000000001</c:v>
                </c:pt>
                <c:pt idx="23">
                  <c:v>88.661000000000001</c:v>
                </c:pt>
                <c:pt idx="24">
                  <c:v>88.661000000000001</c:v>
                </c:pt>
                <c:pt idx="25">
                  <c:v>88.546999999999997</c:v>
                </c:pt>
                <c:pt idx="26">
                  <c:v>88.432000000000002</c:v>
                </c:pt>
                <c:pt idx="27">
                  <c:v>88.432000000000002</c:v>
                </c:pt>
                <c:pt idx="28">
                  <c:v>88.316999999999993</c:v>
                </c:pt>
                <c:pt idx="29">
                  <c:v>88.201999999999998</c:v>
                </c:pt>
                <c:pt idx="30">
                  <c:v>88.087000000000003</c:v>
                </c:pt>
                <c:pt idx="31">
                  <c:v>88.087000000000003</c:v>
                </c:pt>
                <c:pt idx="32">
                  <c:v>87.856999999999999</c:v>
                </c:pt>
                <c:pt idx="33">
                  <c:v>87.856999999999999</c:v>
                </c:pt>
                <c:pt idx="34">
                  <c:v>87.856999999999999</c:v>
                </c:pt>
                <c:pt idx="35">
                  <c:v>87.856999999999999</c:v>
                </c:pt>
                <c:pt idx="36">
                  <c:v>87.512</c:v>
                </c:pt>
                <c:pt idx="37">
                  <c:v>87.512</c:v>
                </c:pt>
                <c:pt idx="38">
                  <c:v>87.281000000000006</c:v>
                </c:pt>
                <c:pt idx="39">
                  <c:v>87.281000000000006</c:v>
                </c:pt>
                <c:pt idx="40">
                  <c:v>87.281000000000006</c:v>
                </c:pt>
                <c:pt idx="41">
                  <c:v>87.281000000000006</c:v>
                </c:pt>
                <c:pt idx="42">
                  <c:v>87.165999999999997</c:v>
                </c:pt>
                <c:pt idx="43">
                  <c:v>86.935000000000002</c:v>
                </c:pt>
                <c:pt idx="44">
                  <c:v>86.82</c:v>
                </c:pt>
                <c:pt idx="45">
                  <c:v>86.82</c:v>
                </c:pt>
                <c:pt idx="46">
                  <c:v>86.82</c:v>
                </c:pt>
                <c:pt idx="47">
                  <c:v>86.587000000000003</c:v>
                </c:pt>
                <c:pt idx="48">
                  <c:v>86.587000000000003</c:v>
                </c:pt>
                <c:pt idx="49">
                  <c:v>82.872</c:v>
                </c:pt>
                <c:pt idx="50">
                  <c:v>80.188000000000002</c:v>
                </c:pt>
                <c:pt idx="51">
                  <c:v>76.471000000000004</c:v>
                </c:pt>
                <c:pt idx="52">
                  <c:v>73.628</c:v>
                </c:pt>
                <c:pt idx="53">
                  <c:v>70.239999999999995</c:v>
                </c:pt>
                <c:pt idx="54">
                  <c:v>65.912000000000006</c:v>
                </c:pt>
                <c:pt idx="55">
                  <c:v>61.155999999999999</c:v>
                </c:pt>
                <c:pt idx="56">
                  <c:v>57.194000000000003</c:v>
                </c:pt>
              </c:numCache>
            </c:numRef>
          </c:yVal>
          <c:smooth val="0"/>
        </c:ser>
        <c:dLbls>
          <c:showLegendKey val="0"/>
          <c:showVal val="0"/>
          <c:showCatName val="0"/>
          <c:showSerName val="0"/>
          <c:showPercent val="0"/>
          <c:showBubbleSize val="0"/>
        </c:dLbls>
        <c:axId val="635452784"/>
        <c:axId val="635453176"/>
      </c:scatterChart>
      <c:valAx>
        <c:axId val="635452784"/>
        <c:scaling>
          <c:orientation val="minMax"/>
          <c:max val="9"/>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35453176"/>
        <c:crosses val="autoZero"/>
        <c:crossBetween val="midCat"/>
        <c:majorUnit val="1"/>
      </c:valAx>
      <c:valAx>
        <c:axId val="63545317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35452784"/>
        <c:crosses val="autoZero"/>
        <c:crossBetween val="midCat"/>
        <c:majorUnit val="20"/>
      </c:valAx>
      <c:spPr>
        <a:solidFill>
          <a:schemeClr val="bg2"/>
        </a:solidFill>
        <a:ln>
          <a:solidFill>
            <a:schemeClr val="tx1"/>
          </a:solidFill>
        </a:ln>
      </c:spPr>
    </c:plotArea>
    <c:legend>
      <c:legendPos val="r"/>
      <c:layout>
        <c:manualLayout>
          <c:xMode val="edge"/>
          <c:yMode val="edge"/>
          <c:x val="8.5583876368902162E-2"/>
          <c:y val="0.70661699979810222"/>
          <c:w val="0.876754683681781"/>
          <c:h val="0.13448940036341644"/>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4744E-2"/>
          <c:y val="3.1249894166455256E-2"/>
          <c:w val="0.90245337142590742"/>
          <c:h val="0.83254736712598421"/>
        </c:manualLayout>
      </c:layout>
      <c:scatterChart>
        <c:scatterStyle val="lineMarker"/>
        <c:varyColors val="0"/>
        <c:ser>
          <c:idx val="0"/>
          <c:order val="0"/>
          <c:tx>
            <c:strRef>
              <c:f>Sheet1!$B$1</c:f>
              <c:strCache>
                <c:ptCount val="1"/>
                <c:pt idx="0">
                  <c:v> &lt;18.5 (N=352)</c:v>
                </c:pt>
              </c:strCache>
            </c:strRef>
          </c:tx>
          <c:spPr>
            <a:ln w="41275">
              <a:solidFill>
                <a:srgbClr val="00FFFF"/>
              </a:solidFill>
            </a:ln>
          </c:spPr>
          <c:marker>
            <c:symbol val="none"/>
          </c:marker>
          <c:xVal>
            <c:numRef>
              <c:f>Sheet1!$A$2:$A$53</c:f>
              <c:numCache>
                <c:formatCode>General</c:formatCode>
                <c:ptCount val="52"/>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2</c:v>
                </c:pt>
                <c:pt idx="50">
                  <c:v>3</c:v>
                </c:pt>
                <c:pt idx="51">
                  <c:v>4</c:v>
                </c:pt>
              </c:numCache>
            </c:numRef>
          </c:xVal>
          <c:yVal>
            <c:numRef>
              <c:f>Sheet1!$B$2:$B$53</c:f>
              <c:numCache>
                <c:formatCode>General</c:formatCode>
                <c:ptCount val="52"/>
                <c:pt idx="0">
                  <c:v>100</c:v>
                </c:pt>
                <c:pt idx="1">
                  <c:v>97.147999999999996</c:v>
                </c:pt>
                <c:pt idx="2">
                  <c:v>95.988</c:v>
                </c:pt>
                <c:pt idx="3">
                  <c:v>95.116</c:v>
                </c:pt>
                <c:pt idx="4">
                  <c:v>94.53</c:v>
                </c:pt>
                <c:pt idx="5">
                  <c:v>94.234999999999999</c:v>
                </c:pt>
                <c:pt idx="6">
                  <c:v>94.234999999999999</c:v>
                </c:pt>
                <c:pt idx="7">
                  <c:v>94.234999999999999</c:v>
                </c:pt>
                <c:pt idx="8">
                  <c:v>93.926000000000002</c:v>
                </c:pt>
                <c:pt idx="9">
                  <c:v>93.617000000000004</c:v>
                </c:pt>
                <c:pt idx="10">
                  <c:v>93.617000000000004</c:v>
                </c:pt>
                <c:pt idx="11">
                  <c:v>93.617000000000004</c:v>
                </c:pt>
                <c:pt idx="12">
                  <c:v>93.307000000000002</c:v>
                </c:pt>
                <c:pt idx="13">
                  <c:v>92.997</c:v>
                </c:pt>
                <c:pt idx="14">
                  <c:v>92.997</c:v>
                </c:pt>
                <c:pt idx="15">
                  <c:v>91.745000000000005</c:v>
                </c:pt>
                <c:pt idx="16">
                  <c:v>91.745000000000005</c:v>
                </c:pt>
                <c:pt idx="17">
                  <c:v>91.745000000000005</c:v>
                </c:pt>
                <c:pt idx="18">
                  <c:v>91.745000000000005</c:v>
                </c:pt>
                <c:pt idx="19">
                  <c:v>91.745000000000005</c:v>
                </c:pt>
                <c:pt idx="20">
                  <c:v>91.745000000000005</c:v>
                </c:pt>
                <c:pt idx="21">
                  <c:v>91.427999999999997</c:v>
                </c:pt>
                <c:pt idx="22">
                  <c:v>91.427999999999997</c:v>
                </c:pt>
                <c:pt idx="23">
                  <c:v>91.427999999999997</c:v>
                </c:pt>
                <c:pt idx="24">
                  <c:v>91.427999999999997</c:v>
                </c:pt>
                <c:pt idx="25">
                  <c:v>91.111000000000004</c:v>
                </c:pt>
                <c:pt idx="26">
                  <c:v>90.475999999999999</c:v>
                </c:pt>
                <c:pt idx="27">
                  <c:v>90.475999999999999</c:v>
                </c:pt>
                <c:pt idx="28">
                  <c:v>90.158000000000001</c:v>
                </c:pt>
                <c:pt idx="29">
                  <c:v>90.158000000000001</c:v>
                </c:pt>
                <c:pt idx="30">
                  <c:v>90.158000000000001</c:v>
                </c:pt>
                <c:pt idx="31">
                  <c:v>90.158000000000001</c:v>
                </c:pt>
                <c:pt idx="32">
                  <c:v>90.158000000000001</c:v>
                </c:pt>
                <c:pt idx="33">
                  <c:v>89.840999999999994</c:v>
                </c:pt>
                <c:pt idx="34">
                  <c:v>89.840999999999994</c:v>
                </c:pt>
                <c:pt idx="35">
                  <c:v>89.840999999999994</c:v>
                </c:pt>
                <c:pt idx="36">
                  <c:v>89.522999999999996</c:v>
                </c:pt>
                <c:pt idx="37">
                  <c:v>89.522999999999996</c:v>
                </c:pt>
                <c:pt idx="38">
                  <c:v>89.204999999999998</c:v>
                </c:pt>
                <c:pt idx="39">
                  <c:v>89.204999999999998</c:v>
                </c:pt>
                <c:pt idx="40">
                  <c:v>89.204999999999998</c:v>
                </c:pt>
                <c:pt idx="41">
                  <c:v>89.204999999999998</c:v>
                </c:pt>
                <c:pt idx="42">
                  <c:v>88.884</c:v>
                </c:pt>
                <c:pt idx="43">
                  <c:v>88.884</c:v>
                </c:pt>
                <c:pt idx="44">
                  <c:v>88.563000000000002</c:v>
                </c:pt>
                <c:pt idx="45">
                  <c:v>88.563000000000002</c:v>
                </c:pt>
                <c:pt idx="46">
                  <c:v>88.563000000000002</c:v>
                </c:pt>
                <c:pt idx="47">
                  <c:v>88.236000000000004</c:v>
                </c:pt>
                <c:pt idx="48">
                  <c:v>88.236000000000004</c:v>
                </c:pt>
                <c:pt idx="49">
                  <c:v>84.516999999999996</c:v>
                </c:pt>
                <c:pt idx="50">
                  <c:v>83.93</c:v>
                </c:pt>
                <c:pt idx="51">
                  <c:v>81.331999999999994</c:v>
                </c:pt>
              </c:numCache>
            </c:numRef>
          </c:yVal>
          <c:smooth val="0"/>
        </c:ser>
        <c:ser>
          <c:idx val="1"/>
          <c:order val="1"/>
          <c:tx>
            <c:strRef>
              <c:f>Sheet1!$C$1</c:f>
              <c:strCache>
                <c:ptCount val="1"/>
                <c:pt idx="0">
                  <c:v> 18.5-&lt;25 (N=8,334)</c:v>
                </c:pt>
              </c:strCache>
            </c:strRef>
          </c:tx>
          <c:spPr>
            <a:ln w="41275">
              <a:solidFill>
                <a:srgbClr val="00FF00"/>
              </a:solidFill>
              <a:prstDash val="solid"/>
            </a:ln>
          </c:spPr>
          <c:marker>
            <c:symbol val="none"/>
          </c:marker>
          <c:xVal>
            <c:numRef>
              <c:f>Sheet1!$A$2:$A$53</c:f>
              <c:numCache>
                <c:formatCode>General</c:formatCode>
                <c:ptCount val="52"/>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2</c:v>
                </c:pt>
                <c:pt idx="50">
                  <c:v>3</c:v>
                </c:pt>
                <c:pt idx="51">
                  <c:v>4</c:v>
                </c:pt>
              </c:numCache>
            </c:numRef>
          </c:xVal>
          <c:yVal>
            <c:numRef>
              <c:f>Sheet1!$C$2:$C$53</c:f>
              <c:numCache>
                <c:formatCode>General</c:formatCode>
                <c:ptCount val="52"/>
                <c:pt idx="0">
                  <c:v>100</c:v>
                </c:pt>
                <c:pt idx="1">
                  <c:v>95.61</c:v>
                </c:pt>
                <c:pt idx="2">
                  <c:v>93.766999999999996</c:v>
                </c:pt>
                <c:pt idx="3">
                  <c:v>92.534999999999997</c:v>
                </c:pt>
                <c:pt idx="4">
                  <c:v>91.591999999999999</c:v>
                </c:pt>
                <c:pt idx="5">
                  <c:v>90.704999999999998</c:v>
                </c:pt>
                <c:pt idx="6">
                  <c:v>90.231999999999999</c:v>
                </c:pt>
                <c:pt idx="7">
                  <c:v>89.614000000000004</c:v>
                </c:pt>
                <c:pt idx="8">
                  <c:v>89.424999999999997</c:v>
                </c:pt>
                <c:pt idx="9">
                  <c:v>89.045000000000002</c:v>
                </c:pt>
                <c:pt idx="10">
                  <c:v>88.69</c:v>
                </c:pt>
                <c:pt idx="11">
                  <c:v>88.513000000000005</c:v>
                </c:pt>
                <c:pt idx="12">
                  <c:v>88.221000000000004</c:v>
                </c:pt>
                <c:pt idx="13">
                  <c:v>87.992000000000004</c:v>
                </c:pt>
                <c:pt idx="14">
                  <c:v>87.763000000000005</c:v>
                </c:pt>
                <c:pt idx="15">
                  <c:v>87.546000000000006</c:v>
                </c:pt>
                <c:pt idx="16">
                  <c:v>87.341999999999999</c:v>
                </c:pt>
                <c:pt idx="17">
                  <c:v>87.176000000000002</c:v>
                </c:pt>
                <c:pt idx="18">
                  <c:v>87.048000000000002</c:v>
                </c:pt>
                <c:pt idx="19">
                  <c:v>86.933000000000007</c:v>
                </c:pt>
                <c:pt idx="20">
                  <c:v>86.78</c:v>
                </c:pt>
                <c:pt idx="21">
                  <c:v>86.665000000000006</c:v>
                </c:pt>
                <c:pt idx="22">
                  <c:v>86.484999999999999</c:v>
                </c:pt>
                <c:pt idx="23">
                  <c:v>86.382999999999996</c:v>
                </c:pt>
                <c:pt idx="24">
                  <c:v>86.242000000000004</c:v>
                </c:pt>
                <c:pt idx="25">
                  <c:v>86.126000000000005</c:v>
                </c:pt>
                <c:pt idx="26">
                  <c:v>85.984999999999999</c:v>
                </c:pt>
                <c:pt idx="27">
                  <c:v>85.881</c:v>
                </c:pt>
                <c:pt idx="28">
                  <c:v>85.778000000000006</c:v>
                </c:pt>
                <c:pt idx="29">
                  <c:v>85.688000000000002</c:v>
                </c:pt>
                <c:pt idx="30">
                  <c:v>85.558999999999997</c:v>
                </c:pt>
                <c:pt idx="31">
                  <c:v>85.441999999999993</c:v>
                </c:pt>
                <c:pt idx="32">
                  <c:v>85.338999999999999</c:v>
                </c:pt>
                <c:pt idx="33">
                  <c:v>85.260999999999996</c:v>
                </c:pt>
                <c:pt idx="34">
                  <c:v>85.156999999999996</c:v>
                </c:pt>
                <c:pt idx="35">
                  <c:v>85.04</c:v>
                </c:pt>
                <c:pt idx="36">
                  <c:v>84.936000000000007</c:v>
                </c:pt>
                <c:pt idx="37">
                  <c:v>84.831000000000003</c:v>
                </c:pt>
                <c:pt idx="38">
                  <c:v>84.725999999999999</c:v>
                </c:pt>
                <c:pt idx="39">
                  <c:v>84.674000000000007</c:v>
                </c:pt>
                <c:pt idx="40">
                  <c:v>84.542000000000002</c:v>
                </c:pt>
                <c:pt idx="41">
                  <c:v>84.516000000000005</c:v>
                </c:pt>
                <c:pt idx="42">
                  <c:v>84.45</c:v>
                </c:pt>
                <c:pt idx="43">
                  <c:v>84.397000000000006</c:v>
                </c:pt>
                <c:pt idx="44">
                  <c:v>84.316999999999993</c:v>
                </c:pt>
                <c:pt idx="45">
                  <c:v>84.156999999999996</c:v>
                </c:pt>
                <c:pt idx="46">
                  <c:v>84.036000000000001</c:v>
                </c:pt>
                <c:pt idx="47">
                  <c:v>83.954999999999998</c:v>
                </c:pt>
                <c:pt idx="48">
                  <c:v>83.844999999999999</c:v>
                </c:pt>
                <c:pt idx="49">
                  <c:v>80.385999999999996</c:v>
                </c:pt>
                <c:pt idx="50">
                  <c:v>77.745000000000005</c:v>
                </c:pt>
                <c:pt idx="51">
                  <c:v>74.781999999999996</c:v>
                </c:pt>
              </c:numCache>
            </c:numRef>
          </c:yVal>
          <c:smooth val="0"/>
        </c:ser>
        <c:ser>
          <c:idx val="2"/>
          <c:order val="2"/>
          <c:tx>
            <c:strRef>
              <c:f>Sheet1!$D$1</c:f>
              <c:strCache>
                <c:ptCount val="1"/>
                <c:pt idx="0">
                  <c:v> 25-&lt;30 (N=4,706)</c:v>
                </c:pt>
              </c:strCache>
            </c:strRef>
          </c:tx>
          <c:spPr>
            <a:ln w="41275">
              <a:solidFill>
                <a:srgbClr val="FF0000"/>
              </a:solidFill>
            </a:ln>
          </c:spPr>
          <c:marker>
            <c:symbol val="none"/>
          </c:marker>
          <c:xVal>
            <c:numRef>
              <c:f>Sheet1!$A$2:$A$53</c:f>
              <c:numCache>
                <c:formatCode>General</c:formatCode>
                <c:ptCount val="52"/>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2</c:v>
                </c:pt>
                <c:pt idx="50">
                  <c:v>3</c:v>
                </c:pt>
                <c:pt idx="51">
                  <c:v>4</c:v>
                </c:pt>
              </c:numCache>
            </c:numRef>
          </c:xVal>
          <c:yVal>
            <c:numRef>
              <c:f>Sheet1!$D$2:$D$53</c:f>
              <c:numCache>
                <c:formatCode>General</c:formatCode>
                <c:ptCount val="52"/>
                <c:pt idx="0">
                  <c:v>100</c:v>
                </c:pt>
                <c:pt idx="1">
                  <c:v>97.382999999999996</c:v>
                </c:pt>
                <c:pt idx="2">
                  <c:v>96.058999999999997</c:v>
                </c:pt>
                <c:pt idx="3">
                  <c:v>95.266000000000005</c:v>
                </c:pt>
                <c:pt idx="4">
                  <c:v>94.447999999999993</c:v>
                </c:pt>
                <c:pt idx="5">
                  <c:v>93.885999999999996</c:v>
                </c:pt>
                <c:pt idx="6">
                  <c:v>93.555999999999997</c:v>
                </c:pt>
                <c:pt idx="7">
                  <c:v>93.242999999999995</c:v>
                </c:pt>
                <c:pt idx="8">
                  <c:v>92.93</c:v>
                </c:pt>
                <c:pt idx="9">
                  <c:v>92.616</c:v>
                </c:pt>
                <c:pt idx="10">
                  <c:v>92.301000000000002</c:v>
                </c:pt>
                <c:pt idx="11">
                  <c:v>91.897000000000006</c:v>
                </c:pt>
                <c:pt idx="12">
                  <c:v>91.649000000000001</c:v>
                </c:pt>
                <c:pt idx="13">
                  <c:v>91.513999999999996</c:v>
                </c:pt>
                <c:pt idx="14">
                  <c:v>91.332999999999998</c:v>
                </c:pt>
                <c:pt idx="15">
                  <c:v>91.13</c:v>
                </c:pt>
                <c:pt idx="16">
                  <c:v>91.039000000000001</c:v>
                </c:pt>
                <c:pt idx="17">
                  <c:v>90.926000000000002</c:v>
                </c:pt>
                <c:pt idx="18">
                  <c:v>90.858000000000004</c:v>
                </c:pt>
                <c:pt idx="19">
                  <c:v>90.766999999999996</c:v>
                </c:pt>
                <c:pt idx="20">
                  <c:v>90.631</c:v>
                </c:pt>
                <c:pt idx="21">
                  <c:v>90.495000000000005</c:v>
                </c:pt>
                <c:pt idx="22">
                  <c:v>90.290999999999997</c:v>
                </c:pt>
                <c:pt idx="23">
                  <c:v>90.108999999999995</c:v>
                </c:pt>
                <c:pt idx="24">
                  <c:v>90.018000000000001</c:v>
                </c:pt>
                <c:pt idx="25">
                  <c:v>89.95</c:v>
                </c:pt>
                <c:pt idx="26">
                  <c:v>89.79</c:v>
                </c:pt>
                <c:pt idx="27">
                  <c:v>89.721999999999994</c:v>
                </c:pt>
                <c:pt idx="28">
                  <c:v>89.653000000000006</c:v>
                </c:pt>
                <c:pt idx="29">
                  <c:v>89.63</c:v>
                </c:pt>
                <c:pt idx="30">
                  <c:v>89.492999999999995</c:v>
                </c:pt>
                <c:pt idx="31">
                  <c:v>89.31</c:v>
                </c:pt>
                <c:pt idx="32">
                  <c:v>89.287000000000006</c:v>
                </c:pt>
                <c:pt idx="33">
                  <c:v>89.126999999999995</c:v>
                </c:pt>
                <c:pt idx="34">
                  <c:v>89.012</c:v>
                </c:pt>
                <c:pt idx="35">
                  <c:v>88.875</c:v>
                </c:pt>
                <c:pt idx="36">
                  <c:v>88.805999999999997</c:v>
                </c:pt>
                <c:pt idx="37">
                  <c:v>88.713999999999999</c:v>
                </c:pt>
                <c:pt idx="38">
                  <c:v>88.668000000000006</c:v>
                </c:pt>
                <c:pt idx="39">
                  <c:v>88.552999999999997</c:v>
                </c:pt>
                <c:pt idx="40">
                  <c:v>88.415000000000006</c:v>
                </c:pt>
                <c:pt idx="41">
                  <c:v>88.299000000000007</c:v>
                </c:pt>
                <c:pt idx="42">
                  <c:v>88.275999999999996</c:v>
                </c:pt>
                <c:pt idx="43">
                  <c:v>88.183999999999997</c:v>
                </c:pt>
                <c:pt idx="44">
                  <c:v>88.114000000000004</c:v>
                </c:pt>
                <c:pt idx="45">
                  <c:v>87.974000000000004</c:v>
                </c:pt>
                <c:pt idx="46">
                  <c:v>87.903999999999996</c:v>
                </c:pt>
                <c:pt idx="47">
                  <c:v>87.762</c:v>
                </c:pt>
                <c:pt idx="48">
                  <c:v>87.641999999999996</c:v>
                </c:pt>
                <c:pt idx="49">
                  <c:v>84.433999999999997</c:v>
                </c:pt>
                <c:pt idx="50">
                  <c:v>81.266999999999996</c:v>
                </c:pt>
                <c:pt idx="51">
                  <c:v>78.31</c:v>
                </c:pt>
              </c:numCache>
            </c:numRef>
          </c:yVal>
          <c:smooth val="0"/>
        </c:ser>
        <c:ser>
          <c:idx val="3"/>
          <c:order val="3"/>
          <c:tx>
            <c:strRef>
              <c:f>Sheet1!$E$1</c:f>
              <c:strCache>
                <c:ptCount val="1"/>
                <c:pt idx="0">
                  <c:v> 30-&lt;35 (N=2,264)</c:v>
                </c:pt>
              </c:strCache>
            </c:strRef>
          </c:tx>
          <c:spPr>
            <a:ln w="41275">
              <a:solidFill>
                <a:srgbClr val="FF00FF"/>
              </a:solidFill>
            </a:ln>
          </c:spPr>
          <c:marker>
            <c:symbol val="none"/>
          </c:marker>
          <c:xVal>
            <c:numRef>
              <c:f>Sheet1!$A$2:$A$53</c:f>
              <c:numCache>
                <c:formatCode>General</c:formatCode>
                <c:ptCount val="52"/>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2</c:v>
                </c:pt>
                <c:pt idx="50">
                  <c:v>3</c:v>
                </c:pt>
                <c:pt idx="51">
                  <c:v>4</c:v>
                </c:pt>
              </c:numCache>
            </c:numRef>
          </c:xVal>
          <c:yVal>
            <c:numRef>
              <c:f>Sheet1!$E$2:$E$53</c:f>
              <c:numCache>
                <c:formatCode>General</c:formatCode>
                <c:ptCount val="52"/>
                <c:pt idx="0">
                  <c:v>100</c:v>
                </c:pt>
                <c:pt idx="1">
                  <c:v>96.685000000000002</c:v>
                </c:pt>
                <c:pt idx="2">
                  <c:v>95.667000000000002</c:v>
                </c:pt>
                <c:pt idx="3">
                  <c:v>94.646000000000001</c:v>
                </c:pt>
                <c:pt idx="4">
                  <c:v>93.933999999999997</c:v>
                </c:pt>
                <c:pt idx="5">
                  <c:v>93.444000000000003</c:v>
                </c:pt>
                <c:pt idx="6">
                  <c:v>93.173000000000002</c:v>
                </c:pt>
                <c:pt idx="7">
                  <c:v>93.037000000000006</c:v>
                </c:pt>
                <c:pt idx="8">
                  <c:v>92.763000000000005</c:v>
                </c:pt>
                <c:pt idx="9">
                  <c:v>92.397999999999996</c:v>
                </c:pt>
                <c:pt idx="10">
                  <c:v>91.941000000000003</c:v>
                </c:pt>
                <c:pt idx="11">
                  <c:v>91.85</c:v>
                </c:pt>
                <c:pt idx="12">
                  <c:v>91.757999999999996</c:v>
                </c:pt>
                <c:pt idx="13">
                  <c:v>91.667000000000002</c:v>
                </c:pt>
                <c:pt idx="14">
                  <c:v>91.483000000000004</c:v>
                </c:pt>
                <c:pt idx="15">
                  <c:v>91.391000000000005</c:v>
                </c:pt>
                <c:pt idx="16">
                  <c:v>91.162000000000006</c:v>
                </c:pt>
                <c:pt idx="17">
                  <c:v>90.932000000000002</c:v>
                </c:pt>
                <c:pt idx="18">
                  <c:v>90.84</c:v>
                </c:pt>
                <c:pt idx="19">
                  <c:v>90.748000000000005</c:v>
                </c:pt>
                <c:pt idx="20">
                  <c:v>90.518000000000001</c:v>
                </c:pt>
                <c:pt idx="21">
                  <c:v>90.334000000000003</c:v>
                </c:pt>
                <c:pt idx="22">
                  <c:v>90.194999999999993</c:v>
                </c:pt>
                <c:pt idx="23">
                  <c:v>90.194999999999993</c:v>
                </c:pt>
                <c:pt idx="24">
                  <c:v>90.010999999999996</c:v>
                </c:pt>
                <c:pt idx="25">
                  <c:v>89.872</c:v>
                </c:pt>
                <c:pt idx="26">
                  <c:v>89.825999999999993</c:v>
                </c:pt>
                <c:pt idx="27">
                  <c:v>89.686999999999998</c:v>
                </c:pt>
                <c:pt idx="28">
                  <c:v>89.593999999999994</c:v>
                </c:pt>
                <c:pt idx="29">
                  <c:v>89.363</c:v>
                </c:pt>
                <c:pt idx="30">
                  <c:v>89.177000000000007</c:v>
                </c:pt>
                <c:pt idx="31">
                  <c:v>88.991</c:v>
                </c:pt>
                <c:pt idx="32">
                  <c:v>88.897999999999996</c:v>
                </c:pt>
                <c:pt idx="33">
                  <c:v>88.805999999999997</c:v>
                </c:pt>
                <c:pt idx="34">
                  <c:v>88.665999999999997</c:v>
                </c:pt>
                <c:pt idx="35">
                  <c:v>88.62</c:v>
                </c:pt>
                <c:pt idx="36">
                  <c:v>88.62</c:v>
                </c:pt>
                <c:pt idx="37">
                  <c:v>88.572999999999993</c:v>
                </c:pt>
                <c:pt idx="38">
                  <c:v>88.48</c:v>
                </c:pt>
                <c:pt idx="39">
                  <c:v>88.385999999999996</c:v>
                </c:pt>
                <c:pt idx="40">
                  <c:v>88.198999999999998</c:v>
                </c:pt>
                <c:pt idx="41">
                  <c:v>88.152000000000001</c:v>
                </c:pt>
                <c:pt idx="42">
                  <c:v>88.105000000000004</c:v>
                </c:pt>
                <c:pt idx="43">
                  <c:v>88.010999999999996</c:v>
                </c:pt>
                <c:pt idx="44">
                  <c:v>87.87</c:v>
                </c:pt>
                <c:pt idx="45">
                  <c:v>87.822000000000003</c:v>
                </c:pt>
                <c:pt idx="46">
                  <c:v>87.775000000000006</c:v>
                </c:pt>
                <c:pt idx="47">
                  <c:v>87.727000000000004</c:v>
                </c:pt>
                <c:pt idx="48">
                  <c:v>87.629000000000005</c:v>
                </c:pt>
                <c:pt idx="49">
                  <c:v>83.584999999999994</c:v>
                </c:pt>
                <c:pt idx="50">
                  <c:v>79.917000000000002</c:v>
                </c:pt>
                <c:pt idx="51">
                  <c:v>75.123999999999995</c:v>
                </c:pt>
              </c:numCache>
            </c:numRef>
          </c:yVal>
          <c:smooth val="0"/>
        </c:ser>
        <c:ser>
          <c:idx val="4"/>
          <c:order val="4"/>
          <c:tx>
            <c:strRef>
              <c:f>Sheet1!$F$1</c:f>
              <c:strCache>
                <c:ptCount val="1"/>
                <c:pt idx="0">
                  <c:v> 35+ (N=544)</c:v>
                </c:pt>
              </c:strCache>
            </c:strRef>
          </c:tx>
          <c:spPr>
            <a:ln w="41275">
              <a:solidFill>
                <a:srgbClr val="FFFF00"/>
              </a:solidFill>
            </a:ln>
          </c:spPr>
          <c:marker>
            <c:symbol val="none"/>
          </c:marker>
          <c:xVal>
            <c:numRef>
              <c:f>Sheet1!$A$2:$A$53</c:f>
              <c:numCache>
                <c:formatCode>General</c:formatCode>
                <c:ptCount val="52"/>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2</c:v>
                </c:pt>
                <c:pt idx="50">
                  <c:v>3</c:v>
                </c:pt>
                <c:pt idx="51">
                  <c:v>4</c:v>
                </c:pt>
              </c:numCache>
            </c:numRef>
          </c:xVal>
          <c:yVal>
            <c:numRef>
              <c:f>Sheet1!$F$2:$F$53</c:f>
              <c:numCache>
                <c:formatCode>General</c:formatCode>
                <c:ptCount val="52"/>
                <c:pt idx="0">
                  <c:v>100</c:v>
                </c:pt>
                <c:pt idx="1">
                  <c:v>96.319000000000003</c:v>
                </c:pt>
                <c:pt idx="2">
                  <c:v>94.662000000000006</c:v>
                </c:pt>
                <c:pt idx="3">
                  <c:v>93.741</c:v>
                </c:pt>
                <c:pt idx="4">
                  <c:v>93.003</c:v>
                </c:pt>
                <c:pt idx="5">
                  <c:v>93.003</c:v>
                </c:pt>
                <c:pt idx="6">
                  <c:v>92.819000000000003</c:v>
                </c:pt>
                <c:pt idx="7">
                  <c:v>92.445999999999998</c:v>
                </c:pt>
                <c:pt idx="8">
                  <c:v>91.698999999999998</c:v>
                </c:pt>
                <c:pt idx="9">
                  <c:v>91.138999999999996</c:v>
                </c:pt>
                <c:pt idx="10">
                  <c:v>90.951999999999998</c:v>
                </c:pt>
                <c:pt idx="11">
                  <c:v>90.578000000000003</c:v>
                </c:pt>
                <c:pt idx="12">
                  <c:v>90.018000000000001</c:v>
                </c:pt>
                <c:pt idx="13">
                  <c:v>89.644999999999996</c:v>
                </c:pt>
                <c:pt idx="14">
                  <c:v>89.457999999999998</c:v>
                </c:pt>
                <c:pt idx="15">
                  <c:v>89.457999999999998</c:v>
                </c:pt>
                <c:pt idx="16">
                  <c:v>89.271000000000001</c:v>
                </c:pt>
                <c:pt idx="17">
                  <c:v>89.084000000000003</c:v>
                </c:pt>
                <c:pt idx="18">
                  <c:v>88.896000000000001</c:v>
                </c:pt>
                <c:pt idx="19">
                  <c:v>88.896000000000001</c:v>
                </c:pt>
                <c:pt idx="20">
                  <c:v>88.896000000000001</c:v>
                </c:pt>
                <c:pt idx="21">
                  <c:v>88.896000000000001</c:v>
                </c:pt>
                <c:pt idx="22">
                  <c:v>88.896000000000001</c:v>
                </c:pt>
                <c:pt idx="23">
                  <c:v>88.707999999999998</c:v>
                </c:pt>
                <c:pt idx="24">
                  <c:v>88.332999999999998</c:v>
                </c:pt>
                <c:pt idx="25">
                  <c:v>88.144999999999996</c:v>
                </c:pt>
                <c:pt idx="26">
                  <c:v>88.144999999999996</c:v>
                </c:pt>
                <c:pt idx="27">
                  <c:v>87.769000000000005</c:v>
                </c:pt>
                <c:pt idx="28">
                  <c:v>87.769000000000005</c:v>
                </c:pt>
                <c:pt idx="29">
                  <c:v>87.769000000000005</c:v>
                </c:pt>
                <c:pt idx="30">
                  <c:v>87.58</c:v>
                </c:pt>
                <c:pt idx="31">
                  <c:v>87.58</c:v>
                </c:pt>
                <c:pt idx="32">
                  <c:v>87.58</c:v>
                </c:pt>
                <c:pt idx="33">
                  <c:v>87.58</c:v>
                </c:pt>
                <c:pt idx="34">
                  <c:v>87.203999999999994</c:v>
                </c:pt>
                <c:pt idx="35">
                  <c:v>87.203999999999994</c:v>
                </c:pt>
                <c:pt idx="36">
                  <c:v>87.203999999999994</c:v>
                </c:pt>
                <c:pt idx="37">
                  <c:v>87.203999999999994</c:v>
                </c:pt>
                <c:pt idx="38">
                  <c:v>87.203999999999994</c:v>
                </c:pt>
                <c:pt idx="39">
                  <c:v>87.203999999999994</c:v>
                </c:pt>
                <c:pt idx="40">
                  <c:v>87.015000000000001</c:v>
                </c:pt>
                <c:pt idx="41">
                  <c:v>87.015000000000001</c:v>
                </c:pt>
                <c:pt idx="42">
                  <c:v>87.015000000000001</c:v>
                </c:pt>
                <c:pt idx="43">
                  <c:v>87.015000000000001</c:v>
                </c:pt>
                <c:pt idx="44">
                  <c:v>86.825000000000003</c:v>
                </c:pt>
                <c:pt idx="45">
                  <c:v>86.825000000000003</c:v>
                </c:pt>
                <c:pt idx="46">
                  <c:v>86.825000000000003</c:v>
                </c:pt>
                <c:pt idx="47">
                  <c:v>86.825000000000003</c:v>
                </c:pt>
                <c:pt idx="48">
                  <c:v>86.825000000000003</c:v>
                </c:pt>
                <c:pt idx="49">
                  <c:v>81.936999999999998</c:v>
                </c:pt>
                <c:pt idx="50">
                  <c:v>76.356999999999999</c:v>
                </c:pt>
                <c:pt idx="51">
                  <c:v>72.423000000000002</c:v>
                </c:pt>
              </c:numCache>
            </c:numRef>
          </c:yVal>
          <c:smooth val="0"/>
        </c:ser>
        <c:dLbls>
          <c:showLegendKey val="0"/>
          <c:showVal val="0"/>
          <c:showCatName val="0"/>
          <c:showSerName val="0"/>
          <c:showPercent val="0"/>
          <c:showBubbleSize val="0"/>
        </c:dLbls>
        <c:axId val="635453960"/>
        <c:axId val="635454352"/>
      </c:scatterChart>
      <c:valAx>
        <c:axId val="635453960"/>
        <c:scaling>
          <c:orientation val="minMax"/>
          <c:max val="4"/>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35454352"/>
        <c:crosses val="autoZero"/>
        <c:crossBetween val="midCat"/>
        <c:majorUnit val="1"/>
      </c:valAx>
      <c:valAx>
        <c:axId val="63545435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lang="en-US" sz="1500" b="1"/>
            </a:pPr>
            <a:endParaRPr lang="en-US"/>
          </a:p>
        </c:txPr>
        <c:crossAx val="635453960"/>
        <c:crosses val="autoZero"/>
        <c:crossBetween val="midCat"/>
        <c:majorUnit val="20"/>
      </c:valAx>
      <c:spPr>
        <a:solidFill>
          <a:schemeClr val="bg2"/>
        </a:solidFill>
        <a:ln>
          <a:solidFill>
            <a:schemeClr val="tx1"/>
          </a:solidFill>
        </a:ln>
      </c:spPr>
    </c:plotArea>
    <c:legend>
      <c:legendPos val="r"/>
      <c:layout>
        <c:manualLayout>
          <c:xMode val="edge"/>
          <c:yMode val="edge"/>
          <c:x val="0.10234206715539867"/>
          <c:y val="0.67455403574290174"/>
          <c:w val="0.85328298941080638"/>
          <c:h val="0.1644525645973256"/>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207235948954654E-2"/>
          <c:y val="4.672043010752689E-2"/>
          <c:w val="0.90245337142590742"/>
          <c:h val="0.83254736712598421"/>
        </c:manualLayout>
      </c:layout>
      <c:scatterChart>
        <c:scatterStyle val="lineMarker"/>
        <c:varyColors val="0"/>
        <c:ser>
          <c:idx val="0"/>
          <c:order val="0"/>
          <c:tx>
            <c:strRef>
              <c:f>Sheet1!$B$1</c:f>
              <c:strCache>
                <c:ptCount val="1"/>
                <c:pt idx="0">
                  <c:v> Diabetes (N=4,988)</c:v>
                </c:pt>
              </c:strCache>
            </c:strRef>
          </c:tx>
          <c:spPr>
            <a:ln w="41275">
              <a:solidFill>
                <a:srgbClr val="00FFFF"/>
              </a:solidFill>
            </a:ln>
          </c:spPr>
          <c:marker>
            <c:symbol val="none"/>
          </c:marker>
          <c:xVal>
            <c:numRef>
              <c:f>Sheet1!$A$2:$A$58</c:f>
              <c:numCache>
                <c:formatCode>General</c:formatCode>
                <c:ptCount val="57"/>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2</c:v>
                </c:pt>
                <c:pt idx="50">
                  <c:v>3</c:v>
                </c:pt>
                <c:pt idx="51">
                  <c:v>4</c:v>
                </c:pt>
                <c:pt idx="52">
                  <c:v>5</c:v>
                </c:pt>
                <c:pt idx="53">
                  <c:v>6</c:v>
                </c:pt>
                <c:pt idx="54">
                  <c:v>7</c:v>
                </c:pt>
                <c:pt idx="55">
                  <c:v>8</c:v>
                </c:pt>
                <c:pt idx="56">
                  <c:v>9</c:v>
                </c:pt>
              </c:numCache>
            </c:numRef>
          </c:xVal>
          <c:yVal>
            <c:numRef>
              <c:f>Sheet1!$B$2:$B$58</c:f>
              <c:numCache>
                <c:formatCode>General</c:formatCode>
                <c:ptCount val="57"/>
                <c:pt idx="0">
                  <c:v>100</c:v>
                </c:pt>
                <c:pt idx="1">
                  <c:v>97.512</c:v>
                </c:pt>
                <c:pt idx="2">
                  <c:v>96.406000000000006</c:v>
                </c:pt>
                <c:pt idx="3">
                  <c:v>95.54</c:v>
                </c:pt>
                <c:pt idx="4">
                  <c:v>94.995000000000005</c:v>
                </c:pt>
                <c:pt idx="5">
                  <c:v>94.59</c:v>
                </c:pt>
                <c:pt idx="6">
                  <c:v>94.266000000000005</c:v>
                </c:pt>
                <c:pt idx="7">
                  <c:v>93.921000000000006</c:v>
                </c:pt>
                <c:pt idx="8">
                  <c:v>93.453999999999994</c:v>
                </c:pt>
                <c:pt idx="9">
                  <c:v>93.028000000000006</c:v>
                </c:pt>
                <c:pt idx="10">
                  <c:v>92.742999999999995</c:v>
                </c:pt>
                <c:pt idx="11">
                  <c:v>92.498999999999995</c:v>
                </c:pt>
                <c:pt idx="12">
                  <c:v>92.356999999999999</c:v>
                </c:pt>
                <c:pt idx="13">
                  <c:v>92.153000000000006</c:v>
                </c:pt>
                <c:pt idx="14">
                  <c:v>91.99</c:v>
                </c:pt>
                <c:pt idx="15">
                  <c:v>91.786000000000001</c:v>
                </c:pt>
                <c:pt idx="16">
                  <c:v>91.521000000000001</c:v>
                </c:pt>
                <c:pt idx="17">
                  <c:v>91.316999999999993</c:v>
                </c:pt>
                <c:pt idx="18">
                  <c:v>91.256</c:v>
                </c:pt>
                <c:pt idx="19">
                  <c:v>91.093000000000004</c:v>
                </c:pt>
                <c:pt idx="20">
                  <c:v>90.929000000000002</c:v>
                </c:pt>
                <c:pt idx="21">
                  <c:v>90.683999999999997</c:v>
                </c:pt>
                <c:pt idx="22">
                  <c:v>90.602999999999994</c:v>
                </c:pt>
                <c:pt idx="23">
                  <c:v>90.48</c:v>
                </c:pt>
                <c:pt idx="24">
                  <c:v>90.275999999999996</c:v>
                </c:pt>
                <c:pt idx="25">
                  <c:v>90.194000000000003</c:v>
                </c:pt>
                <c:pt idx="26">
                  <c:v>90.153000000000006</c:v>
                </c:pt>
                <c:pt idx="27">
                  <c:v>90.031000000000006</c:v>
                </c:pt>
                <c:pt idx="28">
                  <c:v>89.929000000000002</c:v>
                </c:pt>
                <c:pt idx="29">
                  <c:v>89.846999999999994</c:v>
                </c:pt>
                <c:pt idx="30">
                  <c:v>89.703999999999994</c:v>
                </c:pt>
                <c:pt idx="31">
                  <c:v>89.581000000000003</c:v>
                </c:pt>
                <c:pt idx="32">
                  <c:v>89.498999999999995</c:v>
                </c:pt>
                <c:pt idx="33">
                  <c:v>89.397000000000006</c:v>
                </c:pt>
                <c:pt idx="34">
                  <c:v>89.233000000000004</c:v>
                </c:pt>
                <c:pt idx="35">
                  <c:v>89.111000000000004</c:v>
                </c:pt>
                <c:pt idx="36">
                  <c:v>89.028999999999996</c:v>
                </c:pt>
                <c:pt idx="37">
                  <c:v>88.968000000000004</c:v>
                </c:pt>
                <c:pt idx="38">
                  <c:v>88.906000000000006</c:v>
                </c:pt>
                <c:pt idx="39">
                  <c:v>88.742000000000004</c:v>
                </c:pt>
                <c:pt idx="40">
                  <c:v>88.619</c:v>
                </c:pt>
                <c:pt idx="41">
                  <c:v>88.537000000000006</c:v>
                </c:pt>
                <c:pt idx="42">
                  <c:v>88.454999999999998</c:v>
                </c:pt>
                <c:pt idx="43">
                  <c:v>88.414000000000001</c:v>
                </c:pt>
                <c:pt idx="44">
                  <c:v>88.290999999999997</c:v>
                </c:pt>
                <c:pt idx="45">
                  <c:v>88.188000000000002</c:v>
                </c:pt>
                <c:pt idx="46">
                  <c:v>88.105000000000004</c:v>
                </c:pt>
                <c:pt idx="47">
                  <c:v>88.043000000000006</c:v>
                </c:pt>
                <c:pt idx="48">
                  <c:v>87.896000000000001</c:v>
                </c:pt>
                <c:pt idx="49">
                  <c:v>84.233000000000004</c:v>
                </c:pt>
                <c:pt idx="50">
                  <c:v>80.525000000000006</c:v>
                </c:pt>
                <c:pt idx="51">
                  <c:v>76.935000000000002</c:v>
                </c:pt>
                <c:pt idx="52">
                  <c:v>73.415000000000006</c:v>
                </c:pt>
                <c:pt idx="53">
                  <c:v>68.897999999999996</c:v>
                </c:pt>
                <c:pt idx="54">
                  <c:v>64.159000000000006</c:v>
                </c:pt>
                <c:pt idx="55">
                  <c:v>59.555999999999997</c:v>
                </c:pt>
                <c:pt idx="56">
                  <c:v>52.582000000000001</c:v>
                </c:pt>
              </c:numCache>
            </c:numRef>
          </c:yVal>
          <c:smooth val="0"/>
        </c:ser>
        <c:ser>
          <c:idx val="1"/>
          <c:order val="1"/>
          <c:tx>
            <c:strRef>
              <c:f>Sheet1!$C$1</c:f>
              <c:strCache>
                <c:ptCount val="1"/>
                <c:pt idx="0">
                  <c:v> No Diabetes (N=15,443)</c:v>
                </c:pt>
              </c:strCache>
            </c:strRef>
          </c:tx>
          <c:spPr>
            <a:ln w="41275">
              <a:solidFill>
                <a:srgbClr val="00FF00"/>
              </a:solidFill>
              <a:prstDash val="solid"/>
            </a:ln>
          </c:spPr>
          <c:marker>
            <c:symbol val="none"/>
          </c:marker>
          <c:xVal>
            <c:numRef>
              <c:f>Sheet1!$A$2:$A$58</c:f>
              <c:numCache>
                <c:formatCode>General</c:formatCode>
                <c:ptCount val="57"/>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2</c:v>
                </c:pt>
                <c:pt idx="50">
                  <c:v>3</c:v>
                </c:pt>
                <c:pt idx="51">
                  <c:v>4</c:v>
                </c:pt>
                <c:pt idx="52">
                  <c:v>5</c:v>
                </c:pt>
                <c:pt idx="53">
                  <c:v>6</c:v>
                </c:pt>
                <c:pt idx="54">
                  <c:v>7</c:v>
                </c:pt>
                <c:pt idx="55">
                  <c:v>8</c:v>
                </c:pt>
                <c:pt idx="56">
                  <c:v>9</c:v>
                </c:pt>
              </c:numCache>
            </c:numRef>
          </c:xVal>
          <c:yVal>
            <c:numRef>
              <c:f>Sheet1!$C$2:$C$58</c:f>
              <c:numCache>
                <c:formatCode>General</c:formatCode>
                <c:ptCount val="57"/>
                <c:pt idx="0">
                  <c:v>100</c:v>
                </c:pt>
                <c:pt idx="1">
                  <c:v>97.05</c:v>
                </c:pt>
                <c:pt idx="2">
                  <c:v>95.957999999999998</c:v>
                </c:pt>
                <c:pt idx="3">
                  <c:v>95.284999999999997</c:v>
                </c:pt>
                <c:pt idx="4">
                  <c:v>94.668000000000006</c:v>
                </c:pt>
                <c:pt idx="5">
                  <c:v>94.253</c:v>
                </c:pt>
                <c:pt idx="6">
                  <c:v>93.917000000000002</c:v>
                </c:pt>
                <c:pt idx="7">
                  <c:v>93.561000000000007</c:v>
                </c:pt>
                <c:pt idx="8">
                  <c:v>93.355999999999995</c:v>
                </c:pt>
                <c:pt idx="9">
                  <c:v>93.123999999999995</c:v>
                </c:pt>
                <c:pt idx="10">
                  <c:v>92.879000000000005</c:v>
                </c:pt>
                <c:pt idx="11">
                  <c:v>92.686999999999998</c:v>
                </c:pt>
                <c:pt idx="12">
                  <c:v>92.396000000000001</c:v>
                </c:pt>
                <c:pt idx="13">
                  <c:v>92.275999999999996</c:v>
                </c:pt>
                <c:pt idx="14">
                  <c:v>92.144000000000005</c:v>
                </c:pt>
                <c:pt idx="15">
                  <c:v>91.983999999999995</c:v>
                </c:pt>
                <c:pt idx="16">
                  <c:v>91.852000000000004</c:v>
                </c:pt>
                <c:pt idx="17">
                  <c:v>91.731999999999999</c:v>
                </c:pt>
                <c:pt idx="18">
                  <c:v>91.591999999999999</c:v>
                </c:pt>
                <c:pt idx="19">
                  <c:v>91.519000000000005</c:v>
                </c:pt>
                <c:pt idx="20">
                  <c:v>91.366</c:v>
                </c:pt>
                <c:pt idx="21">
                  <c:v>91.266999999999996</c:v>
                </c:pt>
                <c:pt idx="22">
                  <c:v>91.16</c:v>
                </c:pt>
                <c:pt idx="23">
                  <c:v>91.073999999999998</c:v>
                </c:pt>
                <c:pt idx="24">
                  <c:v>90.966999999999999</c:v>
                </c:pt>
                <c:pt idx="25">
                  <c:v>90.853999999999999</c:v>
                </c:pt>
                <c:pt idx="26">
                  <c:v>90.733999999999995</c:v>
                </c:pt>
                <c:pt idx="27">
                  <c:v>90.600999999999999</c:v>
                </c:pt>
                <c:pt idx="28">
                  <c:v>90.480999999999995</c:v>
                </c:pt>
                <c:pt idx="29">
                  <c:v>90.340999999999994</c:v>
                </c:pt>
                <c:pt idx="30">
                  <c:v>90.213999999999999</c:v>
                </c:pt>
                <c:pt idx="31">
                  <c:v>90.100999999999999</c:v>
                </c:pt>
                <c:pt idx="32">
                  <c:v>89.960999999999999</c:v>
                </c:pt>
                <c:pt idx="33">
                  <c:v>89.873999999999995</c:v>
                </c:pt>
                <c:pt idx="34">
                  <c:v>89.801000000000002</c:v>
                </c:pt>
                <c:pt idx="35">
                  <c:v>89.713999999999999</c:v>
                </c:pt>
                <c:pt idx="36">
                  <c:v>89.62</c:v>
                </c:pt>
                <c:pt idx="37">
                  <c:v>89.54</c:v>
                </c:pt>
                <c:pt idx="38">
                  <c:v>89.406999999999996</c:v>
                </c:pt>
                <c:pt idx="39">
                  <c:v>89.293000000000006</c:v>
                </c:pt>
                <c:pt idx="40">
                  <c:v>89.206000000000003</c:v>
                </c:pt>
                <c:pt idx="41">
                  <c:v>89.138999999999996</c:v>
                </c:pt>
                <c:pt idx="42">
                  <c:v>89.052000000000007</c:v>
                </c:pt>
                <c:pt idx="43">
                  <c:v>88.944999999999993</c:v>
                </c:pt>
                <c:pt idx="44">
                  <c:v>88.83</c:v>
                </c:pt>
                <c:pt idx="45">
                  <c:v>88.715999999999994</c:v>
                </c:pt>
                <c:pt idx="46">
                  <c:v>88.608000000000004</c:v>
                </c:pt>
                <c:pt idx="47">
                  <c:v>88.52</c:v>
                </c:pt>
                <c:pt idx="48">
                  <c:v>88.411000000000001</c:v>
                </c:pt>
                <c:pt idx="49">
                  <c:v>84.816999999999993</c:v>
                </c:pt>
                <c:pt idx="50">
                  <c:v>81.799000000000007</c:v>
                </c:pt>
                <c:pt idx="51">
                  <c:v>78.888000000000005</c:v>
                </c:pt>
                <c:pt idx="52">
                  <c:v>75.796000000000006</c:v>
                </c:pt>
                <c:pt idx="53">
                  <c:v>72.739999999999995</c:v>
                </c:pt>
                <c:pt idx="54">
                  <c:v>69.98</c:v>
                </c:pt>
                <c:pt idx="55">
                  <c:v>66.475999999999999</c:v>
                </c:pt>
                <c:pt idx="56">
                  <c:v>62.222000000000001</c:v>
                </c:pt>
              </c:numCache>
            </c:numRef>
          </c:yVal>
          <c:smooth val="0"/>
        </c:ser>
        <c:dLbls>
          <c:showLegendKey val="0"/>
          <c:showVal val="0"/>
          <c:showCatName val="0"/>
          <c:showSerName val="0"/>
          <c:showPercent val="0"/>
          <c:showBubbleSize val="0"/>
        </c:dLbls>
        <c:axId val="495016824"/>
        <c:axId val="495017216"/>
      </c:scatterChart>
      <c:valAx>
        <c:axId val="495016824"/>
        <c:scaling>
          <c:orientation val="minMax"/>
          <c:max val="9"/>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95017216"/>
        <c:crosses val="autoZero"/>
        <c:crossBetween val="midCat"/>
        <c:majorUnit val="1"/>
      </c:valAx>
      <c:valAx>
        <c:axId val="49501721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95016824"/>
        <c:crosses val="autoZero"/>
        <c:crossBetween val="midCat"/>
        <c:majorUnit val="20"/>
      </c:valAx>
      <c:spPr>
        <a:solidFill>
          <a:schemeClr val="bg2"/>
        </a:solidFill>
        <a:ln>
          <a:solidFill>
            <a:schemeClr val="tx1"/>
          </a:solidFill>
        </a:ln>
      </c:spPr>
    </c:plotArea>
    <c:legend>
      <c:legendPos val="r"/>
      <c:layout>
        <c:manualLayout>
          <c:xMode val="edge"/>
          <c:yMode val="edge"/>
          <c:x val="0.10442732373970495"/>
          <c:y val="0.69540936415206167"/>
          <c:w val="0.61946902654868674"/>
          <c:h val="0.1155033443400220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2.2460834973753282E-2"/>
          <c:w val="0.88592659891872494"/>
          <c:h val="0.83254736712598421"/>
        </c:manualLayout>
      </c:layout>
      <c:scatterChart>
        <c:scatterStyle val="lineMarker"/>
        <c:varyColors val="0"/>
        <c:ser>
          <c:idx val="0"/>
          <c:order val="0"/>
          <c:tx>
            <c:strRef>
              <c:f>Sheet1!$B$1</c:f>
              <c:strCache>
                <c:ptCount val="1"/>
                <c:pt idx="0">
                  <c:v> Cigarette History (N=8,379)</c:v>
                </c:pt>
              </c:strCache>
            </c:strRef>
          </c:tx>
          <c:spPr>
            <a:ln w="41275">
              <a:solidFill>
                <a:srgbClr val="00FFFF"/>
              </a:solidFill>
            </a:ln>
          </c:spPr>
          <c:marker>
            <c:symbol val="none"/>
          </c:marker>
          <c:xVal>
            <c:numRef>
              <c:f>Sheet1!$A$2:$A$58</c:f>
              <c:numCache>
                <c:formatCode>General</c:formatCode>
                <c:ptCount val="57"/>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2</c:v>
                </c:pt>
                <c:pt idx="50">
                  <c:v>3</c:v>
                </c:pt>
                <c:pt idx="51">
                  <c:v>4</c:v>
                </c:pt>
                <c:pt idx="52">
                  <c:v>5</c:v>
                </c:pt>
                <c:pt idx="53">
                  <c:v>6</c:v>
                </c:pt>
                <c:pt idx="54">
                  <c:v>7</c:v>
                </c:pt>
                <c:pt idx="55">
                  <c:v>8</c:v>
                </c:pt>
                <c:pt idx="56">
                  <c:v>9</c:v>
                </c:pt>
              </c:numCache>
            </c:numRef>
          </c:xVal>
          <c:yVal>
            <c:numRef>
              <c:f>Sheet1!$B$2:$B$58</c:f>
              <c:numCache>
                <c:formatCode>General</c:formatCode>
                <c:ptCount val="57"/>
                <c:pt idx="0">
                  <c:v>100</c:v>
                </c:pt>
                <c:pt idx="1">
                  <c:v>97.683000000000007</c:v>
                </c:pt>
                <c:pt idx="2">
                  <c:v>96.701999999999998</c:v>
                </c:pt>
                <c:pt idx="3">
                  <c:v>96.016000000000005</c:v>
                </c:pt>
                <c:pt idx="4">
                  <c:v>95.460999999999999</c:v>
                </c:pt>
                <c:pt idx="5">
                  <c:v>95.061000000000007</c:v>
                </c:pt>
                <c:pt idx="6">
                  <c:v>94.77</c:v>
                </c:pt>
                <c:pt idx="7">
                  <c:v>94.405000000000001</c:v>
                </c:pt>
                <c:pt idx="8">
                  <c:v>94.186000000000007</c:v>
                </c:pt>
                <c:pt idx="9">
                  <c:v>93.894000000000005</c:v>
                </c:pt>
                <c:pt idx="10">
                  <c:v>93.662000000000006</c:v>
                </c:pt>
                <c:pt idx="11">
                  <c:v>93.356999999999999</c:v>
                </c:pt>
                <c:pt idx="12">
                  <c:v>93.174000000000007</c:v>
                </c:pt>
                <c:pt idx="13">
                  <c:v>93.04</c:v>
                </c:pt>
                <c:pt idx="14">
                  <c:v>92.918000000000006</c:v>
                </c:pt>
                <c:pt idx="15">
                  <c:v>92.733999999999995</c:v>
                </c:pt>
                <c:pt idx="16">
                  <c:v>92.563000000000002</c:v>
                </c:pt>
                <c:pt idx="17">
                  <c:v>92.465000000000003</c:v>
                </c:pt>
                <c:pt idx="18">
                  <c:v>92.355000000000004</c:v>
                </c:pt>
                <c:pt idx="19">
                  <c:v>92.22</c:v>
                </c:pt>
                <c:pt idx="20">
                  <c:v>92.097999999999999</c:v>
                </c:pt>
                <c:pt idx="21">
                  <c:v>91.927000000000007</c:v>
                </c:pt>
                <c:pt idx="22">
                  <c:v>91.864999999999995</c:v>
                </c:pt>
                <c:pt idx="23">
                  <c:v>91.78</c:v>
                </c:pt>
                <c:pt idx="24">
                  <c:v>91.584000000000003</c:v>
                </c:pt>
                <c:pt idx="25">
                  <c:v>91.424000000000007</c:v>
                </c:pt>
                <c:pt idx="26">
                  <c:v>91.376000000000005</c:v>
                </c:pt>
                <c:pt idx="27">
                  <c:v>91.203999999999994</c:v>
                </c:pt>
                <c:pt idx="28">
                  <c:v>91.081999999999994</c:v>
                </c:pt>
                <c:pt idx="29">
                  <c:v>90.959000000000003</c:v>
                </c:pt>
                <c:pt idx="30">
                  <c:v>90.835999999999999</c:v>
                </c:pt>
                <c:pt idx="31">
                  <c:v>90.665000000000006</c:v>
                </c:pt>
                <c:pt idx="32">
                  <c:v>90.555000000000007</c:v>
                </c:pt>
                <c:pt idx="33">
                  <c:v>90.468999999999994</c:v>
                </c:pt>
                <c:pt idx="34">
                  <c:v>90.382999999999996</c:v>
                </c:pt>
                <c:pt idx="35">
                  <c:v>90.308999999999997</c:v>
                </c:pt>
                <c:pt idx="36">
                  <c:v>90.174000000000007</c:v>
                </c:pt>
                <c:pt idx="37">
                  <c:v>90.138000000000005</c:v>
                </c:pt>
                <c:pt idx="38">
                  <c:v>90.027000000000001</c:v>
                </c:pt>
                <c:pt idx="39">
                  <c:v>89.891999999999996</c:v>
                </c:pt>
                <c:pt idx="40">
                  <c:v>89.77</c:v>
                </c:pt>
                <c:pt idx="41">
                  <c:v>89.695999999999998</c:v>
                </c:pt>
                <c:pt idx="42">
                  <c:v>89.622</c:v>
                </c:pt>
                <c:pt idx="43">
                  <c:v>89.536000000000001</c:v>
                </c:pt>
                <c:pt idx="44">
                  <c:v>89.438000000000002</c:v>
                </c:pt>
                <c:pt idx="45">
                  <c:v>89.338999999999999</c:v>
                </c:pt>
                <c:pt idx="46">
                  <c:v>89.265000000000001</c:v>
                </c:pt>
                <c:pt idx="47">
                  <c:v>89.177999999999997</c:v>
                </c:pt>
                <c:pt idx="48">
                  <c:v>89.04</c:v>
                </c:pt>
                <c:pt idx="49">
                  <c:v>85.245999999999995</c:v>
                </c:pt>
                <c:pt idx="50">
                  <c:v>81.706000000000003</c:v>
                </c:pt>
                <c:pt idx="51">
                  <c:v>78.099000000000004</c:v>
                </c:pt>
                <c:pt idx="52">
                  <c:v>74.459000000000003</c:v>
                </c:pt>
                <c:pt idx="53">
                  <c:v>70.462999999999994</c:v>
                </c:pt>
                <c:pt idx="54">
                  <c:v>66.275999999999996</c:v>
                </c:pt>
                <c:pt idx="55">
                  <c:v>61.98</c:v>
                </c:pt>
                <c:pt idx="56">
                  <c:v>56.764000000000003</c:v>
                </c:pt>
              </c:numCache>
            </c:numRef>
          </c:yVal>
          <c:smooth val="0"/>
        </c:ser>
        <c:ser>
          <c:idx val="1"/>
          <c:order val="1"/>
          <c:tx>
            <c:strRef>
              <c:f>Sheet1!$C$1</c:f>
              <c:strCache>
                <c:ptCount val="1"/>
                <c:pt idx="0">
                  <c:v> No Cigarette History (N=9,218)</c:v>
                </c:pt>
              </c:strCache>
            </c:strRef>
          </c:tx>
          <c:spPr>
            <a:ln w="41275">
              <a:solidFill>
                <a:srgbClr val="00FF00"/>
              </a:solidFill>
              <a:prstDash val="solid"/>
            </a:ln>
          </c:spPr>
          <c:marker>
            <c:symbol val="none"/>
          </c:marker>
          <c:xVal>
            <c:numRef>
              <c:f>Sheet1!$A$2:$A$58</c:f>
              <c:numCache>
                <c:formatCode>General</c:formatCode>
                <c:ptCount val="57"/>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2</c:v>
                </c:pt>
                <c:pt idx="50">
                  <c:v>3</c:v>
                </c:pt>
                <c:pt idx="51">
                  <c:v>4</c:v>
                </c:pt>
                <c:pt idx="52">
                  <c:v>5</c:v>
                </c:pt>
                <c:pt idx="53">
                  <c:v>6</c:v>
                </c:pt>
                <c:pt idx="54">
                  <c:v>7</c:v>
                </c:pt>
                <c:pt idx="55">
                  <c:v>8</c:v>
                </c:pt>
                <c:pt idx="56">
                  <c:v>9</c:v>
                </c:pt>
              </c:numCache>
            </c:numRef>
          </c:xVal>
          <c:yVal>
            <c:numRef>
              <c:f>Sheet1!$C$2:$C$58</c:f>
              <c:numCache>
                <c:formatCode>General</c:formatCode>
                <c:ptCount val="57"/>
                <c:pt idx="0">
                  <c:v>100</c:v>
                </c:pt>
                <c:pt idx="1">
                  <c:v>97.132999999999996</c:v>
                </c:pt>
                <c:pt idx="2">
                  <c:v>96.153000000000006</c:v>
                </c:pt>
                <c:pt idx="3">
                  <c:v>95.486999999999995</c:v>
                </c:pt>
                <c:pt idx="4">
                  <c:v>94.894999999999996</c:v>
                </c:pt>
                <c:pt idx="5">
                  <c:v>94.51</c:v>
                </c:pt>
                <c:pt idx="6">
                  <c:v>94.18</c:v>
                </c:pt>
                <c:pt idx="7">
                  <c:v>93.826999999999998</c:v>
                </c:pt>
                <c:pt idx="8">
                  <c:v>93.528999999999996</c:v>
                </c:pt>
                <c:pt idx="9">
                  <c:v>93.275000000000006</c:v>
                </c:pt>
                <c:pt idx="10">
                  <c:v>92.988</c:v>
                </c:pt>
                <c:pt idx="11">
                  <c:v>92.855000000000004</c:v>
                </c:pt>
                <c:pt idx="12">
                  <c:v>92.557000000000002</c:v>
                </c:pt>
                <c:pt idx="13">
                  <c:v>92.402000000000001</c:v>
                </c:pt>
                <c:pt idx="14">
                  <c:v>92.236000000000004</c:v>
                </c:pt>
                <c:pt idx="15">
                  <c:v>92.091999999999999</c:v>
                </c:pt>
                <c:pt idx="16">
                  <c:v>91.891999999999996</c:v>
                </c:pt>
                <c:pt idx="17">
                  <c:v>91.715000000000003</c:v>
                </c:pt>
                <c:pt idx="18">
                  <c:v>91.593000000000004</c:v>
                </c:pt>
                <c:pt idx="19">
                  <c:v>91.548000000000002</c:v>
                </c:pt>
                <c:pt idx="20">
                  <c:v>91.403999999999996</c:v>
                </c:pt>
                <c:pt idx="21">
                  <c:v>91.314999999999998</c:v>
                </c:pt>
                <c:pt idx="22">
                  <c:v>91.182000000000002</c:v>
                </c:pt>
                <c:pt idx="23">
                  <c:v>91.093000000000004</c:v>
                </c:pt>
                <c:pt idx="24">
                  <c:v>91.004000000000005</c:v>
                </c:pt>
                <c:pt idx="25">
                  <c:v>90.947999999999993</c:v>
                </c:pt>
                <c:pt idx="26">
                  <c:v>90.792000000000002</c:v>
                </c:pt>
                <c:pt idx="27">
                  <c:v>90.703000000000003</c:v>
                </c:pt>
                <c:pt idx="28">
                  <c:v>90.58</c:v>
                </c:pt>
                <c:pt idx="29">
                  <c:v>90.501999999999995</c:v>
                </c:pt>
                <c:pt idx="30">
                  <c:v>90.38</c:v>
                </c:pt>
                <c:pt idx="31">
                  <c:v>90.313000000000002</c:v>
                </c:pt>
                <c:pt idx="32">
                  <c:v>90.19</c:v>
                </c:pt>
                <c:pt idx="33">
                  <c:v>90.09</c:v>
                </c:pt>
                <c:pt idx="34">
                  <c:v>89.989000000000004</c:v>
                </c:pt>
                <c:pt idx="35">
                  <c:v>89.878</c:v>
                </c:pt>
                <c:pt idx="36">
                  <c:v>89.8</c:v>
                </c:pt>
                <c:pt idx="37">
                  <c:v>89.677000000000007</c:v>
                </c:pt>
                <c:pt idx="38">
                  <c:v>89.564999999999998</c:v>
                </c:pt>
                <c:pt idx="39">
                  <c:v>89.52</c:v>
                </c:pt>
                <c:pt idx="40">
                  <c:v>89.453000000000003</c:v>
                </c:pt>
                <c:pt idx="41">
                  <c:v>89.397000000000006</c:v>
                </c:pt>
                <c:pt idx="42">
                  <c:v>89.307000000000002</c:v>
                </c:pt>
                <c:pt idx="43">
                  <c:v>89.194999999999993</c:v>
                </c:pt>
                <c:pt idx="44">
                  <c:v>89.082999999999998</c:v>
                </c:pt>
                <c:pt idx="45">
                  <c:v>88.959000000000003</c:v>
                </c:pt>
                <c:pt idx="46">
                  <c:v>88.801000000000002</c:v>
                </c:pt>
                <c:pt idx="47">
                  <c:v>88.698999999999998</c:v>
                </c:pt>
                <c:pt idx="48">
                  <c:v>88.584000000000003</c:v>
                </c:pt>
                <c:pt idx="49">
                  <c:v>84.956000000000003</c:v>
                </c:pt>
                <c:pt idx="50">
                  <c:v>81.998999999999995</c:v>
                </c:pt>
                <c:pt idx="51">
                  <c:v>79.227999999999994</c:v>
                </c:pt>
                <c:pt idx="52">
                  <c:v>76.498000000000005</c:v>
                </c:pt>
                <c:pt idx="53">
                  <c:v>73.766000000000005</c:v>
                </c:pt>
                <c:pt idx="54">
                  <c:v>71.269000000000005</c:v>
                </c:pt>
                <c:pt idx="55">
                  <c:v>68.253</c:v>
                </c:pt>
                <c:pt idx="56">
                  <c:v>63.860999999999997</c:v>
                </c:pt>
              </c:numCache>
            </c:numRef>
          </c:yVal>
          <c:smooth val="0"/>
        </c:ser>
        <c:dLbls>
          <c:showLegendKey val="0"/>
          <c:showVal val="0"/>
          <c:showCatName val="0"/>
          <c:showSerName val="0"/>
          <c:showPercent val="0"/>
          <c:showBubbleSize val="0"/>
        </c:dLbls>
        <c:axId val="495018000"/>
        <c:axId val="613814960"/>
      </c:scatterChart>
      <c:valAx>
        <c:axId val="495018000"/>
        <c:scaling>
          <c:orientation val="minMax"/>
          <c:max val="9"/>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13814960"/>
        <c:crosses val="autoZero"/>
        <c:crossBetween val="midCat"/>
        <c:majorUnit val="1"/>
      </c:valAx>
      <c:valAx>
        <c:axId val="61381496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95018000"/>
        <c:crosses val="autoZero"/>
        <c:crossBetween val="midCat"/>
        <c:majorUnit val="20"/>
      </c:valAx>
      <c:spPr>
        <a:solidFill>
          <a:schemeClr val="bg2"/>
        </a:solidFill>
        <a:ln>
          <a:solidFill>
            <a:schemeClr val="tx1"/>
          </a:solidFill>
        </a:ln>
      </c:spPr>
    </c:plotArea>
    <c:legend>
      <c:legendPos val="r"/>
      <c:layout>
        <c:manualLayout>
          <c:xMode val="edge"/>
          <c:yMode val="edge"/>
          <c:x val="0.11107331134890192"/>
          <c:y val="0.67928033189399717"/>
          <c:w val="0.68289085545722761"/>
          <c:h val="0.1181034628735925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2.2460834973753282E-2"/>
          <c:w val="0.89360381390379284"/>
          <c:h val="0.83254736712598421"/>
        </c:manualLayout>
      </c:layout>
      <c:scatterChart>
        <c:scatterStyle val="lineMarker"/>
        <c:varyColors val="0"/>
        <c:ser>
          <c:idx val="0"/>
          <c:order val="0"/>
          <c:tx>
            <c:strRef>
              <c:f>Sheet1!$B$1</c:f>
              <c:strCache>
                <c:ptCount val="1"/>
                <c:pt idx="0">
                  <c:v> COPD (N=695)</c:v>
                </c:pt>
              </c:strCache>
            </c:strRef>
          </c:tx>
          <c:spPr>
            <a:ln w="41275">
              <a:solidFill>
                <a:srgbClr val="00FFFF"/>
              </a:solidFill>
            </a:ln>
          </c:spPr>
          <c:marker>
            <c:symbol val="none"/>
          </c:marker>
          <c:xVal>
            <c:numRef>
              <c:f>Sheet1!$A$2:$A$58</c:f>
              <c:numCache>
                <c:formatCode>General</c:formatCode>
                <c:ptCount val="57"/>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2</c:v>
                </c:pt>
                <c:pt idx="50">
                  <c:v>3</c:v>
                </c:pt>
                <c:pt idx="51">
                  <c:v>4</c:v>
                </c:pt>
                <c:pt idx="52">
                  <c:v>5</c:v>
                </c:pt>
                <c:pt idx="53">
                  <c:v>6</c:v>
                </c:pt>
                <c:pt idx="54">
                  <c:v>7</c:v>
                </c:pt>
                <c:pt idx="55">
                  <c:v>8</c:v>
                </c:pt>
                <c:pt idx="56">
                  <c:v>9</c:v>
                </c:pt>
              </c:numCache>
            </c:numRef>
          </c:xVal>
          <c:yVal>
            <c:numRef>
              <c:f>Sheet1!$B$2:$B$58</c:f>
              <c:numCache>
                <c:formatCode>General</c:formatCode>
                <c:ptCount val="57"/>
                <c:pt idx="0">
                  <c:v>100</c:v>
                </c:pt>
                <c:pt idx="1">
                  <c:v>97.841999999999999</c:v>
                </c:pt>
                <c:pt idx="2">
                  <c:v>97.122</c:v>
                </c:pt>
                <c:pt idx="3">
                  <c:v>96.686999999999998</c:v>
                </c:pt>
                <c:pt idx="4">
                  <c:v>96.248000000000005</c:v>
                </c:pt>
                <c:pt idx="5">
                  <c:v>96.100999999999999</c:v>
                </c:pt>
                <c:pt idx="6">
                  <c:v>95.953999999999994</c:v>
                </c:pt>
                <c:pt idx="7">
                  <c:v>95.66</c:v>
                </c:pt>
                <c:pt idx="8">
                  <c:v>95.218000000000004</c:v>
                </c:pt>
                <c:pt idx="9">
                  <c:v>94.775000000000006</c:v>
                </c:pt>
                <c:pt idx="10">
                  <c:v>94.628</c:v>
                </c:pt>
                <c:pt idx="11">
                  <c:v>94.332999999999998</c:v>
                </c:pt>
                <c:pt idx="12">
                  <c:v>94.037999999999997</c:v>
                </c:pt>
                <c:pt idx="13">
                  <c:v>93.89</c:v>
                </c:pt>
                <c:pt idx="14">
                  <c:v>93.89</c:v>
                </c:pt>
                <c:pt idx="15">
                  <c:v>93.742999999999995</c:v>
                </c:pt>
                <c:pt idx="16">
                  <c:v>93.742999999999995</c:v>
                </c:pt>
                <c:pt idx="17">
                  <c:v>93.447000000000003</c:v>
                </c:pt>
                <c:pt idx="18">
                  <c:v>93.3</c:v>
                </c:pt>
                <c:pt idx="19">
                  <c:v>93.004999999999995</c:v>
                </c:pt>
                <c:pt idx="20">
                  <c:v>93.004999999999995</c:v>
                </c:pt>
                <c:pt idx="21">
                  <c:v>93.004999999999995</c:v>
                </c:pt>
                <c:pt idx="22">
                  <c:v>93.004999999999995</c:v>
                </c:pt>
                <c:pt idx="23">
                  <c:v>93.004999999999995</c:v>
                </c:pt>
                <c:pt idx="24">
                  <c:v>93.004999999999995</c:v>
                </c:pt>
                <c:pt idx="25">
                  <c:v>92.856999999999999</c:v>
                </c:pt>
                <c:pt idx="26">
                  <c:v>92.856999999999999</c:v>
                </c:pt>
                <c:pt idx="27">
                  <c:v>92.266000000000005</c:v>
                </c:pt>
                <c:pt idx="28">
                  <c:v>92.119</c:v>
                </c:pt>
                <c:pt idx="29">
                  <c:v>91.971000000000004</c:v>
                </c:pt>
                <c:pt idx="30">
                  <c:v>91.528000000000006</c:v>
                </c:pt>
                <c:pt idx="31">
                  <c:v>91.084999999999994</c:v>
                </c:pt>
                <c:pt idx="32">
                  <c:v>91.084999999999994</c:v>
                </c:pt>
                <c:pt idx="33">
                  <c:v>91.084999999999994</c:v>
                </c:pt>
                <c:pt idx="34">
                  <c:v>91.084999999999994</c:v>
                </c:pt>
                <c:pt idx="35">
                  <c:v>91.084999999999994</c:v>
                </c:pt>
                <c:pt idx="36">
                  <c:v>90.938000000000002</c:v>
                </c:pt>
                <c:pt idx="37">
                  <c:v>90.938000000000002</c:v>
                </c:pt>
                <c:pt idx="38">
                  <c:v>90.938000000000002</c:v>
                </c:pt>
                <c:pt idx="39">
                  <c:v>90.495000000000005</c:v>
                </c:pt>
                <c:pt idx="40">
                  <c:v>90.495000000000005</c:v>
                </c:pt>
                <c:pt idx="41">
                  <c:v>90.495000000000005</c:v>
                </c:pt>
                <c:pt idx="42">
                  <c:v>90.495000000000005</c:v>
                </c:pt>
                <c:pt idx="43">
                  <c:v>90.2</c:v>
                </c:pt>
                <c:pt idx="44">
                  <c:v>90.2</c:v>
                </c:pt>
                <c:pt idx="45">
                  <c:v>90.2</c:v>
                </c:pt>
                <c:pt idx="46">
                  <c:v>89.903000000000006</c:v>
                </c:pt>
                <c:pt idx="47">
                  <c:v>89.903000000000006</c:v>
                </c:pt>
                <c:pt idx="48">
                  <c:v>89.602000000000004</c:v>
                </c:pt>
                <c:pt idx="49">
                  <c:v>85.283000000000001</c:v>
                </c:pt>
                <c:pt idx="50">
                  <c:v>81.561000000000007</c:v>
                </c:pt>
                <c:pt idx="51">
                  <c:v>77.144999999999996</c:v>
                </c:pt>
                <c:pt idx="52">
                  <c:v>73.015000000000001</c:v>
                </c:pt>
                <c:pt idx="53">
                  <c:v>69.183000000000007</c:v>
                </c:pt>
                <c:pt idx="54">
                  <c:v>64.331000000000003</c:v>
                </c:pt>
                <c:pt idx="55">
                  <c:v>58.548999999999999</c:v>
                </c:pt>
                <c:pt idx="56">
                  <c:v>54.265000000000001</c:v>
                </c:pt>
              </c:numCache>
            </c:numRef>
          </c:yVal>
          <c:smooth val="0"/>
        </c:ser>
        <c:ser>
          <c:idx val="1"/>
          <c:order val="1"/>
          <c:tx>
            <c:strRef>
              <c:f>Sheet1!$C$1</c:f>
              <c:strCache>
                <c:ptCount val="1"/>
                <c:pt idx="0">
                  <c:v> No COPD (N=16,387)</c:v>
                </c:pt>
              </c:strCache>
            </c:strRef>
          </c:tx>
          <c:spPr>
            <a:ln w="41275">
              <a:solidFill>
                <a:srgbClr val="00FF00"/>
              </a:solidFill>
              <a:prstDash val="solid"/>
            </a:ln>
          </c:spPr>
          <c:marker>
            <c:symbol val="none"/>
          </c:marker>
          <c:xVal>
            <c:numRef>
              <c:f>Sheet1!$A$2:$A$58</c:f>
              <c:numCache>
                <c:formatCode>General</c:formatCode>
                <c:ptCount val="57"/>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2</c:v>
                </c:pt>
                <c:pt idx="50">
                  <c:v>3</c:v>
                </c:pt>
                <c:pt idx="51">
                  <c:v>4</c:v>
                </c:pt>
                <c:pt idx="52">
                  <c:v>5</c:v>
                </c:pt>
                <c:pt idx="53">
                  <c:v>6</c:v>
                </c:pt>
                <c:pt idx="54">
                  <c:v>7</c:v>
                </c:pt>
                <c:pt idx="55">
                  <c:v>8</c:v>
                </c:pt>
                <c:pt idx="56">
                  <c:v>9</c:v>
                </c:pt>
              </c:numCache>
            </c:numRef>
          </c:xVal>
          <c:yVal>
            <c:numRef>
              <c:f>Sheet1!$C$2:$C$58</c:f>
              <c:numCache>
                <c:formatCode>General</c:formatCode>
                <c:ptCount val="57"/>
                <c:pt idx="0">
                  <c:v>100</c:v>
                </c:pt>
                <c:pt idx="1">
                  <c:v>97.239000000000004</c:v>
                </c:pt>
                <c:pt idx="2">
                  <c:v>96.221999999999994</c:v>
                </c:pt>
                <c:pt idx="3">
                  <c:v>95.507999999999996</c:v>
                </c:pt>
                <c:pt idx="4">
                  <c:v>94.927999999999997</c:v>
                </c:pt>
                <c:pt idx="5">
                  <c:v>94.525000000000006</c:v>
                </c:pt>
                <c:pt idx="6">
                  <c:v>94.171000000000006</c:v>
                </c:pt>
                <c:pt idx="7">
                  <c:v>93.81</c:v>
                </c:pt>
                <c:pt idx="8">
                  <c:v>93.555000000000007</c:v>
                </c:pt>
                <c:pt idx="9">
                  <c:v>93.268000000000001</c:v>
                </c:pt>
                <c:pt idx="10">
                  <c:v>93.013000000000005</c:v>
                </c:pt>
                <c:pt idx="11">
                  <c:v>92.801000000000002</c:v>
                </c:pt>
                <c:pt idx="12">
                  <c:v>92.539000000000001</c:v>
                </c:pt>
                <c:pt idx="13">
                  <c:v>92.376000000000005</c:v>
                </c:pt>
                <c:pt idx="14">
                  <c:v>92.245000000000005</c:v>
                </c:pt>
                <c:pt idx="15">
                  <c:v>92.075999999999993</c:v>
                </c:pt>
                <c:pt idx="16">
                  <c:v>91.888000000000005</c:v>
                </c:pt>
                <c:pt idx="17">
                  <c:v>91.763000000000005</c:v>
                </c:pt>
                <c:pt idx="18">
                  <c:v>91.638000000000005</c:v>
                </c:pt>
                <c:pt idx="19">
                  <c:v>91.55</c:v>
                </c:pt>
                <c:pt idx="20">
                  <c:v>91.361999999999995</c:v>
                </c:pt>
                <c:pt idx="21">
                  <c:v>91.224000000000004</c:v>
                </c:pt>
                <c:pt idx="22">
                  <c:v>91.13</c:v>
                </c:pt>
                <c:pt idx="23">
                  <c:v>91.022999999999996</c:v>
                </c:pt>
                <c:pt idx="24">
                  <c:v>90.879000000000005</c:v>
                </c:pt>
                <c:pt idx="25">
                  <c:v>90.778999999999996</c:v>
                </c:pt>
                <c:pt idx="26">
                  <c:v>90.671999999999997</c:v>
                </c:pt>
                <c:pt idx="27">
                  <c:v>90.552999999999997</c:v>
                </c:pt>
                <c:pt idx="28">
                  <c:v>90.427000000000007</c:v>
                </c:pt>
                <c:pt idx="29">
                  <c:v>90.301000000000002</c:v>
                </c:pt>
                <c:pt idx="30">
                  <c:v>90.182000000000002</c:v>
                </c:pt>
                <c:pt idx="31">
                  <c:v>90.069000000000003</c:v>
                </c:pt>
                <c:pt idx="32">
                  <c:v>89.948999999999998</c:v>
                </c:pt>
                <c:pt idx="33">
                  <c:v>89.855000000000004</c:v>
                </c:pt>
                <c:pt idx="34">
                  <c:v>89.760999999999996</c:v>
                </c:pt>
                <c:pt idx="35">
                  <c:v>89.66</c:v>
                </c:pt>
                <c:pt idx="36">
                  <c:v>89.552999999999997</c:v>
                </c:pt>
                <c:pt idx="37">
                  <c:v>89.471000000000004</c:v>
                </c:pt>
                <c:pt idx="38">
                  <c:v>89.344999999999999</c:v>
                </c:pt>
                <c:pt idx="39">
                  <c:v>89.238</c:v>
                </c:pt>
                <c:pt idx="40">
                  <c:v>89.137</c:v>
                </c:pt>
                <c:pt idx="41">
                  <c:v>89.055000000000007</c:v>
                </c:pt>
                <c:pt idx="42">
                  <c:v>88.953999999999994</c:v>
                </c:pt>
                <c:pt idx="43">
                  <c:v>88.872</c:v>
                </c:pt>
                <c:pt idx="44">
                  <c:v>88.751999999999995</c:v>
                </c:pt>
                <c:pt idx="45">
                  <c:v>88.638000000000005</c:v>
                </c:pt>
                <c:pt idx="46">
                  <c:v>88.537000000000006</c:v>
                </c:pt>
                <c:pt idx="47">
                  <c:v>88.46</c:v>
                </c:pt>
                <c:pt idx="48">
                  <c:v>88.337999999999994</c:v>
                </c:pt>
                <c:pt idx="49">
                  <c:v>84.671999999999997</c:v>
                </c:pt>
                <c:pt idx="50">
                  <c:v>81.433000000000007</c:v>
                </c:pt>
                <c:pt idx="51">
                  <c:v>78.311999999999998</c:v>
                </c:pt>
                <c:pt idx="52">
                  <c:v>75.197000000000003</c:v>
                </c:pt>
                <c:pt idx="53">
                  <c:v>71.795000000000002</c:v>
                </c:pt>
                <c:pt idx="54">
                  <c:v>68.617000000000004</c:v>
                </c:pt>
                <c:pt idx="55">
                  <c:v>64.864000000000004</c:v>
                </c:pt>
                <c:pt idx="56">
                  <c:v>59.936999999999998</c:v>
                </c:pt>
              </c:numCache>
            </c:numRef>
          </c:yVal>
          <c:smooth val="0"/>
        </c:ser>
        <c:dLbls>
          <c:showLegendKey val="0"/>
          <c:showVal val="0"/>
          <c:showCatName val="0"/>
          <c:showSerName val="0"/>
          <c:showPercent val="0"/>
          <c:showBubbleSize val="0"/>
        </c:dLbls>
        <c:axId val="531232128"/>
        <c:axId val="531232520"/>
      </c:scatterChart>
      <c:valAx>
        <c:axId val="531232128"/>
        <c:scaling>
          <c:orientation val="minMax"/>
          <c:max val="9"/>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31232520"/>
        <c:crosses val="autoZero"/>
        <c:crossBetween val="midCat"/>
        <c:majorUnit val="1"/>
      </c:valAx>
      <c:valAx>
        <c:axId val="53123252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31232128"/>
        <c:crosses val="autoZero"/>
        <c:crossBetween val="midCat"/>
        <c:majorUnit val="20"/>
      </c:valAx>
      <c:spPr>
        <a:solidFill>
          <a:schemeClr val="bg2"/>
        </a:solidFill>
        <a:ln>
          <a:solidFill>
            <a:schemeClr val="tx1"/>
          </a:solidFill>
        </a:ln>
      </c:spPr>
    </c:plotArea>
    <c:legend>
      <c:legendPos val="r"/>
      <c:layout>
        <c:manualLayout>
          <c:xMode val="edge"/>
          <c:yMode val="edge"/>
          <c:x val="0.1150442477876106"/>
          <c:y val="0.67659215985098642"/>
          <c:w val="0.58259587020648973"/>
          <c:h val="0.12079163491660316"/>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568993662377568"/>
          <c:y val="0.139412500762986"/>
          <c:w val="0.40250529167725391"/>
          <c:h val="0.58035646706952326"/>
        </c:manualLayout>
      </c:layout>
      <c:pieChart>
        <c:varyColors val="1"/>
        <c:ser>
          <c:idx val="0"/>
          <c:order val="0"/>
          <c:tx>
            <c:strRef>
              <c:f>Sheet1!$B$1</c:f>
              <c:strCache>
                <c:ptCount val="1"/>
                <c:pt idx="0">
                  <c:v>%</c:v>
                </c:pt>
              </c:strCache>
            </c:strRef>
          </c:tx>
          <c:spPr>
            <a:ln>
              <a:solidFill>
                <a:srgbClr val="000000"/>
              </a:solidFill>
            </a:ln>
          </c:spPr>
          <c:dPt>
            <c:idx val="0"/>
            <c:bubble3D val="0"/>
            <c:spPr>
              <a:solidFill>
                <a:srgbClr val="FFFF00"/>
              </a:solidFill>
              <a:ln>
                <a:solidFill>
                  <a:srgbClr val="000000"/>
                </a:solidFill>
              </a:ln>
            </c:spPr>
          </c:dPt>
          <c:dPt>
            <c:idx val="1"/>
            <c:bubble3D val="0"/>
            <c:spPr>
              <a:solidFill>
                <a:schemeClr val="bg1">
                  <a:lumMod val="50000"/>
                  <a:lumOff val="50000"/>
                </a:schemeClr>
              </a:solidFill>
              <a:ln>
                <a:solidFill>
                  <a:srgbClr val="000000"/>
                </a:solidFill>
              </a:ln>
            </c:spPr>
          </c:dPt>
          <c:dPt>
            <c:idx val="2"/>
            <c:bubble3D val="0"/>
            <c:spPr>
              <a:solidFill>
                <a:srgbClr val="00FF00"/>
              </a:solidFill>
              <a:ln>
                <a:solidFill>
                  <a:srgbClr val="000000"/>
                </a:solidFill>
              </a:ln>
            </c:spPr>
          </c:dPt>
          <c:dPt>
            <c:idx val="3"/>
            <c:bubble3D val="0"/>
            <c:spPr>
              <a:solidFill>
                <a:srgbClr val="FF0000"/>
              </a:solidFill>
              <a:ln>
                <a:solidFill>
                  <a:srgbClr val="000000"/>
                </a:solidFill>
              </a:ln>
            </c:spPr>
          </c:dPt>
          <c:dPt>
            <c:idx val="4"/>
            <c:bubble3D val="0"/>
            <c:spPr>
              <a:solidFill>
                <a:srgbClr val="00FFFF"/>
              </a:solidFill>
              <a:ln>
                <a:solidFill>
                  <a:srgbClr val="000000"/>
                </a:solidFill>
              </a:ln>
            </c:spPr>
          </c:dPt>
          <c:dPt>
            <c:idx val="5"/>
            <c:bubble3D val="0"/>
            <c:spPr>
              <a:solidFill>
                <a:srgbClr val="FF00FF"/>
              </a:solidFill>
              <a:ln>
                <a:solidFill>
                  <a:srgbClr val="000000"/>
                </a:solidFill>
              </a:ln>
            </c:spPr>
          </c:dPt>
          <c:dPt>
            <c:idx val="6"/>
            <c:bubble3D val="0"/>
            <c:spPr>
              <a:solidFill>
                <a:srgbClr val="00FFFF"/>
              </a:solidFill>
              <a:ln>
                <a:solidFill>
                  <a:srgbClr val="000000"/>
                </a:solidFill>
              </a:ln>
            </c:spPr>
          </c:dPt>
          <c:dLbls>
            <c:dLbl>
              <c:idx val="1"/>
              <c:layout>
                <c:manualLayout>
                  <c:x val="-1.6260162601626091E-2"/>
                  <c:y val="1.958371482634438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ext>
              </c:extLst>
            </c:dLbl>
            <c:dLbl>
              <c:idx val="2"/>
              <c:layout>
                <c:manualLayout>
                  <c:x val="-9.4172908264516467E-3"/>
                  <c:y val="-1.0063785631447268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ext>
              </c:extLst>
            </c:dLbl>
            <c:dLbl>
              <c:idx val="4"/>
              <c:layout>
                <c:manualLayout>
                  <c:x val="7.3530823890916074E-3"/>
                  <c:y val="-2.3799670390038455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ext>
              </c:extLst>
            </c:dLbl>
            <c:dLbl>
              <c:idx val="5"/>
              <c:layout>
                <c:manualLayout>
                  <c:x val="1.8292682926829267E-2"/>
                  <c:y val="3.1007751937984496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ext>
              </c:extLst>
            </c:dLbl>
            <c:numFmt formatCode="0%" sourceLinked="0"/>
            <c:spPr>
              <a:noFill/>
              <a:ln>
                <a:noFill/>
              </a:ln>
              <a:effectLst/>
            </c:spPr>
            <c:txPr>
              <a:bodyPr/>
              <a:lstStyle/>
              <a:p>
                <a:pPr>
                  <a:defRPr sz="1300" b="1"/>
                </a:pPr>
                <a:endParaRPr lang="en-US"/>
              </a:p>
            </c:txPr>
            <c:dLblPos val="outEnd"/>
            <c:showLegendKey val="0"/>
            <c:showVal val="1"/>
            <c:showCatName val="0"/>
            <c:showSerName val="0"/>
            <c:showPercent val="0"/>
            <c:showBubbleSize val="0"/>
            <c:separator>
</c:separator>
            <c:showLeaderLines val="1"/>
            <c:extLst>
              <c:ext xmlns:c15="http://schemas.microsoft.com/office/drawing/2012/chart" uri="{CE6537A1-D6FC-4f65-9D91-7224C49458BB}">
                <c15:layout/>
              </c:ext>
            </c:extLst>
          </c:dLbls>
          <c:cat>
            <c:strRef>
              <c:f>Sheet1!$A$2:$A$7</c:f>
              <c:strCache>
                <c:ptCount val="6"/>
                <c:pt idx="0">
                  <c:v>Myopathy</c:v>
                </c:pt>
                <c:pt idx="1">
                  <c:v>Congenital</c:v>
                </c:pt>
                <c:pt idx="2">
                  <c:v>Retx</c:v>
                </c:pt>
                <c:pt idx="3">
                  <c:v>CAD</c:v>
                </c:pt>
                <c:pt idx="4">
                  <c:v>Other</c:v>
                </c:pt>
                <c:pt idx="5">
                  <c:v>Valvular</c:v>
                </c:pt>
              </c:strCache>
            </c:strRef>
          </c:cat>
          <c:val>
            <c:numRef>
              <c:f>Sheet1!$B$2:$B$7</c:f>
              <c:numCache>
                <c:formatCode>0.00%</c:formatCode>
                <c:ptCount val="6"/>
                <c:pt idx="0">
                  <c:v>0.57354000000000005</c:v>
                </c:pt>
                <c:pt idx="1">
                  <c:v>2.3245999999999999E-2</c:v>
                </c:pt>
                <c:pt idx="2">
                  <c:v>2.0743999999999999E-2</c:v>
                </c:pt>
                <c:pt idx="3">
                  <c:v>0.34619</c:v>
                </c:pt>
                <c:pt idx="4">
                  <c:v>6.672E-3</c:v>
                </c:pt>
                <c:pt idx="5">
                  <c:v>2.9604999999999999E-2</c:v>
                </c:pt>
              </c:numCache>
            </c:numRef>
          </c:val>
        </c:ser>
        <c:dLbls>
          <c:showLegendKey val="0"/>
          <c:showVal val="0"/>
          <c:showCatName val="0"/>
          <c:showSerName val="0"/>
          <c:showPercent val="0"/>
          <c:showBubbleSize val="0"/>
          <c:showLeaderLines val="1"/>
        </c:dLbls>
        <c:firstSliceAng val="70"/>
      </c:pieChart>
      <c:spPr>
        <a:noFill/>
        <a:ln w="25400">
          <a:noFill/>
        </a:ln>
      </c:spPr>
    </c:plotArea>
    <c:legend>
      <c:legendPos val="l"/>
      <c:layout>
        <c:manualLayout>
          <c:xMode val="edge"/>
          <c:yMode val="edge"/>
          <c:x val="1.5765765765765764E-2"/>
          <c:y val="0.19485777940548127"/>
          <c:w val="0.42202835925997056"/>
          <c:h val="0.365028383080022"/>
        </c:manualLayout>
      </c:layout>
      <c:overlay val="0"/>
      <c:spPr>
        <a:solidFill>
          <a:schemeClr val="bg2"/>
        </a:solidFill>
        <a:ln>
          <a:solidFill>
            <a:schemeClr val="tx1"/>
          </a:solidFill>
        </a:ln>
      </c:spPr>
      <c:txPr>
        <a:bodyPr/>
        <a:lstStyle/>
        <a:p>
          <a:pPr>
            <a:defRPr sz="16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2.2460834973753282E-2"/>
          <c:w val="0.89827073606949681"/>
          <c:h val="0.83254736712598421"/>
        </c:manualLayout>
      </c:layout>
      <c:scatterChart>
        <c:scatterStyle val="lineMarker"/>
        <c:varyColors val="0"/>
        <c:ser>
          <c:idx val="0"/>
          <c:order val="0"/>
          <c:tx>
            <c:strRef>
              <c:f>Sheet1!$B$1</c:f>
              <c:strCache>
                <c:ptCount val="1"/>
                <c:pt idx="0">
                  <c:v> Pulsatile flow (N=3,602)</c:v>
                </c:pt>
              </c:strCache>
            </c:strRef>
          </c:tx>
          <c:spPr>
            <a:ln w="41275">
              <a:solidFill>
                <a:srgbClr val="00FFFF"/>
              </a:solidFill>
            </a:ln>
          </c:spPr>
          <c:marker>
            <c:symbol val="none"/>
          </c:marker>
          <c:xVal>
            <c:numRef>
              <c:f>Sheet1!$A$2:$A$170</c:f>
              <c:numCache>
                <c:formatCode>General</c:formatCode>
                <c:ptCount val="16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numCache>
            </c:numRef>
          </c:xVal>
          <c:yVal>
            <c:numRef>
              <c:f>Sheet1!$B$2:$B$170</c:f>
              <c:numCache>
                <c:formatCode>General</c:formatCode>
                <c:ptCount val="169"/>
                <c:pt idx="0">
                  <c:v>100</c:v>
                </c:pt>
                <c:pt idx="1">
                  <c:v>91.287999999999997</c:v>
                </c:pt>
                <c:pt idx="2">
                  <c:v>89.244</c:v>
                </c:pt>
                <c:pt idx="3">
                  <c:v>87.896000000000001</c:v>
                </c:pt>
                <c:pt idx="4">
                  <c:v>87.135999999999996</c:v>
                </c:pt>
                <c:pt idx="5">
                  <c:v>86.459000000000003</c:v>
                </c:pt>
                <c:pt idx="6">
                  <c:v>85.894999999999996</c:v>
                </c:pt>
                <c:pt idx="7">
                  <c:v>85.215999999999994</c:v>
                </c:pt>
                <c:pt idx="8">
                  <c:v>84.622</c:v>
                </c:pt>
                <c:pt idx="9">
                  <c:v>84.168999999999997</c:v>
                </c:pt>
                <c:pt idx="10">
                  <c:v>83.914000000000001</c:v>
                </c:pt>
                <c:pt idx="11">
                  <c:v>83.460999999999999</c:v>
                </c:pt>
                <c:pt idx="12">
                  <c:v>83.034999999999997</c:v>
                </c:pt>
                <c:pt idx="13">
                  <c:v>82.521000000000001</c:v>
                </c:pt>
                <c:pt idx="14">
                  <c:v>82.149000000000001</c:v>
                </c:pt>
                <c:pt idx="15">
                  <c:v>81.748000000000005</c:v>
                </c:pt>
                <c:pt idx="16">
                  <c:v>81.460999999999999</c:v>
                </c:pt>
                <c:pt idx="17">
                  <c:v>81.06</c:v>
                </c:pt>
                <c:pt idx="18">
                  <c:v>80.83</c:v>
                </c:pt>
                <c:pt idx="19">
                  <c:v>80.400000000000006</c:v>
                </c:pt>
                <c:pt idx="20">
                  <c:v>80.227000000000004</c:v>
                </c:pt>
                <c:pt idx="21">
                  <c:v>79.739000000000004</c:v>
                </c:pt>
                <c:pt idx="22">
                  <c:v>79.537000000000006</c:v>
                </c:pt>
                <c:pt idx="23">
                  <c:v>79.278000000000006</c:v>
                </c:pt>
                <c:pt idx="24">
                  <c:v>79.134</c:v>
                </c:pt>
                <c:pt idx="25">
                  <c:v>78.813000000000002</c:v>
                </c:pt>
                <c:pt idx="26">
                  <c:v>78.637</c:v>
                </c:pt>
                <c:pt idx="27">
                  <c:v>78.432000000000002</c:v>
                </c:pt>
                <c:pt idx="28">
                  <c:v>78.197000000000003</c:v>
                </c:pt>
                <c:pt idx="29">
                  <c:v>77.962000000000003</c:v>
                </c:pt>
                <c:pt idx="30">
                  <c:v>77.814999999999998</c:v>
                </c:pt>
                <c:pt idx="31">
                  <c:v>77.608999999999995</c:v>
                </c:pt>
                <c:pt idx="32">
                  <c:v>77.433000000000007</c:v>
                </c:pt>
                <c:pt idx="33">
                  <c:v>77.314999999999998</c:v>
                </c:pt>
                <c:pt idx="34">
                  <c:v>76.900999999999996</c:v>
                </c:pt>
                <c:pt idx="35">
                  <c:v>76.840999999999994</c:v>
                </c:pt>
                <c:pt idx="36">
                  <c:v>76.721999999999994</c:v>
                </c:pt>
                <c:pt idx="37">
                  <c:v>76.632000000000005</c:v>
                </c:pt>
                <c:pt idx="38">
                  <c:v>76.42</c:v>
                </c:pt>
                <c:pt idx="39">
                  <c:v>76.299000000000007</c:v>
                </c:pt>
                <c:pt idx="40">
                  <c:v>76.085999999999999</c:v>
                </c:pt>
                <c:pt idx="41">
                  <c:v>75.753</c:v>
                </c:pt>
                <c:pt idx="42">
                  <c:v>75.509</c:v>
                </c:pt>
                <c:pt idx="43">
                  <c:v>75.204999999999998</c:v>
                </c:pt>
                <c:pt idx="44">
                  <c:v>74.778999999999996</c:v>
                </c:pt>
                <c:pt idx="45">
                  <c:v>74.534999999999997</c:v>
                </c:pt>
                <c:pt idx="46">
                  <c:v>74.350999999999999</c:v>
                </c:pt>
                <c:pt idx="47">
                  <c:v>74.075999999999993</c:v>
                </c:pt>
                <c:pt idx="48">
                  <c:v>73.706999999999994</c:v>
                </c:pt>
                <c:pt idx="49">
                  <c:v>73.706999999999994</c:v>
                </c:pt>
                <c:pt idx="50">
                  <c:v>73.549000000000007</c:v>
                </c:pt>
                <c:pt idx="51">
                  <c:v>73.328999999999994</c:v>
                </c:pt>
                <c:pt idx="52">
                  <c:v>72.983000000000004</c:v>
                </c:pt>
                <c:pt idx="53">
                  <c:v>72.7</c:v>
                </c:pt>
                <c:pt idx="54">
                  <c:v>72.510000000000005</c:v>
                </c:pt>
                <c:pt idx="55">
                  <c:v>72.227000000000004</c:v>
                </c:pt>
                <c:pt idx="56">
                  <c:v>72.037000000000006</c:v>
                </c:pt>
                <c:pt idx="57">
                  <c:v>71.941999999999993</c:v>
                </c:pt>
                <c:pt idx="58">
                  <c:v>71.751000000000005</c:v>
                </c:pt>
                <c:pt idx="59">
                  <c:v>71.463999999999999</c:v>
                </c:pt>
                <c:pt idx="60">
                  <c:v>71.111999999999995</c:v>
                </c:pt>
                <c:pt idx="61">
                  <c:v>70.817999999999998</c:v>
                </c:pt>
                <c:pt idx="62">
                  <c:v>70.585999999999999</c:v>
                </c:pt>
                <c:pt idx="63">
                  <c:v>70.320999999999998</c:v>
                </c:pt>
                <c:pt idx="64">
                  <c:v>69.953999999999994</c:v>
                </c:pt>
                <c:pt idx="65">
                  <c:v>69.721000000000004</c:v>
                </c:pt>
                <c:pt idx="66">
                  <c:v>69.253</c:v>
                </c:pt>
                <c:pt idx="67">
                  <c:v>68.917000000000002</c:v>
                </c:pt>
                <c:pt idx="68">
                  <c:v>68.781999999999996</c:v>
                </c:pt>
                <c:pt idx="69">
                  <c:v>68.444999999999993</c:v>
                </c:pt>
                <c:pt idx="70">
                  <c:v>68.343000000000004</c:v>
                </c:pt>
                <c:pt idx="71">
                  <c:v>68.204999999999998</c:v>
                </c:pt>
                <c:pt idx="72">
                  <c:v>67.927999999999997</c:v>
                </c:pt>
                <c:pt idx="73">
                  <c:v>67.534999999999997</c:v>
                </c:pt>
                <c:pt idx="74">
                  <c:v>67.281000000000006</c:v>
                </c:pt>
                <c:pt idx="75">
                  <c:v>67.063000000000002</c:v>
                </c:pt>
                <c:pt idx="76">
                  <c:v>66.807000000000002</c:v>
                </c:pt>
                <c:pt idx="77">
                  <c:v>66.623999999999995</c:v>
                </c:pt>
                <c:pt idx="78">
                  <c:v>66.441000000000003</c:v>
                </c:pt>
                <c:pt idx="79">
                  <c:v>66.293000000000006</c:v>
                </c:pt>
                <c:pt idx="80">
                  <c:v>65.998000000000005</c:v>
                </c:pt>
                <c:pt idx="81">
                  <c:v>65.739000000000004</c:v>
                </c:pt>
                <c:pt idx="82">
                  <c:v>65.364999999999995</c:v>
                </c:pt>
                <c:pt idx="83">
                  <c:v>64.988</c:v>
                </c:pt>
                <c:pt idx="84">
                  <c:v>64.796999999999997</c:v>
                </c:pt>
                <c:pt idx="85">
                  <c:v>64.474999999999994</c:v>
                </c:pt>
                <c:pt idx="86">
                  <c:v>64.269000000000005</c:v>
                </c:pt>
                <c:pt idx="87">
                  <c:v>64.061999999999998</c:v>
                </c:pt>
                <c:pt idx="88">
                  <c:v>63.811999999999998</c:v>
                </c:pt>
                <c:pt idx="89">
                  <c:v>63.52</c:v>
                </c:pt>
                <c:pt idx="90">
                  <c:v>63.268000000000001</c:v>
                </c:pt>
                <c:pt idx="91">
                  <c:v>63.1</c:v>
                </c:pt>
                <c:pt idx="92">
                  <c:v>62.762999999999998</c:v>
                </c:pt>
                <c:pt idx="93">
                  <c:v>62.466000000000001</c:v>
                </c:pt>
                <c:pt idx="94">
                  <c:v>62.207000000000001</c:v>
                </c:pt>
                <c:pt idx="95">
                  <c:v>61.988999999999997</c:v>
                </c:pt>
                <c:pt idx="96">
                  <c:v>61.811</c:v>
                </c:pt>
                <c:pt idx="97">
                  <c:v>61.673000000000002</c:v>
                </c:pt>
                <c:pt idx="98">
                  <c:v>61.25</c:v>
                </c:pt>
                <c:pt idx="99">
                  <c:v>60.918999999999997</c:v>
                </c:pt>
                <c:pt idx="100">
                  <c:v>60.302</c:v>
                </c:pt>
                <c:pt idx="101">
                  <c:v>60.158999999999999</c:v>
                </c:pt>
                <c:pt idx="102">
                  <c:v>59.823999999999998</c:v>
                </c:pt>
                <c:pt idx="103">
                  <c:v>59.44</c:v>
                </c:pt>
                <c:pt idx="104">
                  <c:v>59</c:v>
                </c:pt>
                <c:pt idx="105">
                  <c:v>58.802999999999997</c:v>
                </c:pt>
                <c:pt idx="106">
                  <c:v>58.603999999999999</c:v>
                </c:pt>
                <c:pt idx="107">
                  <c:v>58.552999999999997</c:v>
                </c:pt>
                <c:pt idx="108">
                  <c:v>58.295999999999999</c:v>
                </c:pt>
                <c:pt idx="109">
                  <c:v>58.131</c:v>
                </c:pt>
                <c:pt idx="110">
                  <c:v>58.017000000000003</c:v>
                </c:pt>
                <c:pt idx="111">
                  <c:v>57.96</c:v>
                </c:pt>
                <c:pt idx="112">
                  <c:v>57.497</c:v>
                </c:pt>
                <c:pt idx="113">
                  <c:v>57.149000000000001</c:v>
                </c:pt>
                <c:pt idx="114">
                  <c:v>56.741</c:v>
                </c:pt>
                <c:pt idx="115">
                  <c:v>56.448999999999998</c:v>
                </c:pt>
                <c:pt idx="116">
                  <c:v>56.271999999999998</c:v>
                </c:pt>
                <c:pt idx="117">
                  <c:v>55.616</c:v>
                </c:pt>
                <c:pt idx="118">
                  <c:v>55.374000000000002</c:v>
                </c:pt>
                <c:pt idx="119">
                  <c:v>54.942</c:v>
                </c:pt>
                <c:pt idx="120">
                  <c:v>54.686</c:v>
                </c:pt>
                <c:pt idx="121">
                  <c:v>54.484999999999999</c:v>
                </c:pt>
                <c:pt idx="122">
                  <c:v>54.344000000000001</c:v>
                </c:pt>
                <c:pt idx="123">
                  <c:v>54.128999999999998</c:v>
                </c:pt>
                <c:pt idx="124">
                  <c:v>53.697000000000003</c:v>
                </c:pt>
                <c:pt idx="125">
                  <c:v>53.335000000000001</c:v>
                </c:pt>
                <c:pt idx="126">
                  <c:v>53.045000000000002</c:v>
                </c:pt>
                <c:pt idx="127">
                  <c:v>52.972000000000001</c:v>
                </c:pt>
                <c:pt idx="128">
                  <c:v>52.823999999999998</c:v>
                </c:pt>
                <c:pt idx="129">
                  <c:v>52.524999999999999</c:v>
                </c:pt>
                <c:pt idx="130">
                  <c:v>52.295000000000002</c:v>
                </c:pt>
                <c:pt idx="131">
                  <c:v>51.904000000000003</c:v>
                </c:pt>
                <c:pt idx="132">
                  <c:v>51.741</c:v>
                </c:pt>
                <c:pt idx="133">
                  <c:v>51.652000000000001</c:v>
                </c:pt>
                <c:pt idx="134">
                  <c:v>51.273000000000003</c:v>
                </c:pt>
                <c:pt idx="135">
                  <c:v>50.887</c:v>
                </c:pt>
                <c:pt idx="136">
                  <c:v>50.497</c:v>
                </c:pt>
                <c:pt idx="137">
                  <c:v>50.3</c:v>
                </c:pt>
                <c:pt idx="138">
                  <c:v>49.905000000000001</c:v>
                </c:pt>
                <c:pt idx="139">
                  <c:v>49.601999999999997</c:v>
                </c:pt>
                <c:pt idx="140">
                  <c:v>49.5</c:v>
                </c:pt>
                <c:pt idx="141">
                  <c:v>49.292000000000002</c:v>
                </c:pt>
                <c:pt idx="142">
                  <c:v>49.082000000000001</c:v>
                </c:pt>
                <c:pt idx="143">
                  <c:v>48.753999999999998</c:v>
                </c:pt>
                <c:pt idx="144">
                  <c:v>48.637</c:v>
                </c:pt>
                <c:pt idx="145">
                  <c:v>48.381999999999998</c:v>
                </c:pt>
                <c:pt idx="146">
                  <c:v>48.241</c:v>
                </c:pt>
                <c:pt idx="147">
                  <c:v>48.241</c:v>
                </c:pt>
                <c:pt idx="148">
                  <c:v>48.094999999999999</c:v>
                </c:pt>
                <c:pt idx="149">
                  <c:v>48.094999999999999</c:v>
                </c:pt>
                <c:pt idx="150">
                  <c:v>47.798000000000002</c:v>
                </c:pt>
                <c:pt idx="151">
                  <c:v>47.5</c:v>
                </c:pt>
                <c:pt idx="152">
                  <c:v>46.886000000000003</c:v>
                </c:pt>
                <c:pt idx="153">
                  <c:v>46.25</c:v>
                </c:pt>
                <c:pt idx="154">
                  <c:v>45.923999999999999</c:v>
                </c:pt>
                <c:pt idx="155">
                  <c:v>45.587000000000003</c:v>
                </c:pt>
                <c:pt idx="156">
                  <c:v>45.226999999999997</c:v>
                </c:pt>
                <c:pt idx="157">
                  <c:v>44.543999999999997</c:v>
                </c:pt>
                <c:pt idx="158">
                  <c:v>44.247</c:v>
                </c:pt>
                <c:pt idx="159">
                  <c:v>43.021999999999998</c:v>
                </c:pt>
                <c:pt idx="160">
                  <c:v>42.094000000000001</c:v>
                </c:pt>
                <c:pt idx="161">
                  <c:v>42.094000000000001</c:v>
                </c:pt>
                <c:pt idx="162">
                  <c:v>42.094000000000001</c:v>
                </c:pt>
                <c:pt idx="163">
                  <c:v>41.777000000000001</c:v>
                </c:pt>
                <c:pt idx="164">
                  <c:v>41.125</c:v>
                </c:pt>
                <c:pt idx="165">
                  <c:v>40.773000000000003</c:v>
                </c:pt>
                <c:pt idx="166">
                  <c:v>40.045000000000002</c:v>
                </c:pt>
                <c:pt idx="167">
                  <c:v>40.045000000000002</c:v>
                </c:pt>
                <c:pt idx="168">
                  <c:v>40.045000000000002</c:v>
                </c:pt>
              </c:numCache>
            </c:numRef>
          </c:yVal>
          <c:smooth val="0"/>
        </c:ser>
        <c:ser>
          <c:idx val="1"/>
          <c:order val="1"/>
          <c:tx>
            <c:strRef>
              <c:f>Sheet1!$C$1</c:f>
              <c:strCache>
                <c:ptCount val="1"/>
                <c:pt idx="0">
                  <c:v> Continuous flow (N=3,703)</c:v>
                </c:pt>
              </c:strCache>
            </c:strRef>
          </c:tx>
          <c:spPr>
            <a:ln w="41275">
              <a:solidFill>
                <a:srgbClr val="00FF00"/>
              </a:solidFill>
              <a:prstDash val="solid"/>
            </a:ln>
          </c:spPr>
          <c:marker>
            <c:symbol val="none"/>
          </c:marker>
          <c:xVal>
            <c:numRef>
              <c:f>Sheet1!$A$2:$A$170</c:f>
              <c:numCache>
                <c:formatCode>General</c:formatCode>
                <c:ptCount val="16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numCache>
            </c:numRef>
          </c:xVal>
          <c:yVal>
            <c:numRef>
              <c:f>Sheet1!$C$2:$C$170</c:f>
              <c:numCache>
                <c:formatCode>General</c:formatCode>
                <c:ptCount val="169"/>
                <c:pt idx="0">
                  <c:v>100</c:v>
                </c:pt>
                <c:pt idx="1">
                  <c:v>94.808999999999997</c:v>
                </c:pt>
                <c:pt idx="2">
                  <c:v>93.504000000000005</c:v>
                </c:pt>
                <c:pt idx="3">
                  <c:v>92.603999999999999</c:v>
                </c:pt>
                <c:pt idx="4">
                  <c:v>91.977000000000004</c:v>
                </c:pt>
                <c:pt idx="5">
                  <c:v>91.539000000000001</c:v>
                </c:pt>
                <c:pt idx="6">
                  <c:v>91.046999999999997</c:v>
                </c:pt>
                <c:pt idx="7">
                  <c:v>90.637</c:v>
                </c:pt>
                <c:pt idx="8">
                  <c:v>90.308000000000007</c:v>
                </c:pt>
                <c:pt idx="9">
                  <c:v>89.841999999999999</c:v>
                </c:pt>
                <c:pt idx="10">
                  <c:v>89.43</c:v>
                </c:pt>
                <c:pt idx="11">
                  <c:v>89.043000000000006</c:v>
                </c:pt>
                <c:pt idx="12">
                  <c:v>88.537000000000006</c:v>
                </c:pt>
                <c:pt idx="13">
                  <c:v>88.164000000000001</c:v>
                </c:pt>
                <c:pt idx="14">
                  <c:v>87.748999999999995</c:v>
                </c:pt>
                <c:pt idx="15">
                  <c:v>87.587999999999994</c:v>
                </c:pt>
                <c:pt idx="16">
                  <c:v>87.167000000000002</c:v>
                </c:pt>
                <c:pt idx="17">
                  <c:v>86.875</c:v>
                </c:pt>
                <c:pt idx="18">
                  <c:v>86.68</c:v>
                </c:pt>
                <c:pt idx="19">
                  <c:v>86.385999999999996</c:v>
                </c:pt>
                <c:pt idx="20">
                  <c:v>86.123999999999995</c:v>
                </c:pt>
                <c:pt idx="21">
                  <c:v>85.728999999999999</c:v>
                </c:pt>
                <c:pt idx="22">
                  <c:v>85.43</c:v>
                </c:pt>
                <c:pt idx="23">
                  <c:v>85.295000000000002</c:v>
                </c:pt>
                <c:pt idx="24">
                  <c:v>85.155000000000001</c:v>
                </c:pt>
                <c:pt idx="25">
                  <c:v>84.834000000000003</c:v>
                </c:pt>
                <c:pt idx="26">
                  <c:v>84.460999999999999</c:v>
                </c:pt>
                <c:pt idx="27">
                  <c:v>84.081999999999994</c:v>
                </c:pt>
                <c:pt idx="28">
                  <c:v>83.741</c:v>
                </c:pt>
                <c:pt idx="29">
                  <c:v>83.441999999999993</c:v>
                </c:pt>
                <c:pt idx="30">
                  <c:v>83.185000000000002</c:v>
                </c:pt>
                <c:pt idx="31">
                  <c:v>82.882999999999996</c:v>
                </c:pt>
                <c:pt idx="32">
                  <c:v>82.536000000000001</c:v>
                </c:pt>
                <c:pt idx="33">
                  <c:v>82.492000000000004</c:v>
                </c:pt>
                <c:pt idx="34">
                  <c:v>82.313999999999993</c:v>
                </c:pt>
                <c:pt idx="35">
                  <c:v>81.995000000000005</c:v>
                </c:pt>
                <c:pt idx="36">
                  <c:v>81.849000000000004</c:v>
                </c:pt>
                <c:pt idx="37">
                  <c:v>81.456999999999994</c:v>
                </c:pt>
                <c:pt idx="38">
                  <c:v>81.218999999999994</c:v>
                </c:pt>
                <c:pt idx="39">
                  <c:v>80.793000000000006</c:v>
                </c:pt>
                <c:pt idx="40">
                  <c:v>80.608000000000004</c:v>
                </c:pt>
                <c:pt idx="41">
                  <c:v>80.481999999999999</c:v>
                </c:pt>
                <c:pt idx="42">
                  <c:v>79.98</c:v>
                </c:pt>
                <c:pt idx="43">
                  <c:v>79.665000000000006</c:v>
                </c:pt>
                <c:pt idx="44">
                  <c:v>79.41</c:v>
                </c:pt>
                <c:pt idx="45">
                  <c:v>79.019000000000005</c:v>
                </c:pt>
                <c:pt idx="46">
                  <c:v>78.688000000000002</c:v>
                </c:pt>
                <c:pt idx="47">
                  <c:v>78.349000000000004</c:v>
                </c:pt>
                <c:pt idx="48">
                  <c:v>78.132000000000005</c:v>
                </c:pt>
                <c:pt idx="49">
                  <c:v>77.968000000000004</c:v>
                </c:pt>
                <c:pt idx="50">
                  <c:v>77.683000000000007</c:v>
                </c:pt>
                <c:pt idx="51">
                  <c:v>77.584000000000003</c:v>
                </c:pt>
                <c:pt idx="52">
                  <c:v>77.185000000000002</c:v>
                </c:pt>
                <c:pt idx="53">
                  <c:v>76.881</c:v>
                </c:pt>
                <c:pt idx="54">
                  <c:v>76.373999999999995</c:v>
                </c:pt>
                <c:pt idx="55">
                  <c:v>76.168999999999997</c:v>
                </c:pt>
                <c:pt idx="56">
                  <c:v>75.858000000000004</c:v>
                </c:pt>
                <c:pt idx="57">
                  <c:v>75.322999999999993</c:v>
                </c:pt>
                <c:pt idx="58">
                  <c:v>74.67</c:v>
                </c:pt>
                <c:pt idx="59">
                  <c:v>74.445999999999998</c:v>
                </c:pt>
                <c:pt idx="60">
                  <c:v>73.844999999999999</c:v>
                </c:pt>
                <c:pt idx="61">
                  <c:v>72.781000000000006</c:v>
                </c:pt>
                <c:pt idx="62">
                  <c:v>72.605000000000004</c:v>
                </c:pt>
                <c:pt idx="63">
                  <c:v>72.605000000000004</c:v>
                </c:pt>
                <c:pt idx="64">
                  <c:v>72.423000000000002</c:v>
                </c:pt>
                <c:pt idx="65">
                  <c:v>72.239999999999995</c:v>
                </c:pt>
                <c:pt idx="66">
                  <c:v>72.055999999999997</c:v>
                </c:pt>
                <c:pt idx="67">
                  <c:v>71.87</c:v>
                </c:pt>
                <c:pt idx="68">
                  <c:v>71.680000000000007</c:v>
                </c:pt>
                <c:pt idx="69">
                  <c:v>71.3</c:v>
                </c:pt>
                <c:pt idx="70">
                  <c:v>71.103999999999999</c:v>
                </c:pt>
                <c:pt idx="71">
                  <c:v>70.900000000000006</c:v>
                </c:pt>
                <c:pt idx="72">
                  <c:v>70.061999999999998</c:v>
                </c:pt>
                <c:pt idx="73">
                  <c:v>69.314999999999998</c:v>
                </c:pt>
                <c:pt idx="74">
                  <c:v>69.039000000000001</c:v>
                </c:pt>
                <c:pt idx="75">
                  <c:v>68.475999999999999</c:v>
                </c:pt>
                <c:pt idx="76">
                  <c:v>68.192999999999998</c:v>
                </c:pt>
                <c:pt idx="77">
                  <c:v>67.909000000000006</c:v>
                </c:pt>
                <c:pt idx="78">
                  <c:v>67.909000000000006</c:v>
                </c:pt>
                <c:pt idx="79">
                  <c:v>67.909000000000006</c:v>
                </c:pt>
                <c:pt idx="80">
                  <c:v>67.909000000000006</c:v>
                </c:pt>
                <c:pt idx="81">
                  <c:v>67.611000000000004</c:v>
                </c:pt>
                <c:pt idx="82">
                  <c:v>66.691000000000003</c:v>
                </c:pt>
                <c:pt idx="83">
                  <c:v>66.378</c:v>
                </c:pt>
                <c:pt idx="84">
                  <c:v>66.06</c:v>
                </c:pt>
                <c:pt idx="85">
                  <c:v>65.641999999999996</c:v>
                </c:pt>
                <c:pt idx="86">
                  <c:v>64.754999999999995</c:v>
                </c:pt>
                <c:pt idx="87">
                  <c:v>64.754999999999995</c:v>
                </c:pt>
                <c:pt idx="88">
                  <c:v>64.754999999999995</c:v>
                </c:pt>
                <c:pt idx="89">
                  <c:v>64.292000000000002</c:v>
                </c:pt>
                <c:pt idx="90">
                  <c:v>64.292000000000002</c:v>
                </c:pt>
                <c:pt idx="91">
                  <c:v>63.83</c:v>
                </c:pt>
                <c:pt idx="92">
                  <c:v>63.83</c:v>
                </c:pt>
                <c:pt idx="93">
                  <c:v>62.87</c:v>
                </c:pt>
                <c:pt idx="94">
                  <c:v>62.87</c:v>
                </c:pt>
                <c:pt idx="95">
                  <c:v>62.87</c:v>
                </c:pt>
                <c:pt idx="96">
                  <c:v>62.87</c:v>
                </c:pt>
                <c:pt idx="97">
                  <c:v>62.222000000000001</c:v>
                </c:pt>
                <c:pt idx="98">
                  <c:v>62.222000000000001</c:v>
                </c:pt>
                <c:pt idx="99">
                  <c:v>61.344999999999999</c:v>
                </c:pt>
                <c:pt idx="100">
                  <c:v>61.344999999999999</c:v>
                </c:pt>
                <c:pt idx="101">
                  <c:v>61.344999999999999</c:v>
                </c:pt>
                <c:pt idx="102">
                  <c:v>61.344999999999999</c:v>
                </c:pt>
                <c:pt idx="103">
                  <c:v>61.344999999999999</c:v>
                </c:pt>
                <c:pt idx="104">
                  <c:v>61.344999999999999</c:v>
                </c:pt>
                <c:pt idx="105">
                  <c:v>60.34</c:v>
                </c:pt>
                <c:pt idx="106">
                  <c:v>60.34</c:v>
                </c:pt>
                <c:pt idx="107">
                  <c:v>60.34</c:v>
                </c:pt>
                <c:pt idx="108">
                  <c:v>60.34</c:v>
                </c:pt>
                <c:pt idx="109">
                  <c:v>58.564999999999998</c:v>
                </c:pt>
                <c:pt idx="110">
                  <c:v>58.564999999999998</c:v>
                </c:pt>
                <c:pt idx="111">
                  <c:v>54.526000000000003</c:v>
                </c:pt>
                <c:pt idx="112">
                  <c:v>54.526000000000003</c:v>
                </c:pt>
                <c:pt idx="113">
                  <c:v>54.526000000000003</c:v>
                </c:pt>
                <c:pt idx="114">
                  <c:v>52.253999999999998</c:v>
                </c:pt>
                <c:pt idx="115">
                  <c:v>52.253999999999998</c:v>
                </c:pt>
                <c:pt idx="116">
                  <c:v>52.253999999999998</c:v>
                </c:pt>
                <c:pt idx="117">
                  <c:v>52.253999999999998</c:v>
                </c:pt>
                <c:pt idx="118">
                  <c:v>49.765999999999998</c:v>
                </c:pt>
                <c:pt idx="119">
                  <c:v>49.765999999999998</c:v>
                </c:pt>
                <c:pt idx="120">
                  <c:v>49.765999999999998</c:v>
                </c:pt>
                <c:pt idx="121">
                  <c:v>49.765999999999998</c:v>
                </c:pt>
                <c:pt idx="122">
                  <c:v>49.765999999999998</c:v>
                </c:pt>
                <c:pt idx="123">
                  <c:v>49.765999999999998</c:v>
                </c:pt>
                <c:pt idx="124">
                  <c:v>45.938000000000002</c:v>
                </c:pt>
                <c:pt idx="125">
                  <c:v>45.938000000000002</c:v>
                </c:pt>
                <c:pt idx="126">
                  <c:v>45.938000000000002</c:v>
                </c:pt>
                <c:pt idx="127">
                  <c:v>45.938000000000002</c:v>
                </c:pt>
                <c:pt idx="128">
                  <c:v>45.938000000000002</c:v>
                </c:pt>
                <c:pt idx="129">
                  <c:v>45.938000000000002</c:v>
                </c:pt>
                <c:pt idx="130">
                  <c:v>45.938000000000002</c:v>
                </c:pt>
                <c:pt idx="131">
                  <c:v>45.938000000000002</c:v>
                </c:pt>
                <c:pt idx="132">
                  <c:v>45.938000000000002</c:v>
                </c:pt>
                <c:pt idx="133">
                  <c:v>45.938000000000002</c:v>
                </c:pt>
                <c:pt idx="134">
                  <c:v>45.938000000000002</c:v>
                </c:pt>
                <c:pt idx="135">
                  <c:v>45.938000000000002</c:v>
                </c:pt>
                <c:pt idx="136">
                  <c:v>45.938000000000002</c:v>
                </c:pt>
              </c:numCache>
            </c:numRef>
          </c:yVal>
          <c:smooth val="0"/>
        </c:ser>
        <c:ser>
          <c:idx val="2"/>
          <c:order val="2"/>
          <c:tx>
            <c:strRef>
              <c:f>Sheet1!$D$1</c:f>
              <c:strCache>
                <c:ptCount val="1"/>
                <c:pt idx="0">
                  <c:v> ECMO (N=157)</c:v>
                </c:pt>
              </c:strCache>
            </c:strRef>
          </c:tx>
          <c:spPr>
            <a:ln w="41275">
              <a:solidFill>
                <a:srgbClr val="FF0000"/>
              </a:solidFill>
            </a:ln>
          </c:spPr>
          <c:marker>
            <c:symbol val="none"/>
          </c:marker>
          <c:xVal>
            <c:numRef>
              <c:f>Sheet1!$A$2:$A$170</c:f>
              <c:numCache>
                <c:formatCode>General</c:formatCode>
                <c:ptCount val="16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numCache>
            </c:numRef>
          </c:xVal>
          <c:yVal>
            <c:numRef>
              <c:f>Sheet1!$D$2:$D$170</c:f>
              <c:numCache>
                <c:formatCode>General</c:formatCode>
                <c:ptCount val="169"/>
                <c:pt idx="0">
                  <c:v>100</c:v>
                </c:pt>
                <c:pt idx="1">
                  <c:v>62.183999999999997</c:v>
                </c:pt>
                <c:pt idx="2">
                  <c:v>59.457999999999998</c:v>
                </c:pt>
                <c:pt idx="3">
                  <c:v>58.091000000000001</c:v>
                </c:pt>
                <c:pt idx="4">
                  <c:v>56.716000000000001</c:v>
                </c:pt>
                <c:pt idx="5">
                  <c:v>56.716000000000001</c:v>
                </c:pt>
                <c:pt idx="6">
                  <c:v>56.716000000000001</c:v>
                </c:pt>
                <c:pt idx="7">
                  <c:v>55.316000000000003</c:v>
                </c:pt>
                <c:pt idx="8">
                  <c:v>55.316000000000003</c:v>
                </c:pt>
                <c:pt idx="9">
                  <c:v>55.316000000000003</c:v>
                </c:pt>
                <c:pt idx="10">
                  <c:v>55.316000000000003</c:v>
                </c:pt>
                <c:pt idx="11">
                  <c:v>55.316000000000003</c:v>
                </c:pt>
                <c:pt idx="12">
                  <c:v>54.606999999999999</c:v>
                </c:pt>
                <c:pt idx="13">
                  <c:v>54.606999999999999</c:v>
                </c:pt>
                <c:pt idx="14">
                  <c:v>54.606999999999999</c:v>
                </c:pt>
                <c:pt idx="15">
                  <c:v>54.606999999999999</c:v>
                </c:pt>
                <c:pt idx="16">
                  <c:v>54.606999999999999</c:v>
                </c:pt>
                <c:pt idx="17">
                  <c:v>53.814999999999998</c:v>
                </c:pt>
                <c:pt idx="18">
                  <c:v>53.814999999999998</c:v>
                </c:pt>
                <c:pt idx="19">
                  <c:v>53.012</c:v>
                </c:pt>
                <c:pt idx="20">
                  <c:v>53.012</c:v>
                </c:pt>
                <c:pt idx="21">
                  <c:v>53.012</c:v>
                </c:pt>
                <c:pt idx="22">
                  <c:v>52.197000000000003</c:v>
                </c:pt>
                <c:pt idx="23">
                  <c:v>52.197000000000003</c:v>
                </c:pt>
                <c:pt idx="24">
                  <c:v>52.197000000000003</c:v>
                </c:pt>
                <c:pt idx="25">
                  <c:v>52.197000000000003</c:v>
                </c:pt>
                <c:pt idx="26">
                  <c:v>52.197000000000003</c:v>
                </c:pt>
                <c:pt idx="27">
                  <c:v>51.296999999999997</c:v>
                </c:pt>
                <c:pt idx="28">
                  <c:v>51.296999999999997</c:v>
                </c:pt>
                <c:pt idx="29">
                  <c:v>51.296999999999997</c:v>
                </c:pt>
                <c:pt idx="30">
                  <c:v>50.363999999999997</c:v>
                </c:pt>
                <c:pt idx="31">
                  <c:v>50.363999999999997</c:v>
                </c:pt>
                <c:pt idx="32">
                  <c:v>49.430999999999997</c:v>
                </c:pt>
                <c:pt idx="33">
                  <c:v>48.499000000000002</c:v>
                </c:pt>
                <c:pt idx="34">
                  <c:v>48.499000000000002</c:v>
                </c:pt>
                <c:pt idx="35">
                  <c:v>48.499000000000002</c:v>
                </c:pt>
                <c:pt idx="36">
                  <c:v>48.499000000000002</c:v>
                </c:pt>
                <c:pt idx="37">
                  <c:v>48.499000000000002</c:v>
                </c:pt>
                <c:pt idx="38">
                  <c:v>48.499000000000002</c:v>
                </c:pt>
                <c:pt idx="39">
                  <c:v>48.499000000000002</c:v>
                </c:pt>
                <c:pt idx="40">
                  <c:v>48.499000000000002</c:v>
                </c:pt>
                <c:pt idx="41">
                  <c:v>48.499000000000002</c:v>
                </c:pt>
                <c:pt idx="42">
                  <c:v>48.499000000000002</c:v>
                </c:pt>
                <c:pt idx="43">
                  <c:v>48.499000000000002</c:v>
                </c:pt>
                <c:pt idx="44">
                  <c:v>48.499000000000002</c:v>
                </c:pt>
                <c:pt idx="45">
                  <c:v>48.499000000000002</c:v>
                </c:pt>
                <c:pt idx="46">
                  <c:v>48.499000000000002</c:v>
                </c:pt>
                <c:pt idx="47">
                  <c:v>47.444000000000003</c:v>
                </c:pt>
                <c:pt idx="48">
                  <c:v>47.444000000000003</c:v>
                </c:pt>
                <c:pt idx="49">
                  <c:v>47.444000000000003</c:v>
                </c:pt>
                <c:pt idx="50">
                  <c:v>47.444000000000003</c:v>
                </c:pt>
                <c:pt idx="51">
                  <c:v>47.444000000000003</c:v>
                </c:pt>
                <c:pt idx="52">
                  <c:v>47.444000000000003</c:v>
                </c:pt>
                <c:pt idx="53">
                  <c:v>47.444000000000003</c:v>
                </c:pt>
                <c:pt idx="54">
                  <c:v>47.444000000000003</c:v>
                </c:pt>
                <c:pt idx="55">
                  <c:v>47.444000000000003</c:v>
                </c:pt>
                <c:pt idx="56">
                  <c:v>47.444000000000003</c:v>
                </c:pt>
                <c:pt idx="57">
                  <c:v>47.444000000000003</c:v>
                </c:pt>
                <c:pt idx="58">
                  <c:v>47.444000000000003</c:v>
                </c:pt>
                <c:pt idx="59">
                  <c:v>47.444000000000003</c:v>
                </c:pt>
                <c:pt idx="60">
                  <c:v>47.444000000000003</c:v>
                </c:pt>
                <c:pt idx="61">
                  <c:v>47.444000000000003</c:v>
                </c:pt>
                <c:pt idx="62">
                  <c:v>47.444000000000003</c:v>
                </c:pt>
                <c:pt idx="63">
                  <c:v>47.444000000000003</c:v>
                </c:pt>
                <c:pt idx="64">
                  <c:v>47.444000000000003</c:v>
                </c:pt>
                <c:pt idx="65">
                  <c:v>47.444000000000003</c:v>
                </c:pt>
                <c:pt idx="66">
                  <c:v>47.444000000000003</c:v>
                </c:pt>
                <c:pt idx="67">
                  <c:v>45.914000000000001</c:v>
                </c:pt>
                <c:pt idx="68">
                  <c:v>45.914000000000001</c:v>
                </c:pt>
                <c:pt idx="69">
                  <c:v>45.914000000000001</c:v>
                </c:pt>
                <c:pt idx="70">
                  <c:v>45.914000000000001</c:v>
                </c:pt>
                <c:pt idx="71">
                  <c:v>45.914000000000001</c:v>
                </c:pt>
                <c:pt idx="72">
                  <c:v>45.914000000000001</c:v>
                </c:pt>
                <c:pt idx="73">
                  <c:v>45.914000000000001</c:v>
                </c:pt>
                <c:pt idx="74">
                  <c:v>45.914000000000001</c:v>
                </c:pt>
                <c:pt idx="75">
                  <c:v>45.914000000000001</c:v>
                </c:pt>
                <c:pt idx="76">
                  <c:v>45.914000000000001</c:v>
                </c:pt>
                <c:pt idx="77">
                  <c:v>45.914000000000001</c:v>
                </c:pt>
                <c:pt idx="78">
                  <c:v>45.914000000000001</c:v>
                </c:pt>
                <c:pt idx="79">
                  <c:v>45.914000000000001</c:v>
                </c:pt>
                <c:pt idx="80">
                  <c:v>45.914000000000001</c:v>
                </c:pt>
                <c:pt idx="81">
                  <c:v>45.914000000000001</c:v>
                </c:pt>
                <c:pt idx="82">
                  <c:v>45.914000000000001</c:v>
                </c:pt>
                <c:pt idx="83">
                  <c:v>45.914000000000001</c:v>
                </c:pt>
                <c:pt idx="84">
                  <c:v>45.914000000000001</c:v>
                </c:pt>
                <c:pt idx="85">
                  <c:v>45.914000000000001</c:v>
                </c:pt>
                <c:pt idx="86">
                  <c:v>45.914000000000001</c:v>
                </c:pt>
                <c:pt idx="87">
                  <c:v>45.914000000000001</c:v>
                </c:pt>
                <c:pt idx="88">
                  <c:v>45.914000000000001</c:v>
                </c:pt>
                <c:pt idx="89">
                  <c:v>45.914000000000001</c:v>
                </c:pt>
                <c:pt idx="90">
                  <c:v>45.914000000000001</c:v>
                </c:pt>
                <c:pt idx="91">
                  <c:v>45.914000000000001</c:v>
                </c:pt>
                <c:pt idx="92">
                  <c:v>45.914000000000001</c:v>
                </c:pt>
                <c:pt idx="93">
                  <c:v>45.914000000000001</c:v>
                </c:pt>
                <c:pt idx="94">
                  <c:v>45.914000000000001</c:v>
                </c:pt>
                <c:pt idx="95">
                  <c:v>45.914000000000001</c:v>
                </c:pt>
                <c:pt idx="96">
                  <c:v>45.914000000000001</c:v>
                </c:pt>
                <c:pt idx="97">
                  <c:v>45.914000000000001</c:v>
                </c:pt>
                <c:pt idx="98">
                  <c:v>45.914000000000001</c:v>
                </c:pt>
                <c:pt idx="99">
                  <c:v>45.914000000000001</c:v>
                </c:pt>
                <c:pt idx="100">
                  <c:v>45.914000000000001</c:v>
                </c:pt>
                <c:pt idx="101">
                  <c:v>45.914000000000001</c:v>
                </c:pt>
                <c:pt idx="102">
                  <c:v>45.914000000000001</c:v>
                </c:pt>
                <c:pt idx="103">
                  <c:v>45.914000000000001</c:v>
                </c:pt>
                <c:pt idx="104">
                  <c:v>45.914000000000001</c:v>
                </c:pt>
                <c:pt idx="105">
                  <c:v>45.914000000000001</c:v>
                </c:pt>
                <c:pt idx="106">
                  <c:v>45.914000000000001</c:v>
                </c:pt>
                <c:pt idx="107">
                  <c:v>45.914000000000001</c:v>
                </c:pt>
              </c:numCache>
            </c:numRef>
          </c:yVal>
          <c:smooth val="0"/>
        </c:ser>
        <c:ser>
          <c:idx val="3"/>
          <c:order val="3"/>
          <c:tx>
            <c:strRef>
              <c:f>Sheet1!$E$1</c:f>
              <c:strCache>
                <c:ptCount val="1"/>
                <c:pt idx="0">
                  <c:v> No LVAD / No Inotropes  (N=11,042)</c:v>
                </c:pt>
              </c:strCache>
            </c:strRef>
          </c:tx>
          <c:spPr>
            <a:ln w="41275">
              <a:solidFill>
                <a:srgbClr val="9933FF"/>
              </a:solidFill>
            </a:ln>
          </c:spPr>
          <c:marker>
            <c:symbol val="none"/>
          </c:marker>
          <c:xVal>
            <c:numRef>
              <c:f>Sheet1!$A$2:$A$170</c:f>
              <c:numCache>
                <c:formatCode>General</c:formatCode>
                <c:ptCount val="16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numCache>
            </c:numRef>
          </c:xVal>
          <c:yVal>
            <c:numRef>
              <c:f>Sheet1!$E$2:$E$170</c:f>
              <c:numCache>
                <c:formatCode>General</c:formatCode>
                <c:ptCount val="169"/>
                <c:pt idx="0">
                  <c:v>100</c:v>
                </c:pt>
                <c:pt idx="1">
                  <c:v>94.314999999999998</c:v>
                </c:pt>
                <c:pt idx="2">
                  <c:v>92.918999999999997</c:v>
                </c:pt>
                <c:pt idx="3">
                  <c:v>92.02</c:v>
                </c:pt>
                <c:pt idx="4">
                  <c:v>91.363</c:v>
                </c:pt>
                <c:pt idx="5">
                  <c:v>90.798000000000002</c:v>
                </c:pt>
                <c:pt idx="6">
                  <c:v>90.344999999999999</c:v>
                </c:pt>
                <c:pt idx="7">
                  <c:v>90.006</c:v>
                </c:pt>
                <c:pt idx="8">
                  <c:v>89.466999999999999</c:v>
                </c:pt>
                <c:pt idx="9">
                  <c:v>89.042000000000002</c:v>
                </c:pt>
                <c:pt idx="10">
                  <c:v>88.701999999999998</c:v>
                </c:pt>
                <c:pt idx="11">
                  <c:v>88.388999999999996</c:v>
                </c:pt>
                <c:pt idx="12">
                  <c:v>88.007999999999996</c:v>
                </c:pt>
                <c:pt idx="13">
                  <c:v>87.659000000000006</c:v>
                </c:pt>
                <c:pt idx="14">
                  <c:v>87.384</c:v>
                </c:pt>
                <c:pt idx="15">
                  <c:v>87.099000000000004</c:v>
                </c:pt>
                <c:pt idx="16">
                  <c:v>86.822000000000003</c:v>
                </c:pt>
                <c:pt idx="17">
                  <c:v>86.436999999999998</c:v>
                </c:pt>
                <c:pt idx="18">
                  <c:v>86.1</c:v>
                </c:pt>
                <c:pt idx="19">
                  <c:v>85.832999999999998</c:v>
                </c:pt>
                <c:pt idx="20">
                  <c:v>85.555000000000007</c:v>
                </c:pt>
                <c:pt idx="21">
                  <c:v>85.277000000000001</c:v>
                </c:pt>
                <c:pt idx="22">
                  <c:v>85.097999999999999</c:v>
                </c:pt>
                <c:pt idx="23">
                  <c:v>84.847999999999999</c:v>
                </c:pt>
                <c:pt idx="24">
                  <c:v>84.585999999999999</c:v>
                </c:pt>
                <c:pt idx="25">
                  <c:v>84.334999999999994</c:v>
                </c:pt>
                <c:pt idx="26">
                  <c:v>84.08</c:v>
                </c:pt>
                <c:pt idx="27">
                  <c:v>83.771000000000001</c:v>
                </c:pt>
                <c:pt idx="28">
                  <c:v>83.44</c:v>
                </c:pt>
                <c:pt idx="29">
                  <c:v>83.171999999999997</c:v>
                </c:pt>
                <c:pt idx="30">
                  <c:v>82.872</c:v>
                </c:pt>
                <c:pt idx="31">
                  <c:v>82.593000000000004</c:v>
                </c:pt>
                <c:pt idx="32">
                  <c:v>82.367000000000004</c:v>
                </c:pt>
                <c:pt idx="33">
                  <c:v>82.152000000000001</c:v>
                </c:pt>
                <c:pt idx="34">
                  <c:v>81.936000000000007</c:v>
                </c:pt>
                <c:pt idx="35">
                  <c:v>81.762</c:v>
                </c:pt>
                <c:pt idx="36">
                  <c:v>81.554000000000002</c:v>
                </c:pt>
                <c:pt idx="37">
                  <c:v>81.260000000000005</c:v>
                </c:pt>
                <c:pt idx="38">
                  <c:v>81.087999999999994</c:v>
                </c:pt>
                <c:pt idx="39">
                  <c:v>80.751000000000005</c:v>
                </c:pt>
                <c:pt idx="40">
                  <c:v>80.448999999999998</c:v>
                </c:pt>
                <c:pt idx="41">
                  <c:v>80.192999999999998</c:v>
                </c:pt>
                <c:pt idx="42">
                  <c:v>79.853999999999999</c:v>
                </c:pt>
                <c:pt idx="43">
                  <c:v>79.596999999999994</c:v>
                </c:pt>
                <c:pt idx="44">
                  <c:v>79.373999999999995</c:v>
                </c:pt>
                <c:pt idx="45">
                  <c:v>79.150999999999996</c:v>
                </c:pt>
                <c:pt idx="46">
                  <c:v>78.974000000000004</c:v>
                </c:pt>
                <c:pt idx="47">
                  <c:v>78.701999999999998</c:v>
                </c:pt>
                <c:pt idx="48">
                  <c:v>78.388999999999996</c:v>
                </c:pt>
                <c:pt idx="49">
                  <c:v>78.102999999999994</c:v>
                </c:pt>
                <c:pt idx="50">
                  <c:v>77.712000000000003</c:v>
                </c:pt>
                <c:pt idx="51">
                  <c:v>77.406999999999996</c:v>
                </c:pt>
                <c:pt idx="52">
                  <c:v>77.100999999999999</c:v>
                </c:pt>
                <c:pt idx="53">
                  <c:v>76.846000000000004</c:v>
                </c:pt>
                <c:pt idx="54">
                  <c:v>76.641000000000005</c:v>
                </c:pt>
                <c:pt idx="55">
                  <c:v>76.448999999999998</c:v>
                </c:pt>
                <c:pt idx="56">
                  <c:v>76.218000000000004</c:v>
                </c:pt>
                <c:pt idx="57">
                  <c:v>76.025000000000006</c:v>
                </c:pt>
                <c:pt idx="58">
                  <c:v>75.596999999999994</c:v>
                </c:pt>
                <c:pt idx="59">
                  <c:v>75.284999999999997</c:v>
                </c:pt>
                <c:pt idx="60">
                  <c:v>75.114000000000004</c:v>
                </c:pt>
                <c:pt idx="61">
                  <c:v>74.814999999999998</c:v>
                </c:pt>
                <c:pt idx="62">
                  <c:v>74.453999999999994</c:v>
                </c:pt>
                <c:pt idx="63">
                  <c:v>74.161000000000001</c:v>
                </c:pt>
                <c:pt idx="64">
                  <c:v>73.936999999999998</c:v>
                </c:pt>
                <c:pt idx="65">
                  <c:v>73.585999999999999</c:v>
                </c:pt>
                <c:pt idx="66">
                  <c:v>73.332999999999998</c:v>
                </c:pt>
                <c:pt idx="67">
                  <c:v>73.037999999999997</c:v>
                </c:pt>
                <c:pt idx="68">
                  <c:v>72.783000000000001</c:v>
                </c:pt>
                <c:pt idx="69">
                  <c:v>72.427000000000007</c:v>
                </c:pt>
                <c:pt idx="70">
                  <c:v>72.17</c:v>
                </c:pt>
                <c:pt idx="71">
                  <c:v>71.84</c:v>
                </c:pt>
                <c:pt idx="72">
                  <c:v>71.605999999999995</c:v>
                </c:pt>
                <c:pt idx="73">
                  <c:v>71.182000000000002</c:v>
                </c:pt>
                <c:pt idx="74">
                  <c:v>70.935000000000002</c:v>
                </c:pt>
                <c:pt idx="75">
                  <c:v>70.638999999999996</c:v>
                </c:pt>
                <c:pt idx="76">
                  <c:v>70.311000000000007</c:v>
                </c:pt>
                <c:pt idx="77">
                  <c:v>70.075999999999993</c:v>
                </c:pt>
                <c:pt idx="78">
                  <c:v>69.825999999999993</c:v>
                </c:pt>
                <c:pt idx="79">
                  <c:v>69.527000000000001</c:v>
                </c:pt>
                <c:pt idx="80">
                  <c:v>69.132000000000005</c:v>
                </c:pt>
                <c:pt idx="81">
                  <c:v>68.813999999999993</c:v>
                </c:pt>
                <c:pt idx="82">
                  <c:v>68.605999999999995</c:v>
                </c:pt>
                <c:pt idx="83">
                  <c:v>68.313999999999993</c:v>
                </c:pt>
                <c:pt idx="84">
                  <c:v>68.067999999999998</c:v>
                </c:pt>
                <c:pt idx="85">
                  <c:v>67.894999999999996</c:v>
                </c:pt>
                <c:pt idx="86">
                  <c:v>67.522999999999996</c:v>
                </c:pt>
                <c:pt idx="87">
                  <c:v>67.147999999999996</c:v>
                </c:pt>
                <c:pt idx="88">
                  <c:v>66.771000000000001</c:v>
                </c:pt>
                <c:pt idx="89">
                  <c:v>66.376000000000005</c:v>
                </c:pt>
                <c:pt idx="90">
                  <c:v>66.141999999999996</c:v>
                </c:pt>
                <c:pt idx="91">
                  <c:v>65.814999999999998</c:v>
                </c:pt>
                <c:pt idx="92">
                  <c:v>65.468999999999994</c:v>
                </c:pt>
                <c:pt idx="93">
                  <c:v>65.117999999999995</c:v>
                </c:pt>
                <c:pt idx="94">
                  <c:v>64.802999999999997</c:v>
                </c:pt>
                <c:pt idx="95">
                  <c:v>64.5</c:v>
                </c:pt>
                <c:pt idx="96">
                  <c:v>64.191999999999993</c:v>
                </c:pt>
                <c:pt idx="97">
                  <c:v>63.905999999999999</c:v>
                </c:pt>
                <c:pt idx="98">
                  <c:v>63.588999999999999</c:v>
                </c:pt>
                <c:pt idx="99">
                  <c:v>63.033999999999999</c:v>
                </c:pt>
                <c:pt idx="100">
                  <c:v>62.712000000000003</c:v>
                </c:pt>
                <c:pt idx="101">
                  <c:v>62.323999999999998</c:v>
                </c:pt>
                <c:pt idx="102">
                  <c:v>62.107999999999997</c:v>
                </c:pt>
                <c:pt idx="103">
                  <c:v>61.631</c:v>
                </c:pt>
                <c:pt idx="104">
                  <c:v>61.216000000000001</c:v>
                </c:pt>
                <c:pt idx="105">
                  <c:v>60.863999999999997</c:v>
                </c:pt>
                <c:pt idx="106">
                  <c:v>60.399000000000001</c:v>
                </c:pt>
                <c:pt idx="107">
                  <c:v>60.061</c:v>
                </c:pt>
                <c:pt idx="108">
                  <c:v>59.646999999999998</c:v>
                </c:pt>
                <c:pt idx="109">
                  <c:v>59.348999999999997</c:v>
                </c:pt>
                <c:pt idx="110">
                  <c:v>59.015999999999998</c:v>
                </c:pt>
                <c:pt idx="111">
                  <c:v>58.679000000000002</c:v>
                </c:pt>
                <c:pt idx="112">
                  <c:v>58.287999999999997</c:v>
                </c:pt>
                <c:pt idx="113">
                  <c:v>57.87</c:v>
                </c:pt>
                <c:pt idx="114">
                  <c:v>57.607999999999997</c:v>
                </c:pt>
                <c:pt idx="115">
                  <c:v>57.188000000000002</c:v>
                </c:pt>
                <c:pt idx="116">
                  <c:v>56.844999999999999</c:v>
                </c:pt>
                <c:pt idx="117">
                  <c:v>56.527000000000001</c:v>
                </c:pt>
                <c:pt idx="118">
                  <c:v>56.095999999999997</c:v>
                </c:pt>
                <c:pt idx="119">
                  <c:v>55.877000000000002</c:v>
                </c:pt>
                <c:pt idx="120">
                  <c:v>55.511000000000003</c:v>
                </c:pt>
                <c:pt idx="121">
                  <c:v>55.298000000000002</c:v>
                </c:pt>
                <c:pt idx="122">
                  <c:v>55.017000000000003</c:v>
                </c:pt>
                <c:pt idx="123">
                  <c:v>54.701000000000001</c:v>
                </c:pt>
                <c:pt idx="124">
                  <c:v>54.350999999999999</c:v>
                </c:pt>
                <c:pt idx="125">
                  <c:v>53.84</c:v>
                </c:pt>
                <c:pt idx="126">
                  <c:v>53.39</c:v>
                </c:pt>
                <c:pt idx="127">
                  <c:v>53.195999999999998</c:v>
                </c:pt>
                <c:pt idx="128">
                  <c:v>52.935000000000002</c:v>
                </c:pt>
                <c:pt idx="129">
                  <c:v>52.472999999999999</c:v>
                </c:pt>
                <c:pt idx="130">
                  <c:v>52.005000000000003</c:v>
                </c:pt>
                <c:pt idx="131">
                  <c:v>51.701000000000001</c:v>
                </c:pt>
                <c:pt idx="132">
                  <c:v>51.527000000000001</c:v>
                </c:pt>
                <c:pt idx="133">
                  <c:v>51.305</c:v>
                </c:pt>
                <c:pt idx="134">
                  <c:v>50.996000000000002</c:v>
                </c:pt>
                <c:pt idx="135">
                  <c:v>50.761000000000003</c:v>
                </c:pt>
                <c:pt idx="136">
                  <c:v>50.445</c:v>
                </c:pt>
                <c:pt idx="137">
                  <c:v>50.167999999999999</c:v>
                </c:pt>
                <c:pt idx="138">
                  <c:v>49.93</c:v>
                </c:pt>
                <c:pt idx="139">
                  <c:v>49.69</c:v>
                </c:pt>
                <c:pt idx="140">
                  <c:v>49.408999999999999</c:v>
                </c:pt>
                <c:pt idx="141">
                  <c:v>49.082000000000001</c:v>
                </c:pt>
                <c:pt idx="142">
                  <c:v>48.664000000000001</c:v>
                </c:pt>
                <c:pt idx="143">
                  <c:v>48.405999999999999</c:v>
                </c:pt>
                <c:pt idx="144">
                  <c:v>48.093000000000004</c:v>
                </c:pt>
                <c:pt idx="145">
                  <c:v>47.84</c:v>
                </c:pt>
                <c:pt idx="146">
                  <c:v>47.308999999999997</c:v>
                </c:pt>
                <c:pt idx="147">
                  <c:v>47.037999999999997</c:v>
                </c:pt>
                <c:pt idx="148">
                  <c:v>46.709000000000003</c:v>
                </c:pt>
                <c:pt idx="149">
                  <c:v>46.323999999999998</c:v>
                </c:pt>
                <c:pt idx="150">
                  <c:v>45.935000000000002</c:v>
                </c:pt>
                <c:pt idx="151">
                  <c:v>45.655000000000001</c:v>
                </c:pt>
                <c:pt idx="152">
                  <c:v>45.314</c:v>
                </c:pt>
                <c:pt idx="153">
                  <c:v>45.023000000000003</c:v>
                </c:pt>
                <c:pt idx="154">
                  <c:v>44.427</c:v>
                </c:pt>
                <c:pt idx="155">
                  <c:v>44.244</c:v>
                </c:pt>
                <c:pt idx="156">
                  <c:v>44.051000000000002</c:v>
                </c:pt>
                <c:pt idx="157">
                  <c:v>43.832999999999998</c:v>
                </c:pt>
                <c:pt idx="158">
                  <c:v>43.363999999999997</c:v>
                </c:pt>
                <c:pt idx="159">
                  <c:v>42.963000000000001</c:v>
                </c:pt>
                <c:pt idx="160">
                  <c:v>42.719000000000001</c:v>
                </c:pt>
                <c:pt idx="161">
                  <c:v>42.637</c:v>
                </c:pt>
                <c:pt idx="162">
                  <c:v>42.223999999999997</c:v>
                </c:pt>
                <c:pt idx="163">
                  <c:v>41.808</c:v>
                </c:pt>
                <c:pt idx="164">
                  <c:v>41.548999999999999</c:v>
                </c:pt>
                <c:pt idx="165">
                  <c:v>40.841000000000001</c:v>
                </c:pt>
                <c:pt idx="166">
                  <c:v>40.475999999999999</c:v>
                </c:pt>
                <c:pt idx="167">
                  <c:v>39.984000000000002</c:v>
                </c:pt>
                <c:pt idx="168">
                  <c:v>39.536999999999999</c:v>
                </c:pt>
              </c:numCache>
            </c:numRef>
          </c:yVal>
          <c:smooth val="0"/>
        </c:ser>
        <c:ser>
          <c:idx val="4"/>
          <c:order val="4"/>
          <c:tx>
            <c:strRef>
              <c:f>Sheet1!$F$1</c:f>
              <c:strCache>
                <c:ptCount val="1"/>
                <c:pt idx="0">
                  <c:v> No LVAD / Inotropes (N=11,446)</c:v>
                </c:pt>
              </c:strCache>
            </c:strRef>
          </c:tx>
          <c:spPr>
            <a:ln w="41275">
              <a:solidFill>
                <a:srgbClr val="FFFF00"/>
              </a:solidFill>
            </a:ln>
          </c:spPr>
          <c:marker>
            <c:symbol val="none"/>
          </c:marker>
          <c:xVal>
            <c:numRef>
              <c:f>Sheet1!$A$2:$A$170</c:f>
              <c:numCache>
                <c:formatCode>General</c:formatCode>
                <c:ptCount val="16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numCache>
            </c:numRef>
          </c:xVal>
          <c:yVal>
            <c:numRef>
              <c:f>Sheet1!$F$2:$F$170</c:f>
              <c:numCache>
                <c:formatCode>General</c:formatCode>
                <c:ptCount val="169"/>
                <c:pt idx="0">
                  <c:v>100</c:v>
                </c:pt>
                <c:pt idx="1">
                  <c:v>95.421000000000006</c:v>
                </c:pt>
                <c:pt idx="2">
                  <c:v>93.873000000000005</c:v>
                </c:pt>
                <c:pt idx="3">
                  <c:v>92.995999999999995</c:v>
                </c:pt>
                <c:pt idx="4">
                  <c:v>92.33</c:v>
                </c:pt>
                <c:pt idx="5">
                  <c:v>91.796999999999997</c:v>
                </c:pt>
                <c:pt idx="6">
                  <c:v>91.308999999999997</c:v>
                </c:pt>
                <c:pt idx="7">
                  <c:v>90.757999999999996</c:v>
                </c:pt>
                <c:pt idx="8">
                  <c:v>90.242000000000004</c:v>
                </c:pt>
                <c:pt idx="9">
                  <c:v>89.832999999999998</c:v>
                </c:pt>
                <c:pt idx="10">
                  <c:v>89.325000000000003</c:v>
                </c:pt>
                <c:pt idx="11">
                  <c:v>88.924000000000007</c:v>
                </c:pt>
                <c:pt idx="12">
                  <c:v>88.582999999999998</c:v>
                </c:pt>
                <c:pt idx="13">
                  <c:v>88.206999999999994</c:v>
                </c:pt>
                <c:pt idx="14">
                  <c:v>87.74</c:v>
                </c:pt>
                <c:pt idx="15">
                  <c:v>87.311000000000007</c:v>
                </c:pt>
                <c:pt idx="16">
                  <c:v>87.058000000000007</c:v>
                </c:pt>
                <c:pt idx="17">
                  <c:v>86.766999999999996</c:v>
                </c:pt>
                <c:pt idx="18">
                  <c:v>86.271000000000001</c:v>
                </c:pt>
                <c:pt idx="19">
                  <c:v>85.989000000000004</c:v>
                </c:pt>
                <c:pt idx="20">
                  <c:v>85.715999999999994</c:v>
                </c:pt>
                <c:pt idx="21">
                  <c:v>85.424000000000007</c:v>
                </c:pt>
                <c:pt idx="22">
                  <c:v>85.073999999999998</c:v>
                </c:pt>
                <c:pt idx="23">
                  <c:v>84.846000000000004</c:v>
                </c:pt>
                <c:pt idx="24">
                  <c:v>84.596000000000004</c:v>
                </c:pt>
                <c:pt idx="25">
                  <c:v>84.347999999999999</c:v>
                </c:pt>
                <c:pt idx="26">
                  <c:v>84.064999999999998</c:v>
                </c:pt>
                <c:pt idx="27">
                  <c:v>83.741</c:v>
                </c:pt>
                <c:pt idx="28">
                  <c:v>83.447000000000003</c:v>
                </c:pt>
                <c:pt idx="29">
                  <c:v>83.191999999999993</c:v>
                </c:pt>
                <c:pt idx="30">
                  <c:v>82.835999999999999</c:v>
                </c:pt>
                <c:pt idx="31">
                  <c:v>82.581000000000003</c:v>
                </c:pt>
                <c:pt idx="32">
                  <c:v>82.355999999999995</c:v>
                </c:pt>
                <c:pt idx="33">
                  <c:v>82.078999999999994</c:v>
                </c:pt>
                <c:pt idx="34">
                  <c:v>81.73</c:v>
                </c:pt>
                <c:pt idx="35">
                  <c:v>81.522999999999996</c:v>
                </c:pt>
                <c:pt idx="36">
                  <c:v>81.313000000000002</c:v>
                </c:pt>
                <c:pt idx="37">
                  <c:v>81.034000000000006</c:v>
                </c:pt>
                <c:pt idx="38">
                  <c:v>80.847999999999999</c:v>
                </c:pt>
                <c:pt idx="39">
                  <c:v>80.528000000000006</c:v>
                </c:pt>
                <c:pt idx="40">
                  <c:v>80.340999999999994</c:v>
                </c:pt>
                <c:pt idx="41">
                  <c:v>80.063999999999993</c:v>
                </c:pt>
                <c:pt idx="42">
                  <c:v>79.775999999999996</c:v>
                </c:pt>
                <c:pt idx="43">
                  <c:v>79.510000000000005</c:v>
                </c:pt>
                <c:pt idx="44">
                  <c:v>79.298000000000002</c:v>
                </c:pt>
                <c:pt idx="45">
                  <c:v>79.019000000000005</c:v>
                </c:pt>
                <c:pt idx="46">
                  <c:v>78.793999999999997</c:v>
                </c:pt>
                <c:pt idx="47">
                  <c:v>78.512</c:v>
                </c:pt>
                <c:pt idx="48">
                  <c:v>78.283000000000001</c:v>
                </c:pt>
                <c:pt idx="49">
                  <c:v>77.975999999999999</c:v>
                </c:pt>
                <c:pt idx="50">
                  <c:v>77.734999999999999</c:v>
                </c:pt>
                <c:pt idx="51">
                  <c:v>77.385000000000005</c:v>
                </c:pt>
                <c:pt idx="52">
                  <c:v>77.167000000000002</c:v>
                </c:pt>
                <c:pt idx="53">
                  <c:v>76.911000000000001</c:v>
                </c:pt>
                <c:pt idx="54">
                  <c:v>76.668000000000006</c:v>
                </c:pt>
                <c:pt idx="55">
                  <c:v>76.373999999999995</c:v>
                </c:pt>
                <c:pt idx="56">
                  <c:v>76.141999999999996</c:v>
                </c:pt>
                <c:pt idx="57">
                  <c:v>75.858999999999995</c:v>
                </c:pt>
                <c:pt idx="58">
                  <c:v>75.611999999999995</c:v>
                </c:pt>
                <c:pt idx="59">
                  <c:v>75.364000000000004</c:v>
                </c:pt>
                <c:pt idx="60">
                  <c:v>75.099999999999994</c:v>
                </c:pt>
                <c:pt idx="61">
                  <c:v>74.813000000000002</c:v>
                </c:pt>
                <c:pt idx="62">
                  <c:v>74.48</c:v>
                </c:pt>
                <c:pt idx="63">
                  <c:v>74.091999999999999</c:v>
                </c:pt>
                <c:pt idx="64">
                  <c:v>73.769000000000005</c:v>
                </c:pt>
                <c:pt idx="65">
                  <c:v>73.498999999999995</c:v>
                </c:pt>
                <c:pt idx="66">
                  <c:v>73.228999999999999</c:v>
                </c:pt>
                <c:pt idx="67">
                  <c:v>72.971000000000004</c:v>
                </c:pt>
                <c:pt idx="68">
                  <c:v>72.617999999999995</c:v>
                </c:pt>
                <c:pt idx="69">
                  <c:v>72.316999999999993</c:v>
                </c:pt>
                <c:pt idx="70">
                  <c:v>72</c:v>
                </c:pt>
                <c:pt idx="71">
                  <c:v>71.694000000000003</c:v>
                </c:pt>
                <c:pt idx="72">
                  <c:v>71.340999999999994</c:v>
                </c:pt>
                <c:pt idx="73">
                  <c:v>71.075999999999993</c:v>
                </c:pt>
                <c:pt idx="74">
                  <c:v>70.760000000000005</c:v>
                </c:pt>
                <c:pt idx="75">
                  <c:v>70.471000000000004</c:v>
                </c:pt>
                <c:pt idx="76">
                  <c:v>70.242999999999995</c:v>
                </c:pt>
                <c:pt idx="77">
                  <c:v>69.968000000000004</c:v>
                </c:pt>
                <c:pt idx="78">
                  <c:v>69.614999999999995</c:v>
                </c:pt>
                <c:pt idx="79">
                  <c:v>69.445999999999998</c:v>
                </c:pt>
                <c:pt idx="80">
                  <c:v>69.183999999999997</c:v>
                </c:pt>
                <c:pt idx="81">
                  <c:v>68.841999999999999</c:v>
                </c:pt>
                <c:pt idx="82">
                  <c:v>68.623000000000005</c:v>
                </c:pt>
                <c:pt idx="83">
                  <c:v>68.337999999999994</c:v>
                </c:pt>
                <c:pt idx="84">
                  <c:v>67.938000000000002</c:v>
                </c:pt>
                <c:pt idx="85">
                  <c:v>67.706000000000003</c:v>
                </c:pt>
                <c:pt idx="86">
                  <c:v>67.518000000000001</c:v>
                </c:pt>
                <c:pt idx="87">
                  <c:v>67.191000000000003</c:v>
                </c:pt>
                <c:pt idx="88">
                  <c:v>66.828000000000003</c:v>
                </c:pt>
                <c:pt idx="89">
                  <c:v>66.569000000000003</c:v>
                </c:pt>
                <c:pt idx="90">
                  <c:v>66.36</c:v>
                </c:pt>
                <c:pt idx="91">
                  <c:v>66.116</c:v>
                </c:pt>
                <c:pt idx="92">
                  <c:v>65.766000000000005</c:v>
                </c:pt>
                <c:pt idx="93">
                  <c:v>65.343999999999994</c:v>
                </c:pt>
                <c:pt idx="94">
                  <c:v>65.06</c:v>
                </c:pt>
                <c:pt idx="95">
                  <c:v>64.718999999999994</c:v>
                </c:pt>
                <c:pt idx="96">
                  <c:v>64.352999999999994</c:v>
                </c:pt>
                <c:pt idx="97">
                  <c:v>63.951999999999998</c:v>
                </c:pt>
                <c:pt idx="98">
                  <c:v>63.637</c:v>
                </c:pt>
                <c:pt idx="99">
                  <c:v>63.26</c:v>
                </c:pt>
                <c:pt idx="100">
                  <c:v>62.962000000000003</c:v>
                </c:pt>
                <c:pt idx="101">
                  <c:v>62.682000000000002</c:v>
                </c:pt>
                <c:pt idx="102">
                  <c:v>62.381</c:v>
                </c:pt>
                <c:pt idx="103">
                  <c:v>61.999000000000002</c:v>
                </c:pt>
                <c:pt idx="104">
                  <c:v>61.594000000000001</c:v>
                </c:pt>
                <c:pt idx="105">
                  <c:v>61.207999999999998</c:v>
                </c:pt>
                <c:pt idx="106">
                  <c:v>60.920999999999999</c:v>
                </c:pt>
                <c:pt idx="107">
                  <c:v>60.506999999999998</c:v>
                </c:pt>
                <c:pt idx="108">
                  <c:v>60.189</c:v>
                </c:pt>
                <c:pt idx="109">
                  <c:v>60.01</c:v>
                </c:pt>
                <c:pt idx="110">
                  <c:v>59.691000000000003</c:v>
                </c:pt>
                <c:pt idx="111">
                  <c:v>59.323999999999998</c:v>
                </c:pt>
                <c:pt idx="112">
                  <c:v>58.978999999999999</c:v>
                </c:pt>
                <c:pt idx="113">
                  <c:v>58.609000000000002</c:v>
                </c:pt>
                <c:pt idx="114">
                  <c:v>58.331000000000003</c:v>
                </c:pt>
                <c:pt idx="115">
                  <c:v>58.03</c:v>
                </c:pt>
                <c:pt idx="116">
                  <c:v>57.749000000000002</c:v>
                </c:pt>
                <c:pt idx="117">
                  <c:v>57.491</c:v>
                </c:pt>
                <c:pt idx="118">
                  <c:v>57.182000000000002</c:v>
                </c:pt>
                <c:pt idx="119">
                  <c:v>56.87</c:v>
                </c:pt>
                <c:pt idx="120">
                  <c:v>56.529000000000003</c:v>
                </c:pt>
                <c:pt idx="121">
                  <c:v>56.039000000000001</c:v>
                </c:pt>
                <c:pt idx="122">
                  <c:v>55.798000000000002</c:v>
                </c:pt>
                <c:pt idx="123">
                  <c:v>55.338000000000001</c:v>
                </c:pt>
                <c:pt idx="124">
                  <c:v>54.765999999999998</c:v>
                </c:pt>
                <c:pt idx="125">
                  <c:v>54.354999999999997</c:v>
                </c:pt>
                <c:pt idx="126">
                  <c:v>54.107999999999997</c:v>
                </c:pt>
                <c:pt idx="127">
                  <c:v>53.777999999999999</c:v>
                </c:pt>
                <c:pt idx="128">
                  <c:v>53.415999999999997</c:v>
                </c:pt>
                <c:pt idx="129">
                  <c:v>52.993000000000002</c:v>
                </c:pt>
                <c:pt idx="130">
                  <c:v>52.792999999999999</c:v>
                </c:pt>
                <c:pt idx="131">
                  <c:v>52.470999999999997</c:v>
                </c:pt>
                <c:pt idx="132">
                  <c:v>52.168999999999997</c:v>
                </c:pt>
                <c:pt idx="133">
                  <c:v>51.813000000000002</c:v>
                </c:pt>
                <c:pt idx="134">
                  <c:v>51.612000000000002</c:v>
                </c:pt>
                <c:pt idx="135">
                  <c:v>51.271000000000001</c:v>
                </c:pt>
                <c:pt idx="136">
                  <c:v>50.893999999999998</c:v>
                </c:pt>
                <c:pt idx="137">
                  <c:v>50.377000000000002</c:v>
                </c:pt>
                <c:pt idx="138">
                  <c:v>49.892000000000003</c:v>
                </c:pt>
                <c:pt idx="139">
                  <c:v>49.51</c:v>
                </c:pt>
                <c:pt idx="140">
                  <c:v>49.334000000000003</c:v>
                </c:pt>
                <c:pt idx="141">
                  <c:v>49.048000000000002</c:v>
                </c:pt>
                <c:pt idx="142">
                  <c:v>48.792000000000002</c:v>
                </c:pt>
                <c:pt idx="143">
                  <c:v>48.191000000000003</c:v>
                </c:pt>
                <c:pt idx="144">
                  <c:v>47.954999999999998</c:v>
                </c:pt>
                <c:pt idx="145">
                  <c:v>47.606999999999999</c:v>
                </c:pt>
                <c:pt idx="146">
                  <c:v>47.103000000000002</c:v>
                </c:pt>
                <c:pt idx="147">
                  <c:v>46.823999999999998</c:v>
                </c:pt>
                <c:pt idx="148">
                  <c:v>46.494999999999997</c:v>
                </c:pt>
                <c:pt idx="149">
                  <c:v>46.259</c:v>
                </c:pt>
                <c:pt idx="150">
                  <c:v>46.116</c:v>
                </c:pt>
                <c:pt idx="151">
                  <c:v>45.826999999999998</c:v>
                </c:pt>
                <c:pt idx="152">
                  <c:v>45.194000000000003</c:v>
                </c:pt>
                <c:pt idx="153">
                  <c:v>44.945999999999998</c:v>
                </c:pt>
                <c:pt idx="154">
                  <c:v>44.487000000000002</c:v>
                </c:pt>
                <c:pt idx="155">
                  <c:v>44.069000000000003</c:v>
                </c:pt>
                <c:pt idx="156">
                  <c:v>43.402999999999999</c:v>
                </c:pt>
                <c:pt idx="157">
                  <c:v>43.145000000000003</c:v>
                </c:pt>
                <c:pt idx="158">
                  <c:v>42.866</c:v>
                </c:pt>
                <c:pt idx="159">
                  <c:v>42.719000000000001</c:v>
                </c:pt>
                <c:pt idx="160">
                  <c:v>42.420999999999999</c:v>
                </c:pt>
                <c:pt idx="161">
                  <c:v>41.97</c:v>
                </c:pt>
                <c:pt idx="162">
                  <c:v>41.439</c:v>
                </c:pt>
                <c:pt idx="163">
                  <c:v>41.055999999999997</c:v>
                </c:pt>
                <c:pt idx="164">
                  <c:v>40.744999999999997</c:v>
                </c:pt>
                <c:pt idx="165">
                  <c:v>40.665999999999997</c:v>
                </c:pt>
                <c:pt idx="166">
                  <c:v>40.503</c:v>
                </c:pt>
                <c:pt idx="167">
                  <c:v>40.337000000000003</c:v>
                </c:pt>
                <c:pt idx="168">
                  <c:v>39.875999999999998</c:v>
                </c:pt>
              </c:numCache>
            </c:numRef>
          </c:yVal>
          <c:smooth val="0"/>
        </c:ser>
        <c:dLbls>
          <c:showLegendKey val="0"/>
          <c:showVal val="0"/>
          <c:showCatName val="0"/>
          <c:showSerName val="0"/>
          <c:showPercent val="0"/>
          <c:showBubbleSize val="0"/>
        </c:dLbls>
        <c:axId val="432631968"/>
        <c:axId val="432632360"/>
      </c:scatterChart>
      <c:valAx>
        <c:axId val="432631968"/>
        <c:scaling>
          <c:orientation val="minMax"/>
          <c:max val="14"/>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32632360"/>
        <c:crosses val="autoZero"/>
        <c:crossBetween val="midCat"/>
        <c:majorUnit val="1"/>
      </c:valAx>
      <c:valAx>
        <c:axId val="43263236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32631968"/>
        <c:crosses val="autoZero"/>
        <c:crossBetween val="midCat"/>
        <c:majorUnit val="20"/>
      </c:valAx>
      <c:spPr>
        <a:solidFill>
          <a:schemeClr val="bg2"/>
        </a:solidFill>
        <a:ln>
          <a:solidFill>
            <a:schemeClr val="tx1"/>
          </a:solidFill>
        </a:ln>
      </c:spPr>
    </c:plotArea>
    <c:legend>
      <c:legendPos val="r"/>
      <c:layout>
        <c:manualLayout>
          <c:xMode val="edge"/>
          <c:yMode val="edge"/>
          <c:x val="9.7345132743362844E-2"/>
          <c:y val="0.6443340953348573"/>
          <c:w val="0.85715339233038346"/>
          <c:h val="0.17429091524849716"/>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2.2460834973753282E-2"/>
          <c:w val="0.90442489489698741"/>
          <c:h val="0.83254736712598421"/>
        </c:manualLayout>
      </c:layout>
      <c:scatterChart>
        <c:scatterStyle val="lineMarker"/>
        <c:varyColors val="0"/>
        <c:ser>
          <c:idx val="0"/>
          <c:order val="0"/>
          <c:tx>
            <c:strRef>
              <c:f>Sheet1!$B$1</c:f>
              <c:strCache>
                <c:ptCount val="1"/>
                <c:pt idx="0">
                  <c:v> Pulsatile flow (N=3,041)</c:v>
                </c:pt>
              </c:strCache>
            </c:strRef>
          </c:tx>
          <c:spPr>
            <a:ln w="41275">
              <a:solidFill>
                <a:srgbClr val="00FFFF"/>
              </a:solidFill>
            </a:ln>
          </c:spPr>
          <c:marker>
            <c:symbol val="none"/>
          </c:marker>
          <c:xVal>
            <c:numRef>
              <c:f>Sheet1!$A$2:$A$170</c:f>
              <c:numCache>
                <c:formatCode>General</c:formatCode>
                <c:ptCount val="16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numCache>
            </c:numRef>
          </c:xVal>
          <c:yVal>
            <c:numRef>
              <c:f>Sheet1!$B$2:$B$170</c:f>
              <c:numCache>
                <c:formatCode>General</c:formatCode>
                <c:ptCount val="169"/>
                <c:pt idx="0">
                  <c:v>100</c:v>
                </c:pt>
                <c:pt idx="1">
                  <c:v>100</c:v>
                </c:pt>
                <c:pt idx="2">
                  <c:v>100</c:v>
                </c:pt>
                <c:pt idx="3">
                  <c:v>100</c:v>
                </c:pt>
                <c:pt idx="4">
                  <c:v>100</c:v>
                </c:pt>
                <c:pt idx="5">
                  <c:v>100</c:v>
                </c:pt>
                <c:pt idx="6">
                  <c:v>100</c:v>
                </c:pt>
                <c:pt idx="7">
                  <c:v>99.21</c:v>
                </c:pt>
                <c:pt idx="8">
                  <c:v>98.518000000000001</c:v>
                </c:pt>
                <c:pt idx="9">
                  <c:v>97.991</c:v>
                </c:pt>
                <c:pt idx="10">
                  <c:v>97.694000000000003</c:v>
                </c:pt>
                <c:pt idx="11">
                  <c:v>97.165999999999997</c:v>
                </c:pt>
                <c:pt idx="12">
                  <c:v>96.671000000000006</c:v>
                </c:pt>
                <c:pt idx="13">
                  <c:v>96.072000000000003</c:v>
                </c:pt>
                <c:pt idx="14">
                  <c:v>95.64</c:v>
                </c:pt>
                <c:pt idx="15">
                  <c:v>95.171999999999997</c:v>
                </c:pt>
                <c:pt idx="16">
                  <c:v>94.838999999999999</c:v>
                </c:pt>
                <c:pt idx="17">
                  <c:v>94.370999999999995</c:v>
                </c:pt>
                <c:pt idx="18">
                  <c:v>94.103999999999999</c:v>
                </c:pt>
                <c:pt idx="19">
                  <c:v>93.602999999999994</c:v>
                </c:pt>
                <c:pt idx="20">
                  <c:v>93.402000000000001</c:v>
                </c:pt>
                <c:pt idx="21">
                  <c:v>92.832999999999998</c:v>
                </c:pt>
                <c:pt idx="22">
                  <c:v>92.599000000000004</c:v>
                </c:pt>
                <c:pt idx="23">
                  <c:v>92.296999999999997</c:v>
                </c:pt>
                <c:pt idx="24">
                  <c:v>92.129000000000005</c:v>
                </c:pt>
                <c:pt idx="25">
                  <c:v>91.754999999999995</c:v>
                </c:pt>
                <c:pt idx="26">
                  <c:v>91.55</c:v>
                </c:pt>
                <c:pt idx="27">
                  <c:v>91.311999999999998</c:v>
                </c:pt>
                <c:pt idx="28">
                  <c:v>91.037999999999997</c:v>
                </c:pt>
                <c:pt idx="29">
                  <c:v>90.765000000000001</c:v>
                </c:pt>
                <c:pt idx="30">
                  <c:v>90.593999999999994</c:v>
                </c:pt>
                <c:pt idx="31">
                  <c:v>90.353999999999999</c:v>
                </c:pt>
                <c:pt idx="32">
                  <c:v>90.147999999999996</c:v>
                </c:pt>
                <c:pt idx="33">
                  <c:v>90.010999999999996</c:v>
                </c:pt>
                <c:pt idx="34">
                  <c:v>89.528999999999996</c:v>
                </c:pt>
                <c:pt idx="35">
                  <c:v>89.46</c:v>
                </c:pt>
                <c:pt idx="36">
                  <c:v>89.320999999999998</c:v>
                </c:pt>
                <c:pt idx="37">
                  <c:v>89.215999999999994</c:v>
                </c:pt>
                <c:pt idx="38">
                  <c:v>88.968999999999994</c:v>
                </c:pt>
                <c:pt idx="39">
                  <c:v>88.828000000000003</c:v>
                </c:pt>
                <c:pt idx="40">
                  <c:v>88.581000000000003</c:v>
                </c:pt>
                <c:pt idx="41">
                  <c:v>88.191999999999993</c:v>
                </c:pt>
                <c:pt idx="42">
                  <c:v>87.909000000000006</c:v>
                </c:pt>
                <c:pt idx="43">
                  <c:v>87.555000000000007</c:v>
                </c:pt>
                <c:pt idx="44">
                  <c:v>87.058000000000007</c:v>
                </c:pt>
                <c:pt idx="45">
                  <c:v>86.774000000000001</c:v>
                </c:pt>
                <c:pt idx="46">
                  <c:v>86.561000000000007</c:v>
                </c:pt>
                <c:pt idx="47">
                  <c:v>86.24</c:v>
                </c:pt>
                <c:pt idx="48">
                  <c:v>85.81</c:v>
                </c:pt>
                <c:pt idx="49">
                  <c:v>85.81</c:v>
                </c:pt>
                <c:pt idx="50">
                  <c:v>85.626999999999995</c:v>
                </c:pt>
                <c:pt idx="51">
                  <c:v>85.370999999999995</c:v>
                </c:pt>
                <c:pt idx="52">
                  <c:v>84.968000000000004</c:v>
                </c:pt>
                <c:pt idx="53">
                  <c:v>84.638000000000005</c:v>
                </c:pt>
                <c:pt idx="54">
                  <c:v>84.418000000000006</c:v>
                </c:pt>
                <c:pt idx="55">
                  <c:v>84.087000000000003</c:v>
                </c:pt>
                <c:pt idx="56">
                  <c:v>83.866</c:v>
                </c:pt>
                <c:pt idx="57">
                  <c:v>83.756</c:v>
                </c:pt>
                <c:pt idx="58">
                  <c:v>83.534000000000006</c:v>
                </c:pt>
                <c:pt idx="59">
                  <c:v>83.2</c:v>
                </c:pt>
                <c:pt idx="60">
                  <c:v>82.79</c:v>
                </c:pt>
                <c:pt idx="61">
                  <c:v>82.447000000000003</c:v>
                </c:pt>
                <c:pt idx="62">
                  <c:v>82.177999999999997</c:v>
                </c:pt>
                <c:pt idx="63">
                  <c:v>81.867999999999995</c:v>
                </c:pt>
                <c:pt idx="64">
                  <c:v>81.441999999999993</c:v>
                </c:pt>
                <c:pt idx="65">
                  <c:v>81.17</c:v>
                </c:pt>
                <c:pt idx="66">
                  <c:v>80.626000000000005</c:v>
                </c:pt>
                <c:pt idx="67">
                  <c:v>80.233999999999995</c:v>
                </c:pt>
                <c:pt idx="68">
                  <c:v>80.078000000000003</c:v>
                </c:pt>
                <c:pt idx="69">
                  <c:v>79.685000000000002</c:v>
                </c:pt>
                <c:pt idx="70">
                  <c:v>79.566000000000003</c:v>
                </c:pt>
                <c:pt idx="71">
                  <c:v>79.406000000000006</c:v>
                </c:pt>
                <c:pt idx="72">
                  <c:v>79.081999999999994</c:v>
                </c:pt>
                <c:pt idx="73">
                  <c:v>78.626000000000005</c:v>
                </c:pt>
                <c:pt idx="74">
                  <c:v>78.33</c:v>
                </c:pt>
                <c:pt idx="75">
                  <c:v>78.075999999999993</c:v>
                </c:pt>
                <c:pt idx="76">
                  <c:v>77.778000000000006</c:v>
                </c:pt>
                <c:pt idx="77">
                  <c:v>77.564999999999998</c:v>
                </c:pt>
                <c:pt idx="78">
                  <c:v>77.350999999999999</c:v>
                </c:pt>
                <c:pt idx="79">
                  <c:v>77.180000000000007</c:v>
                </c:pt>
                <c:pt idx="80">
                  <c:v>76.835999999999999</c:v>
                </c:pt>
                <c:pt idx="81">
                  <c:v>76.534000000000006</c:v>
                </c:pt>
                <c:pt idx="82">
                  <c:v>76.099000000000004</c:v>
                </c:pt>
                <c:pt idx="83">
                  <c:v>75.66</c:v>
                </c:pt>
                <c:pt idx="84">
                  <c:v>75.438000000000002</c:v>
                </c:pt>
                <c:pt idx="85">
                  <c:v>75.063000000000002</c:v>
                </c:pt>
                <c:pt idx="86">
                  <c:v>74.822999999999993</c:v>
                </c:pt>
                <c:pt idx="87">
                  <c:v>74.581999999999994</c:v>
                </c:pt>
                <c:pt idx="88">
                  <c:v>74.290999999999997</c:v>
                </c:pt>
                <c:pt idx="89">
                  <c:v>73.950999999999993</c:v>
                </c:pt>
                <c:pt idx="90">
                  <c:v>73.658000000000001</c:v>
                </c:pt>
                <c:pt idx="91">
                  <c:v>73.462999999999994</c:v>
                </c:pt>
                <c:pt idx="92">
                  <c:v>73.069000000000003</c:v>
                </c:pt>
                <c:pt idx="93">
                  <c:v>72.722999999999999</c:v>
                </c:pt>
                <c:pt idx="94">
                  <c:v>72.423000000000002</c:v>
                </c:pt>
                <c:pt idx="95">
                  <c:v>72.168000000000006</c:v>
                </c:pt>
                <c:pt idx="96">
                  <c:v>71.962000000000003</c:v>
                </c:pt>
                <c:pt idx="97">
                  <c:v>71.801000000000002</c:v>
                </c:pt>
                <c:pt idx="98">
                  <c:v>71.308000000000007</c:v>
                </c:pt>
                <c:pt idx="99">
                  <c:v>70.923000000000002</c:v>
                </c:pt>
                <c:pt idx="100">
                  <c:v>70.204999999999998</c:v>
                </c:pt>
                <c:pt idx="101">
                  <c:v>70.037999999999997</c:v>
                </c:pt>
                <c:pt idx="102">
                  <c:v>69.647999999999996</c:v>
                </c:pt>
                <c:pt idx="103">
                  <c:v>69.2</c:v>
                </c:pt>
                <c:pt idx="104">
                  <c:v>68.688999999999993</c:v>
                </c:pt>
                <c:pt idx="105">
                  <c:v>68.459999999999994</c:v>
                </c:pt>
                <c:pt idx="106">
                  <c:v>68.227000000000004</c:v>
                </c:pt>
                <c:pt idx="107">
                  <c:v>68.168999999999997</c:v>
                </c:pt>
                <c:pt idx="108">
                  <c:v>67.869</c:v>
                </c:pt>
                <c:pt idx="109">
                  <c:v>67.677000000000007</c:v>
                </c:pt>
                <c:pt idx="110">
                  <c:v>67.545000000000002</c:v>
                </c:pt>
                <c:pt idx="111">
                  <c:v>67.477999999999994</c:v>
                </c:pt>
                <c:pt idx="112">
                  <c:v>66.938999999999993</c:v>
                </c:pt>
                <c:pt idx="113">
                  <c:v>66.534000000000006</c:v>
                </c:pt>
                <c:pt idx="114">
                  <c:v>66.058999999999997</c:v>
                </c:pt>
                <c:pt idx="115">
                  <c:v>65.718000000000004</c:v>
                </c:pt>
                <c:pt idx="116">
                  <c:v>65.513000000000005</c:v>
                </c:pt>
                <c:pt idx="117">
                  <c:v>64.748999999999995</c:v>
                </c:pt>
                <c:pt idx="118">
                  <c:v>64.466999999999999</c:v>
                </c:pt>
                <c:pt idx="119">
                  <c:v>63.965000000000003</c:v>
                </c:pt>
                <c:pt idx="120">
                  <c:v>63.667000000000002</c:v>
                </c:pt>
                <c:pt idx="121">
                  <c:v>63.432000000000002</c:v>
                </c:pt>
                <c:pt idx="122">
                  <c:v>63.268000000000001</c:v>
                </c:pt>
                <c:pt idx="123">
                  <c:v>63.018000000000001</c:v>
                </c:pt>
                <c:pt idx="124">
                  <c:v>62.515000000000001</c:v>
                </c:pt>
                <c:pt idx="125">
                  <c:v>62.094000000000001</c:v>
                </c:pt>
                <c:pt idx="126">
                  <c:v>61.756</c:v>
                </c:pt>
                <c:pt idx="127">
                  <c:v>61.670999999999999</c:v>
                </c:pt>
                <c:pt idx="128">
                  <c:v>61.497999999999998</c:v>
                </c:pt>
                <c:pt idx="129">
                  <c:v>61.15</c:v>
                </c:pt>
                <c:pt idx="130">
                  <c:v>60.881999999999998</c:v>
                </c:pt>
                <c:pt idx="131">
                  <c:v>60.427</c:v>
                </c:pt>
                <c:pt idx="132">
                  <c:v>60.238</c:v>
                </c:pt>
                <c:pt idx="133">
                  <c:v>60.134</c:v>
                </c:pt>
                <c:pt idx="134">
                  <c:v>59.692999999999998</c:v>
                </c:pt>
                <c:pt idx="135">
                  <c:v>59.244</c:v>
                </c:pt>
                <c:pt idx="136">
                  <c:v>58.79</c:v>
                </c:pt>
                <c:pt idx="137">
                  <c:v>58.56</c:v>
                </c:pt>
                <c:pt idx="138">
                  <c:v>58.1</c:v>
                </c:pt>
                <c:pt idx="139">
                  <c:v>57.747</c:v>
                </c:pt>
                <c:pt idx="140">
                  <c:v>57.628</c:v>
                </c:pt>
                <c:pt idx="141">
                  <c:v>57.387</c:v>
                </c:pt>
                <c:pt idx="142">
                  <c:v>57.142000000000003</c:v>
                </c:pt>
                <c:pt idx="143">
                  <c:v>56.76</c:v>
                </c:pt>
                <c:pt idx="144">
                  <c:v>56.622999999999998</c:v>
                </c:pt>
                <c:pt idx="145">
                  <c:v>56.326999999999998</c:v>
                </c:pt>
                <c:pt idx="146">
                  <c:v>56.162999999999997</c:v>
                </c:pt>
                <c:pt idx="147">
                  <c:v>56.162999999999997</c:v>
                </c:pt>
                <c:pt idx="148">
                  <c:v>55.993000000000002</c:v>
                </c:pt>
                <c:pt idx="149">
                  <c:v>55.993000000000002</c:v>
                </c:pt>
                <c:pt idx="150">
                  <c:v>55.646999999999998</c:v>
                </c:pt>
                <c:pt idx="151">
                  <c:v>55.301000000000002</c:v>
                </c:pt>
                <c:pt idx="152">
                  <c:v>54.585000000000001</c:v>
                </c:pt>
                <c:pt idx="153">
                  <c:v>53.844999999999999</c:v>
                </c:pt>
                <c:pt idx="154">
                  <c:v>53.466000000000001</c:v>
                </c:pt>
                <c:pt idx="155">
                  <c:v>53.073</c:v>
                </c:pt>
                <c:pt idx="156">
                  <c:v>52.654000000000003</c:v>
                </c:pt>
                <c:pt idx="157">
                  <c:v>51.859000000000002</c:v>
                </c:pt>
                <c:pt idx="158">
                  <c:v>51.514000000000003</c:v>
                </c:pt>
                <c:pt idx="159">
                  <c:v>50.087000000000003</c:v>
                </c:pt>
                <c:pt idx="160">
                  <c:v>49.006</c:v>
                </c:pt>
                <c:pt idx="161">
                  <c:v>49.006</c:v>
                </c:pt>
                <c:pt idx="162">
                  <c:v>49.006</c:v>
                </c:pt>
                <c:pt idx="163">
                  <c:v>48.637999999999998</c:v>
                </c:pt>
                <c:pt idx="164">
                  <c:v>47.878</c:v>
                </c:pt>
                <c:pt idx="165">
                  <c:v>47.469000000000001</c:v>
                </c:pt>
                <c:pt idx="166">
                  <c:v>46.621000000000002</c:v>
                </c:pt>
                <c:pt idx="167">
                  <c:v>46.621000000000002</c:v>
                </c:pt>
                <c:pt idx="168">
                  <c:v>46.621000000000002</c:v>
                </c:pt>
              </c:numCache>
            </c:numRef>
          </c:yVal>
          <c:smooth val="0"/>
        </c:ser>
        <c:ser>
          <c:idx val="1"/>
          <c:order val="1"/>
          <c:tx>
            <c:strRef>
              <c:f>Sheet1!$C$1</c:f>
              <c:strCache>
                <c:ptCount val="1"/>
                <c:pt idx="0">
                  <c:v> Continuous flow (N=3,327)</c:v>
                </c:pt>
              </c:strCache>
            </c:strRef>
          </c:tx>
          <c:spPr>
            <a:ln w="41275">
              <a:solidFill>
                <a:srgbClr val="00FF00"/>
              </a:solidFill>
              <a:prstDash val="solid"/>
            </a:ln>
          </c:spPr>
          <c:marker>
            <c:symbol val="none"/>
          </c:marker>
          <c:xVal>
            <c:numRef>
              <c:f>Sheet1!$A$2:$A$170</c:f>
              <c:numCache>
                <c:formatCode>General</c:formatCode>
                <c:ptCount val="16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numCache>
            </c:numRef>
          </c:xVal>
          <c:yVal>
            <c:numRef>
              <c:f>Sheet1!$C$2:$C$170</c:f>
              <c:numCache>
                <c:formatCode>General</c:formatCode>
                <c:ptCount val="169"/>
                <c:pt idx="0">
                  <c:v>100</c:v>
                </c:pt>
                <c:pt idx="1">
                  <c:v>100</c:v>
                </c:pt>
                <c:pt idx="2">
                  <c:v>100</c:v>
                </c:pt>
                <c:pt idx="3">
                  <c:v>100</c:v>
                </c:pt>
                <c:pt idx="4">
                  <c:v>100</c:v>
                </c:pt>
                <c:pt idx="5">
                  <c:v>100</c:v>
                </c:pt>
                <c:pt idx="6">
                  <c:v>100</c:v>
                </c:pt>
                <c:pt idx="7">
                  <c:v>99.549000000000007</c:v>
                </c:pt>
                <c:pt idx="8">
                  <c:v>99.188000000000002</c:v>
                </c:pt>
                <c:pt idx="9">
                  <c:v>98.676000000000002</c:v>
                </c:pt>
                <c:pt idx="10">
                  <c:v>98.222999999999999</c:v>
                </c:pt>
                <c:pt idx="11">
                  <c:v>97.799000000000007</c:v>
                </c:pt>
                <c:pt idx="12">
                  <c:v>97.244</c:v>
                </c:pt>
                <c:pt idx="13">
                  <c:v>96.832999999999998</c:v>
                </c:pt>
                <c:pt idx="14">
                  <c:v>96.378</c:v>
                </c:pt>
                <c:pt idx="15">
                  <c:v>96.200999999999993</c:v>
                </c:pt>
                <c:pt idx="16">
                  <c:v>95.738</c:v>
                </c:pt>
                <c:pt idx="17">
                  <c:v>95.418000000000006</c:v>
                </c:pt>
                <c:pt idx="18">
                  <c:v>95.203000000000003</c:v>
                </c:pt>
                <c:pt idx="19">
                  <c:v>94.88</c:v>
                </c:pt>
                <c:pt idx="20">
                  <c:v>94.591999999999999</c:v>
                </c:pt>
                <c:pt idx="21">
                  <c:v>94.159000000000006</c:v>
                </c:pt>
                <c:pt idx="22">
                  <c:v>93.83</c:v>
                </c:pt>
                <c:pt idx="23">
                  <c:v>93.683000000000007</c:v>
                </c:pt>
                <c:pt idx="24">
                  <c:v>93.528000000000006</c:v>
                </c:pt>
                <c:pt idx="25">
                  <c:v>93.176000000000002</c:v>
                </c:pt>
                <c:pt idx="26">
                  <c:v>92.766000000000005</c:v>
                </c:pt>
                <c:pt idx="27">
                  <c:v>92.35</c:v>
                </c:pt>
                <c:pt idx="28">
                  <c:v>91.975999999999999</c:v>
                </c:pt>
                <c:pt idx="29">
                  <c:v>91.647000000000006</c:v>
                </c:pt>
                <c:pt idx="30">
                  <c:v>91.364999999999995</c:v>
                </c:pt>
                <c:pt idx="31">
                  <c:v>91.034000000000006</c:v>
                </c:pt>
                <c:pt idx="32">
                  <c:v>90.652000000000001</c:v>
                </c:pt>
                <c:pt idx="33">
                  <c:v>90.603999999999999</c:v>
                </c:pt>
                <c:pt idx="34">
                  <c:v>90.409000000000006</c:v>
                </c:pt>
                <c:pt idx="35">
                  <c:v>90.057000000000002</c:v>
                </c:pt>
                <c:pt idx="36">
                  <c:v>89.897999999999996</c:v>
                </c:pt>
                <c:pt idx="37">
                  <c:v>89.466999999999999</c:v>
                </c:pt>
                <c:pt idx="38">
                  <c:v>89.206000000000003</c:v>
                </c:pt>
                <c:pt idx="39">
                  <c:v>88.738</c:v>
                </c:pt>
                <c:pt idx="40">
                  <c:v>88.534000000000006</c:v>
                </c:pt>
                <c:pt idx="41">
                  <c:v>88.396000000000001</c:v>
                </c:pt>
                <c:pt idx="42">
                  <c:v>87.844999999999999</c:v>
                </c:pt>
                <c:pt idx="43">
                  <c:v>87.498000000000005</c:v>
                </c:pt>
                <c:pt idx="44">
                  <c:v>87.218000000000004</c:v>
                </c:pt>
                <c:pt idx="45">
                  <c:v>86.789000000000001</c:v>
                </c:pt>
                <c:pt idx="46">
                  <c:v>86.424999999999997</c:v>
                </c:pt>
                <c:pt idx="47">
                  <c:v>86.054000000000002</c:v>
                </c:pt>
                <c:pt idx="48">
                  <c:v>85.814999999999998</c:v>
                </c:pt>
                <c:pt idx="49">
                  <c:v>85.635000000000005</c:v>
                </c:pt>
                <c:pt idx="50">
                  <c:v>85.322000000000003</c:v>
                </c:pt>
                <c:pt idx="51">
                  <c:v>85.213999999999999</c:v>
                </c:pt>
                <c:pt idx="52">
                  <c:v>84.774000000000001</c:v>
                </c:pt>
                <c:pt idx="53">
                  <c:v>84.441000000000003</c:v>
                </c:pt>
                <c:pt idx="54">
                  <c:v>83.884</c:v>
                </c:pt>
                <c:pt idx="55">
                  <c:v>83.659000000000006</c:v>
                </c:pt>
                <c:pt idx="56">
                  <c:v>83.316999999999993</c:v>
                </c:pt>
                <c:pt idx="57">
                  <c:v>82.728999999999999</c:v>
                </c:pt>
                <c:pt idx="58">
                  <c:v>82.013000000000005</c:v>
                </c:pt>
                <c:pt idx="59">
                  <c:v>81.766999999999996</c:v>
                </c:pt>
                <c:pt idx="60">
                  <c:v>81.105999999999995</c:v>
                </c:pt>
                <c:pt idx="61">
                  <c:v>79.936999999999998</c:v>
                </c:pt>
                <c:pt idx="62">
                  <c:v>79.744</c:v>
                </c:pt>
                <c:pt idx="63">
                  <c:v>79.744</c:v>
                </c:pt>
                <c:pt idx="64">
                  <c:v>79.543999999999997</c:v>
                </c:pt>
                <c:pt idx="65">
                  <c:v>79.343000000000004</c:v>
                </c:pt>
                <c:pt idx="66">
                  <c:v>79.141999999999996</c:v>
                </c:pt>
                <c:pt idx="67">
                  <c:v>78.938000000000002</c:v>
                </c:pt>
                <c:pt idx="68">
                  <c:v>78.728999999999999</c:v>
                </c:pt>
                <c:pt idx="69">
                  <c:v>78.311000000000007</c:v>
                </c:pt>
                <c:pt idx="70">
                  <c:v>78.096000000000004</c:v>
                </c:pt>
                <c:pt idx="71">
                  <c:v>77.872</c:v>
                </c:pt>
                <c:pt idx="72">
                  <c:v>76.950999999999993</c:v>
                </c:pt>
                <c:pt idx="73">
                  <c:v>76.131</c:v>
                </c:pt>
                <c:pt idx="74">
                  <c:v>75.826999999999998</c:v>
                </c:pt>
                <c:pt idx="75">
                  <c:v>75.209999999999994</c:v>
                </c:pt>
                <c:pt idx="76">
                  <c:v>74.899000000000001</c:v>
                </c:pt>
                <c:pt idx="77">
                  <c:v>74.587000000000003</c:v>
                </c:pt>
                <c:pt idx="78">
                  <c:v>74.587000000000003</c:v>
                </c:pt>
                <c:pt idx="79">
                  <c:v>74.587000000000003</c:v>
                </c:pt>
                <c:pt idx="80">
                  <c:v>74.587000000000003</c:v>
                </c:pt>
                <c:pt idx="81">
                  <c:v>74.260000000000005</c:v>
                </c:pt>
                <c:pt idx="82">
                  <c:v>73.248999999999995</c:v>
                </c:pt>
                <c:pt idx="83">
                  <c:v>72.905000000000001</c:v>
                </c:pt>
                <c:pt idx="84">
                  <c:v>72.555999999999997</c:v>
                </c:pt>
                <c:pt idx="85">
                  <c:v>72.096999999999994</c:v>
                </c:pt>
                <c:pt idx="86">
                  <c:v>71.122</c:v>
                </c:pt>
                <c:pt idx="87">
                  <c:v>71.122</c:v>
                </c:pt>
                <c:pt idx="88">
                  <c:v>71.122</c:v>
                </c:pt>
                <c:pt idx="89">
                  <c:v>70.614000000000004</c:v>
                </c:pt>
                <c:pt idx="90">
                  <c:v>70.614000000000004</c:v>
                </c:pt>
                <c:pt idx="91">
                  <c:v>70.105999999999995</c:v>
                </c:pt>
                <c:pt idx="92">
                  <c:v>70.105999999999995</c:v>
                </c:pt>
                <c:pt idx="93">
                  <c:v>69.052000000000007</c:v>
                </c:pt>
                <c:pt idx="94">
                  <c:v>69.052000000000007</c:v>
                </c:pt>
                <c:pt idx="95">
                  <c:v>69.052000000000007</c:v>
                </c:pt>
                <c:pt idx="96">
                  <c:v>69.052000000000007</c:v>
                </c:pt>
                <c:pt idx="97">
                  <c:v>68.34</c:v>
                </c:pt>
                <c:pt idx="98">
                  <c:v>68.34</c:v>
                </c:pt>
                <c:pt idx="99">
                  <c:v>67.378</c:v>
                </c:pt>
                <c:pt idx="100">
                  <c:v>67.378</c:v>
                </c:pt>
                <c:pt idx="101">
                  <c:v>67.378</c:v>
                </c:pt>
                <c:pt idx="102">
                  <c:v>67.378</c:v>
                </c:pt>
                <c:pt idx="103">
                  <c:v>67.378</c:v>
                </c:pt>
                <c:pt idx="104">
                  <c:v>67.378</c:v>
                </c:pt>
                <c:pt idx="105">
                  <c:v>66.272999999999996</c:v>
                </c:pt>
                <c:pt idx="106">
                  <c:v>66.272999999999996</c:v>
                </c:pt>
                <c:pt idx="107">
                  <c:v>66.272999999999996</c:v>
                </c:pt>
                <c:pt idx="108">
                  <c:v>66.272999999999996</c:v>
                </c:pt>
                <c:pt idx="109">
                  <c:v>64.323999999999998</c:v>
                </c:pt>
                <c:pt idx="110">
                  <c:v>64.323999999999998</c:v>
                </c:pt>
                <c:pt idx="111">
                  <c:v>59.887999999999998</c:v>
                </c:pt>
                <c:pt idx="112">
                  <c:v>59.887999999999998</c:v>
                </c:pt>
                <c:pt idx="113">
                  <c:v>59.887999999999998</c:v>
                </c:pt>
                <c:pt idx="114">
                  <c:v>57.392000000000003</c:v>
                </c:pt>
                <c:pt idx="115">
                  <c:v>57.392000000000003</c:v>
                </c:pt>
                <c:pt idx="116">
                  <c:v>57.392000000000003</c:v>
                </c:pt>
                <c:pt idx="117">
                  <c:v>57.392000000000003</c:v>
                </c:pt>
                <c:pt idx="118">
                  <c:v>54.658999999999999</c:v>
                </c:pt>
                <c:pt idx="119">
                  <c:v>54.658999999999999</c:v>
                </c:pt>
                <c:pt idx="120">
                  <c:v>54.658999999999999</c:v>
                </c:pt>
                <c:pt idx="121">
                  <c:v>54.658999999999999</c:v>
                </c:pt>
                <c:pt idx="122">
                  <c:v>54.658999999999999</c:v>
                </c:pt>
                <c:pt idx="123">
                  <c:v>54.658999999999999</c:v>
                </c:pt>
                <c:pt idx="124">
                  <c:v>50.454999999999998</c:v>
                </c:pt>
                <c:pt idx="125">
                  <c:v>50.454999999999998</c:v>
                </c:pt>
                <c:pt idx="126">
                  <c:v>50.454999999999998</c:v>
                </c:pt>
                <c:pt idx="127">
                  <c:v>50.454999999999998</c:v>
                </c:pt>
                <c:pt idx="128">
                  <c:v>50.454999999999998</c:v>
                </c:pt>
                <c:pt idx="129">
                  <c:v>50.454999999999998</c:v>
                </c:pt>
                <c:pt idx="130">
                  <c:v>50.454999999999998</c:v>
                </c:pt>
                <c:pt idx="131">
                  <c:v>50.454999999999998</c:v>
                </c:pt>
                <c:pt idx="132">
                  <c:v>50.454999999999998</c:v>
                </c:pt>
                <c:pt idx="133">
                  <c:v>50.454999999999998</c:v>
                </c:pt>
                <c:pt idx="134">
                  <c:v>50.454999999999998</c:v>
                </c:pt>
                <c:pt idx="135">
                  <c:v>50.454999999999998</c:v>
                </c:pt>
                <c:pt idx="136">
                  <c:v>50.454999999999998</c:v>
                </c:pt>
              </c:numCache>
            </c:numRef>
          </c:yVal>
          <c:smooth val="0"/>
        </c:ser>
        <c:ser>
          <c:idx val="2"/>
          <c:order val="2"/>
          <c:tx>
            <c:strRef>
              <c:f>Sheet1!$D$1</c:f>
              <c:strCache>
                <c:ptCount val="1"/>
                <c:pt idx="0">
                  <c:v> ECMO  (N=82)</c:v>
                </c:pt>
              </c:strCache>
            </c:strRef>
          </c:tx>
          <c:spPr>
            <a:ln w="41275">
              <a:solidFill>
                <a:srgbClr val="FF0000"/>
              </a:solidFill>
            </a:ln>
          </c:spPr>
          <c:marker>
            <c:symbol val="none"/>
          </c:marker>
          <c:xVal>
            <c:numRef>
              <c:f>Sheet1!$A$2:$A$170</c:f>
              <c:numCache>
                <c:formatCode>General</c:formatCode>
                <c:ptCount val="16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numCache>
            </c:numRef>
          </c:xVal>
          <c:yVal>
            <c:numRef>
              <c:f>Sheet1!$D$2:$D$170</c:f>
              <c:numCache>
                <c:formatCode>General</c:formatCode>
                <c:ptCount val="169"/>
                <c:pt idx="0">
                  <c:v>100</c:v>
                </c:pt>
                <c:pt idx="1">
                  <c:v>100</c:v>
                </c:pt>
                <c:pt idx="2">
                  <c:v>100</c:v>
                </c:pt>
                <c:pt idx="3">
                  <c:v>100</c:v>
                </c:pt>
                <c:pt idx="4">
                  <c:v>100</c:v>
                </c:pt>
                <c:pt idx="5">
                  <c:v>100</c:v>
                </c:pt>
                <c:pt idx="6">
                  <c:v>100</c:v>
                </c:pt>
                <c:pt idx="7">
                  <c:v>97.531000000000006</c:v>
                </c:pt>
                <c:pt idx="8">
                  <c:v>97.531000000000006</c:v>
                </c:pt>
                <c:pt idx="9">
                  <c:v>97.531000000000006</c:v>
                </c:pt>
                <c:pt idx="10">
                  <c:v>97.531000000000006</c:v>
                </c:pt>
                <c:pt idx="11">
                  <c:v>97.531000000000006</c:v>
                </c:pt>
                <c:pt idx="12">
                  <c:v>96.28</c:v>
                </c:pt>
                <c:pt idx="13">
                  <c:v>96.28</c:v>
                </c:pt>
                <c:pt idx="14">
                  <c:v>96.28</c:v>
                </c:pt>
                <c:pt idx="15">
                  <c:v>96.28</c:v>
                </c:pt>
                <c:pt idx="16">
                  <c:v>96.28</c:v>
                </c:pt>
                <c:pt idx="17">
                  <c:v>94.885000000000005</c:v>
                </c:pt>
                <c:pt idx="18">
                  <c:v>94.885000000000005</c:v>
                </c:pt>
                <c:pt idx="19">
                  <c:v>93.468999999999994</c:v>
                </c:pt>
                <c:pt idx="20">
                  <c:v>93.468999999999994</c:v>
                </c:pt>
                <c:pt idx="21">
                  <c:v>93.468999999999994</c:v>
                </c:pt>
                <c:pt idx="22">
                  <c:v>92.031000000000006</c:v>
                </c:pt>
                <c:pt idx="23">
                  <c:v>92.031000000000006</c:v>
                </c:pt>
                <c:pt idx="24">
                  <c:v>92.031000000000006</c:v>
                </c:pt>
                <c:pt idx="25">
                  <c:v>92.031000000000006</c:v>
                </c:pt>
                <c:pt idx="26">
                  <c:v>92.031000000000006</c:v>
                </c:pt>
                <c:pt idx="27">
                  <c:v>90.444000000000003</c:v>
                </c:pt>
                <c:pt idx="28">
                  <c:v>90.444000000000003</c:v>
                </c:pt>
                <c:pt idx="29">
                  <c:v>90.444000000000003</c:v>
                </c:pt>
                <c:pt idx="30">
                  <c:v>88.8</c:v>
                </c:pt>
                <c:pt idx="31">
                  <c:v>88.8</c:v>
                </c:pt>
                <c:pt idx="32">
                  <c:v>87.155000000000001</c:v>
                </c:pt>
                <c:pt idx="33">
                  <c:v>85.510999999999996</c:v>
                </c:pt>
                <c:pt idx="34">
                  <c:v>85.510999999999996</c:v>
                </c:pt>
                <c:pt idx="35">
                  <c:v>85.510999999999996</c:v>
                </c:pt>
                <c:pt idx="36">
                  <c:v>85.510999999999996</c:v>
                </c:pt>
                <c:pt idx="37">
                  <c:v>85.510999999999996</c:v>
                </c:pt>
                <c:pt idx="38">
                  <c:v>85.510999999999996</c:v>
                </c:pt>
                <c:pt idx="39">
                  <c:v>85.510999999999996</c:v>
                </c:pt>
                <c:pt idx="40">
                  <c:v>85.510999999999996</c:v>
                </c:pt>
                <c:pt idx="41">
                  <c:v>85.510999999999996</c:v>
                </c:pt>
                <c:pt idx="42">
                  <c:v>85.510999999999996</c:v>
                </c:pt>
                <c:pt idx="43">
                  <c:v>85.510999999999996</c:v>
                </c:pt>
                <c:pt idx="44">
                  <c:v>85.510999999999996</c:v>
                </c:pt>
                <c:pt idx="45">
                  <c:v>85.510999999999996</c:v>
                </c:pt>
                <c:pt idx="46">
                  <c:v>85.510999999999996</c:v>
                </c:pt>
                <c:pt idx="47">
                  <c:v>83.652000000000001</c:v>
                </c:pt>
                <c:pt idx="48">
                  <c:v>83.652000000000001</c:v>
                </c:pt>
                <c:pt idx="49">
                  <c:v>83.652000000000001</c:v>
                </c:pt>
                <c:pt idx="50">
                  <c:v>83.652000000000001</c:v>
                </c:pt>
                <c:pt idx="51">
                  <c:v>83.652000000000001</c:v>
                </c:pt>
                <c:pt idx="52">
                  <c:v>83.652000000000001</c:v>
                </c:pt>
                <c:pt idx="53">
                  <c:v>83.652000000000001</c:v>
                </c:pt>
                <c:pt idx="54">
                  <c:v>83.652000000000001</c:v>
                </c:pt>
                <c:pt idx="55">
                  <c:v>83.652000000000001</c:v>
                </c:pt>
                <c:pt idx="56">
                  <c:v>83.652000000000001</c:v>
                </c:pt>
                <c:pt idx="57">
                  <c:v>83.652000000000001</c:v>
                </c:pt>
                <c:pt idx="58">
                  <c:v>83.652000000000001</c:v>
                </c:pt>
                <c:pt idx="59">
                  <c:v>83.652000000000001</c:v>
                </c:pt>
                <c:pt idx="60">
                  <c:v>83.652000000000001</c:v>
                </c:pt>
                <c:pt idx="61">
                  <c:v>83.652000000000001</c:v>
                </c:pt>
                <c:pt idx="62">
                  <c:v>83.652000000000001</c:v>
                </c:pt>
                <c:pt idx="63">
                  <c:v>83.652000000000001</c:v>
                </c:pt>
                <c:pt idx="64">
                  <c:v>83.652000000000001</c:v>
                </c:pt>
                <c:pt idx="65">
                  <c:v>83.652000000000001</c:v>
                </c:pt>
                <c:pt idx="66">
                  <c:v>83.652000000000001</c:v>
                </c:pt>
                <c:pt idx="67">
                  <c:v>80.953000000000003</c:v>
                </c:pt>
                <c:pt idx="68">
                  <c:v>80.953000000000003</c:v>
                </c:pt>
                <c:pt idx="69">
                  <c:v>80.953000000000003</c:v>
                </c:pt>
                <c:pt idx="70">
                  <c:v>80.953000000000003</c:v>
                </c:pt>
                <c:pt idx="71">
                  <c:v>80.953000000000003</c:v>
                </c:pt>
                <c:pt idx="72">
                  <c:v>80.953000000000003</c:v>
                </c:pt>
                <c:pt idx="73">
                  <c:v>80.953000000000003</c:v>
                </c:pt>
                <c:pt idx="74">
                  <c:v>80.953000000000003</c:v>
                </c:pt>
                <c:pt idx="75">
                  <c:v>80.953000000000003</c:v>
                </c:pt>
                <c:pt idx="76">
                  <c:v>80.953000000000003</c:v>
                </c:pt>
                <c:pt idx="77">
                  <c:v>80.953000000000003</c:v>
                </c:pt>
                <c:pt idx="78">
                  <c:v>80.953000000000003</c:v>
                </c:pt>
                <c:pt idx="79">
                  <c:v>80.953000000000003</c:v>
                </c:pt>
                <c:pt idx="80">
                  <c:v>80.953000000000003</c:v>
                </c:pt>
                <c:pt idx="81">
                  <c:v>80.953000000000003</c:v>
                </c:pt>
                <c:pt idx="82">
                  <c:v>80.953000000000003</c:v>
                </c:pt>
                <c:pt idx="83">
                  <c:v>80.953000000000003</c:v>
                </c:pt>
                <c:pt idx="84">
                  <c:v>80.953000000000003</c:v>
                </c:pt>
                <c:pt idx="85">
                  <c:v>80.953000000000003</c:v>
                </c:pt>
                <c:pt idx="86">
                  <c:v>80.953000000000003</c:v>
                </c:pt>
                <c:pt idx="87">
                  <c:v>80.953000000000003</c:v>
                </c:pt>
                <c:pt idx="88">
                  <c:v>80.953000000000003</c:v>
                </c:pt>
                <c:pt idx="89">
                  <c:v>80.953000000000003</c:v>
                </c:pt>
                <c:pt idx="90">
                  <c:v>80.953000000000003</c:v>
                </c:pt>
                <c:pt idx="91">
                  <c:v>80.953000000000003</c:v>
                </c:pt>
                <c:pt idx="92">
                  <c:v>80.953000000000003</c:v>
                </c:pt>
                <c:pt idx="93">
                  <c:v>80.953000000000003</c:v>
                </c:pt>
                <c:pt idx="94">
                  <c:v>80.953000000000003</c:v>
                </c:pt>
                <c:pt idx="95">
                  <c:v>80.953000000000003</c:v>
                </c:pt>
                <c:pt idx="96">
                  <c:v>80.953000000000003</c:v>
                </c:pt>
                <c:pt idx="97">
                  <c:v>80.953000000000003</c:v>
                </c:pt>
                <c:pt idx="98">
                  <c:v>80.953000000000003</c:v>
                </c:pt>
                <c:pt idx="99">
                  <c:v>80.953000000000003</c:v>
                </c:pt>
                <c:pt idx="100">
                  <c:v>80.953000000000003</c:v>
                </c:pt>
                <c:pt idx="101">
                  <c:v>80.953000000000003</c:v>
                </c:pt>
                <c:pt idx="102">
                  <c:v>80.953000000000003</c:v>
                </c:pt>
                <c:pt idx="103">
                  <c:v>80.953000000000003</c:v>
                </c:pt>
                <c:pt idx="104">
                  <c:v>80.953000000000003</c:v>
                </c:pt>
                <c:pt idx="105">
                  <c:v>80.953000000000003</c:v>
                </c:pt>
                <c:pt idx="106">
                  <c:v>80.953000000000003</c:v>
                </c:pt>
                <c:pt idx="107">
                  <c:v>80.953000000000003</c:v>
                </c:pt>
              </c:numCache>
            </c:numRef>
          </c:yVal>
          <c:smooth val="0"/>
        </c:ser>
        <c:ser>
          <c:idx val="3"/>
          <c:order val="3"/>
          <c:tx>
            <c:strRef>
              <c:f>Sheet1!$E$1</c:f>
              <c:strCache>
                <c:ptCount val="1"/>
                <c:pt idx="0">
                  <c:v> No LVAD / No Inotropes  (N=9,579)</c:v>
                </c:pt>
              </c:strCache>
            </c:strRef>
          </c:tx>
          <c:spPr>
            <a:ln w="41275">
              <a:solidFill>
                <a:srgbClr val="9933FF"/>
              </a:solidFill>
            </a:ln>
          </c:spPr>
          <c:marker>
            <c:symbol val="none"/>
          </c:marker>
          <c:xVal>
            <c:numRef>
              <c:f>Sheet1!$A$2:$A$170</c:f>
              <c:numCache>
                <c:formatCode>General</c:formatCode>
                <c:ptCount val="16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numCache>
            </c:numRef>
          </c:xVal>
          <c:yVal>
            <c:numRef>
              <c:f>Sheet1!$E$2:$E$170</c:f>
              <c:numCache>
                <c:formatCode>General</c:formatCode>
                <c:ptCount val="169"/>
                <c:pt idx="0">
                  <c:v>100</c:v>
                </c:pt>
                <c:pt idx="1">
                  <c:v>100</c:v>
                </c:pt>
                <c:pt idx="2">
                  <c:v>100</c:v>
                </c:pt>
                <c:pt idx="3">
                  <c:v>100</c:v>
                </c:pt>
                <c:pt idx="4">
                  <c:v>100</c:v>
                </c:pt>
                <c:pt idx="5">
                  <c:v>100</c:v>
                </c:pt>
                <c:pt idx="6">
                  <c:v>100</c:v>
                </c:pt>
                <c:pt idx="7">
                  <c:v>99.623999999999995</c:v>
                </c:pt>
                <c:pt idx="8">
                  <c:v>99.028000000000006</c:v>
                </c:pt>
                <c:pt idx="9">
                  <c:v>98.558000000000007</c:v>
                </c:pt>
                <c:pt idx="10">
                  <c:v>98.180999999999997</c:v>
                </c:pt>
                <c:pt idx="11">
                  <c:v>97.834999999999994</c:v>
                </c:pt>
                <c:pt idx="12">
                  <c:v>97.412999999999997</c:v>
                </c:pt>
                <c:pt idx="13">
                  <c:v>97.025999999999996</c:v>
                </c:pt>
                <c:pt idx="14">
                  <c:v>96.721999999999994</c:v>
                </c:pt>
                <c:pt idx="15">
                  <c:v>96.406000000000006</c:v>
                </c:pt>
                <c:pt idx="16">
                  <c:v>96.100999999999999</c:v>
                </c:pt>
                <c:pt idx="17">
                  <c:v>95.674000000000007</c:v>
                </c:pt>
                <c:pt idx="18">
                  <c:v>95.302000000000007</c:v>
                </c:pt>
                <c:pt idx="19">
                  <c:v>95.004999999999995</c:v>
                </c:pt>
                <c:pt idx="20">
                  <c:v>94.697999999999993</c:v>
                </c:pt>
                <c:pt idx="21">
                  <c:v>94.39</c:v>
                </c:pt>
                <c:pt idx="22">
                  <c:v>94.191999999999993</c:v>
                </c:pt>
                <c:pt idx="23">
                  <c:v>93.915000000000006</c:v>
                </c:pt>
                <c:pt idx="24">
                  <c:v>93.625</c:v>
                </c:pt>
                <c:pt idx="25">
                  <c:v>93.346999999999994</c:v>
                </c:pt>
                <c:pt idx="26">
                  <c:v>93.064999999999998</c:v>
                </c:pt>
                <c:pt idx="27">
                  <c:v>92.722999999999999</c:v>
                </c:pt>
                <c:pt idx="28">
                  <c:v>92.356999999999999</c:v>
                </c:pt>
                <c:pt idx="29">
                  <c:v>92.061000000000007</c:v>
                </c:pt>
                <c:pt idx="30">
                  <c:v>91.727999999999994</c:v>
                </c:pt>
                <c:pt idx="31">
                  <c:v>91.418999999999997</c:v>
                </c:pt>
                <c:pt idx="32">
                  <c:v>91.17</c:v>
                </c:pt>
                <c:pt idx="33">
                  <c:v>90.930999999999997</c:v>
                </c:pt>
                <c:pt idx="34">
                  <c:v>90.691999999999993</c:v>
                </c:pt>
                <c:pt idx="35">
                  <c:v>90.498999999999995</c:v>
                </c:pt>
                <c:pt idx="36">
                  <c:v>90.269000000000005</c:v>
                </c:pt>
                <c:pt idx="37">
                  <c:v>89.944000000000003</c:v>
                </c:pt>
                <c:pt idx="38">
                  <c:v>89.753</c:v>
                </c:pt>
                <c:pt idx="39">
                  <c:v>89.381</c:v>
                </c:pt>
                <c:pt idx="40">
                  <c:v>89.046000000000006</c:v>
                </c:pt>
                <c:pt idx="41">
                  <c:v>88.763000000000005</c:v>
                </c:pt>
                <c:pt idx="42">
                  <c:v>88.388000000000005</c:v>
                </c:pt>
                <c:pt idx="43">
                  <c:v>88.102999999999994</c:v>
                </c:pt>
                <c:pt idx="44">
                  <c:v>87.856999999999999</c:v>
                </c:pt>
                <c:pt idx="45">
                  <c:v>87.61</c:v>
                </c:pt>
                <c:pt idx="46">
                  <c:v>87.414000000000001</c:v>
                </c:pt>
                <c:pt idx="47">
                  <c:v>87.111999999999995</c:v>
                </c:pt>
                <c:pt idx="48">
                  <c:v>86.766999999999996</c:v>
                </c:pt>
                <c:pt idx="49">
                  <c:v>86.45</c:v>
                </c:pt>
                <c:pt idx="50">
                  <c:v>86.016000000000005</c:v>
                </c:pt>
                <c:pt idx="51">
                  <c:v>85.679000000000002</c:v>
                </c:pt>
                <c:pt idx="52">
                  <c:v>85.34</c:v>
                </c:pt>
                <c:pt idx="53">
                  <c:v>85.058000000000007</c:v>
                </c:pt>
                <c:pt idx="54">
                  <c:v>84.831999999999994</c:v>
                </c:pt>
                <c:pt idx="55">
                  <c:v>84.619</c:v>
                </c:pt>
                <c:pt idx="56">
                  <c:v>84.363</c:v>
                </c:pt>
                <c:pt idx="57">
                  <c:v>84.149000000000001</c:v>
                </c:pt>
                <c:pt idx="58">
                  <c:v>83.676000000000002</c:v>
                </c:pt>
                <c:pt idx="59">
                  <c:v>83.33</c:v>
                </c:pt>
                <c:pt idx="60">
                  <c:v>83.141000000000005</c:v>
                </c:pt>
                <c:pt idx="61">
                  <c:v>82.81</c:v>
                </c:pt>
                <c:pt idx="62">
                  <c:v>82.411000000000001</c:v>
                </c:pt>
                <c:pt idx="63">
                  <c:v>82.085999999999999</c:v>
                </c:pt>
                <c:pt idx="64">
                  <c:v>81.837999999999994</c:v>
                </c:pt>
                <c:pt idx="65">
                  <c:v>81.45</c:v>
                </c:pt>
                <c:pt idx="66">
                  <c:v>81.17</c:v>
                </c:pt>
                <c:pt idx="67">
                  <c:v>80.843000000000004</c:v>
                </c:pt>
                <c:pt idx="68">
                  <c:v>80.561000000000007</c:v>
                </c:pt>
                <c:pt idx="69">
                  <c:v>80.168000000000006</c:v>
                </c:pt>
                <c:pt idx="70">
                  <c:v>79.882999999999996</c:v>
                </c:pt>
                <c:pt idx="71">
                  <c:v>79.516999999999996</c:v>
                </c:pt>
                <c:pt idx="72">
                  <c:v>79.257999999999996</c:v>
                </c:pt>
                <c:pt idx="73">
                  <c:v>78.789000000000001</c:v>
                </c:pt>
                <c:pt idx="74">
                  <c:v>78.515000000000001</c:v>
                </c:pt>
                <c:pt idx="75">
                  <c:v>78.188000000000002</c:v>
                </c:pt>
                <c:pt idx="76">
                  <c:v>77.825000000000003</c:v>
                </c:pt>
                <c:pt idx="77">
                  <c:v>77.564999999999998</c:v>
                </c:pt>
                <c:pt idx="78">
                  <c:v>77.287000000000006</c:v>
                </c:pt>
                <c:pt idx="79">
                  <c:v>76.956999999999994</c:v>
                </c:pt>
                <c:pt idx="80">
                  <c:v>76.519000000000005</c:v>
                </c:pt>
                <c:pt idx="81">
                  <c:v>76.168000000000006</c:v>
                </c:pt>
                <c:pt idx="82">
                  <c:v>75.936999999999998</c:v>
                </c:pt>
                <c:pt idx="83">
                  <c:v>75.614999999999995</c:v>
                </c:pt>
                <c:pt idx="84">
                  <c:v>75.341999999999999</c:v>
                </c:pt>
                <c:pt idx="85">
                  <c:v>75.150000000000006</c:v>
                </c:pt>
                <c:pt idx="86">
                  <c:v>74.738</c:v>
                </c:pt>
                <c:pt idx="87">
                  <c:v>74.322999999999993</c:v>
                </c:pt>
                <c:pt idx="88">
                  <c:v>73.906999999999996</c:v>
                </c:pt>
                <c:pt idx="89">
                  <c:v>73.468999999999994</c:v>
                </c:pt>
                <c:pt idx="90">
                  <c:v>73.209999999999994</c:v>
                </c:pt>
                <c:pt idx="91">
                  <c:v>72.849000000000004</c:v>
                </c:pt>
                <c:pt idx="92">
                  <c:v>72.465000000000003</c:v>
                </c:pt>
                <c:pt idx="93">
                  <c:v>72.076999999999998</c:v>
                </c:pt>
                <c:pt idx="94">
                  <c:v>71.727999999999994</c:v>
                </c:pt>
                <c:pt idx="95">
                  <c:v>71.393000000000001</c:v>
                </c:pt>
                <c:pt idx="96">
                  <c:v>71.052000000000007</c:v>
                </c:pt>
                <c:pt idx="97">
                  <c:v>70.734999999999999</c:v>
                </c:pt>
                <c:pt idx="98">
                  <c:v>70.384</c:v>
                </c:pt>
                <c:pt idx="99">
                  <c:v>69.77</c:v>
                </c:pt>
                <c:pt idx="100">
                  <c:v>69.414000000000001</c:v>
                </c:pt>
                <c:pt idx="101">
                  <c:v>68.983999999999995</c:v>
                </c:pt>
                <c:pt idx="102">
                  <c:v>68.745000000000005</c:v>
                </c:pt>
                <c:pt idx="103">
                  <c:v>68.216999999999999</c:v>
                </c:pt>
                <c:pt idx="104">
                  <c:v>67.757999999999996</c:v>
                </c:pt>
                <c:pt idx="105">
                  <c:v>67.369</c:v>
                </c:pt>
                <c:pt idx="106">
                  <c:v>66.852999999999994</c:v>
                </c:pt>
                <c:pt idx="107">
                  <c:v>66.48</c:v>
                </c:pt>
                <c:pt idx="108">
                  <c:v>66.021000000000001</c:v>
                </c:pt>
                <c:pt idx="109">
                  <c:v>65.691999999999993</c:v>
                </c:pt>
                <c:pt idx="110">
                  <c:v>65.322999999999993</c:v>
                </c:pt>
                <c:pt idx="111">
                  <c:v>64.95</c:v>
                </c:pt>
                <c:pt idx="112">
                  <c:v>64.516999999999996</c:v>
                </c:pt>
                <c:pt idx="113">
                  <c:v>64.054000000000002</c:v>
                </c:pt>
                <c:pt idx="114">
                  <c:v>63.765000000000001</c:v>
                </c:pt>
                <c:pt idx="115">
                  <c:v>63.3</c:v>
                </c:pt>
                <c:pt idx="116">
                  <c:v>62.92</c:v>
                </c:pt>
                <c:pt idx="117">
                  <c:v>62.567999999999998</c:v>
                </c:pt>
                <c:pt idx="118">
                  <c:v>62.09</c:v>
                </c:pt>
                <c:pt idx="119">
                  <c:v>61.848999999999997</c:v>
                </c:pt>
                <c:pt idx="120">
                  <c:v>61.442999999999998</c:v>
                </c:pt>
                <c:pt idx="121">
                  <c:v>61.207999999999998</c:v>
                </c:pt>
                <c:pt idx="122">
                  <c:v>60.896999999999998</c:v>
                </c:pt>
                <c:pt idx="123">
                  <c:v>60.546999999999997</c:v>
                </c:pt>
                <c:pt idx="124">
                  <c:v>60.158999999999999</c:v>
                </c:pt>
                <c:pt idx="125">
                  <c:v>59.593000000000004</c:v>
                </c:pt>
                <c:pt idx="126">
                  <c:v>59.094999999999999</c:v>
                </c:pt>
                <c:pt idx="127">
                  <c:v>58.88</c:v>
                </c:pt>
                <c:pt idx="128">
                  <c:v>58.591999999999999</c:v>
                </c:pt>
                <c:pt idx="129">
                  <c:v>58.081000000000003</c:v>
                </c:pt>
                <c:pt idx="130">
                  <c:v>57.561999999999998</c:v>
                </c:pt>
                <c:pt idx="131">
                  <c:v>57.225999999999999</c:v>
                </c:pt>
                <c:pt idx="132">
                  <c:v>57.033999999999999</c:v>
                </c:pt>
                <c:pt idx="133">
                  <c:v>56.787999999999997</c:v>
                </c:pt>
                <c:pt idx="134">
                  <c:v>56.445999999999998</c:v>
                </c:pt>
                <c:pt idx="135">
                  <c:v>56.185000000000002</c:v>
                </c:pt>
                <c:pt idx="136">
                  <c:v>55.835999999999999</c:v>
                </c:pt>
                <c:pt idx="137">
                  <c:v>55.53</c:v>
                </c:pt>
                <c:pt idx="138">
                  <c:v>55.265999999999998</c:v>
                </c:pt>
                <c:pt idx="139">
                  <c:v>55</c:v>
                </c:pt>
                <c:pt idx="140">
                  <c:v>54.689</c:v>
                </c:pt>
                <c:pt idx="141">
                  <c:v>54.326999999999998</c:v>
                </c:pt>
                <c:pt idx="142">
                  <c:v>53.865000000000002</c:v>
                </c:pt>
                <c:pt idx="143">
                  <c:v>53.579000000000001</c:v>
                </c:pt>
                <c:pt idx="144">
                  <c:v>53.231999999999999</c:v>
                </c:pt>
                <c:pt idx="145">
                  <c:v>52.953000000000003</c:v>
                </c:pt>
                <c:pt idx="146">
                  <c:v>52.365000000000002</c:v>
                </c:pt>
                <c:pt idx="147">
                  <c:v>52.064</c:v>
                </c:pt>
                <c:pt idx="148">
                  <c:v>51.701000000000001</c:v>
                </c:pt>
                <c:pt idx="149">
                  <c:v>51.274000000000001</c:v>
                </c:pt>
                <c:pt idx="150">
                  <c:v>50.844000000000001</c:v>
                </c:pt>
                <c:pt idx="151">
                  <c:v>50.533999999999999</c:v>
                </c:pt>
                <c:pt idx="152">
                  <c:v>50.155999999999999</c:v>
                </c:pt>
                <c:pt idx="153">
                  <c:v>49.835000000000001</c:v>
                </c:pt>
                <c:pt idx="154">
                  <c:v>49.174999999999997</c:v>
                </c:pt>
                <c:pt idx="155">
                  <c:v>48.972999999999999</c:v>
                </c:pt>
                <c:pt idx="156">
                  <c:v>48.759</c:v>
                </c:pt>
                <c:pt idx="157">
                  <c:v>48.517000000000003</c:v>
                </c:pt>
                <c:pt idx="158">
                  <c:v>47.999000000000002</c:v>
                </c:pt>
                <c:pt idx="159">
                  <c:v>47.554000000000002</c:v>
                </c:pt>
                <c:pt idx="160">
                  <c:v>47.283999999999999</c:v>
                </c:pt>
                <c:pt idx="161">
                  <c:v>47.194000000000003</c:v>
                </c:pt>
                <c:pt idx="162">
                  <c:v>46.737000000000002</c:v>
                </c:pt>
                <c:pt idx="163">
                  <c:v>46.276000000000003</c:v>
                </c:pt>
                <c:pt idx="164">
                  <c:v>45.988999999999997</c:v>
                </c:pt>
                <c:pt idx="165">
                  <c:v>45.206000000000003</c:v>
                </c:pt>
                <c:pt idx="166">
                  <c:v>44.802</c:v>
                </c:pt>
                <c:pt idx="167">
                  <c:v>44.256999999999998</c:v>
                </c:pt>
                <c:pt idx="168">
                  <c:v>43.762</c:v>
                </c:pt>
              </c:numCache>
            </c:numRef>
          </c:yVal>
          <c:smooth val="0"/>
        </c:ser>
        <c:ser>
          <c:idx val="4"/>
          <c:order val="4"/>
          <c:tx>
            <c:strRef>
              <c:f>Sheet1!$F$1</c:f>
              <c:strCache>
                <c:ptCount val="1"/>
                <c:pt idx="0">
                  <c:v> No LVAD / Inotropes (N=10,275)</c:v>
                </c:pt>
              </c:strCache>
            </c:strRef>
          </c:tx>
          <c:spPr>
            <a:ln w="41275">
              <a:solidFill>
                <a:srgbClr val="FFFF00"/>
              </a:solidFill>
            </a:ln>
          </c:spPr>
          <c:marker>
            <c:symbol val="none"/>
          </c:marker>
          <c:xVal>
            <c:numRef>
              <c:f>Sheet1!$A$2:$A$170</c:f>
              <c:numCache>
                <c:formatCode>General</c:formatCode>
                <c:ptCount val="16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numCache>
            </c:numRef>
          </c:xVal>
          <c:yVal>
            <c:numRef>
              <c:f>Sheet1!$F$2:$F$170</c:f>
              <c:numCache>
                <c:formatCode>General</c:formatCode>
                <c:ptCount val="169"/>
                <c:pt idx="0">
                  <c:v>100</c:v>
                </c:pt>
                <c:pt idx="1">
                  <c:v>100</c:v>
                </c:pt>
                <c:pt idx="2">
                  <c:v>100</c:v>
                </c:pt>
                <c:pt idx="3">
                  <c:v>100</c:v>
                </c:pt>
                <c:pt idx="4">
                  <c:v>100</c:v>
                </c:pt>
                <c:pt idx="5">
                  <c:v>100</c:v>
                </c:pt>
                <c:pt idx="6">
                  <c:v>100</c:v>
                </c:pt>
                <c:pt idx="7">
                  <c:v>99.396000000000001</c:v>
                </c:pt>
                <c:pt idx="8">
                  <c:v>98.831999999999994</c:v>
                </c:pt>
                <c:pt idx="9">
                  <c:v>98.382999999999996</c:v>
                </c:pt>
                <c:pt idx="10">
                  <c:v>97.828000000000003</c:v>
                </c:pt>
                <c:pt idx="11">
                  <c:v>97.388000000000005</c:v>
                </c:pt>
                <c:pt idx="12">
                  <c:v>97.015000000000001</c:v>
                </c:pt>
                <c:pt idx="13">
                  <c:v>96.602000000000004</c:v>
                </c:pt>
                <c:pt idx="14">
                  <c:v>96.091999999999999</c:v>
                </c:pt>
                <c:pt idx="15">
                  <c:v>95.620999999999995</c:v>
                </c:pt>
                <c:pt idx="16">
                  <c:v>95.343999999999994</c:v>
                </c:pt>
                <c:pt idx="17">
                  <c:v>95.025999999999996</c:v>
                </c:pt>
                <c:pt idx="18">
                  <c:v>94.481999999999999</c:v>
                </c:pt>
                <c:pt idx="19">
                  <c:v>94.174000000000007</c:v>
                </c:pt>
                <c:pt idx="20">
                  <c:v>93.875</c:v>
                </c:pt>
                <c:pt idx="21">
                  <c:v>93.555000000000007</c:v>
                </c:pt>
                <c:pt idx="22">
                  <c:v>93.171999999999997</c:v>
                </c:pt>
                <c:pt idx="23">
                  <c:v>92.921999999999997</c:v>
                </c:pt>
                <c:pt idx="24">
                  <c:v>92.647999999999996</c:v>
                </c:pt>
                <c:pt idx="25">
                  <c:v>92.376000000000005</c:v>
                </c:pt>
                <c:pt idx="26">
                  <c:v>92.066999999999993</c:v>
                </c:pt>
                <c:pt idx="27">
                  <c:v>91.712000000000003</c:v>
                </c:pt>
                <c:pt idx="28">
                  <c:v>91.388999999999996</c:v>
                </c:pt>
                <c:pt idx="29">
                  <c:v>91.111000000000004</c:v>
                </c:pt>
                <c:pt idx="30">
                  <c:v>90.72</c:v>
                </c:pt>
                <c:pt idx="31">
                  <c:v>90.441000000000003</c:v>
                </c:pt>
                <c:pt idx="32">
                  <c:v>90.194999999999993</c:v>
                </c:pt>
                <c:pt idx="33">
                  <c:v>89.891999999999996</c:v>
                </c:pt>
                <c:pt idx="34">
                  <c:v>89.509</c:v>
                </c:pt>
                <c:pt idx="35">
                  <c:v>89.281999999999996</c:v>
                </c:pt>
                <c:pt idx="36">
                  <c:v>89.052999999999997</c:v>
                </c:pt>
                <c:pt idx="37">
                  <c:v>88.747</c:v>
                </c:pt>
                <c:pt idx="38">
                  <c:v>88.543000000000006</c:v>
                </c:pt>
                <c:pt idx="39">
                  <c:v>88.192999999999998</c:v>
                </c:pt>
                <c:pt idx="40">
                  <c:v>87.988</c:v>
                </c:pt>
                <c:pt idx="41">
                  <c:v>87.685000000000002</c:v>
                </c:pt>
                <c:pt idx="42">
                  <c:v>87.37</c:v>
                </c:pt>
                <c:pt idx="43">
                  <c:v>87.078000000000003</c:v>
                </c:pt>
                <c:pt idx="44">
                  <c:v>86.846000000000004</c:v>
                </c:pt>
                <c:pt idx="45">
                  <c:v>86.54</c:v>
                </c:pt>
                <c:pt idx="46">
                  <c:v>86.293999999999997</c:v>
                </c:pt>
                <c:pt idx="47">
                  <c:v>85.984999999999999</c:v>
                </c:pt>
                <c:pt idx="48">
                  <c:v>85.733999999999995</c:v>
                </c:pt>
                <c:pt idx="49">
                  <c:v>85.397999999999996</c:v>
                </c:pt>
                <c:pt idx="50">
                  <c:v>85.135000000000005</c:v>
                </c:pt>
                <c:pt idx="51">
                  <c:v>84.751000000000005</c:v>
                </c:pt>
                <c:pt idx="52">
                  <c:v>84.512</c:v>
                </c:pt>
                <c:pt idx="53">
                  <c:v>84.231999999999999</c:v>
                </c:pt>
                <c:pt idx="54">
                  <c:v>83.965000000000003</c:v>
                </c:pt>
                <c:pt idx="55">
                  <c:v>83.644000000000005</c:v>
                </c:pt>
                <c:pt idx="56">
                  <c:v>83.388999999999996</c:v>
                </c:pt>
                <c:pt idx="57">
                  <c:v>83.078999999999994</c:v>
                </c:pt>
                <c:pt idx="58">
                  <c:v>82.808999999999997</c:v>
                </c:pt>
                <c:pt idx="59">
                  <c:v>82.537000000000006</c:v>
                </c:pt>
                <c:pt idx="60">
                  <c:v>82.248000000000005</c:v>
                </c:pt>
                <c:pt idx="61">
                  <c:v>81.933999999999997</c:v>
                </c:pt>
                <c:pt idx="62">
                  <c:v>81.569999999999993</c:v>
                </c:pt>
                <c:pt idx="63">
                  <c:v>81.144000000000005</c:v>
                </c:pt>
                <c:pt idx="64">
                  <c:v>80.790000000000006</c:v>
                </c:pt>
                <c:pt idx="65">
                  <c:v>80.495000000000005</c:v>
                </c:pt>
                <c:pt idx="66">
                  <c:v>80.198999999999998</c:v>
                </c:pt>
                <c:pt idx="67">
                  <c:v>79.917000000000002</c:v>
                </c:pt>
                <c:pt idx="68">
                  <c:v>79.53</c:v>
                </c:pt>
                <c:pt idx="69">
                  <c:v>79.2</c:v>
                </c:pt>
                <c:pt idx="70">
                  <c:v>78.852999999999994</c:v>
                </c:pt>
                <c:pt idx="71">
                  <c:v>78.518000000000001</c:v>
                </c:pt>
                <c:pt idx="72">
                  <c:v>78.131</c:v>
                </c:pt>
                <c:pt idx="73">
                  <c:v>77.840999999999994</c:v>
                </c:pt>
                <c:pt idx="74">
                  <c:v>77.495000000000005</c:v>
                </c:pt>
                <c:pt idx="75">
                  <c:v>77.179000000000002</c:v>
                </c:pt>
                <c:pt idx="76">
                  <c:v>76.929000000000002</c:v>
                </c:pt>
                <c:pt idx="77">
                  <c:v>76.628</c:v>
                </c:pt>
                <c:pt idx="78">
                  <c:v>76.242000000000004</c:v>
                </c:pt>
                <c:pt idx="79">
                  <c:v>76.057000000000002</c:v>
                </c:pt>
                <c:pt idx="80">
                  <c:v>75.769000000000005</c:v>
                </c:pt>
                <c:pt idx="81">
                  <c:v>75.394000000000005</c:v>
                </c:pt>
                <c:pt idx="82">
                  <c:v>75.153999999999996</c:v>
                </c:pt>
                <c:pt idx="83">
                  <c:v>74.843000000000004</c:v>
                </c:pt>
                <c:pt idx="84">
                  <c:v>74.405000000000001</c:v>
                </c:pt>
                <c:pt idx="85">
                  <c:v>74.150999999999996</c:v>
                </c:pt>
                <c:pt idx="86">
                  <c:v>73.944999999999993</c:v>
                </c:pt>
                <c:pt idx="87">
                  <c:v>73.587000000000003</c:v>
                </c:pt>
                <c:pt idx="88">
                  <c:v>73.188999999999993</c:v>
                </c:pt>
                <c:pt idx="89">
                  <c:v>72.905000000000001</c:v>
                </c:pt>
                <c:pt idx="90">
                  <c:v>72.677000000000007</c:v>
                </c:pt>
                <c:pt idx="91">
                  <c:v>72.41</c:v>
                </c:pt>
                <c:pt idx="92">
                  <c:v>72.025999999999996</c:v>
                </c:pt>
                <c:pt idx="93">
                  <c:v>71.563999999999993</c:v>
                </c:pt>
                <c:pt idx="94">
                  <c:v>71.253</c:v>
                </c:pt>
                <c:pt idx="95">
                  <c:v>70.879000000000005</c:v>
                </c:pt>
                <c:pt idx="96">
                  <c:v>70.477999999999994</c:v>
                </c:pt>
                <c:pt idx="97">
                  <c:v>70.039000000000001</c:v>
                </c:pt>
                <c:pt idx="98">
                  <c:v>69.694999999999993</c:v>
                </c:pt>
                <c:pt idx="99">
                  <c:v>69.281999999999996</c:v>
                </c:pt>
                <c:pt idx="100">
                  <c:v>68.954999999999998</c:v>
                </c:pt>
                <c:pt idx="101">
                  <c:v>68.647999999999996</c:v>
                </c:pt>
                <c:pt idx="102">
                  <c:v>68.319000000000003</c:v>
                </c:pt>
                <c:pt idx="103">
                  <c:v>67.900000000000006</c:v>
                </c:pt>
                <c:pt idx="104">
                  <c:v>67.456999999999994</c:v>
                </c:pt>
                <c:pt idx="105">
                  <c:v>67.034000000000006</c:v>
                </c:pt>
                <c:pt idx="106">
                  <c:v>66.72</c:v>
                </c:pt>
                <c:pt idx="107">
                  <c:v>66.266000000000005</c:v>
                </c:pt>
                <c:pt idx="108">
                  <c:v>65.917000000000002</c:v>
                </c:pt>
                <c:pt idx="109">
                  <c:v>65.721999999999994</c:v>
                </c:pt>
                <c:pt idx="110">
                  <c:v>65.373000000000005</c:v>
                </c:pt>
                <c:pt idx="111">
                  <c:v>64.971000000000004</c:v>
                </c:pt>
                <c:pt idx="112">
                  <c:v>64.591999999999999</c:v>
                </c:pt>
                <c:pt idx="113">
                  <c:v>64.188000000000002</c:v>
                </c:pt>
                <c:pt idx="114">
                  <c:v>63.884</c:v>
                </c:pt>
                <c:pt idx="115">
                  <c:v>63.552999999999997</c:v>
                </c:pt>
                <c:pt idx="116">
                  <c:v>63.246000000000002</c:v>
                </c:pt>
                <c:pt idx="117">
                  <c:v>62.963000000000001</c:v>
                </c:pt>
                <c:pt idx="118">
                  <c:v>62.625</c:v>
                </c:pt>
                <c:pt idx="119">
                  <c:v>62.283000000000001</c:v>
                </c:pt>
                <c:pt idx="120">
                  <c:v>61.908999999999999</c:v>
                </c:pt>
                <c:pt idx="121">
                  <c:v>61.372999999999998</c:v>
                </c:pt>
                <c:pt idx="122">
                  <c:v>61.109000000000002</c:v>
                </c:pt>
                <c:pt idx="123">
                  <c:v>60.604999999999997</c:v>
                </c:pt>
                <c:pt idx="124">
                  <c:v>59.978000000000002</c:v>
                </c:pt>
                <c:pt idx="125">
                  <c:v>59.529000000000003</c:v>
                </c:pt>
                <c:pt idx="126">
                  <c:v>59.259</c:v>
                </c:pt>
                <c:pt idx="127">
                  <c:v>58.896000000000001</c:v>
                </c:pt>
                <c:pt idx="128">
                  <c:v>58.5</c:v>
                </c:pt>
                <c:pt idx="129">
                  <c:v>58.036999999999999</c:v>
                </c:pt>
                <c:pt idx="130">
                  <c:v>57.817999999999998</c:v>
                </c:pt>
                <c:pt idx="131">
                  <c:v>57.466000000000001</c:v>
                </c:pt>
                <c:pt idx="132">
                  <c:v>57.134999999999998</c:v>
                </c:pt>
                <c:pt idx="133">
                  <c:v>56.744999999999997</c:v>
                </c:pt>
                <c:pt idx="134">
                  <c:v>56.524999999999999</c:v>
                </c:pt>
                <c:pt idx="135">
                  <c:v>56.151000000000003</c:v>
                </c:pt>
                <c:pt idx="136">
                  <c:v>55.738</c:v>
                </c:pt>
                <c:pt idx="137">
                  <c:v>55.171999999999997</c:v>
                </c:pt>
                <c:pt idx="138">
                  <c:v>54.640999999999998</c:v>
                </c:pt>
                <c:pt idx="139">
                  <c:v>54.222000000000001</c:v>
                </c:pt>
                <c:pt idx="140">
                  <c:v>54.03</c:v>
                </c:pt>
                <c:pt idx="141">
                  <c:v>53.716000000000001</c:v>
                </c:pt>
                <c:pt idx="142">
                  <c:v>53.436</c:v>
                </c:pt>
                <c:pt idx="143">
                  <c:v>52.777999999999999</c:v>
                </c:pt>
                <c:pt idx="144">
                  <c:v>52.52</c:v>
                </c:pt>
                <c:pt idx="145">
                  <c:v>52.137999999999998</c:v>
                </c:pt>
                <c:pt idx="146">
                  <c:v>51.585999999999999</c:v>
                </c:pt>
                <c:pt idx="147">
                  <c:v>51.28</c:v>
                </c:pt>
                <c:pt idx="148">
                  <c:v>50.920999999999999</c:v>
                </c:pt>
                <c:pt idx="149">
                  <c:v>50.661999999999999</c:v>
                </c:pt>
                <c:pt idx="150">
                  <c:v>50.505000000000003</c:v>
                </c:pt>
                <c:pt idx="151">
                  <c:v>50.189</c:v>
                </c:pt>
                <c:pt idx="152">
                  <c:v>49.494999999999997</c:v>
                </c:pt>
                <c:pt idx="153">
                  <c:v>49.223999999999997</c:v>
                </c:pt>
                <c:pt idx="154">
                  <c:v>48.722000000000001</c:v>
                </c:pt>
                <c:pt idx="155">
                  <c:v>48.264000000000003</c:v>
                </c:pt>
                <c:pt idx="156">
                  <c:v>47.533999999999999</c:v>
                </c:pt>
                <c:pt idx="157">
                  <c:v>47.252000000000002</c:v>
                </c:pt>
                <c:pt idx="158">
                  <c:v>46.945999999999998</c:v>
                </c:pt>
                <c:pt idx="159">
                  <c:v>46.784999999999997</c:v>
                </c:pt>
                <c:pt idx="160">
                  <c:v>46.459000000000003</c:v>
                </c:pt>
                <c:pt idx="161">
                  <c:v>45.965000000000003</c:v>
                </c:pt>
                <c:pt idx="162">
                  <c:v>45.383000000000003</c:v>
                </c:pt>
                <c:pt idx="163">
                  <c:v>44.963999999999999</c:v>
                </c:pt>
                <c:pt idx="164">
                  <c:v>44.622999999999998</c:v>
                </c:pt>
                <c:pt idx="165">
                  <c:v>44.536999999999999</c:v>
                </c:pt>
                <c:pt idx="166">
                  <c:v>44.357999999999997</c:v>
                </c:pt>
                <c:pt idx="167">
                  <c:v>44.176000000000002</c:v>
                </c:pt>
                <c:pt idx="168">
                  <c:v>43.671999999999997</c:v>
                </c:pt>
              </c:numCache>
            </c:numRef>
          </c:yVal>
          <c:smooth val="0"/>
        </c:ser>
        <c:dLbls>
          <c:showLegendKey val="0"/>
          <c:showVal val="0"/>
          <c:showCatName val="0"/>
          <c:showSerName val="0"/>
          <c:showPercent val="0"/>
          <c:showBubbleSize val="0"/>
        </c:dLbls>
        <c:axId val="432633144"/>
        <c:axId val="634617440"/>
      </c:scatterChart>
      <c:valAx>
        <c:axId val="432633144"/>
        <c:scaling>
          <c:orientation val="minMax"/>
          <c:max val="14"/>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34617440"/>
        <c:crosses val="autoZero"/>
        <c:crossBetween val="midCat"/>
        <c:majorUnit val="1"/>
      </c:valAx>
      <c:valAx>
        <c:axId val="63461744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32633144"/>
        <c:crosses val="autoZero"/>
        <c:crossBetween val="midCat"/>
        <c:majorUnit val="20"/>
      </c:valAx>
      <c:spPr>
        <a:solidFill>
          <a:schemeClr val="bg2"/>
        </a:solidFill>
        <a:ln>
          <a:solidFill>
            <a:schemeClr val="tx1"/>
          </a:solidFill>
        </a:ln>
      </c:spPr>
    </c:plotArea>
    <c:legend>
      <c:legendPos val="r"/>
      <c:layout>
        <c:manualLayout>
          <c:xMode val="edge"/>
          <c:yMode val="edge"/>
          <c:x val="0.10471976401179942"/>
          <c:y val="0.62820506307679291"/>
          <c:w val="0.84092920353982292"/>
          <c:h val="0.18093472186944373"/>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6.1523334973753313E-2"/>
          <c:w val="0.90442489489698741"/>
          <c:h val="0.81431820045931769"/>
        </c:manualLayout>
      </c:layout>
      <c:scatterChart>
        <c:scatterStyle val="lineMarker"/>
        <c:varyColors val="0"/>
        <c:ser>
          <c:idx val="0"/>
          <c:order val="0"/>
          <c:tx>
            <c:strRef>
              <c:f>Sheet1!$B$1</c:f>
              <c:strCache>
                <c:ptCount val="1"/>
                <c:pt idx="0">
                  <c:v> LVAD Pulsatile (N=145)</c:v>
                </c:pt>
              </c:strCache>
            </c:strRef>
          </c:tx>
          <c:spPr>
            <a:ln w="41275">
              <a:solidFill>
                <a:srgbClr val="00FFFF"/>
              </a:solidFill>
            </a:ln>
          </c:spPr>
          <c:marker>
            <c:symbol val="none"/>
          </c:marker>
          <c:xVal>
            <c:numRef>
              <c:f>Sheet1!$A$2:$A$62</c:f>
              <c:numCache>
                <c:formatCode>General</c:formatCode>
                <c:ptCount val="61"/>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numCache>
            </c:numRef>
          </c:xVal>
          <c:yVal>
            <c:numRef>
              <c:f>Sheet1!$B$2:$B$62</c:f>
              <c:numCache>
                <c:formatCode>General</c:formatCode>
                <c:ptCount val="61"/>
                <c:pt idx="0">
                  <c:v>100</c:v>
                </c:pt>
                <c:pt idx="1">
                  <c:v>92.414000000000001</c:v>
                </c:pt>
                <c:pt idx="2">
                  <c:v>91.034000000000006</c:v>
                </c:pt>
                <c:pt idx="3">
                  <c:v>88.965999999999994</c:v>
                </c:pt>
                <c:pt idx="4">
                  <c:v>88.965999999999994</c:v>
                </c:pt>
                <c:pt idx="5">
                  <c:v>88.965999999999994</c:v>
                </c:pt>
                <c:pt idx="6">
                  <c:v>88.965999999999994</c:v>
                </c:pt>
                <c:pt idx="7">
                  <c:v>88.965999999999994</c:v>
                </c:pt>
                <c:pt idx="8">
                  <c:v>88.265000000000001</c:v>
                </c:pt>
                <c:pt idx="9">
                  <c:v>87.563999999999993</c:v>
                </c:pt>
                <c:pt idx="10">
                  <c:v>86.864000000000004</c:v>
                </c:pt>
                <c:pt idx="11">
                  <c:v>86.162999999999997</c:v>
                </c:pt>
                <c:pt idx="12">
                  <c:v>84.762</c:v>
                </c:pt>
                <c:pt idx="13">
                  <c:v>84.762</c:v>
                </c:pt>
                <c:pt idx="14">
                  <c:v>84.762</c:v>
                </c:pt>
                <c:pt idx="15">
                  <c:v>84.043999999999997</c:v>
                </c:pt>
                <c:pt idx="16">
                  <c:v>84.043999999999997</c:v>
                </c:pt>
                <c:pt idx="17">
                  <c:v>82.606999999999999</c:v>
                </c:pt>
                <c:pt idx="18">
                  <c:v>82.606999999999999</c:v>
                </c:pt>
                <c:pt idx="19">
                  <c:v>81.882999999999996</c:v>
                </c:pt>
                <c:pt idx="20">
                  <c:v>81.882999999999996</c:v>
                </c:pt>
                <c:pt idx="21">
                  <c:v>81.144999999999996</c:v>
                </c:pt>
                <c:pt idx="22">
                  <c:v>81.144999999999996</c:v>
                </c:pt>
                <c:pt idx="23">
                  <c:v>80.406999999999996</c:v>
                </c:pt>
                <c:pt idx="24">
                  <c:v>79.67</c:v>
                </c:pt>
                <c:pt idx="25">
                  <c:v>78.881</c:v>
                </c:pt>
                <c:pt idx="26">
                  <c:v>78.881</c:v>
                </c:pt>
                <c:pt idx="27">
                  <c:v>78.084000000000003</c:v>
                </c:pt>
                <c:pt idx="28">
                  <c:v>76.465999999999994</c:v>
                </c:pt>
                <c:pt idx="29">
                  <c:v>76.465999999999994</c:v>
                </c:pt>
                <c:pt idx="30">
                  <c:v>76.465999999999994</c:v>
                </c:pt>
                <c:pt idx="31">
                  <c:v>76.465999999999994</c:v>
                </c:pt>
                <c:pt idx="32">
                  <c:v>76.465999999999994</c:v>
                </c:pt>
                <c:pt idx="33">
                  <c:v>76.465999999999994</c:v>
                </c:pt>
                <c:pt idx="34">
                  <c:v>76.465999999999994</c:v>
                </c:pt>
                <c:pt idx="35">
                  <c:v>76.465999999999994</c:v>
                </c:pt>
                <c:pt idx="36">
                  <c:v>75.587000000000003</c:v>
                </c:pt>
                <c:pt idx="37">
                  <c:v>75.587000000000003</c:v>
                </c:pt>
                <c:pt idx="38">
                  <c:v>75.587000000000003</c:v>
                </c:pt>
                <c:pt idx="39">
                  <c:v>75.587000000000003</c:v>
                </c:pt>
                <c:pt idx="40">
                  <c:v>75.587000000000003</c:v>
                </c:pt>
                <c:pt idx="41">
                  <c:v>75.587000000000003</c:v>
                </c:pt>
                <c:pt idx="42">
                  <c:v>75.587000000000003</c:v>
                </c:pt>
                <c:pt idx="43">
                  <c:v>75.587000000000003</c:v>
                </c:pt>
                <c:pt idx="44">
                  <c:v>75.587000000000003</c:v>
                </c:pt>
                <c:pt idx="45">
                  <c:v>75.587000000000003</c:v>
                </c:pt>
                <c:pt idx="46">
                  <c:v>74.578999999999994</c:v>
                </c:pt>
                <c:pt idx="47">
                  <c:v>74.578999999999994</c:v>
                </c:pt>
                <c:pt idx="48">
                  <c:v>74.578999999999994</c:v>
                </c:pt>
              </c:numCache>
            </c:numRef>
          </c:yVal>
          <c:smooth val="0"/>
        </c:ser>
        <c:ser>
          <c:idx val="1"/>
          <c:order val="1"/>
          <c:tx>
            <c:strRef>
              <c:f>Sheet1!$C$1</c:f>
              <c:strCache>
                <c:ptCount val="1"/>
                <c:pt idx="0">
                  <c:v> LVAD Continuous (N=2,952)</c:v>
                </c:pt>
              </c:strCache>
            </c:strRef>
          </c:tx>
          <c:spPr>
            <a:ln w="41275">
              <a:solidFill>
                <a:srgbClr val="00FF00"/>
              </a:solidFill>
              <a:prstDash val="solid"/>
            </a:ln>
          </c:spPr>
          <c:marker>
            <c:symbol val="none"/>
          </c:marker>
          <c:xVal>
            <c:numRef>
              <c:f>Sheet1!$A$2:$A$62</c:f>
              <c:numCache>
                <c:formatCode>General</c:formatCode>
                <c:ptCount val="61"/>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numCache>
            </c:numRef>
          </c:xVal>
          <c:yVal>
            <c:numRef>
              <c:f>Sheet1!$C$2:$C$62</c:f>
              <c:numCache>
                <c:formatCode>General</c:formatCode>
                <c:ptCount val="61"/>
                <c:pt idx="0">
                  <c:v>100</c:v>
                </c:pt>
                <c:pt idx="1">
                  <c:v>95.287000000000006</c:v>
                </c:pt>
                <c:pt idx="2">
                  <c:v>94.093000000000004</c:v>
                </c:pt>
                <c:pt idx="3">
                  <c:v>93.171000000000006</c:v>
                </c:pt>
                <c:pt idx="4">
                  <c:v>92.588999999999999</c:v>
                </c:pt>
                <c:pt idx="5">
                  <c:v>92.212000000000003</c:v>
                </c:pt>
                <c:pt idx="6">
                  <c:v>91.731999999999999</c:v>
                </c:pt>
                <c:pt idx="7">
                  <c:v>91.355000000000004</c:v>
                </c:pt>
                <c:pt idx="8">
                  <c:v>91.149000000000001</c:v>
                </c:pt>
                <c:pt idx="9">
                  <c:v>90.736000000000004</c:v>
                </c:pt>
                <c:pt idx="10">
                  <c:v>90.287999999999997</c:v>
                </c:pt>
                <c:pt idx="11">
                  <c:v>89.975999999999999</c:v>
                </c:pt>
                <c:pt idx="12">
                  <c:v>89.55</c:v>
                </c:pt>
                <c:pt idx="13">
                  <c:v>89.228999999999999</c:v>
                </c:pt>
                <c:pt idx="14">
                  <c:v>88.733999999999995</c:v>
                </c:pt>
                <c:pt idx="15">
                  <c:v>88.566999999999993</c:v>
                </c:pt>
                <c:pt idx="16">
                  <c:v>88.02</c:v>
                </c:pt>
                <c:pt idx="17">
                  <c:v>87.683000000000007</c:v>
                </c:pt>
                <c:pt idx="18">
                  <c:v>87.429000000000002</c:v>
                </c:pt>
                <c:pt idx="19">
                  <c:v>87.216999999999999</c:v>
                </c:pt>
                <c:pt idx="20">
                  <c:v>87.046999999999997</c:v>
                </c:pt>
                <c:pt idx="21">
                  <c:v>86.617999999999995</c:v>
                </c:pt>
                <c:pt idx="22">
                  <c:v>86.272000000000006</c:v>
                </c:pt>
                <c:pt idx="23">
                  <c:v>86.096000000000004</c:v>
                </c:pt>
                <c:pt idx="24">
                  <c:v>85.909000000000006</c:v>
                </c:pt>
                <c:pt idx="25">
                  <c:v>85.578999999999994</c:v>
                </c:pt>
                <c:pt idx="26">
                  <c:v>85.174000000000007</c:v>
                </c:pt>
                <c:pt idx="27">
                  <c:v>84.760999999999996</c:v>
                </c:pt>
                <c:pt idx="28">
                  <c:v>84.343000000000004</c:v>
                </c:pt>
                <c:pt idx="29">
                  <c:v>83.983999999999995</c:v>
                </c:pt>
                <c:pt idx="30">
                  <c:v>83.683000000000007</c:v>
                </c:pt>
                <c:pt idx="31">
                  <c:v>83.501000000000005</c:v>
                </c:pt>
                <c:pt idx="32">
                  <c:v>83.134</c:v>
                </c:pt>
                <c:pt idx="33">
                  <c:v>83.134</c:v>
                </c:pt>
                <c:pt idx="34">
                  <c:v>82.944000000000003</c:v>
                </c:pt>
                <c:pt idx="35">
                  <c:v>82.616</c:v>
                </c:pt>
                <c:pt idx="36">
                  <c:v>82.403999999999996</c:v>
                </c:pt>
                <c:pt idx="37">
                  <c:v>82.048000000000002</c:v>
                </c:pt>
                <c:pt idx="38">
                  <c:v>81.858000000000004</c:v>
                </c:pt>
                <c:pt idx="39">
                  <c:v>81.462000000000003</c:v>
                </c:pt>
                <c:pt idx="40">
                  <c:v>81.257999999999996</c:v>
                </c:pt>
                <c:pt idx="41">
                  <c:v>81.153999999999996</c:v>
                </c:pt>
                <c:pt idx="42">
                  <c:v>80.840999999999994</c:v>
                </c:pt>
                <c:pt idx="43">
                  <c:v>80.42</c:v>
                </c:pt>
                <c:pt idx="44">
                  <c:v>80.207999999999998</c:v>
                </c:pt>
                <c:pt idx="45">
                  <c:v>79.768000000000001</c:v>
                </c:pt>
                <c:pt idx="46">
                  <c:v>79.426000000000002</c:v>
                </c:pt>
                <c:pt idx="47">
                  <c:v>79.188999999999993</c:v>
                </c:pt>
                <c:pt idx="48">
                  <c:v>78.927000000000007</c:v>
                </c:pt>
              </c:numCache>
            </c:numRef>
          </c:yVal>
          <c:smooth val="0"/>
        </c:ser>
        <c:ser>
          <c:idx val="2"/>
          <c:order val="2"/>
          <c:tx>
            <c:strRef>
              <c:f>Sheet1!$D$1</c:f>
              <c:strCache>
                <c:ptCount val="1"/>
                <c:pt idx="0">
                  <c:v> LVAD+RVAD Pulsatile (N=164)</c:v>
                </c:pt>
              </c:strCache>
            </c:strRef>
          </c:tx>
          <c:spPr>
            <a:ln w="41275">
              <a:solidFill>
                <a:schemeClr val="bg1">
                  <a:lumMod val="50000"/>
                  <a:lumOff val="50000"/>
                </a:schemeClr>
              </a:solidFill>
            </a:ln>
          </c:spPr>
          <c:marker>
            <c:symbol val="none"/>
          </c:marker>
          <c:xVal>
            <c:numRef>
              <c:f>Sheet1!$A$2:$A$62</c:f>
              <c:numCache>
                <c:formatCode>General</c:formatCode>
                <c:ptCount val="61"/>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numCache>
            </c:numRef>
          </c:xVal>
          <c:yVal>
            <c:numRef>
              <c:f>Sheet1!$D$2:$D$62</c:f>
              <c:numCache>
                <c:formatCode>General</c:formatCode>
                <c:ptCount val="61"/>
                <c:pt idx="0">
                  <c:v>100</c:v>
                </c:pt>
                <c:pt idx="1">
                  <c:v>95.731999999999999</c:v>
                </c:pt>
                <c:pt idx="2">
                  <c:v>93.277000000000001</c:v>
                </c:pt>
                <c:pt idx="3">
                  <c:v>92.655000000000001</c:v>
                </c:pt>
                <c:pt idx="4">
                  <c:v>92.655000000000001</c:v>
                </c:pt>
                <c:pt idx="5">
                  <c:v>90.79</c:v>
                </c:pt>
                <c:pt idx="6">
                  <c:v>90.168000000000006</c:v>
                </c:pt>
                <c:pt idx="7">
                  <c:v>89.542000000000002</c:v>
                </c:pt>
                <c:pt idx="8">
                  <c:v>87.65</c:v>
                </c:pt>
                <c:pt idx="9">
                  <c:v>87.65</c:v>
                </c:pt>
                <c:pt idx="10">
                  <c:v>87.65</c:v>
                </c:pt>
                <c:pt idx="11">
                  <c:v>86.38</c:v>
                </c:pt>
                <c:pt idx="12">
                  <c:v>85.09</c:v>
                </c:pt>
                <c:pt idx="13">
                  <c:v>84.397999999999996</c:v>
                </c:pt>
                <c:pt idx="14">
                  <c:v>83.694999999999993</c:v>
                </c:pt>
                <c:pt idx="15">
                  <c:v>83.694999999999993</c:v>
                </c:pt>
                <c:pt idx="16">
                  <c:v>83.694999999999993</c:v>
                </c:pt>
                <c:pt idx="17">
                  <c:v>82.986000000000004</c:v>
                </c:pt>
                <c:pt idx="18">
                  <c:v>82.986000000000004</c:v>
                </c:pt>
                <c:pt idx="19">
                  <c:v>82.986000000000004</c:v>
                </c:pt>
                <c:pt idx="20">
                  <c:v>82.986000000000004</c:v>
                </c:pt>
                <c:pt idx="21">
                  <c:v>82.277000000000001</c:v>
                </c:pt>
                <c:pt idx="22">
                  <c:v>82.277000000000001</c:v>
                </c:pt>
                <c:pt idx="23">
                  <c:v>81.548000000000002</c:v>
                </c:pt>
                <c:pt idx="24">
                  <c:v>81.548000000000002</c:v>
                </c:pt>
                <c:pt idx="25">
                  <c:v>80.671999999999997</c:v>
                </c:pt>
                <c:pt idx="26">
                  <c:v>79.775000000000006</c:v>
                </c:pt>
                <c:pt idx="27">
                  <c:v>79.775000000000006</c:v>
                </c:pt>
                <c:pt idx="28">
                  <c:v>79.775000000000006</c:v>
                </c:pt>
                <c:pt idx="29">
                  <c:v>78.869</c:v>
                </c:pt>
                <c:pt idx="30">
                  <c:v>78.869</c:v>
                </c:pt>
                <c:pt idx="31">
                  <c:v>78.869</c:v>
                </c:pt>
                <c:pt idx="32">
                  <c:v>77.930000000000007</c:v>
                </c:pt>
                <c:pt idx="33">
                  <c:v>76.991</c:v>
                </c:pt>
                <c:pt idx="34">
                  <c:v>76.991</c:v>
                </c:pt>
                <c:pt idx="35">
                  <c:v>76.991</c:v>
                </c:pt>
                <c:pt idx="36">
                  <c:v>76.991</c:v>
                </c:pt>
                <c:pt idx="37">
                  <c:v>76.991</c:v>
                </c:pt>
                <c:pt idx="38">
                  <c:v>76.991</c:v>
                </c:pt>
                <c:pt idx="39">
                  <c:v>76.991</c:v>
                </c:pt>
                <c:pt idx="40">
                  <c:v>76.991</c:v>
                </c:pt>
                <c:pt idx="41">
                  <c:v>76.991</c:v>
                </c:pt>
                <c:pt idx="42">
                  <c:v>76.991</c:v>
                </c:pt>
                <c:pt idx="43">
                  <c:v>76.991</c:v>
                </c:pt>
                <c:pt idx="44">
                  <c:v>75.387</c:v>
                </c:pt>
                <c:pt idx="45">
                  <c:v>73.783000000000001</c:v>
                </c:pt>
                <c:pt idx="46">
                  <c:v>73.783000000000001</c:v>
                </c:pt>
                <c:pt idx="47">
                  <c:v>73.783000000000001</c:v>
                </c:pt>
                <c:pt idx="48">
                  <c:v>73.783000000000001</c:v>
                </c:pt>
              </c:numCache>
            </c:numRef>
          </c:yVal>
          <c:smooth val="0"/>
        </c:ser>
        <c:ser>
          <c:idx val="3"/>
          <c:order val="3"/>
          <c:tx>
            <c:strRef>
              <c:f>Sheet1!$E$1</c:f>
              <c:strCache>
                <c:ptCount val="1"/>
                <c:pt idx="0">
                  <c:v> ECMO (N=72)</c:v>
                </c:pt>
              </c:strCache>
            </c:strRef>
          </c:tx>
          <c:spPr>
            <a:ln w="41275">
              <a:solidFill>
                <a:srgbClr val="FF0000"/>
              </a:solidFill>
            </a:ln>
          </c:spPr>
          <c:marker>
            <c:symbol val="none"/>
          </c:marker>
          <c:xVal>
            <c:numRef>
              <c:f>Sheet1!$A$2:$A$62</c:f>
              <c:numCache>
                <c:formatCode>General</c:formatCode>
                <c:ptCount val="61"/>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numCache>
            </c:numRef>
          </c:xVal>
          <c:yVal>
            <c:numRef>
              <c:f>Sheet1!$E$2:$E$62</c:f>
              <c:numCache>
                <c:formatCode>General</c:formatCode>
                <c:ptCount val="61"/>
                <c:pt idx="0">
                  <c:v>100</c:v>
                </c:pt>
                <c:pt idx="1">
                  <c:v>63.267000000000003</c:v>
                </c:pt>
                <c:pt idx="2">
                  <c:v>63.267000000000003</c:v>
                </c:pt>
                <c:pt idx="3">
                  <c:v>61.795999999999999</c:v>
                </c:pt>
                <c:pt idx="4">
                  <c:v>60.325000000000003</c:v>
                </c:pt>
                <c:pt idx="5">
                  <c:v>60.325000000000003</c:v>
                </c:pt>
                <c:pt idx="6">
                  <c:v>60.325000000000003</c:v>
                </c:pt>
                <c:pt idx="7">
                  <c:v>58.777999999999999</c:v>
                </c:pt>
                <c:pt idx="8">
                  <c:v>58.777999999999999</c:v>
                </c:pt>
                <c:pt idx="9">
                  <c:v>58.777999999999999</c:v>
                </c:pt>
                <c:pt idx="10">
                  <c:v>58.777999999999999</c:v>
                </c:pt>
                <c:pt idx="11">
                  <c:v>58.777999999999999</c:v>
                </c:pt>
                <c:pt idx="12">
                  <c:v>57.231000000000002</c:v>
                </c:pt>
                <c:pt idx="13">
                  <c:v>57.231000000000002</c:v>
                </c:pt>
                <c:pt idx="14">
                  <c:v>57.231000000000002</c:v>
                </c:pt>
                <c:pt idx="15">
                  <c:v>57.231000000000002</c:v>
                </c:pt>
                <c:pt idx="16">
                  <c:v>57.231000000000002</c:v>
                </c:pt>
                <c:pt idx="17">
                  <c:v>55.258000000000003</c:v>
                </c:pt>
                <c:pt idx="18">
                  <c:v>55.258000000000003</c:v>
                </c:pt>
                <c:pt idx="19">
                  <c:v>53.210999999999999</c:v>
                </c:pt>
                <c:pt idx="20">
                  <c:v>53.210999999999999</c:v>
                </c:pt>
                <c:pt idx="21">
                  <c:v>53.210999999999999</c:v>
                </c:pt>
                <c:pt idx="22">
                  <c:v>51.082000000000001</c:v>
                </c:pt>
                <c:pt idx="23">
                  <c:v>51.082000000000001</c:v>
                </c:pt>
                <c:pt idx="24">
                  <c:v>51.082000000000001</c:v>
                </c:pt>
                <c:pt idx="25">
                  <c:v>51.082000000000001</c:v>
                </c:pt>
                <c:pt idx="26">
                  <c:v>51.082000000000001</c:v>
                </c:pt>
                <c:pt idx="27">
                  <c:v>51.082000000000001</c:v>
                </c:pt>
                <c:pt idx="28">
                  <c:v>51.082000000000001</c:v>
                </c:pt>
                <c:pt idx="29">
                  <c:v>51.082000000000001</c:v>
                </c:pt>
                <c:pt idx="30">
                  <c:v>48.244999999999997</c:v>
                </c:pt>
                <c:pt idx="31">
                  <c:v>48.244999999999997</c:v>
                </c:pt>
                <c:pt idx="32">
                  <c:v>48.244999999999997</c:v>
                </c:pt>
                <c:pt idx="33">
                  <c:v>48.244999999999997</c:v>
                </c:pt>
                <c:pt idx="34">
                  <c:v>48.244999999999997</c:v>
                </c:pt>
                <c:pt idx="35">
                  <c:v>48.244999999999997</c:v>
                </c:pt>
                <c:pt idx="36">
                  <c:v>48.244999999999997</c:v>
                </c:pt>
                <c:pt idx="37">
                  <c:v>48.244999999999997</c:v>
                </c:pt>
                <c:pt idx="38">
                  <c:v>48.244999999999997</c:v>
                </c:pt>
                <c:pt idx="39">
                  <c:v>48.244999999999997</c:v>
                </c:pt>
                <c:pt idx="40">
                  <c:v>48.244999999999997</c:v>
                </c:pt>
                <c:pt idx="41">
                  <c:v>48.244999999999997</c:v>
                </c:pt>
                <c:pt idx="42">
                  <c:v>48.244999999999997</c:v>
                </c:pt>
                <c:pt idx="43">
                  <c:v>48.244999999999997</c:v>
                </c:pt>
                <c:pt idx="44">
                  <c:v>48.244999999999997</c:v>
                </c:pt>
                <c:pt idx="45">
                  <c:v>48.244999999999997</c:v>
                </c:pt>
                <c:pt idx="46">
                  <c:v>48.244999999999997</c:v>
                </c:pt>
                <c:pt idx="47">
                  <c:v>48.244999999999997</c:v>
                </c:pt>
                <c:pt idx="48">
                  <c:v>48.244999999999997</c:v>
                </c:pt>
              </c:numCache>
            </c:numRef>
          </c:yVal>
          <c:smooth val="0"/>
        </c:ser>
        <c:ser>
          <c:idx val="4"/>
          <c:order val="4"/>
          <c:tx>
            <c:strRef>
              <c:f>Sheet1!$F$1</c:f>
              <c:strCache>
                <c:ptCount val="1"/>
                <c:pt idx="0">
                  <c:v> No LVAD, No Inotropes (N=2,998)</c:v>
                </c:pt>
              </c:strCache>
            </c:strRef>
          </c:tx>
          <c:spPr>
            <a:ln w="41275">
              <a:solidFill>
                <a:srgbClr val="9933FF"/>
              </a:solidFill>
            </a:ln>
          </c:spPr>
          <c:marker>
            <c:symbol val="none"/>
          </c:marker>
          <c:xVal>
            <c:numRef>
              <c:f>Sheet1!$A$2:$A$62</c:f>
              <c:numCache>
                <c:formatCode>General</c:formatCode>
                <c:ptCount val="61"/>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numCache>
            </c:numRef>
          </c:xVal>
          <c:yVal>
            <c:numRef>
              <c:f>Sheet1!$F$2:$F$62</c:f>
              <c:numCache>
                <c:formatCode>General</c:formatCode>
                <c:ptCount val="61"/>
                <c:pt idx="0">
                  <c:v>100</c:v>
                </c:pt>
                <c:pt idx="1">
                  <c:v>94.858999999999995</c:v>
                </c:pt>
                <c:pt idx="2">
                  <c:v>94.063000000000002</c:v>
                </c:pt>
                <c:pt idx="3">
                  <c:v>92.941999999999993</c:v>
                </c:pt>
                <c:pt idx="4">
                  <c:v>92.376000000000005</c:v>
                </c:pt>
                <c:pt idx="5">
                  <c:v>92.057000000000002</c:v>
                </c:pt>
                <c:pt idx="6">
                  <c:v>91.665000000000006</c:v>
                </c:pt>
                <c:pt idx="7">
                  <c:v>91.415000000000006</c:v>
                </c:pt>
                <c:pt idx="8">
                  <c:v>90.807000000000002</c:v>
                </c:pt>
                <c:pt idx="9">
                  <c:v>90.198999999999998</c:v>
                </c:pt>
                <c:pt idx="10">
                  <c:v>89.804000000000002</c:v>
                </c:pt>
                <c:pt idx="11">
                  <c:v>89.66</c:v>
                </c:pt>
                <c:pt idx="12">
                  <c:v>89.257000000000005</c:v>
                </c:pt>
                <c:pt idx="13">
                  <c:v>88.941999999999993</c:v>
                </c:pt>
                <c:pt idx="14">
                  <c:v>88.617999999999995</c:v>
                </c:pt>
                <c:pt idx="15">
                  <c:v>88.25</c:v>
                </c:pt>
                <c:pt idx="16">
                  <c:v>88.126000000000005</c:v>
                </c:pt>
                <c:pt idx="17">
                  <c:v>87.835999999999999</c:v>
                </c:pt>
                <c:pt idx="18">
                  <c:v>87.379000000000005</c:v>
                </c:pt>
                <c:pt idx="19">
                  <c:v>87.171000000000006</c:v>
                </c:pt>
                <c:pt idx="20">
                  <c:v>87.004000000000005</c:v>
                </c:pt>
                <c:pt idx="21">
                  <c:v>86.751999999999995</c:v>
                </c:pt>
                <c:pt idx="22">
                  <c:v>86.582999999999998</c:v>
                </c:pt>
                <c:pt idx="23">
                  <c:v>86.325000000000003</c:v>
                </c:pt>
                <c:pt idx="24">
                  <c:v>85.926000000000002</c:v>
                </c:pt>
                <c:pt idx="25">
                  <c:v>85.516999999999996</c:v>
                </c:pt>
                <c:pt idx="26">
                  <c:v>85.24</c:v>
                </c:pt>
                <c:pt idx="27">
                  <c:v>84.79</c:v>
                </c:pt>
                <c:pt idx="28">
                  <c:v>84.391000000000005</c:v>
                </c:pt>
                <c:pt idx="29">
                  <c:v>84.162000000000006</c:v>
                </c:pt>
                <c:pt idx="30">
                  <c:v>83.817999999999998</c:v>
                </c:pt>
                <c:pt idx="31">
                  <c:v>83.471000000000004</c:v>
                </c:pt>
                <c:pt idx="32">
                  <c:v>83.24</c:v>
                </c:pt>
                <c:pt idx="33">
                  <c:v>83.006</c:v>
                </c:pt>
                <c:pt idx="34">
                  <c:v>82.826999999999998</c:v>
                </c:pt>
                <c:pt idx="35">
                  <c:v>82.766000000000005</c:v>
                </c:pt>
                <c:pt idx="36">
                  <c:v>82.638000000000005</c:v>
                </c:pt>
                <c:pt idx="37">
                  <c:v>82.176000000000002</c:v>
                </c:pt>
                <c:pt idx="38">
                  <c:v>81.838999999999999</c:v>
                </c:pt>
                <c:pt idx="39">
                  <c:v>81.489999999999995</c:v>
                </c:pt>
                <c:pt idx="40">
                  <c:v>81.311999999999998</c:v>
                </c:pt>
                <c:pt idx="41">
                  <c:v>81.043000000000006</c:v>
                </c:pt>
                <c:pt idx="42">
                  <c:v>80.411000000000001</c:v>
                </c:pt>
                <c:pt idx="43">
                  <c:v>80.046999999999997</c:v>
                </c:pt>
                <c:pt idx="44">
                  <c:v>79.861999999999995</c:v>
                </c:pt>
                <c:pt idx="45">
                  <c:v>79.674999999999997</c:v>
                </c:pt>
                <c:pt idx="46">
                  <c:v>79.483000000000004</c:v>
                </c:pt>
                <c:pt idx="47">
                  <c:v>78.795000000000002</c:v>
                </c:pt>
                <c:pt idx="48">
                  <c:v>78.567999999999998</c:v>
                </c:pt>
              </c:numCache>
            </c:numRef>
          </c:yVal>
          <c:smooth val="0"/>
        </c:ser>
        <c:ser>
          <c:idx val="5"/>
          <c:order val="5"/>
          <c:tx>
            <c:strRef>
              <c:f>Sheet1!$G$1</c:f>
              <c:strCache>
                <c:ptCount val="1"/>
                <c:pt idx="0">
                  <c:v> No LVAD, Inotropes (N=3,335)</c:v>
                </c:pt>
              </c:strCache>
            </c:strRef>
          </c:tx>
          <c:spPr>
            <a:ln w="41275">
              <a:solidFill>
                <a:srgbClr val="FFFF00"/>
              </a:solidFill>
            </a:ln>
          </c:spPr>
          <c:marker>
            <c:symbol val="none"/>
          </c:marker>
          <c:xVal>
            <c:numRef>
              <c:f>Sheet1!$A$2:$A$62</c:f>
              <c:numCache>
                <c:formatCode>General</c:formatCode>
                <c:ptCount val="61"/>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numCache>
            </c:numRef>
          </c:xVal>
          <c:yVal>
            <c:numRef>
              <c:f>Sheet1!$G$2:$G$62</c:f>
              <c:numCache>
                <c:formatCode>General</c:formatCode>
                <c:ptCount val="61"/>
                <c:pt idx="0">
                  <c:v>100</c:v>
                </c:pt>
                <c:pt idx="1">
                  <c:v>96.813000000000002</c:v>
                </c:pt>
                <c:pt idx="2">
                  <c:v>95.451999999999998</c:v>
                </c:pt>
                <c:pt idx="3">
                  <c:v>94.754000000000005</c:v>
                </c:pt>
                <c:pt idx="4">
                  <c:v>94.236999999999995</c:v>
                </c:pt>
                <c:pt idx="5">
                  <c:v>93.751000000000005</c:v>
                </c:pt>
                <c:pt idx="6">
                  <c:v>93.263999999999996</c:v>
                </c:pt>
                <c:pt idx="7">
                  <c:v>92.99</c:v>
                </c:pt>
                <c:pt idx="8">
                  <c:v>92.656000000000006</c:v>
                </c:pt>
                <c:pt idx="9">
                  <c:v>92.441999999999993</c:v>
                </c:pt>
                <c:pt idx="10">
                  <c:v>92.043999999999997</c:v>
                </c:pt>
                <c:pt idx="11">
                  <c:v>91.86</c:v>
                </c:pt>
                <c:pt idx="12">
                  <c:v>91.549000000000007</c:v>
                </c:pt>
                <c:pt idx="13">
                  <c:v>91.042000000000002</c:v>
                </c:pt>
                <c:pt idx="14">
                  <c:v>90.543000000000006</c:v>
                </c:pt>
                <c:pt idx="15">
                  <c:v>90.292000000000002</c:v>
                </c:pt>
                <c:pt idx="16">
                  <c:v>90.076999999999998</c:v>
                </c:pt>
                <c:pt idx="17">
                  <c:v>89.823999999999998</c:v>
                </c:pt>
                <c:pt idx="18">
                  <c:v>89.174000000000007</c:v>
                </c:pt>
                <c:pt idx="19">
                  <c:v>88.847999999999999</c:v>
                </c:pt>
                <c:pt idx="20">
                  <c:v>88.447999999999993</c:v>
                </c:pt>
                <c:pt idx="21">
                  <c:v>88.227999999999994</c:v>
                </c:pt>
                <c:pt idx="22">
                  <c:v>87.894000000000005</c:v>
                </c:pt>
                <c:pt idx="23">
                  <c:v>87.629000000000005</c:v>
                </c:pt>
                <c:pt idx="24">
                  <c:v>87.394000000000005</c:v>
                </c:pt>
                <c:pt idx="25">
                  <c:v>87.117999999999995</c:v>
                </c:pt>
                <c:pt idx="26">
                  <c:v>86.879000000000005</c:v>
                </c:pt>
                <c:pt idx="27">
                  <c:v>86.585999999999999</c:v>
                </c:pt>
                <c:pt idx="28">
                  <c:v>86.289000000000001</c:v>
                </c:pt>
                <c:pt idx="29">
                  <c:v>86.141000000000005</c:v>
                </c:pt>
                <c:pt idx="30">
                  <c:v>85.692999999999998</c:v>
                </c:pt>
                <c:pt idx="31">
                  <c:v>85.343000000000004</c:v>
                </c:pt>
                <c:pt idx="32">
                  <c:v>85.141999999999996</c:v>
                </c:pt>
                <c:pt idx="33">
                  <c:v>84.837000000000003</c:v>
                </c:pt>
                <c:pt idx="34">
                  <c:v>84.474000000000004</c:v>
                </c:pt>
                <c:pt idx="35">
                  <c:v>84.206999999999994</c:v>
                </c:pt>
                <c:pt idx="36">
                  <c:v>84.040999999999997</c:v>
                </c:pt>
                <c:pt idx="37">
                  <c:v>83.650999999999996</c:v>
                </c:pt>
                <c:pt idx="38">
                  <c:v>83.578999999999994</c:v>
                </c:pt>
                <c:pt idx="39">
                  <c:v>83.433000000000007</c:v>
                </c:pt>
                <c:pt idx="40">
                  <c:v>83.132999999999996</c:v>
                </c:pt>
                <c:pt idx="41">
                  <c:v>82.754999999999995</c:v>
                </c:pt>
                <c:pt idx="42">
                  <c:v>82.298000000000002</c:v>
                </c:pt>
                <c:pt idx="43">
                  <c:v>81.912999999999997</c:v>
                </c:pt>
                <c:pt idx="44">
                  <c:v>81.599000000000004</c:v>
                </c:pt>
                <c:pt idx="45">
                  <c:v>81.355999999999995</c:v>
                </c:pt>
                <c:pt idx="46">
                  <c:v>80.942999999999998</c:v>
                </c:pt>
                <c:pt idx="47">
                  <c:v>80.855999999999995</c:v>
                </c:pt>
                <c:pt idx="48">
                  <c:v>80.762</c:v>
                </c:pt>
              </c:numCache>
            </c:numRef>
          </c:yVal>
          <c:smooth val="0"/>
        </c:ser>
        <c:dLbls>
          <c:showLegendKey val="0"/>
          <c:showVal val="0"/>
          <c:showCatName val="0"/>
          <c:showSerName val="0"/>
          <c:showPercent val="0"/>
          <c:showBubbleSize val="0"/>
        </c:dLbls>
        <c:axId val="634618224"/>
        <c:axId val="634618616"/>
      </c:scatterChart>
      <c:valAx>
        <c:axId val="634618224"/>
        <c:scaling>
          <c:orientation val="minMax"/>
          <c:max val="4"/>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34618616"/>
        <c:crosses val="autoZero"/>
        <c:crossBetween val="midCat"/>
        <c:majorUnit val="1"/>
      </c:valAx>
      <c:valAx>
        <c:axId val="63461861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34618224"/>
        <c:crosses val="autoZero"/>
        <c:crossBetween val="midCat"/>
        <c:majorUnit val="20"/>
      </c:valAx>
      <c:spPr>
        <a:solidFill>
          <a:schemeClr val="bg2"/>
        </a:solidFill>
        <a:ln>
          <a:solidFill>
            <a:schemeClr val="tx1"/>
          </a:solidFill>
        </a:ln>
      </c:spPr>
    </c:plotArea>
    <c:legend>
      <c:legendPos val="r"/>
      <c:layout>
        <c:manualLayout>
          <c:xMode val="edge"/>
          <c:yMode val="edge"/>
          <c:x val="9.8769656998003441E-2"/>
          <c:y val="0.66451065775868934"/>
          <c:w val="0.8578982881564583"/>
          <c:h val="0.17136318897637795"/>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64885141569696"/>
          <c:y val="0.1187653947102766"/>
          <c:w val="0.88622918263535633"/>
          <c:h val="0.73484514435695536"/>
        </c:manualLayout>
      </c:layout>
      <c:barChart>
        <c:barDir val="col"/>
        <c:grouping val="clustered"/>
        <c:varyColors val="0"/>
        <c:ser>
          <c:idx val="0"/>
          <c:order val="0"/>
          <c:tx>
            <c:strRef>
              <c:f>Sheet1!$B$1</c:f>
              <c:strCache>
                <c:ptCount val="1"/>
                <c:pt idx="0">
                  <c:v>1982-1991</c:v>
                </c:pt>
              </c:strCache>
            </c:strRef>
          </c:tx>
          <c:spPr>
            <a:gradFill flip="none" rotWithShape="1">
              <a:gsLst>
                <a:gs pos="0">
                  <a:srgbClr val="008080"/>
                </a:gs>
                <a:gs pos="50000">
                  <a:srgbClr val="00FFFF"/>
                </a:gs>
                <a:gs pos="100000">
                  <a:srgbClr val="008080"/>
                </a:gs>
              </a:gsLst>
              <a:lin ang="10800000" scaled="1"/>
              <a:tileRect/>
            </a:gradFill>
            <a:ln>
              <a:solidFill>
                <a:schemeClr val="bg2"/>
              </a:solidFill>
            </a:ln>
          </c:spPr>
          <c:invertIfNegative val="0"/>
          <c:cat>
            <c:strRef>
              <c:f>Sheet1!$A$2:$A$6</c:f>
              <c:strCache>
                <c:ptCount val="5"/>
                <c:pt idx="0">
                  <c:v>0-12</c:v>
                </c:pt>
                <c:pt idx="1">
                  <c:v>&gt;12-36</c:v>
                </c:pt>
                <c:pt idx="2">
                  <c:v>&gt;36-60</c:v>
                </c:pt>
                <c:pt idx="3">
                  <c:v>&gt;60</c:v>
                </c:pt>
                <c:pt idx="4">
                  <c:v>Primary Transplant</c:v>
                </c:pt>
              </c:strCache>
            </c:strRef>
          </c:cat>
          <c:val>
            <c:numRef>
              <c:f>Sheet1!$B$2:$B$6</c:f>
              <c:numCache>
                <c:formatCode>General</c:formatCode>
                <c:ptCount val="5"/>
                <c:pt idx="0">
                  <c:v>38.747199999999999</c:v>
                </c:pt>
                <c:pt idx="1">
                  <c:v>56.0017</c:v>
                </c:pt>
                <c:pt idx="2">
                  <c:v>71.991600000000005</c:v>
                </c:pt>
                <c:pt idx="3">
                  <c:v>68.421000000000006</c:v>
                </c:pt>
                <c:pt idx="4">
                  <c:v>77.724699999999999</c:v>
                </c:pt>
              </c:numCache>
            </c:numRef>
          </c:val>
        </c:ser>
        <c:ser>
          <c:idx val="1"/>
          <c:order val="1"/>
          <c:tx>
            <c:strRef>
              <c:f>Sheet1!$C$1</c:f>
              <c:strCache>
                <c:ptCount val="1"/>
                <c:pt idx="0">
                  <c:v>1992-2001</c:v>
                </c:pt>
              </c:strCache>
            </c:strRef>
          </c:tx>
          <c:spPr>
            <a:gradFill>
              <a:gsLst>
                <a:gs pos="0">
                  <a:srgbClr val="009900"/>
                </a:gs>
                <a:gs pos="50000">
                  <a:srgbClr val="00FF00"/>
                </a:gs>
                <a:gs pos="100000">
                  <a:srgbClr val="009900"/>
                </a:gs>
              </a:gsLst>
              <a:lin ang="10800000" scaled="1"/>
            </a:gradFill>
            <a:ln>
              <a:solidFill>
                <a:srgbClr val="000000"/>
              </a:solidFill>
            </a:ln>
          </c:spPr>
          <c:invertIfNegative val="0"/>
          <c:cat>
            <c:strRef>
              <c:f>Sheet1!$A$2:$A$6</c:f>
              <c:strCache>
                <c:ptCount val="5"/>
                <c:pt idx="0">
                  <c:v>0-12</c:v>
                </c:pt>
                <c:pt idx="1">
                  <c:v>&gt;12-36</c:v>
                </c:pt>
                <c:pt idx="2">
                  <c:v>&gt;36-60</c:v>
                </c:pt>
                <c:pt idx="3">
                  <c:v>&gt;60</c:v>
                </c:pt>
                <c:pt idx="4">
                  <c:v>Primary Transplant</c:v>
                </c:pt>
              </c:strCache>
            </c:strRef>
          </c:cat>
          <c:val>
            <c:numRef>
              <c:f>Sheet1!$C$2:$C$6</c:f>
              <c:numCache>
                <c:formatCode>General</c:formatCode>
                <c:ptCount val="5"/>
                <c:pt idx="0">
                  <c:v>40.819600000000001</c:v>
                </c:pt>
                <c:pt idx="1">
                  <c:v>74.285700000000006</c:v>
                </c:pt>
                <c:pt idx="2">
                  <c:v>73.075900000000004</c:v>
                </c:pt>
                <c:pt idx="3">
                  <c:v>75.873400000000004</c:v>
                </c:pt>
                <c:pt idx="4">
                  <c:v>81.150800000000004</c:v>
                </c:pt>
              </c:numCache>
            </c:numRef>
          </c:val>
        </c:ser>
        <c:ser>
          <c:idx val="2"/>
          <c:order val="2"/>
          <c:tx>
            <c:strRef>
              <c:f>Sheet1!$D$1</c:f>
              <c:strCache>
                <c:ptCount val="1"/>
                <c:pt idx="0">
                  <c:v>2002-2008</c:v>
                </c:pt>
              </c:strCache>
            </c:strRef>
          </c:tx>
          <c:spPr>
            <a:gradFill>
              <a:gsLst>
                <a:gs pos="0">
                  <a:srgbClr val="C00000"/>
                </a:gs>
                <a:gs pos="50000">
                  <a:srgbClr val="FF0000"/>
                </a:gs>
                <a:gs pos="100000">
                  <a:srgbClr val="C00000"/>
                </a:gs>
              </a:gsLst>
              <a:lin ang="10800000" scaled="1"/>
            </a:gradFill>
            <a:ln>
              <a:solidFill>
                <a:srgbClr val="000000"/>
              </a:solidFill>
            </a:ln>
          </c:spPr>
          <c:invertIfNegative val="0"/>
          <c:cat>
            <c:strRef>
              <c:f>Sheet1!$A$2:$A$6</c:f>
              <c:strCache>
                <c:ptCount val="5"/>
                <c:pt idx="0">
                  <c:v>0-12</c:v>
                </c:pt>
                <c:pt idx="1">
                  <c:v>&gt;12-36</c:v>
                </c:pt>
                <c:pt idx="2">
                  <c:v>&gt;36-60</c:v>
                </c:pt>
                <c:pt idx="3">
                  <c:v>&gt;60</c:v>
                </c:pt>
                <c:pt idx="4">
                  <c:v>Primary Transplant</c:v>
                </c:pt>
              </c:strCache>
            </c:strRef>
          </c:cat>
          <c:val>
            <c:numRef>
              <c:f>Sheet1!$D$2:$D$6</c:f>
              <c:numCache>
                <c:formatCode>General</c:formatCode>
                <c:ptCount val="5"/>
                <c:pt idx="0">
                  <c:v>56.500799999999998</c:v>
                </c:pt>
                <c:pt idx="1">
                  <c:v>74.073999999999998</c:v>
                </c:pt>
                <c:pt idx="2">
                  <c:v>72.916600000000003</c:v>
                </c:pt>
                <c:pt idx="3">
                  <c:v>81.632099999999994</c:v>
                </c:pt>
                <c:pt idx="4">
                  <c:v>83.867800000000003</c:v>
                </c:pt>
              </c:numCache>
            </c:numRef>
          </c:val>
        </c:ser>
        <c:ser>
          <c:idx val="3"/>
          <c:order val="3"/>
          <c:tx>
            <c:strRef>
              <c:f>Sheet1!$E$1</c:f>
              <c:strCache>
                <c:ptCount val="1"/>
                <c:pt idx="0">
                  <c:v>2009-6/2013</c:v>
                </c:pt>
              </c:strCache>
            </c:strRef>
          </c:tx>
          <c:spPr>
            <a:gradFill>
              <a:gsLst>
                <a:gs pos="0">
                  <a:srgbClr val="7030A0"/>
                </a:gs>
                <a:gs pos="50000">
                  <a:srgbClr val="CC66FF"/>
                </a:gs>
                <a:gs pos="100000">
                  <a:srgbClr val="7030A0"/>
                </a:gs>
              </a:gsLst>
              <a:lin ang="10800000" scaled="1"/>
            </a:gradFill>
            <a:ln>
              <a:solidFill>
                <a:srgbClr val="000000"/>
              </a:solidFill>
            </a:ln>
          </c:spPr>
          <c:invertIfNegative val="0"/>
          <c:cat>
            <c:strRef>
              <c:f>Sheet1!$A$2:$A$6</c:f>
              <c:strCache>
                <c:ptCount val="5"/>
                <c:pt idx="0">
                  <c:v>0-12</c:v>
                </c:pt>
                <c:pt idx="1">
                  <c:v>&gt;12-36</c:v>
                </c:pt>
                <c:pt idx="2">
                  <c:v>&gt;36-60</c:v>
                </c:pt>
                <c:pt idx="3">
                  <c:v>&gt;60</c:v>
                </c:pt>
                <c:pt idx="4">
                  <c:v>Primary Transplant</c:v>
                </c:pt>
              </c:strCache>
            </c:strRef>
          </c:cat>
          <c:val>
            <c:numRef>
              <c:f>Sheet1!$E$2:$E$6</c:f>
              <c:numCache>
                <c:formatCode>General</c:formatCode>
                <c:ptCount val="5"/>
                <c:pt idx="0">
                  <c:v>55.058799999999998</c:v>
                </c:pt>
                <c:pt idx="1">
                  <c:v>84.134600000000006</c:v>
                </c:pt>
                <c:pt idx="2">
                  <c:v>86.609700000000004</c:v>
                </c:pt>
                <c:pt idx="3">
                  <c:v>83.810500000000005</c:v>
                </c:pt>
                <c:pt idx="4">
                  <c:v>85.844800000000006</c:v>
                </c:pt>
              </c:numCache>
            </c:numRef>
          </c:val>
        </c:ser>
        <c:dLbls>
          <c:showLegendKey val="0"/>
          <c:showVal val="0"/>
          <c:showCatName val="0"/>
          <c:showSerName val="0"/>
          <c:showPercent val="0"/>
          <c:showBubbleSize val="0"/>
        </c:dLbls>
        <c:gapWidth val="35"/>
        <c:axId val="523684040"/>
        <c:axId val="523684432"/>
      </c:barChart>
      <c:catAx>
        <c:axId val="523684040"/>
        <c:scaling>
          <c:orientation val="minMax"/>
        </c:scaling>
        <c:delete val="0"/>
        <c:axPos val="b"/>
        <c:numFmt formatCode="General" sourceLinked="1"/>
        <c:majorTickMark val="out"/>
        <c:minorTickMark val="none"/>
        <c:tickLblPos val="nextTo"/>
        <c:txPr>
          <a:bodyPr rot="0"/>
          <a:lstStyle/>
          <a:p>
            <a:pPr>
              <a:defRPr sz="1400" b="1"/>
            </a:pPr>
            <a:endParaRPr lang="en-US"/>
          </a:p>
        </c:txPr>
        <c:crossAx val="523684432"/>
        <c:crosses val="autoZero"/>
        <c:auto val="1"/>
        <c:lblAlgn val="ctr"/>
        <c:lblOffset val="100"/>
        <c:tickLblSkip val="1"/>
        <c:noMultiLvlLbl val="0"/>
      </c:catAx>
      <c:valAx>
        <c:axId val="523684432"/>
        <c:scaling>
          <c:orientation val="minMax"/>
          <c:max val="100"/>
        </c:scaling>
        <c:delete val="0"/>
        <c:axPos val="l"/>
        <c:majorGridlines>
          <c:spPr>
            <a:ln>
              <a:prstDash val="sysDash"/>
            </a:ln>
          </c:spPr>
        </c:majorGridlines>
        <c:title>
          <c:tx>
            <c:rich>
              <a:bodyPr rot="-5400000" vert="horz"/>
              <a:lstStyle/>
              <a:p>
                <a:pPr>
                  <a:defRPr sz="1700"/>
                </a:pPr>
                <a:r>
                  <a:rPr lang="en-US" sz="1700" dirty="0" smtClean="0"/>
                  <a:t>1 Year Patient Survival (%)</a:t>
                </a:r>
                <a:endParaRPr lang="en-US" sz="1700" dirty="0"/>
              </a:p>
            </c:rich>
          </c:tx>
          <c:layout/>
          <c:overlay val="0"/>
        </c:title>
        <c:numFmt formatCode="General" sourceLinked="1"/>
        <c:majorTickMark val="out"/>
        <c:minorTickMark val="none"/>
        <c:tickLblPos val="nextTo"/>
        <c:txPr>
          <a:bodyPr/>
          <a:lstStyle/>
          <a:p>
            <a:pPr>
              <a:defRPr sz="1500" b="1"/>
            </a:pPr>
            <a:endParaRPr lang="en-US"/>
          </a:p>
        </c:txPr>
        <c:crossAx val="523684040"/>
        <c:crosses val="autoZero"/>
        <c:crossBetween val="between"/>
        <c:majorUnit val="10"/>
      </c:valAx>
      <c:spPr>
        <a:solidFill>
          <a:schemeClr val="bg2"/>
        </a:solidFill>
        <a:ln>
          <a:solidFill>
            <a:schemeClr val="tx1"/>
          </a:solidFill>
        </a:ln>
      </c:spPr>
    </c:plotArea>
    <c:legend>
      <c:legendPos val="r"/>
      <c:layout>
        <c:manualLayout>
          <c:xMode val="edge"/>
          <c:yMode val="edge"/>
          <c:x val="0.11458841428007338"/>
          <c:y val="0.13631112457096844"/>
          <c:w val="0.17139259086001549"/>
          <c:h val="0.25880637997173428"/>
        </c:manualLayout>
      </c:layout>
      <c:overlay val="0"/>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4.6634564910155461E-2"/>
          <c:w val="0.8936038139038055"/>
          <c:h val="0.80105693519079368"/>
        </c:manualLayout>
      </c:layout>
      <c:scatterChart>
        <c:scatterStyle val="lineMarker"/>
        <c:varyColors val="0"/>
        <c:ser>
          <c:idx val="0"/>
          <c:order val="0"/>
          <c:tx>
            <c:strRef>
              <c:f>Sheet1!$B$1</c:f>
              <c:strCache>
                <c:ptCount val="1"/>
                <c:pt idx="0">
                  <c:v> Working (N=3,505)</c:v>
                </c:pt>
              </c:strCache>
            </c:strRef>
          </c:tx>
          <c:spPr>
            <a:ln w="41275">
              <a:solidFill>
                <a:srgbClr val="00FFFF"/>
              </a:solidFill>
            </a:ln>
          </c:spPr>
          <c:marker>
            <c:symbol val="none"/>
          </c:marker>
          <c:xVal>
            <c:numRef>
              <c:f>Sheet1!$A$2:$A$24</c:f>
              <c:numCache>
                <c:formatCode>General</c:formatCode>
                <c:ptCount val="2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numCache>
            </c:numRef>
          </c:xVal>
          <c:yVal>
            <c:numRef>
              <c:f>Sheet1!$B$2:$B$24</c:f>
              <c:numCache>
                <c:formatCode>General</c:formatCode>
                <c:ptCount val="23"/>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96.947999999999993</c:v>
                </c:pt>
                <c:pt idx="14">
                  <c:v>94.191000000000003</c:v>
                </c:pt>
                <c:pt idx="15">
                  <c:v>91.213999999999999</c:v>
                </c:pt>
                <c:pt idx="16">
                  <c:v>88.87</c:v>
                </c:pt>
                <c:pt idx="17">
                  <c:v>86.168999999999997</c:v>
                </c:pt>
                <c:pt idx="18">
                  <c:v>83.414000000000001</c:v>
                </c:pt>
                <c:pt idx="19">
                  <c:v>80.631</c:v>
                </c:pt>
                <c:pt idx="20">
                  <c:v>75.658000000000001</c:v>
                </c:pt>
                <c:pt idx="21">
                  <c:v>70.174999999999997</c:v>
                </c:pt>
              </c:numCache>
            </c:numRef>
          </c:yVal>
          <c:smooth val="0"/>
        </c:ser>
        <c:ser>
          <c:idx val="1"/>
          <c:order val="1"/>
          <c:tx>
            <c:strRef>
              <c:f>Sheet1!$C$1</c:f>
              <c:strCache>
                <c:ptCount val="1"/>
                <c:pt idx="0">
                  <c:v> Not Working (N=7,858)</c:v>
                </c:pt>
              </c:strCache>
            </c:strRef>
          </c:tx>
          <c:spPr>
            <a:ln w="41275">
              <a:solidFill>
                <a:srgbClr val="00FF00"/>
              </a:solidFill>
              <a:prstDash val="solid"/>
            </a:ln>
          </c:spPr>
          <c:marker>
            <c:symbol val="none"/>
          </c:marker>
          <c:xVal>
            <c:numRef>
              <c:f>Sheet1!$A$2:$A$24</c:f>
              <c:numCache>
                <c:formatCode>General</c:formatCode>
                <c:ptCount val="2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numCache>
            </c:numRef>
          </c:xVal>
          <c:yVal>
            <c:numRef>
              <c:f>Sheet1!$C$2:$C$24</c:f>
              <c:numCache>
                <c:formatCode>General</c:formatCode>
                <c:ptCount val="23"/>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95.894000000000005</c:v>
                </c:pt>
                <c:pt idx="14">
                  <c:v>92.066000000000003</c:v>
                </c:pt>
                <c:pt idx="15">
                  <c:v>87.966999999999999</c:v>
                </c:pt>
                <c:pt idx="16">
                  <c:v>83.79</c:v>
                </c:pt>
                <c:pt idx="17">
                  <c:v>79.38</c:v>
                </c:pt>
                <c:pt idx="18">
                  <c:v>74.789000000000001</c:v>
                </c:pt>
                <c:pt idx="19">
                  <c:v>69.908000000000001</c:v>
                </c:pt>
                <c:pt idx="20">
                  <c:v>64.287000000000006</c:v>
                </c:pt>
                <c:pt idx="21">
                  <c:v>60.082999999999998</c:v>
                </c:pt>
              </c:numCache>
            </c:numRef>
          </c:yVal>
          <c:smooth val="0"/>
        </c:ser>
        <c:dLbls>
          <c:showLegendKey val="0"/>
          <c:showVal val="0"/>
          <c:showCatName val="0"/>
          <c:showSerName val="0"/>
          <c:showPercent val="0"/>
          <c:showBubbleSize val="0"/>
        </c:dLbls>
        <c:axId val="523685216"/>
        <c:axId val="523685608"/>
      </c:scatterChart>
      <c:valAx>
        <c:axId val="523685216"/>
        <c:scaling>
          <c:orientation val="minMax"/>
          <c:max val="1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23685608"/>
        <c:crosses val="autoZero"/>
        <c:crossBetween val="midCat"/>
        <c:majorUnit val="1"/>
      </c:valAx>
      <c:valAx>
        <c:axId val="52368560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23685216"/>
        <c:crosses val="autoZero"/>
        <c:crossBetween val="midCat"/>
        <c:majorUnit val="20"/>
      </c:valAx>
      <c:spPr>
        <a:solidFill>
          <a:schemeClr val="bg2"/>
        </a:solidFill>
        <a:ln>
          <a:solidFill>
            <a:schemeClr val="tx1"/>
          </a:solidFill>
        </a:ln>
      </c:spPr>
    </c:plotArea>
    <c:legend>
      <c:legendPos val="r"/>
      <c:layout>
        <c:manualLayout>
          <c:xMode val="edge"/>
          <c:yMode val="edge"/>
          <c:x val="0.10161734093583129"/>
          <c:y val="0.65559713087217231"/>
          <c:w val="0.51402701321626831"/>
          <c:h val="0.13851066699938414"/>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4813E-2"/>
          <c:y val="3.1249894166455256E-2"/>
          <c:w val="0.90245337142590698"/>
          <c:h val="0.83254736712598421"/>
        </c:manualLayout>
      </c:layout>
      <c:scatterChart>
        <c:scatterStyle val="lineMarker"/>
        <c:varyColors val="0"/>
        <c:ser>
          <c:idx val="0"/>
          <c:order val="0"/>
          <c:tx>
            <c:strRef>
              <c:f>Sheet1!$B$1</c:f>
              <c:strCache>
                <c:ptCount val="1"/>
                <c:pt idx="0">
                  <c:v> 0% (N=7,025)</c:v>
                </c:pt>
              </c:strCache>
            </c:strRef>
          </c:tx>
          <c:spPr>
            <a:ln w="41275">
              <a:solidFill>
                <a:srgbClr val="00FF00"/>
              </a:solidFill>
            </a:ln>
          </c:spPr>
          <c:marker>
            <c:symbol val="none"/>
          </c:marker>
          <c:xVal>
            <c:numRef>
              <c:f>Sheet1!$A$2:$A$18</c:f>
              <c:numCache>
                <c:formatCode>General</c:formatCode>
                <c:ptCount val="17"/>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2</c:v>
                </c:pt>
                <c:pt idx="14">
                  <c:v>3</c:v>
                </c:pt>
                <c:pt idx="15">
                  <c:v>4</c:v>
                </c:pt>
              </c:numCache>
            </c:numRef>
          </c:xVal>
          <c:yVal>
            <c:numRef>
              <c:f>Sheet1!$B$2:$B$18</c:f>
              <c:numCache>
                <c:formatCode>General</c:formatCode>
                <c:ptCount val="17"/>
                <c:pt idx="0">
                  <c:v>100</c:v>
                </c:pt>
                <c:pt idx="1">
                  <c:v>95.846999999999994</c:v>
                </c:pt>
                <c:pt idx="2">
                  <c:v>94.646000000000001</c:v>
                </c:pt>
                <c:pt idx="3">
                  <c:v>93.643000000000001</c:v>
                </c:pt>
                <c:pt idx="4">
                  <c:v>93.094999999999999</c:v>
                </c:pt>
                <c:pt idx="5">
                  <c:v>92.62</c:v>
                </c:pt>
                <c:pt idx="6">
                  <c:v>92.120999999999995</c:v>
                </c:pt>
                <c:pt idx="7">
                  <c:v>91.819000000000003</c:v>
                </c:pt>
                <c:pt idx="8">
                  <c:v>91.429000000000002</c:v>
                </c:pt>
                <c:pt idx="9">
                  <c:v>91.067999999999998</c:v>
                </c:pt>
                <c:pt idx="10">
                  <c:v>90.706999999999994</c:v>
                </c:pt>
                <c:pt idx="11">
                  <c:v>90.509</c:v>
                </c:pt>
                <c:pt idx="12">
                  <c:v>90.099000000000004</c:v>
                </c:pt>
                <c:pt idx="13">
                  <c:v>86.236999999999995</c:v>
                </c:pt>
                <c:pt idx="14">
                  <c:v>82.736999999999995</c:v>
                </c:pt>
                <c:pt idx="15">
                  <c:v>79.53</c:v>
                </c:pt>
              </c:numCache>
            </c:numRef>
          </c:yVal>
          <c:smooth val="0"/>
        </c:ser>
        <c:ser>
          <c:idx val="1"/>
          <c:order val="1"/>
          <c:tx>
            <c:strRef>
              <c:f>Sheet1!$C$1</c:f>
              <c:strCache>
                <c:ptCount val="1"/>
                <c:pt idx="0">
                  <c:v> 1-9% (N=1,558)</c:v>
                </c:pt>
              </c:strCache>
            </c:strRef>
          </c:tx>
          <c:spPr>
            <a:ln w="41275">
              <a:solidFill>
                <a:srgbClr val="FF0000"/>
              </a:solidFill>
              <a:prstDash val="solid"/>
            </a:ln>
          </c:spPr>
          <c:marker>
            <c:symbol val="none"/>
          </c:marker>
          <c:xVal>
            <c:numRef>
              <c:f>Sheet1!$A$2:$A$18</c:f>
              <c:numCache>
                <c:formatCode>General</c:formatCode>
                <c:ptCount val="17"/>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2</c:v>
                </c:pt>
                <c:pt idx="14">
                  <c:v>3</c:v>
                </c:pt>
                <c:pt idx="15">
                  <c:v>4</c:v>
                </c:pt>
              </c:numCache>
            </c:numRef>
          </c:xVal>
          <c:yVal>
            <c:numRef>
              <c:f>Sheet1!$C$2:$C$18</c:f>
              <c:numCache>
                <c:formatCode>General</c:formatCode>
                <c:ptCount val="17"/>
                <c:pt idx="0">
                  <c:v>100</c:v>
                </c:pt>
                <c:pt idx="1">
                  <c:v>95.802000000000007</c:v>
                </c:pt>
                <c:pt idx="2">
                  <c:v>94.819000000000003</c:v>
                </c:pt>
                <c:pt idx="3">
                  <c:v>93.896000000000001</c:v>
                </c:pt>
                <c:pt idx="4">
                  <c:v>93.366</c:v>
                </c:pt>
                <c:pt idx="5">
                  <c:v>92.902000000000001</c:v>
                </c:pt>
                <c:pt idx="6">
                  <c:v>92.36</c:v>
                </c:pt>
                <c:pt idx="7">
                  <c:v>91.863</c:v>
                </c:pt>
                <c:pt idx="8">
                  <c:v>91.213999999999999</c:v>
                </c:pt>
                <c:pt idx="9">
                  <c:v>90.852000000000004</c:v>
                </c:pt>
                <c:pt idx="10">
                  <c:v>90.483999999999995</c:v>
                </c:pt>
                <c:pt idx="11">
                  <c:v>89.966999999999999</c:v>
                </c:pt>
                <c:pt idx="12">
                  <c:v>89.441999999999993</c:v>
                </c:pt>
                <c:pt idx="13">
                  <c:v>86.073999999999998</c:v>
                </c:pt>
                <c:pt idx="14">
                  <c:v>82.605999999999995</c:v>
                </c:pt>
                <c:pt idx="15">
                  <c:v>79.433000000000007</c:v>
                </c:pt>
              </c:numCache>
            </c:numRef>
          </c:yVal>
          <c:smooth val="0"/>
        </c:ser>
        <c:ser>
          <c:idx val="2"/>
          <c:order val="2"/>
          <c:tx>
            <c:strRef>
              <c:f>Sheet1!$D$1</c:f>
              <c:strCache>
                <c:ptCount val="1"/>
                <c:pt idx="0">
                  <c:v> 10-39% (N=1,289)</c:v>
                </c:pt>
              </c:strCache>
            </c:strRef>
          </c:tx>
          <c:spPr>
            <a:ln w="41275">
              <a:solidFill>
                <a:srgbClr val="00FFFF"/>
              </a:solidFill>
            </a:ln>
          </c:spPr>
          <c:marker>
            <c:symbol val="none"/>
          </c:marker>
          <c:xVal>
            <c:numRef>
              <c:f>Sheet1!$A$2:$A$18</c:f>
              <c:numCache>
                <c:formatCode>General</c:formatCode>
                <c:ptCount val="17"/>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2</c:v>
                </c:pt>
                <c:pt idx="14">
                  <c:v>3</c:v>
                </c:pt>
                <c:pt idx="15">
                  <c:v>4</c:v>
                </c:pt>
              </c:numCache>
            </c:numRef>
          </c:xVal>
          <c:yVal>
            <c:numRef>
              <c:f>Sheet1!$D$2:$D$18</c:f>
              <c:numCache>
                <c:formatCode>General</c:formatCode>
                <c:ptCount val="17"/>
                <c:pt idx="0">
                  <c:v>100</c:v>
                </c:pt>
                <c:pt idx="1">
                  <c:v>95.477000000000004</c:v>
                </c:pt>
                <c:pt idx="2">
                  <c:v>93.805000000000007</c:v>
                </c:pt>
                <c:pt idx="3">
                  <c:v>92.768000000000001</c:v>
                </c:pt>
                <c:pt idx="4">
                  <c:v>92.289000000000001</c:v>
                </c:pt>
                <c:pt idx="5">
                  <c:v>91.888000000000005</c:v>
                </c:pt>
                <c:pt idx="6">
                  <c:v>91.152000000000001</c:v>
                </c:pt>
                <c:pt idx="7">
                  <c:v>90.465999999999994</c:v>
                </c:pt>
                <c:pt idx="8">
                  <c:v>90.198999999999998</c:v>
                </c:pt>
                <c:pt idx="9">
                  <c:v>89.75</c:v>
                </c:pt>
                <c:pt idx="10">
                  <c:v>89.388000000000005</c:v>
                </c:pt>
                <c:pt idx="11">
                  <c:v>89.114000000000004</c:v>
                </c:pt>
                <c:pt idx="12">
                  <c:v>88.46</c:v>
                </c:pt>
                <c:pt idx="13">
                  <c:v>84.641000000000005</c:v>
                </c:pt>
                <c:pt idx="14">
                  <c:v>81.144000000000005</c:v>
                </c:pt>
                <c:pt idx="15">
                  <c:v>75.626000000000005</c:v>
                </c:pt>
              </c:numCache>
            </c:numRef>
          </c:yVal>
          <c:smooth val="0"/>
        </c:ser>
        <c:ser>
          <c:idx val="3"/>
          <c:order val="3"/>
          <c:tx>
            <c:strRef>
              <c:f>Sheet1!$E$1</c:f>
              <c:strCache>
                <c:ptCount val="1"/>
                <c:pt idx="0">
                  <c:v> 40-79% (N=772)</c:v>
                </c:pt>
              </c:strCache>
            </c:strRef>
          </c:tx>
          <c:spPr>
            <a:ln w="41275">
              <a:solidFill>
                <a:srgbClr val="FF00FF"/>
              </a:solidFill>
            </a:ln>
          </c:spPr>
          <c:marker>
            <c:symbol val="none"/>
          </c:marker>
          <c:xVal>
            <c:numRef>
              <c:f>Sheet1!$A$2:$A$18</c:f>
              <c:numCache>
                <c:formatCode>General</c:formatCode>
                <c:ptCount val="17"/>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2</c:v>
                </c:pt>
                <c:pt idx="14">
                  <c:v>3</c:v>
                </c:pt>
                <c:pt idx="15">
                  <c:v>4</c:v>
                </c:pt>
              </c:numCache>
            </c:numRef>
          </c:xVal>
          <c:yVal>
            <c:numRef>
              <c:f>Sheet1!$E$2:$E$18</c:f>
              <c:numCache>
                <c:formatCode>General</c:formatCode>
                <c:ptCount val="17"/>
                <c:pt idx="0">
                  <c:v>100</c:v>
                </c:pt>
                <c:pt idx="1">
                  <c:v>93.876000000000005</c:v>
                </c:pt>
                <c:pt idx="2">
                  <c:v>93.076999999999998</c:v>
                </c:pt>
                <c:pt idx="3">
                  <c:v>91.734999999999999</c:v>
                </c:pt>
                <c:pt idx="4">
                  <c:v>90.927999999999997</c:v>
                </c:pt>
                <c:pt idx="5">
                  <c:v>90.387</c:v>
                </c:pt>
                <c:pt idx="6">
                  <c:v>90.387</c:v>
                </c:pt>
                <c:pt idx="7">
                  <c:v>90.242000000000004</c:v>
                </c:pt>
                <c:pt idx="8">
                  <c:v>89.808000000000007</c:v>
                </c:pt>
                <c:pt idx="9">
                  <c:v>88.929000000000002</c:v>
                </c:pt>
                <c:pt idx="10">
                  <c:v>87.897000000000006</c:v>
                </c:pt>
                <c:pt idx="11">
                  <c:v>87.602000000000004</c:v>
                </c:pt>
                <c:pt idx="12">
                  <c:v>86.841999999999999</c:v>
                </c:pt>
                <c:pt idx="13">
                  <c:v>82.192999999999998</c:v>
                </c:pt>
                <c:pt idx="14">
                  <c:v>79.811000000000007</c:v>
                </c:pt>
                <c:pt idx="15">
                  <c:v>77.957999999999998</c:v>
                </c:pt>
              </c:numCache>
            </c:numRef>
          </c:yVal>
          <c:smooth val="0"/>
        </c:ser>
        <c:ser>
          <c:idx val="4"/>
          <c:order val="4"/>
          <c:tx>
            <c:strRef>
              <c:f>Sheet1!$F$1</c:f>
              <c:strCache>
                <c:ptCount val="1"/>
                <c:pt idx="0">
                  <c:v> 80%+ (N=375)</c:v>
                </c:pt>
              </c:strCache>
            </c:strRef>
          </c:tx>
          <c:spPr>
            <a:ln w="41275">
              <a:solidFill>
                <a:srgbClr val="FFFF00"/>
              </a:solidFill>
            </a:ln>
          </c:spPr>
          <c:marker>
            <c:symbol val="none"/>
          </c:marker>
          <c:xVal>
            <c:numRef>
              <c:f>Sheet1!$A$2:$A$18</c:f>
              <c:numCache>
                <c:formatCode>General</c:formatCode>
                <c:ptCount val="17"/>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2</c:v>
                </c:pt>
                <c:pt idx="14">
                  <c:v>3</c:v>
                </c:pt>
                <c:pt idx="15">
                  <c:v>4</c:v>
                </c:pt>
              </c:numCache>
            </c:numRef>
          </c:xVal>
          <c:yVal>
            <c:numRef>
              <c:f>Sheet1!$F$2:$F$18</c:f>
              <c:numCache>
                <c:formatCode>General</c:formatCode>
                <c:ptCount val="17"/>
                <c:pt idx="0">
                  <c:v>100</c:v>
                </c:pt>
                <c:pt idx="1">
                  <c:v>94.36</c:v>
                </c:pt>
                <c:pt idx="2">
                  <c:v>93.257999999999996</c:v>
                </c:pt>
                <c:pt idx="3">
                  <c:v>92.700999999999993</c:v>
                </c:pt>
                <c:pt idx="4">
                  <c:v>91.024000000000001</c:v>
                </c:pt>
                <c:pt idx="5">
                  <c:v>90.459000000000003</c:v>
                </c:pt>
                <c:pt idx="6">
                  <c:v>89.61</c:v>
                </c:pt>
                <c:pt idx="7">
                  <c:v>89.61</c:v>
                </c:pt>
                <c:pt idx="8">
                  <c:v>88.983999999999995</c:v>
                </c:pt>
                <c:pt idx="9">
                  <c:v>88.983999999999995</c:v>
                </c:pt>
                <c:pt idx="10">
                  <c:v>88.983999999999995</c:v>
                </c:pt>
                <c:pt idx="11">
                  <c:v>88.331999999999994</c:v>
                </c:pt>
                <c:pt idx="12">
                  <c:v>88.331999999999994</c:v>
                </c:pt>
                <c:pt idx="13">
                  <c:v>82.677999999999997</c:v>
                </c:pt>
                <c:pt idx="14">
                  <c:v>80.426000000000002</c:v>
                </c:pt>
                <c:pt idx="15">
                  <c:v>72.445999999999998</c:v>
                </c:pt>
              </c:numCache>
            </c:numRef>
          </c:yVal>
          <c:smooth val="0"/>
        </c:ser>
        <c:dLbls>
          <c:showLegendKey val="0"/>
          <c:showVal val="0"/>
          <c:showCatName val="0"/>
          <c:showSerName val="0"/>
          <c:showPercent val="0"/>
          <c:showBubbleSize val="0"/>
        </c:dLbls>
        <c:axId val="637268104"/>
        <c:axId val="637268496"/>
      </c:scatterChart>
      <c:valAx>
        <c:axId val="637268104"/>
        <c:scaling>
          <c:orientation val="minMax"/>
          <c:max val="4"/>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37268496"/>
        <c:crosses val="autoZero"/>
        <c:crossBetween val="midCat"/>
        <c:majorUnit val="1"/>
      </c:valAx>
      <c:valAx>
        <c:axId val="63726849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37268104"/>
        <c:crosses val="autoZero"/>
        <c:crossBetween val="midCat"/>
        <c:majorUnit val="20"/>
      </c:valAx>
      <c:spPr>
        <a:solidFill>
          <a:schemeClr val="bg2"/>
        </a:solidFill>
        <a:ln>
          <a:solidFill>
            <a:schemeClr val="tx1"/>
          </a:solidFill>
        </a:ln>
      </c:spPr>
    </c:plotArea>
    <c:legend>
      <c:legendPos val="r"/>
      <c:layout>
        <c:manualLayout>
          <c:xMode val="edge"/>
          <c:yMode val="edge"/>
          <c:x val="0.12389380530973451"/>
          <c:y val="0.63439215931341919"/>
          <c:w val="0.82368268621594709"/>
          <c:h val="0.17235616381285676"/>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3952568428946373"/>
        </c:manualLayout>
      </c:layout>
      <c:lineChart>
        <c:grouping val="standard"/>
        <c:varyColors val="0"/>
        <c:ser>
          <c:idx val="0"/>
          <c:order val="0"/>
          <c:tx>
            <c:strRef>
              <c:f>Sheet1!$A$2</c:f>
              <c:strCache>
                <c:ptCount val="1"/>
                <c:pt idx="0">
                  <c:v> CAV</c:v>
                </c:pt>
              </c:strCache>
            </c:strRef>
          </c:tx>
          <c:spPr>
            <a:ln w="41275">
              <a:solidFill>
                <a:srgbClr val="FF0000"/>
              </a:solidFill>
            </a:ln>
          </c:spPr>
          <c:marker>
            <c:symbol val="diamond"/>
            <c:size val="9"/>
            <c:spPr>
              <a:solidFill>
                <a:srgbClr val="FF0000"/>
              </a:solidFill>
              <a:ln>
                <a:solidFill>
                  <a:srgbClr val="FF0000"/>
                </a:solidFill>
              </a:ln>
            </c:spPr>
          </c:marker>
          <c:cat>
            <c:strRef>
              <c:f>Sheet1!$B$1:$H$1</c:f>
              <c:strCache>
                <c:ptCount val="7"/>
                <c:pt idx="0">
                  <c:v>0-30 Days  (N=5,888)</c:v>
                </c:pt>
                <c:pt idx="1">
                  <c:v>31 Days– 1 Yr  (N=5,053)</c:v>
                </c:pt>
                <c:pt idx="2">
                  <c:v>&gt;1–3 Years (N=3,686)</c:v>
                </c:pt>
                <c:pt idx="3">
                  <c:v>&gt;3–5 Years (N=3,215)</c:v>
                </c:pt>
                <c:pt idx="4">
                  <c:v>&gt;5–10 Years (N=8,114)</c:v>
                </c:pt>
                <c:pt idx="5">
                  <c:v>&gt;10–15 Years  (N=5,576)</c:v>
                </c:pt>
                <c:pt idx="6">
                  <c:v>&gt;15 Years (N=3,504)</c:v>
                </c:pt>
              </c:strCache>
            </c:strRef>
          </c:cat>
          <c:val>
            <c:numRef>
              <c:f>Sheet1!$B$2:$H$2</c:f>
              <c:numCache>
                <c:formatCode>General</c:formatCode>
                <c:ptCount val="7"/>
                <c:pt idx="0">
                  <c:v>1.4</c:v>
                </c:pt>
                <c:pt idx="1">
                  <c:v>3.6</c:v>
                </c:pt>
                <c:pt idx="2">
                  <c:v>12</c:v>
                </c:pt>
                <c:pt idx="3">
                  <c:v>13.7</c:v>
                </c:pt>
                <c:pt idx="4">
                  <c:v>13.4</c:v>
                </c:pt>
                <c:pt idx="5">
                  <c:v>13.3</c:v>
                </c:pt>
                <c:pt idx="6">
                  <c:v>11.7</c:v>
                </c:pt>
              </c:numCache>
            </c:numRef>
          </c:val>
          <c:smooth val="0"/>
        </c:ser>
        <c:ser>
          <c:idx val="1"/>
          <c:order val="1"/>
          <c:tx>
            <c:strRef>
              <c:f>Sheet1!$A$3</c:f>
              <c:strCache>
                <c:ptCount val="1"/>
                <c:pt idx="0">
                  <c:v> Acute Rejection</c:v>
                </c:pt>
              </c:strCache>
            </c:strRef>
          </c:tx>
          <c:spPr>
            <a:ln w="41275">
              <a:solidFill>
                <a:srgbClr val="FFFF00"/>
              </a:solidFill>
              <a:prstDash val="solid"/>
            </a:ln>
          </c:spPr>
          <c:marker>
            <c:symbol val="diamond"/>
            <c:size val="9"/>
            <c:spPr>
              <a:solidFill>
                <a:srgbClr val="FFFF00"/>
              </a:solidFill>
              <a:ln>
                <a:solidFill>
                  <a:srgbClr val="FFFF00"/>
                </a:solidFill>
              </a:ln>
            </c:spPr>
          </c:marker>
          <c:cat>
            <c:strRef>
              <c:f>Sheet1!$B$1:$H$1</c:f>
              <c:strCache>
                <c:ptCount val="7"/>
                <c:pt idx="0">
                  <c:v>0-30 Days  (N=5,888)</c:v>
                </c:pt>
                <c:pt idx="1">
                  <c:v>31 Days– 1 Yr  (N=5,053)</c:v>
                </c:pt>
                <c:pt idx="2">
                  <c:v>&gt;1–3 Years (N=3,686)</c:v>
                </c:pt>
                <c:pt idx="3">
                  <c:v>&gt;3–5 Years (N=3,215)</c:v>
                </c:pt>
                <c:pt idx="4">
                  <c:v>&gt;5–10 Years (N=8,114)</c:v>
                </c:pt>
                <c:pt idx="5">
                  <c:v>&gt;10–15 Years  (N=5,576)</c:v>
                </c:pt>
                <c:pt idx="6">
                  <c:v>&gt;15 Years (N=3,504)</c:v>
                </c:pt>
              </c:strCache>
            </c:strRef>
          </c:cat>
          <c:val>
            <c:numRef>
              <c:f>Sheet1!$B$3:$H$3</c:f>
              <c:numCache>
                <c:formatCode>General</c:formatCode>
                <c:ptCount val="7"/>
                <c:pt idx="0">
                  <c:v>4.5</c:v>
                </c:pt>
                <c:pt idx="1">
                  <c:v>9.6</c:v>
                </c:pt>
                <c:pt idx="2">
                  <c:v>10.4</c:v>
                </c:pt>
                <c:pt idx="3">
                  <c:v>4.9000000000000004</c:v>
                </c:pt>
                <c:pt idx="4">
                  <c:v>2</c:v>
                </c:pt>
                <c:pt idx="5">
                  <c:v>0.9</c:v>
                </c:pt>
                <c:pt idx="6">
                  <c:v>0.7</c:v>
                </c:pt>
              </c:numCache>
            </c:numRef>
          </c:val>
          <c:smooth val="0"/>
        </c:ser>
        <c:ser>
          <c:idx val="2"/>
          <c:order val="2"/>
          <c:tx>
            <c:strRef>
              <c:f>Sheet1!$A$4</c:f>
              <c:strCache>
                <c:ptCount val="1"/>
                <c:pt idx="0">
                  <c:v> Malignancy (non-Lymph/PTLD)</c:v>
                </c:pt>
              </c:strCache>
            </c:strRef>
          </c:tx>
          <c:spPr>
            <a:ln w="41275">
              <a:solidFill>
                <a:srgbClr val="9900FF"/>
              </a:solidFill>
            </a:ln>
          </c:spPr>
          <c:marker>
            <c:symbol val="diamond"/>
            <c:size val="9"/>
            <c:spPr>
              <a:solidFill>
                <a:srgbClr val="9900FF"/>
              </a:solidFill>
              <a:ln>
                <a:noFill/>
              </a:ln>
            </c:spPr>
          </c:marker>
          <c:cat>
            <c:strRef>
              <c:f>Sheet1!$B$1:$H$1</c:f>
              <c:strCache>
                <c:ptCount val="7"/>
                <c:pt idx="0">
                  <c:v>0-30 Days  (N=5,888)</c:v>
                </c:pt>
                <c:pt idx="1">
                  <c:v>31 Days– 1 Yr  (N=5,053)</c:v>
                </c:pt>
                <c:pt idx="2">
                  <c:v>&gt;1–3 Years (N=3,686)</c:v>
                </c:pt>
                <c:pt idx="3">
                  <c:v>&gt;3–5 Years (N=3,215)</c:v>
                </c:pt>
                <c:pt idx="4">
                  <c:v>&gt;5–10 Years (N=8,114)</c:v>
                </c:pt>
                <c:pt idx="5">
                  <c:v>&gt;10–15 Years  (N=5,576)</c:v>
                </c:pt>
                <c:pt idx="6">
                  <c:v>&gt;15 Years (N=3,504)</c:v>
                </c:pt>
              </c:strCache>
            </c:strRef>
          </c:cat>
          <c:val>
            <c:numRef>
              <c:f>Sheet1!$B$4:$H$4</c:f>
              <c:numCache>
                <c:formatCode>General</c:formatCode>
                <c:ptCount val="7"/>
                <c:pt idx="0">
                  <c:v>0.1</c:v>
                </c:pt>
                <c:pt idx="1">
                  <c:v>2.4</c:v>
                </c:pt>
                <c:pt idx="2">
                  <c:v>12.1</c:v>
                </c:pt>
                <c:pt idx="3">
                  <c:v>19.2</c:v>
                </c:pt>
                <c:pt idx="4">
                  <c:v>21.1</c:v>
                </c:pt>
                <c:pt idx="5">
                  <c:v>21.1</c:v>
                </c:pt>
                <c:pt idx="6">
                  <c:v>19</c:v>
                </c:pt>
              </c:numCache>
            </c:numRef>
          </c:val>
          <c:smooth val="0"/>
        </c:ser>
        <c:ser>
          <c:idx val="3"/>
          <c:order val="3"/>
          <c:tx>
            <c:strRef>
              <c:f>Sheet1!$A$5</c:f>
              <c:strCache>
                <c:ptCount val="1"/>
                <c:pt idx="0">
                  <c:v> Infection (non-CMV)</c:v>
                </c:pt>
              </c:strCache>
            </c:strRef>
          </c:tx>
          <c:spPr>
            <a:ln w="41275">
              <a:solidFill>
                <a:srgbClr val="00FFFF"/>
              </a:solidFill>
            </a:ln>
          </c:spPr>
          <c:marker>
            <c:symbol val="diamond"/>
            <c:size val="9"/>
            <c:spPr>
              <a:solidFill>
                <a:srgbClr val="00FFFF"/>
              </a:solidFill>
              <a:ln>
                <a:solidFill>
                  <a:srgbClr val="00FFFF"/>
                </a:solidFill>
              </a:ln>
            </c:spPr>
          </c:marker>
          <c:cat>
            <c:strRef>
              <c:f>Sheet1!$B$1:$H$1</c:f>
              <c:strCache>
                <c:ptCount val="7"/>
                <c:pt idx="0">
                  <c:v>0-30 Days  (N=5,888)</c:v>
                </c:pt>
                <c:pt idx="1">
                  <c:v>31 Days– 1 Yr  (N=5,053)</c:v>
                </c:pt>
                <c:pt idx="2">
                  <c:v>&gt;1–3 Years (N=3,686)</c:v>
                </c:pt>
                <c:pt idx="3">
                  <c:v>&gt;3–5 Years (N=3,215)</c:v>
                </c:pt>
                <c:pt idx="4">
                  <c:v>&gt;5–10 Years (N=8,114)</c:v>
                </c:pt>
                <c:pt idx="5">
                  <c:v>&gt;10–15 Years  (N=5,576)</c:v>
                </c:pt>
                <c:pt idx="6">
                  <c:v>&gt;15 Years (N=3,504)</c:v>
                </c:pt>
              </c:strCache>
            </c:strRef>
          </c:cat>
          <c:val>
            <c:numRef>
              <c:f>Sheet1!$B$5:$H$5</c:f>
              <c:numCache>
                <c:formatCode>General</c:formatCode>
                <c:ptCount val="7"/>
                <c:pt idx="0">
                  <c:v>13.1</c:v>
                </c:pt>
                <c:pt idx="1">
                  <c:v>30.7</c:v>
                </c:pt>
                <c:pt idx="2">
                  <c:v>12.5</c:v>
                </c:pt>
                <c:pt idx="3">
                  <c:v>10.3</c:v>
                </c:pt>
                <c:pt idx="4">
                  <c:v>10.6</c:v>
                </c:pt>
                <c:pt idx="5">
                  <c:v>10.4</c:v>
                </c:pt>
                <c:pt idx="6">
                  <c:v>11.5</c:v>
                </c:pt>
              </c:numCache>
            </c:numRef>
          </c:val>
          <c:smooth val="0"/>
        </c:ser>
        <c:ser>
          <c:idx val="4"/>
          <c:order val="4"/>
          <c:tx>
            <c:strRef>
              <c:f>Sheet1!$A$6</c:f>
              <c:strCache>
                <c:ptCount val="1"/>
                <c:pt idx="0">
                  <c:v> Graft Failure</c:v>
                </c:pt>
              </c:strCache>
            </c:strRef>
          </c:tx>
          <c:spPr>
            <a:ln w="41275">
              <a:solidFill>
                <a:srgbClr val="00FF00"/>
              </a:solidFill>
            </a:ln>
          </c:spPr>
          <c:marker>
            <c:symbol val="diamond"/>
            <c:size val="9"/>
            <c:spPr>
              <a:solidFill>
                <a:srgbClr val="00FF00"/>
              </a:solidFill>
              <a:ln>
                <a:noFill/>
              </a:ln>
            </c:spPr>
          </c:marker>
          <c:cat>
            <c:strRef>
              <c:f>Sheet1!$B$1:$H$1</c:f>
              <c:strCache>
                <c:ptCount val="7"/>
                <c:pt idx="0">
                  <c:v>0-30 Days  (N=5,888)</c:v>
                </c:pt>
                <c:pt idx="1">
                  <c:v>31 Days– 1 Yr  (N=5,053)</c:v>
                </c:pt>
                <c:pt idx="2">
                  <c:v>&gt;1–3 Years (N=3,686)</c:v>
                </c:pt>
                <c:pt idx="3">
                  <c:v>&gt;3–5 Years (N=3,215)</c:v>
                </c:pt>
                <c:pt idx="4">
                  <c:v>&gt;5–10 Years (N=8,114)</c:v>
                </c:pt>
                <c:pt idx="5">
                  <c:v>&gt;10–15 Years  (N=5,576)</c:v>
                </c:pt>
                <c:pt idx="6">
                  <c:v>&gt;15 Years (N=3,504)</c:v>
                </c:pt>
              </c:strCache>
            </c:strRef>
          </c:cat>
          <c:val>
            <c:numRef>
              <c:f>Sheet1!$B$6:$H$6</c:f>
              <c:numCache>
                <c:formatCode>General</c:formatCode>
                <c:ptCount val="7"/>
                <c:pt idx="0">
                  <c:v>38.700000000000003</c:v>
                </c:pt>
                <c:pt idx="1">
                  <c:v>17.100000000000001</c:v>
                </c:pt>
                <c:pt idx="2">
                  <c:v>26.1</c:v>
                </c:pt>
                <c:pt idx="3">
                  <c:v>22.9</c:v>
                </c:pt>
                <c:pt idx="4">
                  <c:v>18.600000000000001</c:v>
                </c:pt>
                <c:pt idx="5">
                  <c:v>17.3</c:v>
                </c:pt>
                <c:pt idx="6">
                  <c:v>16.899999999999999</c:v>
                </c:pt>
              </c:numCache>
            </c:numRef>
          </c:val>
          <c:smooth val="0"/>
        </c:ser>
        <c:ser>
          <c:idx val="5"/>
          <c:order val="5"/>
          <c:tx>
            <c:strRef>
              <c:f>Sheet1!$A$7</c:f>
              <c:strCache>
                <c:ptCount val="1"/>
                <c:pt idx="0">
                  <c:v> Multiple Organ Failure</c:v>
                </c:pt>
              </c:strCache>
            </c:strRef>
          </c:tx>
          <c:spPr>
            <a:ln w="41275">
              <a:solidFill>
                <a:srgbClr val="FF00FF"/>
              </a:solidFill>
            </a:ln>
          </c:spPr>
          <c:marker>
            <c:symbol val="diamond"/>
            <c:size val="9"/>
            <c:spPr>
              <a:solidFill>
                <a:srgbClr val="FF00FF"/>
              </a:solidFill>
              <a:ln>
                <a:solidFill>
                  <a:srgbClr val="FF00FF"/>
                </a:solidFill>
              </a:ln>
            </c:spPr>
          </c:marker>
          <c:cat>
            <c:strRef>
              <c:f>Sheet1!$B$1:$H$1</c:f>
              <c:strCache>
                <c:ptCount val="7"/>
                <c:pt idx="0">
                  <c:v>0-30 Days  (N=5,888)</c:v>
                </c:pt>
                <c:pt idx="1">
                  <c:v>31 Days– 1 Yr  (N=5,053)</c:v>
                </c:pt>
                <c:pt idx="2">
                  <c:v>&gt;1–3 Years (N=3,686)</c:v>
                </c:pt>
                <c:pt idx="3">
                  <c:v>&gt;3–5 Years (N=3,215)</c:v>
                </c:pt>
                <c:pt idx="4">
                  <c:v>&gt;5–10 Years (N=8,114)</c:v>
                </c:pt>
                <c:pt idx="5">
                  <c:v>&gt;10–15 Years  (N=5,576)</c:v>
                </c:pt>
                <c:pt idx="6">
                  <c:v>&gt;15 Years (N=3,504)</c:v>
                </c:pt>
              </c:strCache>
            </c:strRef>
          </c:cat>
          <c:val>
            <c:numRef>
              <c:f>Sheet1!$B$7:$H$7</c:f>
              <c:numCache>
                <c:formatCode>General</c:formatCode>
                <c:ptCount val="7"/>
                <c:pt idx="0">
                  <c:v>18</c:v>
                </c:pt>
                <c:pt idx="1">
                  <c:v>15.7</c:v>
                </c:pt>
                <c:pt idx="2">
                  <c:v>6</c:v>
                </c:pt>
                <c:pt idx="3">
                  <c:v>6.1</c:v>
                </c:pt>
                <c:pt idx="4">
                  <c:v>6.8</c:v>
                </c:pt>
                <c:pt idx="5">
                  <c:v>8.3000000000000007</c:v>
                </c:pt>
                <c:pt idx="6">
                  <c:v>9.6</c:v>
                </c:pt>
              </c:numCache>
            </c:numRef>
          </c:val>
          <c:smooth val="0"/>
        </c:ser>
        <c:ser>
          <c:idx val="6"/>
          <c:order val="6"/>
          <c:tx>
            <c:strRef>
              <c:f>Sheet1!$A$8</c:f>
              <c:strCache>
                <c:ptCount val="1"/>
                <c:pt idx="0">
                  <c:v> Renal Failure</c:v>
                </c:pt>
              </c:strCache>
            </c:strRef>
          </c:tx>
          <c:spPr>
            <a:ln w="41275">
              <a:solidFill>
                <a:srgbClr val="CC9900"/>
              </a:solidFill>
            </a:ln>
          </c:spPr>
          <c:marker>
            <c:symbol val="diamond"/>
            <c:size val="9"/>
            <c:spPr>
              <a:solidFill>
                <a:srgbClr val="CC9900"/>
              </a:solidFill>
              <a:ln>
                <a:noFill/>
              </a:ln>
            </c:spPr>
          </c:marker>
          <c:cat>
            <c:strRef>
              <c:f>Sheet1!$B$1:$H$1</c:f>
              <c:strCache>
                <c:ptCount val="7"/>
                <c:pt idx="0">
                  <c:v>0-30 Days  (N=5,888)</c:v>
                </c:pt>
                <c:pt idx="1">
                  <c:v>31 Days– 1 Yr  (N=5,053)</c:v>
                </c:pt>
                <c:pt idx="2">
                  <c:v>&gt;1–3 Years (N=3,686)</c:v>
                </c:pt>
                <c:pt idx="3">
                  <c:v>&gt;3–5 Years (N=3,215)</c:v>
                </c:pt>
                <c:pt idx="4">
                  <c:v>&gt;5–10 Years (N=8,114)</c:v>
                </c:pt>
                <c:pt idx="5">
                  <c:v>&gt;10–15 Years  (N=5,576)</c:v>
                </c:pt>
                <c:pt idx="6">
                  <c:v>&gt;15 Years (N=3,504)</c:v>
                </c:pt>
              </c:strCache>
            </c:strRef>
          </c:cat>
          <c:val>
            <c:numRef>
              <c:f>Sheet1!$B$8:$H$8</c:f>
              <c:numCache>
                <c:formatCode>General</c:formatCode>
                <c:ptCount val="7"/>
                <c:pt idx="0">
                  <c:v>0.5</c:v>
                </c:pt>
                <c:pt idx="1">
                  <c:v>1</c:v>
                </c:pt>
                <c:pt idx="2">
                  <c:v>1.4</c:v>
                </c:pt>
                <c:pt idx="3">
                  <c:v>3</c:v>
                </c:pt>
                <c:pt idx="4">
                  <c:v>5.6</c:v>
                </c:pt>
                <c:pt idx="5">
                  <c:v>8.3000000000000007</c:v>
                </c:pt>
                <c:pt idx="6">
                  <c:v>9.6</c:v>
                </c:pt>
              </c:numCache>
            </c:numRef>
          </c:val>
          <c:smooth val="0"/>
        </c:ser>
        <c:dLbls>
          <c:showLegendKey val="0"/>
          <c:showVal val="0"/>
          <c:showCatName val="0"/>
          <c:showSerName val="0"/>
          <c:showPercent val="0"/>
          <c:showBubbleSize val="0"/>
        </c:dLbls>
        <c:marker val="1"/>
        <c:smooth val="0"/>
        <c:axId val="637269280"/>
        <c:axId val="488552240"/>
      </c:lineChart>
      <c:catAx>
        <c:axId val="637269280"/>
        <c:scaling>
          <c:orientation val="minMax"/>
        </c:scaling>
        <c:delete val="0"/>
        <c:axPos val="b"/>
        <c:numFmt formatCode="General" sourceLinked="1"/>
        <c:majorTickMark val="out"/>
        <c:minorTickMark val="none"/>
        <c:tickLblPos val="nextTo"/>
        <c:txPr>
          <a:bodyPr rot="0"/>
          <a:lstStyle/>
          <a:p>
            <a:pPr>
              <a:defRPr sz="1300" b="1"/>
            </a:pPr>
            <a:endParaRPr lang="en-US"/>
          </a:p>
        </c:txPr>
        <c:crossAx val="488552240"/>
        <c:crosses val="autoZero"/>
        <c:auto val="1"/>
        <c:lblAlgn val="ctr"/>
        <c:lblOffset val="100"/>
        <c:noMultiLvlLbl val="0"/>
      </c:catAx>
      <c:valAx>
        <c:axId val="488552240"/>
        <c:scaling>
          <c:orientation val="minMax"/>
          <c:max val="5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of Deaths</a:t>
                </a:r>
                <a:endParaRPr lang="en-US" sz="1700" b="1" i="0" baseline="0" dirty="0">
                  <a:solidFill>
                    <a:schemeClr val="tx1"/>
                  </a:solidFill>
                </a:endParaRPr>
              </a:p>
            </c:rich>
          </c:tx>
          <c:layout>
            <c:manualLayout>
              <c:xMode val="edge"/>
              <c:yMode val="edge"/>
              <c:x val="1.5476854110050425E-2"/>
              <c:y val="0.32582317331303529"/>
            </c:manualLayout>
          </c:layout>
          <c:overlay val="0"/>
        </c:title>
        <c:numFmt formatCode="General" sourceLinked="1"/>
        <c:majorTickMark val="out"/>
        <c:minorTickMark val="none"/>
        <c:tickLblPos val="nextTo"/>
        <c:txPr>
          <a:bodyPr/>
          <a:lstStyle/>
          <a:p>
            <a:pPr>
              <a:defRPr sz="1500" b="1"/>
            </a:pPr>
            <a:endParaRPr lang="en-US"/>
          </a:p>
        </c:txPr>
        <c:crossAx val="637269280"/>
        <c:crosses val="autoZero"/>
        <c:crossBetween val="between"/>
        <c:majorUnit val="10"/>
      </c:valAx>
      <c:spPr>
        <a:solidFill>
          <a:schemeClr val="bg2"/>
        </a:solidFill>
        <a:ln>
          <a:solidFill>
            <a:schemeClr val="tx1"/>
          </a:solidFill>
        </a:ln>
      </c:spPr>
    </c:plotArea>
    <c:legend>
      <c:legendPos val="r"/>
      <c:layout>
        <c:manualLayout>
          <c:xMode val="edge"/>
          <c:yMode val="edge"/>
          <c:x val="0.21896981627296591"/>
          <c:y val="6.2226804982710479E-2"/>
          <c:w val="0.7385747809066241"/>
          <c:h val="0.22364704411948508"/>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128"/>
          <c:h val="0.77074260114041282"/>
        </c:manualLayout>
      </c:layout>
      <c:scatterChart>
        <c:scatterStyle val="lineMarker"/>
        <c:varyColors val="0"/>
        <c:ser>
          <c:idx val="0"/>
          <c:order val="0"/>
          <c:tx>
            <c:strRef>
              <c:f>Sheet1!$B$1</c:f>
              <c:strCache>
                <c:ptCount val="1"/>
                <c:pt idx="0">
                  <c:v> CAV</c:v>
                </c:pt>
              </c:strCache>
            </c:strRef>
          </c:tx>
          <c:spPr>
            <a:ln w="41275">
              <a:solidFill>
                <a:srgbClr val="FF0000"/>
              </a:solidFill>
            </a:ln>
          </c:spPr>
          <c:marker>
            <c:symbol val="none"/>
          </c:marker>
          <c:xVal>
            <c:numRef>
              <c:f>Sheet1!$A$2:$A$42</c:f>
              <c:numCache>
                <c:formatCode>General</c:formatCode>
                <c:ptCount val="41"/>
                <c:pt idx="0">
                  <c:v>0</c:v>
                </c:pt>
                <c:pt idx="1">
                  <c:v>1.9199999999999998E-2</c:v>
                </c:pt>
                <c:pt idx="2">
                  <c:v>3.8399999999999997E-2</c:v>
                </c:pt>
                <c:pt idx="3">
                  <c:v>8.2199999999999995E-2</c:v>
                </c:pt>
                <c:pt idx="4">
                  <c:v>0.12330000000000001</c:v>
                </c:pt>
                <c:pt idx="5">
                  <c:v>0.1671</c:v>
                </c:pt>
                <c:pt idx="6">
                  <c:v>0.24929999999999999</c:v>
                </c:pt>
                <c:pt idx="7">
                  <c:v>0.3342</c:v>
                </c:pt>
                <c:pt idx="8">
                  <c:v>0.49859999999999999</c:v>
                </c:pt>
                <c:pt idx="9">
                  <c:v>0.74790000000000001</c:v>
                </c:pt>
                <c:pt idx="10">
                  <c:v>1</c:v>
                </c:pt>
                <c:pt idx="11">
                  <c:v>1.2493000000000001</c:v>
                </c:pt>
                <c:pt idx="12">
                  <c:v>1.4985999999999999</c:v>
                </c:pt>
                <c:pt idx="13">
                  <c:v>1.7506999999999999</c:v>
                </c:pt>
                <c:pt idx="14">
                  <c:v>2</c:v>
                </c:pt>
                <c:pt idx="15">
                  <c:v>2.2492999999999999</c:v>
                </c:pt>
                <c:pt idx="16">
                  <c:v>2.4986000000000002</c:v>
                </c:pt>
                <c:pt idx="17">
                  <c:v>2.7507000000000001</c:v>
                </c:pt>
                <c:pt idx="18">
                  <c:v>3</c:v>
                </c:pt>
                <c:pt idx="19">
                  <c:v>3.2492999999999999</c:v>
                </c:pt>
                <c:pt idx="20">
                  <c:v>3.4986000000000002</c:v>
                </c:pt>
                <c:pt idx="21">
                  <c:v>4</c:v>
                </c:pt>
                <c:pt idx="22">
                  <c:v>4.2492999999999999</c:v>
                </c:pt>
                <c:pt idx="23">
                  <c:v>4.4985999999999997</c:v>
                </c:pt>
                <c:pt idx="24">
                  <c:v>5</c:v>
                </c:pt>
                <c:pt idx="25">
                  <c:v>5.4985999999999997</c:v>
                </c:pt>
                <c:pt idx="26">
                  <c:v>6</c:v>
                </c:pt>
                <c:pt idx="27">
                  <c:v>7</c:v>
                </c:pt>
                <c:pt idx="28">
                  <c:v>8</c:v>
                </c:pt>
                <c:pt idx="29">
                  <c:v>9</c:v>
                </c:pt>
                <c:pt idx="30">
                  <c:v>10</c:v>
                </c:pt>
                <c:pt idx="31">
                  <c:v>11</c:v>
                </c:pt>
                <c:pt idx="32">
                  <c:v>12</c:v>
                </c:pt>
                <c:pt idx="33">
                  <c:v>13</c:v>
                </c:pt>
                <c:pt idx="34">
                  <c:v>14</c:v>
                </c:pt>
                <c:pt idx="35">
                  <c:v>15</c:v>
                </c:pt>
                <c:pt idx="36">
                  <c:v>16</c:v>
                </c:pt>
                <c:pt idx="37">
                  <c:v>17</c:v>
                </c:pt>
                <c:pt idx="38">
                  <c:v>18</c:v>
                </c:pt>
                <c:pt idx="39">
                  <c:v>19</c:v>
                </c:pt>
                <c:pt idx="40">
                  <c:v>20</c:v>
                </c:pt>
              </c:numCache>
            </c:numRef>
          </c:xVal>
          <c:yVal>
            <c:numRef>
              <c:f>Sheet1!$B$2:$B$42</c:f>
              <c:numCache>
                <c:formatCode>General</c:formatCode>
                <c:ptCount val="41"/>
                <c:pt idx="0">
                  <c:v>0</c:v>
                </c:pt>
                <c:pt idx="1">
                  <c:v>6.1799999999999995E-4</c:v>
                </c:pt>
                <c:pt idx="2">
                  <c:v>9.4200000000000002E-4</c:v>
                </c:pt>
                <c:pt idx="3">
                  <c:v>1.127E-3</c:v>
                </c:pt>
                <c:pt idx="4">
                  <c:v>1.2409999999999999E-3</c:v>
                </c:pt>
                <c:pt idx="5">
                  <c:v>1.3990000000000001E-3</c:v>
                </c:pt>
                <c:pt idx="6">
                  <c:v>1.529E-3</c:v>
                </c:pt>
                <c:pt idx="7">
                  <c:v>1.7030000000000001E-3</c:v>
                </c:pt>
                <c:pt idx="8">
                  <c:v>2.124E-3</c:v>
                </c:pt>
                <c:pt idx="9">
                  <c:v>2.8370000000000001E-3</c:v>
                </c:pt>
                <c:pt idx="10">
                  <c:v>3.5990000000000002E-3</c:v>
                </c:pt>
                <c:pt idx="11">
                  <c:v>4.4149999999999997E-3</c:v>
                </c:pt>
                <c:pt idx="12">
                  <c:v>5.3480000000000003E-3</c:v>
                </c:pt>
                <c:pt idx="13">
                  <c:v>6.0730000000000003E-3</c:v>
                </c:pt>
                <c:pt idx="14">
                  <c:v>6.6509999999999998E-3</c:v>
                </c:pt>
                <c:pt idx="15">
                  <c:v>7.3810000000000004E-3</c:v>
                </c:pt>
                <c:pt idx="16">
                  <c:v>7.8580000000000004E-3</c:v>
                </c:pt>
                <c:pt idx="17">
                  <c:v>8.4720000000000004E-3</c:v>
                </c:pt>
                <c:pt idx="18">
                  <c:v>9.1439999999999994E-3</c:v>
                </c:pt>
                <c:pt idx="19">
                  <c:v>9.6509999999999999E-3</c:v>
                </c:pt>
                <c:pt idx="20">
                  <c:v>1.0272E-2</c:v>
                </c:pt>
                <c:pt idx="21">
                  <c:v>1.1516999999999999E-2</c:v>
                </c:pt>
                <c:pt idx="22">
                  <c:v>1.2083E-2</c:v>
                </c:pt>
                <c:pt idx="23">
                  <c:v>1.2715000000000001E-2</c:v>
                </c:pt>
                <c:pt idx="24">
                  <c:v>1.4173E-2</c:v>
                </c:pt>
                <c:pt idx="25">
                  <c:v>1.5393E-2</c:v>
                </c:pt>
                <c:pt idx="26">
                  <c:v>1.6390999999999999E-2</c:v>
                </c:pt>
                <c:pt idx="27">
                  <c:v>1.9432999999999999E-2</c:v>
                </c:pt>
                <c:pt idx="28">
                  <c:v>2.2329000000000002E-2</c:v>
                </c:pt>
                <c:pt idx="29">
                  <c:v>2.5009E-2</c:v>
                </c:pt>
                <c:pt idx="30">
                  <c:v>2.7387999999999999E-2</c:v>
                </c:pt>
                <c:pt idx="31">
                  <c:v>3.0016999999999999E-2</c:v>
                </c:pt>
                <c:pt idx="32">
                  <c:v>3.2634999999999997E-2</c:v>
                </c:pt>
                <c:pt idx="33">
                  <c:v>3.5707000000000003E-2</c:v>
                </c:pt>
                <c:pt idx="34">
                  <c:v>3.7775000000000003E-2</c:v>
                </c:pt>
                <c:pt idx="35">
                  <c:v>4.0085999999999997E-2</c:v>
                </c:pt>
                <c:pt idx="36">
                  <c:v>4.2791999999999997E-2</c:v>
                </c:pt>
                <c:pt idx="37">
                  <c:v>4.5109000000000003E-2</c:v>
                </c:pt>
                <c:pt idx="38">
                  <c:v>4.7594999999999998E-2</c:v>
                </c:pt>
                <c:pt idx="39">
                  <c:v>5.0487999999999998E-2</c:v>
                </c:pt>
                <c:pt idx="40">
                  <c:v>5.3524000000000002E-2</c:v>
                </c:pt>
              </c:numCache>
            </c:numRef>
          </c:yVal>
          <c:smooth val="0"/>
        </c:ser>
        <c:ser>
          <c:idx val="1"/>
          <c:order val="1"/>
          <c:tx>
            <c:strRef>
              <c:f>Sheet1!$C$1</c:f>
              <c:strCache>
                <c:ptCount val="1"/>
                <c:pt idx="0">
                  <c:v> Acute Rejection</c:v>
                </c:pt>
              </c:strCache>
            </c:strRef>
          </c:tx>
          <c:spPr>
            <a:ln w="41275">
              <a:solidFill>
                <a:srgbClr val="FFFF00"/>
              </a:solidFill>
              <a:prstDash val="solid"/>
            </a:ln>
          </c:spPr>
          <c:marker>
            <c:symbol val="none"/>
          </c:marker>
          <c:xVal>
            <c:numRef>
              <c:f>Sheet1!$A$2:$A$42</c:f>
              <c:numCache>
                <c:formatCode>General</c:formatCode>
                <c:ptCount val="41"/>
                <c:pt idx="0">
                  <c:v>0</c:v>
                </c:pt>
                <c:pt idx="1">
                  <c:v>1.9199999999999998E-2</c:v>
                </c:pt>
                <c:pt idx="2">
                  <c:v>3.8399999999999997E-2</c:v>
                </c:pt>
                <c:pt idx="3">
                  <c:v>8.2199999999999995E-2</c:v>
                </c:pt>
                <c:pt idx="4">
                  <c:v>0.12330000000000001</c:v>
                </c:pt>
                <c:pt idx="5">
                  <c:v>0.1671</c:v>
                </c:pt>
                <c:pt idx="6">
                  <c:v>0.24929999999999999</c:v>
                </c:pt>
                <c:pt idx="7">
                  <c:v>0.3342</c:v>
                </c:pt>
                <c:pt idx="8">
                  <c:v>0.49859999999999999</c:v>
                </c:pt>
                <c:pt idx="9">
                  <c:v>0.74790000000000001</c:v>
                </c:pt>
                <c:pt idx="10">
                  <c:v>1</c:v>
                </c:pt>
                <c:pt idx="11">
                  <c:v>1.2493000000000001</c:v>
                </c:pt>
                <c:pt idx="12">
                  <c:v>1.4985999999999999</c:v>
                </c:pt>
                <c:pt idx="13">
                  <c:v>1.7506999999999999</c:v>
                </c:pt>
                <c:pt idx="14">
                  <c:v>2</c:v>
                </c:pt>
                <c:pt idx="15">
                  <c:v>2.2492999999999999</c:v>
                </c:pt>
                <c:pt idx="16">
                  <c:v>2.4986000000000002</c:v>
                </c:pt>
                <c:pt idx="17">
                  <c:v>2.7507000000000001</c:v>
                </c:pt>
                <c:pt idx="18">
                  <c:v>3</c:v>
                </c:pt>
                <c:pt idx="19">
                  <c:v>3.2492999999999999</c:v>
                </c:pt>
                <c:pt idx="20">
                  <c:v>3.4986000000000002</c:v>
                </c:pt>
                <c:pt idx="21">
                  <c:v>4</c:v>
                </c:pt>
                <c:pt idx="22">
                  <c:v>4.2492999999999999</c:v>
                </c:pt>
                <c:pt idx="23">
                  <c:v>4.4985999999999997</c:v>
                </c:pt>
                <c:pt idx="24">
                  <c:v>5</c:v>
                </c:pt>
                <c:pt idx="25">
                  <c:v>5.4985999999999997</c:v>
                </c:pt>
                <c:pt idx="26">
                  <c:v>6</c:v>
                </c:pt>
                <c:pt idx="27">
                  <c:v>7</c:v>
                </c:pt>
                <c:pt idx="28">
                  <c:v>8</c:v>
                </c:pt>
                <c:pt idx="29">
                  <c:v>9</c:v>
                </c:pt>
                <c:pt idx="30">
                  <c:v>10</c:v>
                </c:pt>
                <c:pt idx="31">
                  <c:v>11</c:v>
                </c:pt>
                <c:pt idx="32">
                  <c:v>12</c:v>
                </c:pt>
                <c:pt idx="33">
                  <c:v>13</c:v>
                </c:pt>
                <c:pt idx="34">
                  <c:v>14</c:v>
                </c:pt>
                <c:pt idx="35">
                  <c:v>15</c:v>
                </c:pt>
                <c:pt idx="36">
                  <c:v>16</c:v>
                </c:pt>
                <c:pt idx="37">
                  <c:v>17</c:v>
                </c:pt>
                <c:pt idx="38">
                  <c:v>18</c:v>
                </c:pt>
                <c:pt idx="39">
                  <c:v>19</c:v>
                </c:pt>
                <c:pt idx="40">
                  <c:v>20</c:v>
                </c:pt>
              </c:numCache>
            </c:numRef>
          </c:xVal>
          <c:yVal>
            <c:numRef>
              <c:f>Sheet1!$C$2:$C$42</c:f>
              <c:numCache>
                <c:formatCode>General</c:formatCode>
                <c:ptCount val="41"/>
                <c:pt idx="0">
                  <c:v>0</c:v>
                </c:pt>
                <c:pt idx="1">
                  <c:v>1.9239999999999999E-3</c:v>
                </c:pt>
                <c:pt idx="2">
                  <c:v>2.5730000000000002E-3</c:v>
                </c:pt>
                <c:pt idx="3">
                  <c:v>3.666E-3</c:v>
                </c:pt>
                <c:pt idx="4">
                  <c:v>4.3239999999999997E-3</c:v>
                </c:pt>
                <c:pt idx="5">
                  <c:v>4.9430000000000003E-3</c:v>
                </c:pt>
                <c:pt idx="6">
                  <c:v>5.5640000000000004E-3</c:v>
                </c:pt>
                <c:pt idx="7">
                  <c:v>6.2440000000000004E-3</c:v>
                </c:pt>
                <c:pt idx="8">
                  <c:v>7.3899999999999999E-3</c:v>
                </c:pt>
                <c:pt idx="9">
                  <c:v>8.9479999999999994E-3</c:v>
                </c:pt>
                <c:pt idx="10">
                  <c:v>1.0338999999999999E-2</c:v>
                </c:pt>
                <c:pt idx="11">
                  <c:v>1.1412E-2</c:v>
                </c:pt>
                <c:pt idx="12">
                  <c:v>1.2376E-2</c:v>
                </c:pt>
                <c:pt idx="13">
                  <c:v>1.3316E-2</c:v>
                </c:pt>
                <c:pt idx="14">
                  <c:v>1.3875999999999999E-2</c:v>
                </c:pt>
                <c:pt idx="15">
                  <c:v>1.4427000000000001E-2</c:v>
                </c:pt>
                <c:pt idx="16">
                  <c:v>1.5036000000000001E-2</c:v>
                </c:pt>
                <c:pt idx="17">
                  <c:v>1.5467E-2</c:v>
                </c:pt>
                <c:pt idx="18">
                  <c:v>1.5803000000000001E-2</c:v>
                </c:pt>
                <c:pt idx="19">
                  <c:v>1.6220999999999999E-2</c:v>
                </c:pt>
                <c:pt idx="20">
                  <c:v>1.6576E-2</c:v>
                </c:pt>
                <c:pt idx="21">
                  <c:v>1.7117E-2</c:v>
                </c:pt>
                <c:pt idx="22">
                  <c:v>1.7513999999999998E-2</c:v>
                </c:pt>
                <c:pt idx="23">
                  <c:v>1.7763000000000001E-2</c:v>
                </c:pt>
                <c:pt idx="24">
                  <c:v>1.8152000000000001E-2</c:v>
                </c:pt>
                <c:pt idx="25">
                  <c:v>1.8564000000000001E-2</c:v>
                </c:pt>
                <c:pt idx="26">
                  <c:v>1.8966E-2</c:v>
                </c:pt>
                <c:pt idx="27">
                  <c:v>1.9493E-2</c:v>
                </c:pt>
                <c:pt idx="28">
                  <c:v>1.9994999999999999E-2</c:v>
                </c:pt>
                <c:pt idx="29">
                  <c:v>2.0573000000000001E-2</c:v>
                </c:pt>
                <c:pt idx="30">
                  <c:v>2.0968000000000001E-2</c:v>
                </c:pt>
                <c:pt idx="31">
                  <c:v>2.1205999999999999E-2</c:v>
                </c:pt>
                <c:pt idx="32">
                  <c:v>2.1319999999999999E-2</c:v>
                </c:pt>
                <c:pt idx="33">
                  <c:v>2.1576000000000001E-2</c:v>
                </c:pt>
                <c:pt idx="34">
                  <c:v>2.1773000000000001E-2</c:v>
                </c:pt>
                <c:pt idx="35">
                  <c:v>2.1947999999999999E-2</c:v>
                </c:pt>
                <c:pt idx="36">
                  <c:v>2.2093000000000002E-2</c:v>
                </c:pt>
                <c:pt idx="37">
                  <c:v>2.2186999999999998E-2</c:v>
                </c:pt>
                <c:pt idx="38">
                  <c:v>2.2186999999999998E-2</c:v>
                </c:pt>
                <c:pt idx="39">
                  <c:v>2.2401000000000001E-2</c:v>
                </c:pt>
                <c:pt idx="40">
                  <c:v>2.2401000000000001E-2</c:v>
                </c:pt>
              </c:numCache>
            </c:numRef>
          </c:yVal>
          <c:smooth val="0"/>
        </c:ser>
        <c:ser>
          <c:idx val="2"/>
          <c:order val="2"/>
          <c:tx>
            <c:strRef>
              <c:f>Sheet1!$D$1</c:f>
              <c:strCache>
                <c:ptCount val="1"/>
                <c:pt idx="0">
                  <c:v> Malignancy (non-Lymph/PTLD)</c:v>
                </c:pt>
              </c:strCache>
            </c:strRef>
          </c:tx>
          <c:spPr>
            <a:ln w="41275">
              <a:solidFill>
                <a:srgbClr val="9900FF"/>
              </a:solidFill>
            </a:ln>
          </c:spPr>
          <c:marker>
            <c:symbol val="none"/>
          </c:marker>
          <c:xVal>
            <c:numRef>
              <c:f>Sheet1!$A$2:$A$42</c:f>
              <c:numCache>
                <c:formatCode>General</c:formatCode>
                <c:ptCount val="41"/>
                <c:pt idx="0">
                  <c:v>0</c:v>
                </c:pt>
                <c:pt idx="1">
                  <c:v>1.9199999999999998E-2</c:v>
                </c:pt>
                <c:pt idx="2">
                  <c:v>3.8399999999999997E-2</c:v>
                </c:pt>
                <c:pt idx="3">
                  <c:v>8.2199999999999995E-2</c:v>
                </c:pt>
                <c:pt idx="4">
                  <c:v>0.12330000000000001</c:v>
                </c:pt>
                <c:pt idx="5">
                  <c:v>0.1671</c:v>
                </c:pt>
                <c:pt idx="6">
                  <c:v>0.24929999999999999</c:v>
                </c:pt>
                <c:pt idx="7">
                  <c:v>0.3342</c:v>
                </c:pt>
                <c:pt idx="8">
                  <c:v>0.49859999999999999</c:v>
                </c:pt>
                <c:pt idx="9">
                  <c:v>0.74790000000000001</c:v>
                </c:pt>
                <c:pt idx="10">
                  <c:v>1</c:v>
                </c:pt>
                <c:pt idx="11">
                  <c:v>1.2493000000000001</c:v>
                </c:pt>
                <c:pt idx="12">
                  <c:v>1.4985999999999999</c:v>
                </c:pt>
                <c:pt idx="13">
                  <c:v>1.7506999999999999</c:v>
                </c:pt>
                <c:pt idx="14">
                  <c:v>2</c:v>
                </c:pt>
                <c:pt idx="15">
                  <c:v>2.2492999999999999</c:v>
                </c:pt>
                <c:pt idx="16">
                  <c:v>2.4986000000000002</c:v>
                </c:pt>
                <c:pt idx="17">
                  <c:v>2.7507000000000001</c:v>
                </c:pt>
                <c:pt idx="18">
                  <c:v>3</c:v>
                </c:pt>
                <c:pt idx="19">
                  <c:v>3.2492999999999999</c:v>
                </c:pt>
                <c:pt idx="20">
                  <c:v>3.4986000000000002</c:v>
                </c:pt>
                <c:pt idx="21">
                  <c:v>4</c:v>
                </c:pt>
                <c:pt idx="22">
                  <c:v>4.2492999999999999</c:v>
                </c:pt>
                <c:pt idx="23">
                  <c:v>4.4985999999999997</c:v>
                </c:pt>
                <c:pt idx="24">
                  <c:v>5</c:v>
                </c:pt>
                <c:pt idx="25">
                  <c:v>5.4985999999999997</c:v>
                </c:pt>
                <c:pt idx="26">
                  <c:v>6</c:v>
                </c:pt>
                <c:pt idx="27">
                  <c:v>7</c:v>
                </c:pt>
                <c:pt idx="28">
                  <c:v>8</c:v>
                </c:pt>
                <c:pt idx="29">
                  <c:v>9</c:v>
                </c:pt>
                <c:pt idx="30">
                  <c:v>10</c:v>
                </c:pt>
                <c:pt idx="31">
                  <c:v>11</c:v>
                </c:pt>
                <c:pt idx="32">
                  <c:v>12</c:v>
                </c:pt>
                <c:pt idx="33">
                  <c:v>13</c:v>
                </c:pt>
                <c:pt idx="34">
                  <c:v>14</c:v>
                </c:pt>
                <c:pt idx="35">
                  <c:v>15</c:v>
                </c:pt>
                <c:pt idx="36">
                  <c:v>16</c:v>
                </c:pt>
                <c:pt idx="37">
                  <c:v>17</c:v>
                </c:pt>
                <c:pt idx="38">
                  <c:v>18</c:v>
                </c:pt>
                <c:pt idx="39">
                  <c:v>19</c:v>
                </c:pt>
                <c:pt idx="40">
                  <c:v>20</c:v>
                </c:pt>
              </c:numCache>
            </c:numRef>
          </c:xVal>
          <c:yVal>
            <c:numRef>
              <c:f>Sheet1!$D$2:$D$42</c:f>
              <c:numCache>
                <c:formatCode>General</c:formatCode>
                <c:ptCount val="41"/>
                <c:pt idx="0">
                  <c:v>0</c:v>
                </c:pt>
                <c:pt idx="1">
                  <c:v>1.4E-5</c:v>
                </c:pt>
                <c:pt idx="2">
                  <c:v>1.4E-5</c:v>
                </c:pt>
                <c:pt idx="3">
                  <c:v>4.1999999999999998E-5</c:v>
                </c:pt>
                <c:pt idx="4">
                  <c:v>1.1400000000000001E-4</c:v>
                </c:pt>
                <c:pt idx="5">
                  <c:v>1.5699999999999999E-4</c:v>
                </c:pt>
                <c:pt idx="6">
                  <c:v>1.8599999999999999E-4</c:v>
                </c:pt>
                <c:pt idx="7">
                  <c:v>2.8699999999999998E-4</c:v>
                </c:pt>
                <c:pt idx="8">
                  <c:v>5.3399999999999997E-4</c:v>
                </c:pt>
                <c:pt idx="9">
                  <c:v>1.145E-3</c:v>
                </c:pt>
                <c:pt idx="10">
                  <c:v>1.629E-3</c:v>
                </c:pt>
                <c:pt idx="11">
                  <c:v>2.3110000000000001E-3</c:v>
                </c:pt>
                <c:pt idx="12">
                  <c:v>2.8470000000000001E-3</c:v>
                </c:pt>
                <c:pt idx="13">
                  <c:v>3.6180000000000001E-3</c:v>
                </c:pt>
                <c:pt idx="14">
                  <c:v>4.4619999999999998E-3</c:v>
                </c:pt>
                <c:pt idx="15">
                  <c:v>5.1939999999999998E-3</c:v>
                </c:pt>
                <c:pt idx="16">
                  <c:v>6.0650000000000001E-3</c:v>
                </c:pt>
                <c:pt idx="17">
                  <c:v>7.0270000000000003E-3</c:v>
                </c:pt>
                <c:pt idx="18">
                  <c:v>7.9340000000000001E-3</c:v>
                </c:pt>
                <c:pt idx="19">
                  <c:v>8.8260000000000005E-3</c:v>
                </c:pt>
                <c:pt idx="20">
                  <c:v>1.0015E-2</c:v>
                </c:pt>
                <c:pt idx="21">
                  <c:v>1.2123999999999999E-2</c:v>
                </c:pt>
                <c:pt idx="22">
                  <c:v>1.3200999999999999E-2</c:v>
                </c:pt>
                <c:pt idx="23">
                  <c:v>1.4198000000000001E-2</c:v>
                </c:pt>
                <c:pt idx="24">
                  <c:v>1.6379999999999999E-2</c:v>
                </c:pt>
                <c:pt idx="25">
                  <c:v>1.8484E-2</c:v>
                </c:pt>
                <c:pt idx="26">
                  <c:v>2.1073000000000001E-2</c:v>
                </c:pt>
                <c:pt idx="27">
                  <c:v>2.5748E-2</c:v>
                </c:pt>
                <c:pt idx="28">
                  <c:v>3.1343000000000003E-2</c:v>
                </c:pt>
                <c:pt idx="29">
                  <c:v>3.7054999999999998E-2</c:v>
                </c:pt>
                <c:pt idx="30">
                  <c:v>4.2816E-2</c:v>
                </c:pt>
                <c:pt idx="31">
                  <c:v>4.8748E-2</c:v>
                </c:pt>
                <c:pt idx="32">
                  <c:v>5.3630999999999998E-2</c:v>
                </c:pt>
                <c:pt idx="33">
                  <c:v>5.8556999999999998E-2</c:v>
                </c:pt>
                <c:pt idx="34">
                  <c:v>6.4666000000000001E-2</c:v>
                </c:pt>
                <c:pt idx="35">
                  <c:v>7.0553000000000005E-2</c:v>
                </c:pt>
                <c:pt idx="36">
                  <c:v>7.5573000000000001E-2</c:v>
                </c:pt>
                <c:pt idx="37">
                  <c:v>8.0368999999999996E-2</c:v>
                </c:pt>
                <c:pt idx="38">
                  <c:v>8.4751999999999994E-2</c:v>
                </c:pt>
                <c:pt idx="39">
                  <c:v>8.8755000000000001E-2</c:v>
                </c:pt>
                <c:pt idx="40">
                  <c:v>9.2434000000000002E-2</c:v>
                </c:pt>
              </c:numCache>
            </c:numRef>
          </c:yVal>
          <c:smooth val="0"/>
        </c:ser>
        <c:ser>
          <c:idx val="3"/>
          <c:order val="3"/>
          <c:tx>
            <c:strRef>
              <c:f>Sheet1!$E$1</c:f>
              <c:strCache>
                <c:ptCount val="1"/>
                <c:pt idx="0">
                  <c:v> Infection (non-CMV)</c:v>
                </c:pt>
              </c:strCache>
            </c:strRef>
          </c:tx>
          <c:spPr>
            <a:ln w="41275">
              <a:solidFill>
                <a:srgbClr val="00FFFF"/>
              </a:solidFill>
            </a:ln>
          </c:spPr>
          <c:marker>
            <c:symbol val="none"/>
          </c:marker>
          <c:xVal>
            <c:numRef>
              <c:f>Sheet1!$A$2:$A$42</c:f>
              <c:numCache>
                <c:formatCode>General</c:formatCode>
                <c:ptCount val="41"/>
                <c:pt idx="0">
                  <c:v>0</c:v>
                </c:pt>
                <c:pt idx="1">
                  <c:v>1.9199999999999998E-2</c:v>
                </c:pt>
                <c:pt idx="2">
                  <c:v>3.8399999999999997E-2</c:v>
                </c:pt>
                <c:pt idx="3">
                  <c:v>8.2199999999999995E-2</c:v>
                </c:pt>
                <c:pt idx="4">
                  <c:v>0.12330000000000001</c:v>
                </c:pt>
                <c:pt idx="5">
                  <c:v>0.1671</c:v>
                </c:pt>
                <c:pt idx="6">
                  <c:v>0.24929999999999999</c:v>
                </c:pt>
                <c:pt idx="7">
                  <c:v>0.3342</c:v>
                </c:pt>
                <c:pt idx="8">
                  <c:v>0.49859999999999999</c:v>
                </c:pt>
                <c:pt idx="9">
                  <c:v>0.74790000000000001</c:v>
                </c:pt>
                <c:pt idx="10">
                  <c:v>1</c:v>
                </c:pt>
                <c:pt idx="11">
                  <c:v>1.2493000000000001</c:v>
                </c:pt>
                <c:pt idx="12">
                  <c:v>1.4985999999999999</c:v>
                </c:pt>
                <c:pt idx="13">
                  <c:v>1.7506999999999999</c:v>
                </c:pt>
                <c:pt idx="14">
                  <c:v>2</c:v>
                </c:pt>
                <c:pt idx="15">
                  <c:v>2.2492999999999999</c:v>
                </c:pt>
                <c:pt idx="16">
                  <c:v>2.4986000000000002</c:v>
                </c:pt>
                <c:pt idx="17">
                  <c:v>2.7507000000000001</c:v>
                </c:pt>
                <c:pt idx="18">
                  <c:v>3</c:v>
                </c:pt>
                <c:pt idx="19">
                  <c:v>3.2492999999999999</c:v>
                </c:pt>
                <c:pt idx="20">
                  <c:v>3.4986000000000002</c:v>
                </c:pt>
                <c:pt idx="21">
                  <c:v>4</c:v>
                </c:pt>
                <c:pt idx="22">
                  <c:v>4.2492999999999999</c:v>
                </c:pt>
                <c:pt idx="23">
                  <c:v>4.4985999999999997</c:v>
                </c:pt>
                <c:pt idx="24">
                  <c:v>5</c:v>
                </c:pt>
                <c:pt idx="25">
                  <c:v>5.4985999999999997</c:v>
                </c:pt>
                <c:pt idx="26">
                  <c:v>6</c:v>
                </c:pt>
                <c:pt idx="27">
                  <c:v>7</c:v>
                </c:pt>
                <c:pt idx="28">
                  <c:v>8</c:v>
                </c:pt>
                <c:pt idx="29">
                  <c:v>9</c:v>
                </c:pt>
                <c:pt idx="30">
                  <c:v>10</c:v>
                </c:pt>
                <c:pt idx="31">
                  <c:v>11</c:v>
                </c:pt>
                <c:pt idx="32">
                  <c:v>12</c:v>
                </c:pt>
                <c:pt idx="33">
                  <c:v>13</c:v>
                </c:pt>
                <c:pt idx="34">
                  <c:v>14</c:v>
                </c:pt>
                <c:pt idx="35">
                  <c:v>15</c:v>
                </c:pt>
                <c:pt idx="36">
                  <c:v>16</c:v>
                </c:pt>
                <c:pt idx="37">
                  <c:v>17</c:v>
                </c:pt>
                <c:pt idx="38">
                  <c:v>18</c:v>
                </c:pt>
                <c:pt idx="39">
                  <c:v>19</c:v>
                </c:pt>
                <c:pt idx="40">
                  <c:v>20</c:v>
                </c:pt>
              </c:numCache>
            </c:numRef>
          </c:xVal>
          <c:yVal>
            <c:numRef>
              <c:f>Sheet1!$E$2:$E$42</c:f>
              <c:numCache>
                <c:formatCode>General</c:formatCode>
                <c:ptCount val="41"/>
                <c:pt idx="0">
                  <c:v>0</c:v>
                </c:pt>
                <c:pt idx="1">
                  <c:v>2.7690000000000002E-3</c:v>
                </c:pt>
                <c:pt idx="2">
                  <c:v>5.2230000000000002E-3</c:v>
                </c:pt>
                <c:pt idx="3">
                  <c:v>1.0375000000000001E-2</c:v>
                </c:pt>
                <c:pt idx="4">
                  <c:v>1.4435E-2</c:v>
                </c:pt>
                <c:pt idx="5">
                  <c:v>1.7358999999999999E-2</c:v>
                </c:pt>
                <c:pt idx="6">
                  <c:v>2.1257000000000002E-2</c:v>
                </c:pt>
                <c:pt idx="7">
                  <c:v>2.3862000000000001E-2</c:v>
                </c:pt>
                <c:pt idx="8">
                  <c:v>2.6835999999999999E-2</c:v>
                </c:pt>
                <c:pt idx="9">
                  <c:v>2.9878999999999999E-2</c:v>
                </c:pt>
                <c:pt idx="10">
                  <c:v>3.1682000000000002E-2</c:v>
                </c:pt>
                <c:pt idx="11">
                  <c:v>3.3029999999999997E-2</c:v>
                </c:pt>
                <c:pt idx="12">
                  <c:v>3.3932999999999998E-2</c:v>
                </c:pt>
                <c:pt idx="13">
                  <c:v>3.4687999999999997E-2</c:v>
                </c:pt>
                <c:pt idx="14">
                  <c:v>3.5342999999999999E-2</c:v>
                </c:pt>
                <c:pt idx="15">
                  <c:v>3.6072E-2</c:v>
                </c:pt>
                <c:pt idx="16">
                  <c:v>3.6747000000000002E-2</c:v>
                </c:pt>
                <c:pt idx="17">
                  <c:v>3.7526999999999998E-2</c:v>
                </c:pt>
                <c:pt idx="18">
                  <c:v>3.8164999999999998E-2</c:v>
                </c:pt>
                <c:pt idx="19">
                  <c:v>3.8739999999999997E-2</c:v>
                </c:pt>
                <c:pt idx="20">
                  <c:v>3.9484999999999999E-2</c:v>
                </c:pt>
                <c:pt idx="21">
                  <c:v>4.0821999999999997E-2</c:v>
                </c:pt>
                <c:pt idx="22">
                  <c:v>4.1350999999999999E-2</c:v>
                </c:pt>
                <c:pt idx="23">
                  <c:v>4.2138000000000002E-2</c:v>
                </c:pt>
                <c:pt idx="24">
                  <c:v>4.3229999999999998E-2</c:v>
                </c:pt>
                <c:pt idx="25">
                  <c:v>4.4469000000000002E-2</c:v>
                </c:pt>
                <c:pt idx="26">
                  <c:v>4.5698999999999997E-2</c:v>
                </c:pt>
                <c:pt idx="27">
                  <c:v>4.8542000000000002E-2</c:v>
                </c:pt>
                <c:pt idx="28">
                  <c:v>5.1307999999999999E-2</c:v>
                </c:pt>
                <c:pt idx="29">
                  <c:v>5.4709000000000001E-2</c:v>
                </c:pt>
                <c:pt idx="30">
                  <c:v>5.7907E-2</c:v>
                </c:pt>
                <c:pt idx="31">
                  <c:v>6.0750999999999999E-2</c:v>
                </c:pt>
                <c:pt idx="32">
                  <c:v>6.3480999999999996E-2</c:v>
                </c:pt>
                <c:pt idx="33">
                  <c:v>6.6985000000000003E-2</c:v>
                </c:pt>
                <c:pt idx="34">
                  <c:v>6.9404999999999994E-2</c:v>
                </c:pt>
                <c:pt idx="35">
                  <c:v>7.2069999999999995E-2</c:v>
                </c:pt>
                <c:pt idx="36">
                  <c:v>7.3960999999999999E-2</c:v>
                </c:pt>
                <c:pt idx="37">
                  <c:v>7.6247999999999996E-2</c:v>
                </c:pt>
                <c:pt idx="38">
                  <c:v>7.9423999999999995E-2</c:v>
                </c:pt>
                <c:pt idx="39">
                  <c:v>8.2492999999999997E-2</c:v>
                </c:pt>
                <c:pt idx="40">
                  <c:v>8.4289000000000003E-2</c:v>
                </c:pt>
              </c:numCache>
            </c:numRef>
          </c:yVal>
          <c:smooth val="0"/>
        </c:ser>
        <c:ser>
          <c:idx val="4"/>
          <c:order val="4"/>
          <c:tx>
            <c:strRef>
              <c:f>Sheet1!$F$1</c:f>
              <c:strCache>
                <c:ptCount val="1"/>
                <c:pt idx="0">
                  <c:v> Graft Failure</c:v>
                </c:pt>
              </c:strCache>
            </c:strRef>
          </c:tx>
          <c:spPr>
            <a:ln w="41275">
              <a:solidFill>
                <a:srgbClr val="00FF00"/>
              </a:solidFill>
            </a:ln>
          </c:spPr>
          <c:marker>
            <c:symbol val="none"/>
          </c:marker>
          <c:xVal>
            <c:numRef>
              <c:f>Sheet1!$A$2:$A$42</c:f>
              <c:numCache>
                <c:formatCode>General</c:formatCode>
                <c:ptCount val="41"/>
                <c:pt idx="0">
                  <c:v>0</c:v>
                </c:pt>
                <c:pt idx="1">
                  <c:v>1.9199999999999998E-2</c:v>
                </c:pt>
                <c:pt idx="2">
                  <c:v>3.8399999999999997E-2</c:v>
                </c:pt>
                <c:pt idx="3">
                  <c:v>8.2199999999999995E-2</c:v>
                </c:pt>
                <c:pt idx="4">
                  <c:v>0.12330000000000001</c:v>
                </c:pt>
                <c:pt idx="5">
                  <c:v>0.1671</c:v>
                </c:pt>
                <c:pt idx="6">
                  <c:v>0.24929999999999999</c:v>
                </c:pt>
                <c:pt idx="7">
                  <c:v>0.3342</c:v>
                </c:pt>
                <c:pt idx="8">
                  <c:v>0.49859999999999999</c:v>
                </c:pt>
                <c:pt idx="9">
                  <c:v>0.74790000000000001</c:v>
                </c:pt>
                <c:pt idx="10">
                  <c:v>1</c:v>
                </c:pt>
                <c:pt idx="11">
                  <c:v>1.2493000000000001</c:v>
                </c:pt>
                <c:pt idx="12">
                  <c:v>1.4985999999999999</c:v>
                </c:pt>
                <c:pt idx="13">
                  <c:v>1.7506999999999999</c:v>
                </c:pt>
                <c:pt idx="14">
                  <c:v>2</c:v>
                </c:pt>
                <c:pt idx="15">
                  <c:v>2.2492999999999999</c:v>
                </c:pt>
                <c:pt idx="16">
                  <c:v>2.4986000000000002</c:v>
                </c:pt>
                <c:pt idx="17">
                  <c:v>2.7507000000000001</c:v>
                </c:pt>
                <c:pt idx="18">
                  <c:v>3</c:v>
                </c:pt>
                <c:pt idx="19">
                  <c:v>3.2492999999999999</c:v>
                </c:pt>
                <c:pt idx="20">
                  <c:v>3.4986000000000002</c:v>
                </c:pt>
                <c:pt idx="21">
                  <c:v>4</c:v>
                </c:pt>
                <c:pt idx="22">
                  <c:v>4.2492999999999999</c:v>
                </c:pt>
                <c:pt idx="23">
                  <c:v>4.4985999999999997</c:v>
                </c:pt>
                <c:pt idx="24">
                  <c:v>5</c:v>
                </c:pt>
                <c:pt idx="25">
                  <c:v>5.4985999999999997</c:v>
                </c:pt>
                <c:pt idx="26">
                  <c:v>6</c:v>
                </c:pt>
                <c:pt idx="27">
                  <c:v>7</c:v>
                </c:pt>
                <c:pt idx="28">
                  <c:v>8</c:v>
                </c:pt>
                <c:pt idx="29">
                  <c:v>9</c:v>
                </c:pt>
                <c:pt idx="30">
                  <c:v>10</c:v>
                </c:pt>
                <c:pt idx="31">
                  <c:v>11</c:v>
                </c:pt>
                <c:pt idx="32">
                  <c:v>12</c:v>
                </c:pt>
                <c:pt idx="33">
                  <c:v>13</c:v>
                </c:pt>
                <c:pt idx="34">
                  <c:v>14</c:v>
                </c:pt>
                <c:pt idx="35">
                  <c:v>15</c:v>
                </c:pt>
                <c:pt idx="36">
                  <c:v>16</c:v>
                </c:pt>
                <c:pt idx="37">
                  <c:v>17</c:v>
                </c:pt>
                <c:pt idx="38">
                  <c:v>18</c:v>
                </c:pt>
                <c:pt idx="39">
                  <c:v>19</c:v>
                </c:pt>
                <c:pt idx="40">
                  <c:v>20</c:v>
                </c:pt>
              </c:numCache>
            </c:numRef>
          </c:xVal>
          <c:yVal>
            <c:numRef>
              <c:f>Sheet1!$F$2:$F$42</c:f>
              <c:numCache>
                <c:formatCode>General</c:formatCode>
                <c:ptCount val="41"/>
                <c:pt idx="0">
                  <c:v>0</c:v>
                </c:pt>
                <c:pt idx="1">
                  <c:v>2.205E-2</c:v>
                </c:pt>
                <c:pt idx="2">
                  <c:v>2.7060000000000001E-2</c:v>
                </c:pt>
                <c:pt idx="3">
                  <c:v>3.1199999999999999E-2</c:v>
                </c:pt>
                <c:pt idx="4">
                  <c:v>3.3180000000000001E-2</c:v>
                </c:pt>
                <c:pt idx="5">
                  <c:v>3.4329999999999999E-2</c:v>
                </c:pt>
                <c:pt idx="6">
                  <c:v>3.5549999999999998E-2</c:v>
                </c:pt>
                <c:pt idx="7">
                  <c:v>3.6600000000000001E-2</c:v>
                </c:pt>
                <c:pt idx="8">
                  <c:v>3.8399999999999997E-2</c:v>
                </c:pt>
                <c:pt idx="9">
                  <c:v>4.0800000000000003E-2</c:v>
                </c:pt>
                <c:pt idx="10">
                  <c:v>4.2999999999999997E-2</c:v>
                </c:pt>
                <c:pt idx="11">
                  <c:v>4.5130000000000003E-2</c:v>
                </c:pt>
                <c:pt idx="12">
                  <c:v>4.6879999999999998E-2</c:v>
                </c:pt>
                <c:pt idx="13">
                  <c:v>4.8899999999999999E-2</c:v>
                </c:pt>
                <c:pt idx="14">
                  <c:v>5.042E-2</c:v>
                </c:pt>
                <c:pt idx="15">
                  <c:v>5.1790000000000003E-2</c:v>
                </c:pt>
                <c:pt idx="16">
                  <c:v>5.3609999999999998E-2</c:v>
                </c:pt>
                <c:pt idx="17">
                  <c:v>5.5039999999999999E-2</c:v>
                </c:pt>
                <c:pt idx="18">
                  <c:v>5.6309999999999999E-2</c:v>
                </c:pt>
                <c:pt idx="19">
                  <c:v>5.7770000000000002E-2</c:v>
                </c:pt>
                <c:pt idx="20">
                  <c:v>5.901E-2</c:v>
                </c:pt>
                <c:pt idx="21">
                  <c:v>6.173E-2</c:v>
                </c:pt>
                <c:pt idx="22">
                  <c:v>6.3109999999999999E-2</c:v>
                </c:pt>
                <c:pt idx="23">
                  <c:v>6.447E-2</c:v>
                </c:pt>
                <c:pt idx="24">
                  <c:v>6.7040000000000002E-2</c:v>
                </c:pt>
                <c:pt idx="25">
                  <c:v>6.9459999999999994E-2</c:v>
                </c:pt>
                <c:pt idx="26">
                  <c:v>7.1959999999999996E-2</c:v>
                </c:pt>
                <c:pt idx="27">
                  <c:v>7.6819999999999999E-2</c:v>
                </c:pt>
                <c:pt idx="28">
                  <c:v>8.1570000000000004E-2</c:v>
                </c:pt>
                <c:pt idx="29">
                  <c:v>8.6029999999999995E-2</c:v>
                </c:pt>
                <c:pt idx="30">
                  <c:v>9.0569999999999998E-2</c:v>
                </c:pt>
                <c:pt idx="31">
                  <c:v>9.5530000000000004E-2</c:v>
                </c:pt>
                <c:pt idx="32">
                  <c:v>9.9610000000000004E-2</c:v>
                </c:pt>
                <c:pt idx="33">
                  <c:v>0.10346</c:v>
                </c:pt>
                <c:pt idx="34">
                  <c:v>0.10786</c:v>
                </c:pt>
                <c:pt idx="35">
                  <c:v>0.11223</c:v>
                </c:pt>
                <c:pt idx="36">
                  <c:v>0.11531</c:v>
                </c:pt>
                <c:pt idx="37">
                  <c:v>0.11897000000000001</c:v>
                </c:pt>
                <c:pt idx="38">
                  <c:v>0.12207</c:v>
                </c:pt>
                <c:pt idx="39">
                  <c:v>0.12526999999999999</c:v>
                </c:pt>
                <c:pt idx="40">
                  <c:v>0.13075999999999999</c:v>
                </c:pt>
              </c:numCache>
            </c:numRef>
          </c:yVal>
          <c:smooth val="0"/>
        </c:ser>
        <c:ser>
          <c:idx val="5"/>
          <c:order val="5"/>
          <c:tx>
            <c:strRef>
              <c:f>Sheet1!$G$1</c:f>
              <c:strCache>
                <c:ptCount val="1"/>
                <c:pt idx="0">
                  <c:v> Multiple Organ Failure</c:v>
                </c:pt>
              </c:strCache>
            </c:strRef>
          </c:tx>
          <c:spPr>
            <a:ln w="41275">
              <a:solidFill>
                <a:srgbClr val="FF66FF"/>
              </a:solidFill>
            </a:ln>
          </c:spPr>
          <c:marker>
            <c:symbol val="none"/>
          </c:marker>
          <c:xVal>
            <c:numRef>
              <c:f>Sheet1!$A$2:$A$42</c:f>
              <c:numCache>
                <c:formatCode>General</c:formatCode>
                <c:ptCount val="41"/>
                <c:pt idx="0">
                  <c:v>0</c:v>
                </c:pt>
                <c:pt idx="1">
                  <c:v>1.9199999999999998E-2</c:v>
                </c:pt>
                <c:pt idx="2">
                  <c:v>3.8399999999999997E-2</c:v>
                </c:pt>
                <c:pt idx="3">
                  <c:v>8.2199999999999995E-2</c:v>
                </c:pt>
                <c:pt idx="4">
                  <c:v>0.12330000000000001</c:v>
                </c:pt>
                <c:pt idx="5">
                  <c:v>0.1671</c:v>
                </c:pt>
                <c:pt idx="6">
                  <c:v>0.24929999999999999</c:v>
                </c:pt>
                <c:pt idx="7">
                  <c:v>0.3342</c:v>
                </c:pt>
                <c:pt idx="8">
                  <c:v>0.49859999999999999</c:v>
                </c:pt>
                <c:pt idx="9">
                  <c:v>0.74790000000000001</c:v>
                </c:pt>
                <c:pt idx="10">
                  <c:v>1</c:v>
                </c:pt>
                <c:pt idx="11">
                  <c:v>1.2493000000000001</c:v>
                </c:pt>
                <c:pt idx="12">
                  <c:v>1.4985999999999999</c:v>
                </c:pt>
                <c:pt idx="13">
                  <c:v>1.7506999999999999</c:v>
                </c:pt>
                <c:pt idx="14">
                  <c:v>2</c:v>
                </c:pt>
                <c:pt idx="15">
                  <c:v>2.2492999999999999</c:v>
                </c:pt>
                <c:pt idx="16">
                  <c:v>2.4986000000000002</c:v>
                </c:pt>
                <c:pt idx="17">
                  <c:v>2.7507000000000001</c:v>
                </c:pt>
                <c:pt idx="18">
                  <c:v>3</c:v>
                </c:pt>
                <c:pt idx="19">
                  <c:v>3.2492999999999999</c:v>
                </c:pt>
                <c:pt idx="20">
                  <c:v>3.4986000000000002</c:v>
                </c:pt>
                <c:pt idx="21">
                  <c:v>4</c:v>
                </c:pt>
                <c:pt idx="22">
                  <c:v>4.2492999999999999</c:v>
                </c:pt>
                <c:pt idx="23">
                  <c:v>4.4985999999999997</c:v>
                </c:pt>
                <c:pt idx="24">
                  <c:v>5</c:v>
                </c:pt>
                <c:pt idx="25">
                  <c:v>5.4985999999999997</c:v>
                </c:pt>
                <c:pt idx="26">
                  <c:v>6</c:v>
                </c:pt>
                <c:pt idx="27">
                  <c:v>7</c:v>
                </c:pt>
                <c:pt idx="28">
                  <c:v>8</c:v>
                </c:pt>
                <c:pt idx="29">
                  <c:v>9</c:v>
                </c:pt>
                <c:pt idx="30">
                  <c:v>10</c:v>
                </c:pt>
                <c:pt idx="31">
                  <c:v>11</c:v>
                </c:pt>
                <c:pt idx="32">
                  <c:v>12</c:v>
                </c:pt>
                <c:pt idx="33">
                  <c:v>13</c:v>
                </c:pt>
                <c:pt idx="34">
                  <c:v>14</c:v>
                </c:pt>
                <c:pt idx="35">
                  <c:v>15</c:v>
                </c:pt>
                <c:pt idx="36">
                  <c:v>16</c:v>
                </c:pt>
                <c:pt idx="37">
                  <c:v>17</c:v>
                </c:pt>
                <c:pt idx="38">
                  <c:v>18</c:v>
                </c:pt>
                <c:pt idx="39">
                  <c:v>19</c:v>
                </c:pt>
                <c:pt idx="40">
                  <c:v>20</c:v>
                </c:pt>
              </c:numCache>
            </c:numRef>
          </c:xVal>
          <c:yVal>
            <c:numRef>
              <c:f>Sheet1!$G$2:$G$42</c:f>
              <c:numCache>
                <c:formatCode>General</c:formatCode>
                <c:ptCount val="41"/>
                <c:pt idx="0">
                  <c:v>0</c:v>
                </c:pt>
                <c:pt idx="1">
                  <c:v>5.6620000000000004E-3</c:v>
                </c:pt>
                <c:pt idx="2">
                  <c:v>8.8629999999999994E-3</c:v>
                </c:pt>
                <c:pt idx="3">
                  <c:v>1.4357E-2</c:v>
                </c:pt>
                <c:pt idx="4">
                  <c:v>1.6729000000000001E-2</c:v>
                </c:pt>
                <c:pt idx="5">
                  <c:v>1.8428E-2</c:v>
                </c:pt>
                <c:pt idx="6">
                  <c:v>2.0521999999999999E-2</c:v>
                </c:pt>
                <c:pt idx="7">
                  <c:v>2.1883E-2</c:v>
                </c:pt>
                <c:pt idx="8">
                  <c:v>2.3158999999999999E-2</c:v>
                </c:pt>
                <c:pt idx="9">
                  <c:v>2.4309000000000001E-2</c:v>
                </c:pt>
                <c:pt idx="10">
                  <c:v>2.5260999999999999E-2</c:v>
                </c:pt>
                <c:pt idx="11">
                  <c:v>2.5881999999999999E-2</c:v>
                </c:pt>
                <c:pt idx="12">
                  <c:v>2.6386E-2</c:v>
                </c:pt>
                <c:pt idx="13">
                  <c:v>2.6726E-2</c:v>
                </c:pt>
                <c:pt idx="14">
                  <c:v>2.7147000000000001E-2</c:v>
                </c:pt>
                <c:pt idx="15">
                  <c:v>2.7505000000000002E-2</c:v>
                </c:pt>
                <c:pt idx="16">
                  <c:v>2.7865999999999998E-2</c:v>
                </c:pt>
                <c:pt idx="17">
                  <c:v>2.8065E-2</c:v>
                </c:pt>
                <c:pt idx="18">
                  <c:v>2.8469999999999999E-2</c:v>
                </c:pt>
                <c:pt idx="19">
                  <c:v>2.8750000000000001E-2</c:v>
                </c:pt>
                <c:pt idx="20">
                  <c:v>2.9051E-2</c:v>
                </c:pt>
                <c:pt idx="21">
                  <c:v>2.9808000000000001E-2</c:v>
                </c:pt>
                <c:pt idx="22">
                  <c:v>3.0223E-2</c:v>
                </c:pt>
                <c:pt idx="23">
                  <c:v>3.0741000000000001E-2</c:v>
                </c:pt>
                <c:pt idx="24">
                  <c:v>3.1421999999999999E-2</c:v>
                </c:pt>
                <c:pt idx="25">
                  <c:v>3.2083E-2</c:v>
                </c:pt>
                <c:pt idx="26">
                  <c:v>3.2849000000000003E-2</c:v>
                </c:pt>
                <c:pt idx="27">
                  <c:v>3.4604999999999997E-2</c:v>
                </c:pt>
                <c:pt idx="28">
                  <c:v>3.6630000000000003E-2</c:v>
                </c:pt>
                <c:pt idx="29">
                  <c:v>3.8316000000000003E-2</c:v>
                </c:pt>
                <c:pt idx="30">
                  <c:v>4.0300000000000002E-2</c:v>
                </c:pt>
                <c:pt idx="31">
                  <c:v>4.2250000000000003E-2</c:v>
                </c:pt>
                <c:pt idx="32">
                  <c:v>4.4464999999999998E-2</c:v>
                </c:pt>
                <c:pt idx="33">
                  <c:v>4.6239000000000002E-2</c:v>
                </c:pt>
                <c:pt idx="34">
                  <c:v>4.8375000000000001E-2</c:v>
                </c:pt>
                <c:pt idx="35">
                  <c:v>5.0575000000000002E-2</c:v>
                </c:pt>
                <c:pt idx="36">
                  <c:v>5.2833999999999999E-2</c:v>
                </c:pt>
                <c:pt idx="37" formatCode="0.00%">
                  <c:v>5.5362000000000001E-2</c:v>
                </c:pt>
                <c:pt idx="38" formatCode="0.00%">
                  <c:v>5.7487000000000003E-2</c:v>
                </c:pt>
                <c:pt idx="39" formatCode="0.00%">
                  <c:v>6.1670000000000003E-2</c:v>
                </c:pt>
                <c:pt idx="40" formatCode="0.00%">
                  <c:v>6.4087000000000005E-2</c:v>
                </c:pt>
              </c:numCache>
            </c:numRef>
          </c:yVal>
          <c:smooth val="0"/>
        </c:ser>
        <c:ser>
          <c:idx val="6"/>
          <c:order val="6"/>
          <c:tx>
            <c:strRef>
              <c:f>Sheet1!$H$1</c:f>
              <c:strCache>
                <c:ptCount val="1"/>
                <c:pt idx="0">
                  <c:v> Renal Failure</c:v>
                </c:pt>
              </c:strCache>
            </c:strRef>
          </c:tx>
          <c:spPr>
            <a:ln w="41275">
              <a:solidFill>
                <a:srgbClr val="CC9900"/>
              </a:solidFill>
            </a:ln>
          </c:spPr>
          <c:marker>
            <c:symbol val="none"/>
          </c:marker>
          <c:xVal>
            <c:numRef>
              <c:f>Sheet1!$A$2:$A$42</c:f>
              <c:numCache>
                <c:formatCode>General</c:formatCode>
                <c:ptCount val="41"/>
                <c:pt idx="0">
                  <c:v>0</c:v>
                </c:pt>
                <c:pt idx="1">
                  <c:v>1.9199999999999998E-2</c:v>
                </c:pt>
                <c:pt idx="2">
                  <c:v>3.8399999999999997E-2</c:v>
                </c:pt>
                <c:pt idx="3">
                  <c:v>8.2199999999999995E-2</c:v>
                </c:pt>
                <c:pt idx="4">
                  <c:v>0.12330000000000001</c:v>
                </c:pt>
                <c:pt idx="5">
                  <c:v>0.1671</c:v>
                </c:pt>
                <c:pt idx="6">
                  <c:v>0.24929999999999999</c:v>
                </c:pt>
                <c:pt idx="7">
                  <c:v>0.3342</c:v>
                </c:pt>
                <c:pt idx="8">
                  <c:v>0.49859999999999999</c:v>
                </c:pt>
                <c:pt idx="9">
                  <c:v>0.74790000000000001</c:v>
                </c:pt>
                <c:pt idx="10">
                  <c:v>1</c:v>
                </c:pt>
                <c:pt idx="11">
                  <c:v>1.2493000000000001</c:v>
                </c:pt>
                <c:pt idx="12">
                  <c:v>1.4985999999999999</c:v>
                </c:pt>
                <c:pt idx="13">
                  <c:v>1.7506999999999999</c:v>
                </c:pt>
                <c:pt idx="14">
                  <c:v>2</c:v>
                </c:pt>
                <c:pt idx="15">
                  <c:v>2.2492999999999999</c:v>
                </c:pt>
                <c:pt idx="16">
                  <c:v>2.4986000000000002</c:v>
                </c:pt>
                <c:pt idx="17">
                  <c:v>2.7507000000000001</c:v>
                </c:pt>
                <c:pt idx="18">
                  <c:v>3</c:v>
                </c:pt>
                <c:pt idx="19">
                  <c:v>3.2492999999999999</c:v>
                </c:pt>
                <c:pt idx="20">
                  <c:v>3.4986000000000002</c:v>
                </c:pt>
                <c:pt idx="21">
                  <c:v>4</c:v>
                </c:pt>
                <c:pt idx="22">
                  <c:v>4.2492999999999999</c:v>
                </c:pt>
                <c:pt idx="23">
                  <c:v>4.4985999999999997</c:v>
                </c:pt>
                <c:pt idx="24">
                  <c:v>5</c:v>
                </c:pt>
                <c:pt idx="25">
                  <c:v>5.4985999999999997</c:v>
                </c:pt>
                <c:pt idx="26">
                  <c:v>6</c:v>
                </c:pt>
                <c:pt idx="27">
                  <c:v>7</c:v>
                </c:pt>
                <c:pt idx="28">
                  <c:v>8</c:v>
                </c:pt>
                <c:pt idx="29">
                  <c:v>9</c:v>
                </c:pt>
                <c:pt idx="30">
                  <c:v>10</c:v>
                </c:pt>
                <c:pt idx="31">
                  <c:v>11</c:v>
                </c:pt>
                <c:pt idx="32">
                  <c:v>12</c:v>
                </c:pt>
                <c:pt idx="33">
                  <c:v>13</c:v>
                </c:pt>
                <c:pt idx="34">
                  <c:v>14</c:v>
                </c:pt>
                <c:pt idx="35">
                  <c:v>15</c:v>
                </c:pt>
                <c:pt idx="36">
                  <c:v>16</c:v>
                </c:pt>
                <c:pt idx="37">
                  <c:v>17</c:v>
                </c:pt>
                <c:pt idx="38">
                  <c:v>18</c:v>
                </c:pt>
                <c:pt idx="39">
                  <c:v>19</c:v>
                </c:pt>
                <c:pt idx="40">
                  <c:v>20</c:v>
                </c:pt>
              </c:numCache>
            </c:numRef>
          </c:xVal>
          <c:yVal>
            <c:numRef>
              <c:f>Sheet1!$H$2:$H$42</c:f>
              <c:numCache>
                <c:formatCode>General</c:formatCode>
                <c:ptCount val="41"/>
                <c:pt idx="0">
                  <c:v>0</c:v>
                </c:pt>
                <c:pt idx="1">
                  <c:v>1.12E-4</c:v>
                </c:pt>
                <c:pt idx="2">
                  <c:v>1.9699999999999999E-4</c:v>
                </c:pt>
                <c:pt idx="3">
                  <c:v>4.0999999999999999E-4</c:v>
                </c:pt>
                <c:pt idx="4">
                  <c:v>4.8099999999999998E-4</c:v>
                </c:pt>
                <c:pt idx="5">
                  <c:v>5.2400000000000005E-4</c:v>
                </c:pt>
                <c:pt idx="6">
                  <c:v>6.4000000000000005E-4</c:v>
                </c:pt>
                <c:pt idx="7">
                  <c:v>7.1199999999999996E-4</c:v>
                </c:pt>
                <c:pt idx="8">
                  <c:v>7.6999999999999996E-4</c:v>
                </c:pt>
                <c:pt idx="9">
                  <c:v>9.6000000000000002E-4</c:v>
                </c:pt>
                <c:pt idx="10">
                  <c:v>1.062E-3</c:v>
                </c:pt>
                <c:pt idx="11">
                  <c:v>1.1379999999999999E-3</c:v>
                </c:pt>
                <c:pt idx="12">
                  <c:v>1.214E-3</c:v>
                </c:pt>
                <c:pt idx="13">
                  <c:v>1.307E-3</c:v>
                </c:pt>
                <c:pt idx="14">
                  <c:v>1.4159999999999999E-3</c:v>
                </c:pt>
                <c:pt idx="15">
                  <c:v>1.4970000000000001E-3</c:v>
                </c:pt>
                <c:pt idx="16">
                  <c:v>1.645E-3</c:v>
                </c:pt>
                <c:pt idx="17">
                  <c:v>1.6949999999999999E-3</c:v>
                </c:pt>
                <c:pt idx="18">
                  <c:v>1.7960000000000001E-3</c:v>
                </c:pt>
                <c:pt idx="19">
                  <c:v>1.936E-3</c:v>
                </c:pt>
                <c:pt idx="20">
                  <c:v>2.0960000000000002E-3</c:v>
                </c:pt>
                <c:pt idx="21">
                  <c:v>2.4380000000000001E-3</c:v>
                </c:pt>
                <c:pt idx="22">
                  <c:v>2.627E-3</c:v>
                </c:pt>
                <c:pt idx="23">
                  <c:v>2.7420000000000001E-3</c:v>
                </c:pt>
                <c:pt idx="24">
                  <c:v>3.209E-3</c:v>
                </c:pt>
                <c:pt idx="25">
                  <c:v>3.5609999999999999E-3</c:v>
                </c:pt>
                <c:pt idx="26">
                  <c:v>4.0070000000000001E-3</c:v>
                </c:pt>
                <c:pt idx="27">
                  <c:v>5.3109999999999997E-3</c:v>
                </c:pt>
                <c:pt idx="28">
                  <c:v>6.8240000000000002E-3</c:v>
                </c:pt>
                <c:pt idx="29">
                  <c:v>8.6210000000000002E-3</c:v>
                </c:pt>
                <c:pt idx="30">
                  <c:v>1.0487E-2</c:v>
                </c:pt>
                <c:pt idx="31">
                  <c:v>1.2278000000000001E-2</c:v>
                </c:pt>
                <c:pt idx="32">
                  <c:v>1.4474000000000001E-2</c:v>
                </c:pt>
                <c:pt idx="33">
                  <c:v>1.6768999999999999E-2</c:v>
                </c:pt>
                <c:pt idx="34">
                  <c:v>1.8763999999999999E-2</c:v>
                </c:pt>
                <c:pt idx="35">
                  <c:v>2.0698999999999999E-2</c:v>
                </c:pt>
                <c:pt idx="36">
                  <c:v>2.3567999999999999E-2</c:v>
                </c:pt>
                <c:pt idx="37">
                  <c:v>2.6429000000000001E-2</c:v>
                </c:pt>
                <c:pt idx="38">
                  <c:v>2.8809000000000001E-2</c:v>
                </c:pt>
                <c:pt idx="39">
                  <c:v>3.0166999999999999E-2</c:v>
                </c:pt>
                <c:pt idx="40">
                  <c:v>3.4200000000000001E-2</c:v>
                </c:pt>
              </c:numCache>
            </c:numRef>
          </c:yVal>
          <c:smooth val="0"/>
        </c:ser>
        <c:dLbls>
          <c:showLegendKey val="0"/>
          <c:showVal val="0"/>
          <c:showCatName val="0"/>
          <c:showSerName val="0"/>
          <c:showPercent val="0"/>
          <c:showBubbleSize val="0"/>
        </c:dLbls>
        <c:axId val="488553024"/>
        <c:axId val="488553416"/>
      </c:scatterChart>
      <c:valAx>
        <c:axId val="488553024"/>
        <c:scaling>
          <c:orientation val="minMax"/>
          <c:max val="2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88553416"/>
        <c:crosses val="autoZero"/>
        <c:crossBetween val="midCat"/>
        <c:majorUnit val="1"/>
      </c:valAx>
      <c:valAx>
        <c:axId val="488553416"/>
        <c:scaling>
          <c:orientation val="minMax"/>
          <c:max val="0.2"/>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Incidence of Cause-Specific Deaths</a:t>
                </a:r>
                <a:endParaRPr lang="en-US" sz="1700" b="1" i="0" baseline="0" dirty="0">
                  <a:solidFill>
                    <a:schemeClr val="tx1"/>
                  </a:solidFill>
                </a:endParaRPr>
              </a:p>
            </c:rich>
          </c:tx>
          <c:layout/>
          <c:overlay val="0"/>
        </c:title>
        <c:numFmt formatCode="0%" sourceLinked="0"/>
        <c:majorTickMark val="out"/>
        <c:minorTickMark val="none"/>
        <c:tickLblPos val="nextTo"/>
        <c:txPr>
          <a:bodyPr/>
          <a:lstStyle/>
          <a:p>
            <a:pPr>
              <a:defRPr sz="1500" b="1"/>
            </a:pPr>
            <a:endParaRPr lang="en-US"/>
          </a:p>
        </c:txPr>
        <c:crossAx val="488553024"/>
        <c:crosses val="autoZero"/>
        <c:crossBetween val="midCat"/>
        <c:majorUnit val="4.0000000000000008E-2"/>
      </c:valAx>
      <c:spPr>
        <a:solidFill>
          <a:schemeClr val="bg2"/>
        </a:solidFill>
        <a:ln>
          <a:solidFill>
            <a:schemeClr val="tx1"/>
          </a:solidFill>
        </a:ln>
      </c:spPr>
    </c:plotArea>
    <c:legend>
      <c:legendPos val="r"/>
      <c:layout>
        <c:manualLayout>
          <c:xMode val="edge"/>
          <c:yMode val="edge"/>
          <c:x val="0.13392366208461232"/>
          <c:y val="5.7469208584192952E-2"/>
          <c:w val="0.81475977579073788"/>
          <c:h val="0.17380370579222271"/>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64885141569696"/>
          <c:y val="3.3590508847684365E-2"/>
          <c:w val="0.86853006759110862"/>
          <c:h val="0.83952568428946373"/>
        </c:manualLayout>
      </c:layout>
      <c:lineChart>
        <c:grouping val="standard"/>
        <c:varyColors val="0"/>
        <c:ser>
          <c:idx val="0"/>
          <c:order val="0"/>
          <c:tx>
            <c:strRef>
              <c:f>Sheet1!$A$2</c:f>
              <c:strCache>
                <c:ptCount val="1"/>
                <c:pt idx="0">
                  <c:v> CAV</c:v>
                </c:pt>
              </c:strCache>
            </c:strRef>
          </c:tx>
          <c:spPr>
            <a:ln w="41275">
              <a:solidFill>
                <a:srgbClr val="FF0000"/>
              </a:solidFill>
            </a:ln>
          </c:spPr>
          <c:marker>
            <c:symbol val="diamond"/>
            <c:size val="9"/>
            <c:spPr>
              <a:solidFill>
                <a:srgbClr val="FF0000"/>
              </a:solidFill>
              <a:ln>
                <a:solidFill>
                  <a:srgbClr val="FF0000"/>
                </a:solidFill>
              </a:ln>
            </c:spPr>
          </c:marker>
          <c:cat>
            <c:strRef>
              <c:f>Sheet1!$B$1:$H$1</c:f>
              <c:strCache>
                <c:ptCount val="7"/>
                <c:pt idx="0">
                  <c:v>0-30 Days  (N=1,175)</c:v>
                </c:pt>
                <c:pt idx="1">
                  <c:v>31 Days– 1 Yr  (N=1,122)</c:v>
                </c:pt>
                <c:pt idx="2">
                  <c:v>&gt;1–3 Years (N=829)</c:v>
                </c:pt>
                <c:pt idx="3">
                  <c:v>&gt;3–5 Years (N=689)</c:v>
                </c:pt>
                <c:pt idx="4">
                  <c:v>&gt;5–10 Years (N=1,754)</c:v>
                </c:pt>
                <c:pt idx="5">
                  <c:v>&gt;10–15 Years  (N=1,824)</c:v>
                </c:pt>
                <c:pt idx="6">
                  <c:v>&gt;15 Years (N=2,132)</c:v>
                </c:pt>
              </c:strCache>
            </c:strRef>
          </c:cat>
          <c:val>
            <c:numRef>
              <c:f>Sheet1!$B$2:$H$2</c:f>
              <c:numCache>
                <c:formatCode>General</c:formatCode>
                <c:ptCount val="7"/>
                <c:pt idx="0">
                  <c:v>0.9</c:v>
                </c:pt>
                <c:pt idx="1">
                  <c:v>2.2000000000000002</c:v>
                </c:pt>
                <c:pt idx="2">
                  <c:v>8.3000000000000007</c:v>
                </c:pt>
                <c:pt idx="3">
                  <c:v>11.3</c:v>
                </c:pt>
                <c:pt idx="4">
                  <c:v>9.1</c:v>
                </c:pt>
                <c:pt idx="5">
                  <c:v>9.3000000000000007</c:v>
                </c:pt>
                <c:pt idx="6">
                  <c:v>10.6</c:v>
                </c:pt>
              </c:numCache>
            </c:numRef>
          </c:val>
          <c:smooth val="0"/>
        </c:ser>
        <c:ser>
          <c:idx val="1"/>
          <c:order val="1"/>
          <c:tx>
            <c:strRef>
              <c:f>Sheet1!$A$3</c:f>
              <c:strCache>
                <c:ptCount val="1"/>
                <c:pt idx="0">
                  <c:v> Acute Rejection</c:v>
                </c:pt>
              </c:strCache>
            </c:strRef>
          </c:tx>
          <c:spPr>
            <a:ln w="41275">
              <a:solidFill>
                <a:srgbClr val="FFFF00"/>
              </a:solidFill>
              <a:prstDash val="solid"/>
            </a:ln>
          </c:spPr>
          <c:marker>
            <c:symbol val="diamond"/>
            <c:size val="9"/>
            <c:spPr>
              <a:solidFill>
                <a:srgbClr val="FFFF00"/>
              </a:solidFill>
              <a:ln>
                <a:solidFill>
                  <a:srgbClr val="FFFF00"/>
                </a:solidFill>
              </a:ln>
            </c:spPr>
          </c:marker>
          <c:cat>
            <c:strRef>
              <c:f>Sheet1!$B$1:$H$1</c:f>
              <c:strCache>
                <c:ptCount val="7"/>
                <c:pt idx="0">
                  <c:v>0-30 Days  (N=1,175)</c:v>
                </c:pt>
                <c:pt idx="1">
                  <c:v>31 Days– 1 Yr  (N=1,122)</c:v>
                </c:pt>
                <c:pt idx="2">
                  <c:v>&gt;1–3 Years (N=829)</c:v>
                </c:pt>
                <c:pt idx="3">
                  <c:v>&gt;3–5 Years (N=689)</c:v>
                </c:pt>
                <c:pt idx="4">
                  <c:v>&gt;5–10 Years (N=1,754)</c:v>
                </c:pt>
                <c:pt idx="5">
                  <c:v>&gt;10–15 Years  (N=1,824)</c:v>
                </c:pt>
                <c:pt idx="6">
                  <c:v>&gt;15 Years (N=2,132)</c:v>
                </c:pt>
              </c:strCache>
            </c:strRef>
          </c:cat>
          <c:val>
            <c:numRef>
              <c:f>Sheet1!$B$3:$H$3</c:f>
              <c:numCache>
                <c:formatCode>General</c:formatCode>
                <c:ptCount val="7"/>
                <c:pt idx="0">
                  <c:v>3</c:v>
                </c:pt>
                <c:pt idx="1">
                  <c:v>7.7</c:v>
                </c:pt>
                <c:pt idx="2">
                  <c:v>10.6</c:v>
                </c:pt>
                <c:pt idx="3">
                  <c:v>6.2</c:v>
                </c:pt>
                <c:pt idx="4">
                  <c:v>2.5</c:v>
                </c:pt>
                <c:pt idx="5">
                  <c:v>0.8</c:v>
                </c:pt>
                <c:pt idx="6">
                  <c:v>0.5</c:v>
                </c:pt>
              </c:numCache>
            </c:numRef>
          </c:val>
          <c:smooth val="0"/>
        </c:ser>
        <c:ser>
          <c:idx val="2"/>
          <c:order val="2"/>
          <c:tx>
            <c:strRef>
              <c:f>Sheet1!$A$4</c:f>
              <c:strCache>
                <c:ptCount val="1"/>
                <c:pt idx="0">
                  <c:v> Malignancy (non-Lymph/PTLD)</c:v>
                </c:pt>
              </c:strCache>
            </c:strRef>
          </c:tx>
          <c:spPr>
            <a:ln w="41275">
              <a:solidFill>
                <a:srgbClr val="9900FF"/>
              </a:solidFill>
            </a:ln>
          </c:spPr>
          <c:marker>
            <c:symbol val="diamond"/>
            <c:size val="9"/>
            <c:spPr>
              <a:solidFill>
                <a:srgbClr val="9900FF"/>
              </a:solidFill>
              <a:ln>
                <a:noFill/>
              </a:ln>
            </c:spPr>
          </c:marker>
          <c:cat>
            <c:strRef>
              <c:f>Sheet1!$B$1:$H$1</c:f>
              <c:strCache>
                <c:ptCount val="7"/>
                <c:pt idx="0">
                  <c:v>0-30 Days  (N=1,175)</c:v>
                </c:pt>
                <c:pt idx="1">
                  <c:v>31 Days– 1 Yr  (N=1,122)</c:v>
                </c:pt>
                <c:pt idx="2">
                  <c:v>&gt;1–3 Years (N=829)</c:v>
                </c:pt>
                <c:pt idx="3">
                  <c:v>&gt;3–5 Years (N=689)</c:v>
                </c:pt>
                <c:pt idx="4">
                  <c:v>&gt;5–10 Years (N=1,754)</c:v>
                </c:pt>
                <c:pt idx="5">
                  <c:v>&gt;10–15 Years  (N=1,824)</c:v>
                </c:pt>
                <c:pt idx="6">
                  <c:v>&gt;15 Years (N=2,132)</c:v>
                </c:pt>
              </c:strCache>
            </c:strRef>
          </c:cat>
          <c:val>
            <c:numRef>
              <c:f>Sheet1!$B$4:$H$4</c:f>
              <c:numCache>
                <c:formatCode>General</c:formatCode>
                <c:ptCount val="7"/>
                <c:pt idx="0">
                  <c:v>0.1</c:v>
                </c:pt>
                <c:pt idx="1">
                  <c:v>1.7</c:v>
                </c:pt>
                <c:pt idx="2">
                  <c:v>11.5</c:v>
                </c:pt>
                <c:pt idx="3">
                  <c:v>17.399999999999999</c:v>
                </c:pt>
                <c:pt idx="4">
                  <c:v>23.6</c:v>
                </c:pt>
                <c:pt idx="5">
                  <c:v>22.4</c:v>
                </c:pt>
                <c:pt idx="6">
                  <c:v>19.899999999999999</c:v>
                </c:pt>
              </c:numCache>
            </c:numRef>
          </c:val>
          <c:smooth val="0"/>
        </c:ser>
        <c:ser>
          <c:idx val="3"/>
          <c:order val="3"/>
          <c:tx>
            <c:strRef>
              <c:f>Sheet1!$A$5</c:f>
              <c:strCache>
                <c:ptCount val="1"/>
                <c:pt idx="0">
                  <c:v> Infection (non-CMV)</c:v>
                </c:pt>
              </c:strCache>
            </c:strRef>
          </c:tx>
          <c:spPr>
            <a:ln w="41275">
              <a:solidFill>
                <a:srgbClr val="00FFFF"/>
              </a:solidFill>
            </a:ln>
          </c:spPr>
          <c:marker>
            <c:symbol val="diamond"/>
            <c:size val="9"/>
            <c:spPr>
              <a:solidFill>
                <a:srgbClr val="00FFFF"/>
              </a:solidFill>
              <a:ln>
                <a:solidFill>
                  <a:srgbClr val="00FFFF"/>
                </a:solidFill>
              </a:ln>
            </c:spPr>
          </c:marker>
          <c:cat>
            <c:strRef>
              <c:f>Sheet1!$B$1:$H$1</c:f>
              <c:strCache>
                <c:ptCount val="7"/>
                <c:pt idx="0">
                  <c:v>0-30 Days  (N=1,175)</c:v>
                </c:pt>
                <c:pt idx="1">
                  <c:v>31 Days– 1 Yr  (N=1,122)</c:v>
                </c:pt>
                <c:pt idx="2">
                  <c:v>&gt;1–3 Years (N=829)</c:v>
                </c:pt>
                <c:pt idx="3">
                  <c:v>&gt;3–5 Years (N=689)</c:v>
                </c:pt>
                <c:pt idx="4">
                  <c:v>&gt;5–10 Years (N=1,754)</c:v>
                </c:pt>
                <c:pt idx="5">
                  <c:v>&gt;10–15 Years  (N=1,824)</c:v>
                </c:pt>
                <c:pt idx="6">
                  <c:v>&gt;15 Years (N=2,132)</c:v>
                </c:pt>
              </c:strCache>
            </c:strRef>
          </c:cat>
          <c:val>
            <c:numRef>
              <c:f>Sheet1!$B$5:$H$5</c:f>
              <c:numCache>
                <c:formatCode>General</c:formatCode>
                <c:ptCount val="7"/>
                <c:pt idx="0">
                  <c:v>13.4</c:v>
                </c:pt>
                <c:pt idx="1">
                  <c:v>30.2</c:v>
                </c:pt>
                <c:pt idx="2">
                  <c:v>12.9</c:v>
                </c:pt>
                <c:pt idx="3">
                  <c:v>13.5</c:v>
                </c:pt>
                <c:pt idx="4">
                  <c:v>11.1</c:v>
                </c:pt>
                <c:pt idx="5">
                  <c:v>11.6</c:v>
                </c:pt>
                <c:pt idx="6">
                  <c:v>11.3</c:v>
                </c:pt>
              </c:numCache>
            </c:numRef>
          </c:val>
          <c:smooth val="0"/>
        </c:ser>
        <c:ser>
          <c:idx val="4"/>
          <c:order val="4"/>
          <c:tx>
            <c:strRef>
              <c:f>Sheet1!$A$6</c:f>
              <c:strCache>
                <c:ptCount val="1"/>
                <c:pt idx="0">
                  <c:v> Graft Failure</c:v>
                </c:pt>
              </c:strCache>
            </c:strRef>
          </c:tx>
          <c:spPr>
            <a:ln w="41275">
              <a:solidFill>
                <a:srgbClr val="00FF00"/>
              </a:solidFill>
            </a:ln>
          </c:spPr>
          <c:marker>
            <c:symbol val="diamond"/>
            <c:size val="9"/>
            <c:spPr>
              <a:solidFill>
                <a:srgbClr val="00FF00"/>
              </a:solidFill>
              <a:ln>
                <a:noFill/>
              </a:ln>
            </c:spPr>
          </c:marker>
          <c:cat>
            <c:strRef>
              <c:f>Sheet1!$B$1:$H$1</c:f>
              <c:strCache>
                <c:ptCount val="7"/>
                <c:pt idx="0">
                  <c:v>0-30 Days  (N=1,175)</c:v>
                </c:pt>
                <c:pt idx="1">
                  <c:v>31 Days– 1 Yr  (N=1,122)</c:v>
                </c:pt>
                <c:pt idx="2">
                  <c:v>&gt;1–3 Years (N=829)</c:v>
                </c:pt>
                <c:pt idx="3">
                  <c:v>&gt;3–5 Years (N=689)</c:v>
                </c:pt>
                <c:pt idx="4">
                  <c:v>&gt;5–10 Years (N=1,754)</c:v>
                </c:pt>
                <c:pt idx="5">
                  <c:v>&gt;10–15 Years  (N=1,824)</c:v>
                </c:pt>
                <c:pt idx="6">
                  <c:v>&gt;15 Years (N=2,132)</c:v>
                </c:pt>
              </c:strCache>
            </c:strRef>
          </c:cat>
          <c:val>
            <c:numRef>
              <c:f>Sheet1!$B$6:$H$6</c:f>
              <c:numCache>
                <c:formatCode>General</c:formatCode>
                <c:ptCount val="7"/>
                <c:pt idx="0">
                  <c:v>33.700000000000003</c:v>
                </c:pt>
                <c:pt idx="1">
                  <c:v>16.8</c:v>
                </c:pt>
                <c:pt idx="2">
                  <c:v>29</c:v>
                </c:pt>
                <c:pt idx="3">
                  <c:v>26.9</c:v>
                </c:pt>
                <c:pt idx="4">
                  <c:v>17.899999999999999</c:v>
                </c:pt>
                <c:pt idx="5">
                  <c:v>17.5</c:v>
                </c:pt>
                <c:pt idx="6">
                  <c:v>16.7</c:v>
                </c:pt>
              </c:numCache>
            </c:numRef>
          </c:val>
          <c:smooth val="0"/>
        </c:ser>
        <c:ser>
          <c:idx val="5"/>
          <c:order val="5"/>
          <c:tx>
            <c:strRef>
              <c:f>Sheet1!$A$7</c:f>
              <c:strCache>
                <c:ptCount val="1"/>
                <c:pt idx="0">
                  <c:v> Multiple Organ Failure</c:v>
                </c:pt>
              </c:strCache>
            </c:strRef>
          </c:tx>
          <c:spPr>
            <a:ln w="41275">
              <a:solidFill>
                <a:srgbClr val="FF00FF"/>
              </a:solidFill>
            </a:ln>
          </c:spPr>
          <c:marker>
            <c:symbol val="diamond"/>
            <c:size val="9"/>
            <c:spPr>
              <a:solidFill>
                <a:srgbClr val="FF00FF"/>
              </a:solidFill>
              <a:ln>
                <a:solidFill>
                  <a:srgbClr val="FF00FF"/>
                </a:solidFill>
              </a:ln>
            </c:spPr>
          </c:marker>
          <c:cat>
            <c:strRef>
              <c:f>Sheet1!$B$1:$H$1</c:f>
              <c:strCache>
                <c:ptCount val="7"/>
                <c:pt idx="0">
                  <c:v>0-30 Days  (N=1,175)</c:v>
                </c:pt>
                <c:pt idx="1">
                  <c:v>31 Days– 1 Yr  (N=1,122)</c:v>
                </c:pt>
                <c:pt idx="2">
                  <c:v>&gt;1–3 Years (N=829)</c:v>
                </c:pt>
                <c:pt idx="3">
                  <c:v>&gt;3–5 Years (N=689)</c:v>
                </c:pt>
                <c:pt idx="4">
                  <c:v>&gt;5–10 Years (N=1,754)</c:v>
                </c:pt>
                <c:pt idx="5">
                  <c:v>&gt;10–15 Years  (N=1,824)</c:v>
                </c:pt>
                <c:pt idx="6">
                  <c:v>&gt;15 Years (N=2,132)</c:v>
                </c:pt>
              </c:strCache>
            </c:strRef>
          </c:cat>
          <c:val>
            <c:numRef>
              <c:f>Sheet1!$B$7:$H$7</c:f>
              <c:numCache>
                <c:formatCode>General</c:formatCode>
                <c:ptCount val="7"/>
                <c:pt idx="0">
                  <c:v>22.9</c:v>
                </c:pt>
                <c:pt idx="1">
                  <c:v>20.100000000000001</c:v>
                </c:pt>
                <c:pt idx="2">
                  <c:v>7.6</c:v>
                </c:pt>
                <c:pt idx="3">
                  <c:v>5.2</c:v>
                </c:pt>
                <c:pt idx="4">
                  <c:v>7.3</c:v>
                </c:pt>
                <c:pt idx="5">
                  <c:v>8.6999999999999993</c:v>
                </c:pt>
                <c:pt idx="6">
                  <c:v>10.199999999999999</c:v>
                </c:pt>
              </c:numCache>
            </c:numRef>
          </c:val>
          <c:smooth val="0"/>
        </c:ser>
        <c:ser>
          <c:idx val="6"/>
          <c:order val="6"/>
          <c:tx>
            <c:strRef>
              <c:f>Sheet1!$A$8</c:f>
              <c:strCache>
                <c:ptCount val="1"/>
                <c:pt idx="0">
                  <c:v> Renal Failure</c:v>
                </c:pt>
              </c:strCache>
            </c:strRef>
          </c:tx>
          <c:spPr>
            <a:ln w="41275">
              <a:solidFill>
                <a:srgbClr val="CC9900"/>
              </a:solidFill>
            </a:ln>
          </c:spPr>
          <c:marker>
            <c:symbol val="diamond"/>
            <c:size val="9"/>
            <c:spPr>
              <a:solidFill>
                <a:srgbClr val="CC9900"/>
              </a:solidFill>
              <a:ln>
                <a:noFill/>
              </a:ln>
            </c:spPr>
          </c:marker>
          <c:cat>
            <c:strRef>
              <c:f>Sheet1!$B$1:$H$1</c:f>
              <c:strCache>
                <c:ptCount val="7"/>
                <c:pt idx="0">
                  <c:v>0-30 Days  (N=1,175)</c:v>
                </c:pt>
                <c:pt idx="1">
                  <c:v>31 Days– 1 Yr  (N=1,122)</c:v>
                </c:pt>
                <c:pt idx="2">
                  <c:v>&gt;1–3 Years (N=829)</c:v>
                </c:pt>
                <c:pt idx="3">
                  <c:v>&gt;3–5 Years (N=689)</c:v>
                </c:pt>
                <c:pt idx="4">
                  <c:v>&gt;5–10 Years (N=1,754)</c:v>
                </c:pt>
                <c:pt idx="5">
                  <c:v>&gt;10–15 Years  (N=1,824)</c:v>
                </c:pt>
                <c:pt idx="6">
                  <c:v>&gt;15 Years (N=2,132)</c:v>
                </c:pt>
              </c:strCache>
            </c:strRef>
          </c:cat>
          <c:val>
            <c:numRef>
              <c:f>Sheet1!$B$8:$H$8</c:f>
              <c:numCache>
                <c:formatCode>General</c:formatCode>
                <c:ptCount val="7"/>
                <c:pt idx="0">
                  <c:v>0.2</c:v>
                </c:pt>
                <c:pt idx="1">
                  <c:v>0.9</c:v>
                </c:pt>
                <c:pt idx="2">
                  <c:v>1.6</c:v>
                </c:pt>
                <c:pt idx="3">
                  <c:v>2.2000000000000002</c:v>
                </c:pt>
                <c:pt idx="4">
                  <c:v>5.8</c:v>
                </c:pt>
                <c:pt idx="5">
                  <c:v>8.3000000000000007</c:v>
                </c:pt>
                <c:pt idx="6">
                  <c:v>9.5</c:v>
                </c:pt>
              </c:numCache>
            </c:numRef>
          </c:val>
          <c:smooth val="0"/>
        </c:ser>
        <c:dLbls>
          <c:showLegendKey val="0"/>
          <c:showVal val="0"/>
          <c:showCatName val="0"/>
          <c:showSerName val="0"/>
          <c:showPercent val="0"/>
          <c:showBubbleSize val="0"/>
        </c:dLbls>
        <c:marker val="1"/>
        <c:smooth val="0"/>
        <c:axId val="624569920"/>
        <c:axId val="624570312"/>
      </c:lineChart>
      <c:catAx>
        <c:axId val="624569920"/>
        <c:scaling>
          <c:orientation val="minMax"/>
        </c:scaling>
        <c:delete val="0"/>
        <c:axPos val="b"/>
        <c:numFmt formatCode="General" sourceLinked="1"/>
        <c:majorTickMark val="out"/>
        <c:minorTickMark val="none"/>
        <c:tickLblPos val="nextTo"/>
        <c:txPr>
          <a:bodyPr rot="0"/>
          <a:lstStyle/>
          <a:p>
            <a:pPr>
              <a:defRPr sz="1300" b="1"/>
            </a:pPr>
            <a:endParaRPr lang="en-US"/>
          </a:p>
        </c:txPr>
        <c:crossAx val="624570312"/>
        <c:crosses val="autoZero"/>
        <c:auto val="1"/>
        <c:lblAlgn val="ctr"/>
        <c:lblOffset val="100"/>
        <c:noMultiLvlLbl val="0"/>
      </c:catAx>
      <c:valAx>
        <c:axId val="624570312"/>
        <c:scaling>
          <c:orientation val="minMax"/>
          <c:max val="5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of Deaths</a:t>
                </a:r>
                <a:endParaRPr lang="en-US" sz="1700" b="1" i="0" baseline="0" dirty="0">
                  <a:solidFill>
                    <a:schemeClr val="tx1"/>
                  </a:solidFill>
                </a:endParaRPr>
              </a:p>
            </c:rich>
          </c:tx>
          <c:layout>
            <c:manualLayout>
              <c:xMode val="edge"/>
              <c:yMode val="edge"/>
              <c:x val="2.2479653278634285E-2"/>
              <c:y val="0.32317772778402698"/>
            </c:manualLayout>
          </c:layout>
          <c:overlay val="0"/>
        </c:title>
        <c:numFmt formatCode="General" sourceLinked="1"/>
        <c:majorTickMark val="out"/>
        <c:minorTickMark val="none"/>
        <c:tickLblPos val="nextTo"/>
        <c:txPr>
          <a:bodyPr/>
          <a:lstStyle/>
          <a:p>
            <a:pPr>
              <a:defRPr sz="1500" b="1"/>
            </a:pPr>
            <a:endParaRPr lang="en-US"/>
          </a:p>
        </c:txPr>
        <c:crossAx val="624569920"/>
        <c:crosses val="autoZero"/>
        <c:crossBetween val="between"/>
        <c:majorUnit val="10"/>
      </c:valAx>
      <c:spPr>
        <a:solidFill>
          <a:schemeClr val="bg2"/>
        </a:solidFill>
        <a:ln>
          <a:solidFill>
            <a:schemeClr val="tx1"/>
          </a:solidFill>
        </a:ln>
      </c:spPr>
    </c:plotArea>
    <c:legend>
      <c:legendPos val="r"/>
      <c:layout>
        <c:manualLayout>
          <c:xMode val="edge"/>
          <c:yMode val="edge"/>
          <c:x val="0.22583019034385407"/>
          <c:y val="6.2226804982710479E-2"/>
          <c:w val="0.73309126800326418"/>
          <c:h val="0.22339103445402658"/>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1303"/>
          <c:h val="0.77074260114041304"/>
        </c:manualLayout>
      </c:layout>
      <c:scatterChart>
        <c:scatterStyle val="lineMarker"/>
        <c:varyColors val="0"/>
        <c:ser>
          <c:idx val="0"/>
          <c:order val="0"/>
          <c:tx>
            <c:strRef>
              <c:f>Sheet1!$B$1</c:f>
              <c:strCache>
                <c:ptCount val="1"/>
                <c:pt idx="0">
                  <c:v> CAV</c:v>
                </c:pt>
              </c:strCache>
            </c:strRef>
          </c:tx>
          <c:spPr>
            <a:ln w="41275">
              <a:solidFill>
                <a:srgbClr val="FF0000"/>
              </a:solidFill>
            </a:ln>
          </c:spPr>
          <c:marker>
            <c:symbol val="none"/>
          </c:marker>
          <c:xVal>
            <c:numRef>
              <c:f>Sheet1!$A$2:$A$23</c:f>
              <c:numCache>
                <c:formatCode>General</c:formatCode>
                <c:ptCount val="22"/>
                <c:pt idx="0">
                  <c:v>0</c:v>
                </c:pt>
                <c:pt idx="1">
                  <c:v>1.9199999999999998E-2</c:v>
                </c:pt>
                <c:pt idx="2">
                  <c:v>3.8399999999999997E-2</c:v>
                </c:pt>
                <c:pt idx="3">
                  <c:v>8.2199999999999995E-2</c:v>
                </c:pt>
                <c:pt idx="4">
                  <c:v>0.12330000000000001</c:v>
                </c:pt>
                <c:pt idx="5">
                  <c:v>0.1671</c:v>
                </c:pt>
                <c:pt idx="6">
                  <c:v>0.24929999999999999</c:v>
                </c:pt>
                <c:pt idx="7">
                  <c:v>0.3342</c:v>
                </c:pt>
                <c:pt idx="8">
                  <c:v>0.49859999999999999</c:v>
                </c:pt>
                <c:pt idx="9">
                  <c:v>0.74790000000000001</c:v>
                </c:pt>
                <c:pt idx="10">
                  <c:v>1</c:v>
                </c:pt>
                <c:pt idx="11">
                  <c:v>1.2493000000000001</c:v>
                </c:pt>
                <c:pt idx="12">
                  <c:v>1.4985999999999999</c:v>
                </c:pt>
                <c:pt idx="13">
                  <c:v>1.7506999999999999</c:v>
                </c:pt>
                <c:pt idx="14">
                  <c:v>2</c:v>
                </c:pt>
                <c:pt idx="15">
                  <c:v>2.2492999999999999</c:v>
                </c:pt>
                <c:pt idx="16">
                  <c:v>2.4986000000000002</c:v>
                </c:pt>
                <c:pt idx="17">
                  <c:v>2.7507000000000001</c:v>
                </c:pt>
                <c:pt idx="18">
                  <c:v>3</c:v>
                </c:pt>
                <c:pt idx="19">
                  <c:v>3.2492999999999999</c:v>
                </c:pt>
                <c:pt idx="20">
                  <c:v>3.4986000000000002</c:v>
                </c:pt>
                <c:pt idx="21">
                  <c:v>4</c:v>
                </c:pt>
              </c:numCache>
            </c:numRef>
          </c:xVal>
          <c:yVal>
            <c:numRef>
              <c:f>Sheet1!$B$2:$B$23</c:f>
              <c:numCache>
                <c:formatCode>General</c:formatCode>
                <c:ptCount val="22"/>
                <c:pt idx="0">
                  <c:v>0</c:v>
                </c:pt>
                <c:pt idx="1">
                  <c:v>2.4800000000000001E-4</c:v>
                </c:pt>
                <c:pt idx="2">
                  <c:v>4.3399999999999998E-4</c:v>
                </c:pt>
                <c:pt idx="3">
                  <c:v>4.9700000000000005E-4</c:v>
                </c:pt>
                <c:pt idx="4">
                  <c:v>5.5999999999999995E-4</c:v>
                </c:pt>
                <c:pt idx="5">
                  <c:v>6.8999999999999997E-4</c:v>
                </c:pt>
                <c:pt idx="6">
                  <c:v>8.1999999999999998E-4</c:v>
                </c:pt>
                <c:pt idx="7">
                  <c:v>9.5100000000000002E-4</c:v>
                </c:pt>
                <c:pt idx="8">
                  <c:v>1.016E-3</c:v>
                </c:pt>
                <c:pt idx="9">
                  <c:v>1.3470000000000001E-3</c:v>
                </c:pt>
                <c:pt idx="10">
                  <c:v>1.7520000000000001E-3</c:v>
                </c:pt>
                <c:pt idx="11">
                  <c:v>2.1310000000000001E-3</c:v>
                </c:pt>
                <c:pt idx="12">
                  <c:v>2.7690000000000002E-3</c:v>
                </c:pt>
                <c:pt idx="13">
                  <c:v>3.5899999999999999E-3</c:v>
                </c:pt>
                <c:pt idx="14">
                  <c:v>4.287E-3</c:v>
                </c:pt>
                <c:pt idx="15">
                  <c:v>4.9240000000000004E-3</c:v>
                </c:pt>
                <c:pt idx="16">
                  <c:v>5.3749999999999996E-3</c:v>
                </c:pt>
                <c:pt idx="17">
                  <c:v>5.7219999999999997E-3</c:v>
                </c:pt>
                <c:pt idx="18">
                  <c:v>6.2119999999999996E-3</c:v>
                </c:pt>
                <c:pt idx="19">
                  <c:v>7.0289999999999997E-3</c:v>
                </c:pt>
                <c:pt idx="20">
                  <c:v>7.4000000000000003E-3</c:v>
                </c:pt>
                <c:pt idx="21">
                  <c:v>8.6060000000000008E-3</c:v>
                </c:pt>
              </c:numCache>
            </c:numRef>
          </c:yVal>
          <c:smooth val="0"/>
        </c:ser>
        <c:ser>
          <c:idx val="1"/>
          <c:order val="1"/>
          <c:tx>
            <c:strRef>
              <c:f>Sheet1!$C$1</c:f>
              <c:strCache>
                <c:ptCount val="1"/>
                <c:pt idx="0">
                  <c:v> Acute Rejection</c:v>
                </c:pt>
              </c:strCache>
            </c:strRef>
          </c:tx>
          <c:spPr>
            <a:ln w="41275">
              <a:solidFill>
                <a:srgbClr val="FFFF00"/>
              </a:solidFill>
              <a:prstDash val="solid"/>
            </a:ln>
          </c:spPr>
          <c:marker>
            <c:symbol val="none"/>
          </c:marker>
          <c:xVal>
            <c:numRef>
              <c:f>Sheet1!$A$2:$A$23</c:f>
              <c:numCache>
                <c:formatCode>General</c:formatCode>
                <c:ptCount val="22"/>
                <c:pt idx="0">
                  <c:v>0</c:v>
                </c:pt>
                <c:pt idx="1">
                  <c:v>1.9199999999999998E-2</c:v>
                </c:pt>
                <c:pt idx="2">
                  <c:v>3.8399999999999997E-2</c:v>
                </c:pt>
                <c:pt idx="3">
                  <c:v>8.2199999999999995E-2</c:v>
                </c:pt>
                <c:pt idx="4">
                  <c:v>0.12330000000000001</c:v>
                </c:pt>
                <c:pt idx="5">
                  <c:v>0.1671</c:v>
                </c:pt>
                <c:pt idx="6">
                  <c:v>0.24929999999999999</c:v>
                </c:pt>
                <c:pt idx="7">
                  <c:v>0.3342</c:v>
                </c:pt>
                <c:pt idx="8">
                  <c:v>0.49859999999999999</c:v>
                </c:pt>
                <c:pt idx="9">
                  <c:v>0.74790000000000001</c:v>
                </c:pt>
                <c:pt idx="10">
                  <c:v>1</c:v>
                </c:pt>
                <c:pt idx="11">
                  <c:v>1.2493000000000001</c:v>
                </c:pt>
                <c:pt idx="12">
                  <c:v>1.4985999999999999</c:v>
                </c:pt>
                <c:pt idx="13">
                  <c:v>1.7506999999999999</c:v>
                </c:pt>
                <c:pt idx="14">
                  <c:v>2</c:v>
                </c:pt>
                <c:pt idx="15">
                  <c:v>2.2492999999999999</c:v>
                </c:pt>
                <c:pt idx="16">
                  <c:v>2.4986000000000002</c:v>
                </c:pt>
                <c:pt idx="17">
                  <c:v>2.7507000000000001</c:v>
                </c:pt>
                <c:pt idx="18">
                  <c:v>3</c:v>
                </c:pt>
                <c:pt idx="19">
                  <c:v>3.2492999999999999</c:v>
                </c:pt>
                <c:pt idx="20">
                  <c:v>3.4986000000000002</c:v>
                </c:pt>
                <c:pt idx="21">
                  <c:v>4</c:v>
                </c:pt>
              </c:numCache>
            </c:numRef>
          </c:xVal>
          <c:yVal>
            <c:numRef>
              <c:f>Sheet1!$C$2:$C$23</c:f>
              <c:numCache>
                <c:formatCode>General</c:formatCode>
                <c:ptCount val="22"/>
                <c:pt idx="0">
                  <c:v>0</c:v>
                </c:pt>
                <c:pt idx="1">
                  <c:v>8.6600000000000002E-4</c:v>
                </c:pt>
                <c:pt idx="2">
                  <c:v>1.2390000000000001E-3</c:v>
                </c:pt>
                <c:pt idx="3">
                  <c:v>1.928E-3</c:v>
                </c:pt>
                <c:pt idx="4">
                  <c:v>2.2460000000000002E-3</c:v>
                </c:pt>
                <c:pt idx="5">
                  <c:v>2.441E-3</c:v>
                </c:pt>
                <c:pt idx="6">
                  <c:v>2.7009999999999998E-3</c:v>
                </c:pt>
                <c:pt idx="7">
                  <c:v>3.2889999999999998E-3</c:v>
                </c:pt>
                <c:pt idx="8">
                  <c:v>4.0759999999999998E-3</c:v>
                </c:pt>
                <c:pt idx="9">
                  <c:v>5.3340000000000002E-3</c:v>
                </c:pt>
                <c:pt idx="10">
                  <c:v>6.5490000000000001E-3</c:v>
                </c:pt>
                <c:pt idx="11">
                  <c:v>7.3109999999999998E-3</c:v>
                </c:pt>
                <c:pt idx="12">
                  <c:v>8.5120000000000005E-3</c:v>
                </c:pt>
                <c:pt idx="13">
                  <c:v>9.4109999999999992E-3</c:v>
                </c:pt>
                <c:pt idx="14">
                  <c:v>9.6640000000000007E-3</c:v>
                </c:pt>
                <c:pt idx="15">
                  <c:v>1.0579E-2</c:v>
                </c:pt>
                <c:pt idx="16">
                  <c:v>1.1141E-2</c:v>
                </c:pt>
                <c:pt idx="17">
                  <c:v>1.1729E-2</c:v>
                </c:pt>
                <c:pt idx="18">
                  <c:v>1.1979999999999999E-2</c:v>
                </c:pt>
                <c:pt idx="19">
                  <c:v>1.2448000000000001E-2</c:v>
                </c:pt>
                <c:pt idx="20">
                  <c:v>1.2815999999999999E-2</c:v>
                </c:pt>
                <c:pt idx="21">
                  <c:v>1.3831E-2</c:v>
                </c:pt>
              </c:numCache>
            </c:numRef>
          </c:yVal>
          <c:smooth val="0"/>
        </c:ser>
        <c:ser>
          <c:idx val="2"/>
          <c:order val="2"/>
          <c:tx>
            <c:strRef>
              <c:f>Sheet1!$D$1</c:f>
              <c:strCache>
                <c:ptCount val="1"/>
                <c:pt idx="0">
                  <c:v> Malignancy (non-Lymph/PTLD)</c:v>
                </c:pt>
              </c:strCache>
            </c:strRef>
          </c:tx>
          <c:spPr>
            <a:ln w="41275">
              <a:solidFill>
                <a:srgbClr val="9900FF"/>
              </a:solidFill>
            </a:ln>
          </c:spPr>
          <c:marker>
            <c:symbol val="none"/>
          </c:marker>
          <c:xVal>
            <c:numRef>
              <c:f>Sheet1!$A$2:$A$23</c:f>
              <c:numCache>
                <c:formatCode>General</c:formatCode>
                <c:ptCount val="22"/>
                <c:pt idx="0">
                  <c:v>0</c:v>
                </c:pt>
                <c:pt idx="1">
                  <c:v>1.9199999999999998E-2</c:v>
                </c:pt>
                <c:pt idx="2">
                  <c:v>3.8399999999999997E-2</c:v>
                </c:pt>
                <c:pt idx="3">
                  <c:v>8.2199999999999995E-2</c:v>
                </c:pt>
                <c:pt idx="4">
                  <c:v>0.12330000000000001</c:v>
                </c:pt>
                <c:pt idx="5">
                  <c:v>0.1671</c:v>
                </c:pt>
                <c:pt idx="6">
                  <c:v>0.24929999999999999</c:v>
                </c:pt>
                <c:pt idx="7">
                  <c:v>0.3342</c:v>
                </c:pt>
                <c:pt idx="8">
                  <c:v>0.49859999999999999</c:v>
                </c:pt>
                <c:pt idx="9">
                  <c:v>0.74790000000000001</c:v>
                </c:pt>
                <c:pt idx="10">
                  <c:v>1</c:v>
                </c:pt>
                <c:pt idx="11">
                  <c:v>1.2493000000000001</c:v>
                </c:pt>
                <c:pt idx="12">
                  <c:v>1.4985999999999999</c:v>
                </c:pt>
                <c:pt idx="13">
                  <c:v>1.7506999999999999</c:v>
                </c:pt>
                <c:pt idx="14">
                  <c:v>2</c:v>
                </c:pt>
                <c:pt idx="15">
                  <c:v>2.2492999999999999</c:v>
                </c:pt>
                <c:pt idx="16">
                  <c:v>2.4986000000000002</c:v>
                </c:pt>
                <c:pt idx="17">
                  <c:v>2.7507000000000001</c:v>
                </c:pt>
                <c:pt idx="18">
                  <c:v>3</c:v>
                </c:pt>
                <c:pt idx="19">
                  <c:v>3.2492999999999999</c:v>
                </c:pt>
                <c:pt idx="20">
                  <c:v>3.4986000000000002</c:v>
                </c:pt>
                <c:pt idx="21">
                  <c:v>4</c:v>
                </c:pt>
              </c:numCache>
            </c:numRef>
          </c:xVal>
          <c:yVal>
            <c:numRef>
              <c:f>Sheet1!$D$2:$D$23</c:f>
              <c:numCache>
                <c:formatCode>General</c:formatCode>
                <c:ptCount val="22"/>
                <c:pt idx="0">
                  <c:v>0</c:v>
                </c:pt>
                <c:pt idx="1">
                  <c:v>0</c:v>
                </c:pt>
                <c:pt idx="2">
                  <c:v>0</c:v>
                </c:pt>
                <c:pt idx="3">
                  <c:v>6.2000000000000003E-5</c:v>
                </c:pt>
                <c:pt idx="4">
                  <c:v>1.8900000000000001E-4</c:v>
                </c:pt>
                <c:pt idx="5">
                  <c:v>1.8900000000000001E-4</c:v>
                </c:pt>
                <c:pt idx="6">
                  <c:v>1.8900000000000001E-4</c:v>
                </c:pt>
                <c:pt idx="7">
                  <c:v>1.8900000000000001E-4</c:v>
                </c:pt>
                <c:pt idx="8">
                  <c:v>1.8900000000000001E-4</c:v>
                </c:pt>
                <c:pt idx="9">
                  <c:v>7.18E-4</c:v>
                </c:pt>
                <c:pt idx="10">
                  <c:v>1.054E-3</c:v>
                </c:pt>
                <c:pt idx="11">
                  <c:v>1.518E-3</c:v>
                </c:pt>
                <c:pt idx="12">
                  <c:v>1.838E-3</c:v>
                </c:pt>
                <c:pt idx="13">
                  <c:v>2.5769999999999999E-3</c:v>
                </c:pt>
                <c:pt idx="14">
                  <c:v>3.2680000000000001E-3</c:v>
                </c:pt>
                <c:pt idx="15">
                  <c:v>3.7950000000000002E-3</c:v>
                </c:pt>
                <c:pt idx="16">
                  <c:v>5.0280000000000004E-3</c:v>
                </c:pt>
                <c:pt idx="17">
                  <c:v>5.9630000000000004E-3</c:v>
                </c:pt>
                <c:pt idx="18">
                  <c:v>7.2189999999999997E-3</c:v>
                </c:pt>
                <c:pt idx="19">
                  <c:v>8.1829999999999993E-3</c:v>
                </c:pt>
                <c:pt idx="20">
                  <c:v>1.0571000000000001E-2</c:v>
                </c:pt>
                <c:pt idx="21">
                  <c:v>1.1974E-2</c:v>
                </c:pt>
              </c:numCache>
            </c:numRef>
          </c:yVal>
          <c:smooth val="0"/>
        </c:ser>
        <c:ser>
          <c:idx val="3"/>
          <c:order val="3"/>
          <c:tx>
            <c:strRef>
              <c:f>Sheet1!$E$1</c:f>
              <c:strCache>
                <c:ptCount val="1"/>
                <c:pt idx="0">
                  <c:v> Infection (non-CMV)</c:v>
                </c:pt>
              </c:strCache>
            </c:strRef>
          </c:tx>
          <c:spPr>
            <a:ln w="41275">
              <a:solidFill>
                <a:srgbClr val="00FFFF"/>
              </a:solidFill>
            </a:ln>
          </c:spPr>
          <c:marker>
            <c:symbol val="none"/>
          </c:marker>
          <c:xVal>
            <c:numRef>
              <c:f>Sheet1!$A$2:$A$23</c:f>
              <c:numCache>
                <c:formatCode>General</c:formatCode>
                <c:ptCount val="22"/>
                <c:pt idx="0">
                  <c:v>0</c:v>
                </c:pt>
                <c:pt idx="1">
                  <c:v>1.9199999999999998E-2</c:v>
                </c:pt>
                <c:pt idx="2">
                  <c:v>3.8399999999999997E-2</c:v>
                </c:pt>
                <c:pt idx="3">
                  <c:v>8.2199999999999995E-2</c:v>
                </c:pt>
                <c:pt idx="4">
                  <c:v>0.12330000000000001</c:v>
                </c:pt>
                <c:pt idx="5">
                  <c:v>0.1671</c:v>
                </c:pt>
                <c:pt idx="6">
                  <c:v>0.24929999999999999</c:v>
                </c:pt>
                <c:pt idx="7">
                  <c:v>0.3342</c:v>
                </c:pt>
                <c:pt idx="8">
                  <c:v>0.49859999999999999</c:v>
                </c:pt>
                <c:pt idx="9">
                  <c:v>0.74790000000000001</c:v>
                </c:pt>
                <c:pt idx="10">
                  <c:v>1</c:v>
                </c:pt>
                <c:pt idx="11">
                  <c:v>1.2493000000000001</c:v>
                </c:pt>
                <c:pt idx="12">
                  <c:v>1.4985999999999999</c:v>
                </c:pt>
                <c:pt idx="13">
                  <c:v>1.7506999999999999</c:v>
                </c:pt>
                <c:pt idx="14">
                  <c:v>2</c:v>
                </c:pt>
                <c:pt idx="15">
                  <c:v>2.2492999999999999</c:v>
                </c:pt>
                <c:pt idx="16">
                  <c:v>2.4986000000000002</c:v>
                </c:pt>
                <c:pt idx="17">
                  <c:v>2.7507000000000001</c:v>
                </c:pt>
                <c:pt idx="18">
                  <c:v>3</c:v>
                </c:pt>
                <c:pt idx="19">
                  <c:v>3.2492999999999999</c:v>
                </c:pt>
                <c:pt idx="20">
                  <c:v>3.4986000000000002</c:v>
                </c:pt>
                <c:pt idx="21">
                  <c:v>4</c:v>
                </c:pt>
              </c:numCache>
            </c:numRef>
          </c:xVal>
          <c:yVal>
            <c:numRef>
              <c:f>Sheet1!$E$2:$E$23</c:f>
              <c:numCache>
                <c:formatCode>General</c:formatCode>
                <c:ptCount val="22"/>
                <c:pt idx="0">
                  <c:v>0</c:v>
                </c:pt>
                <c:pt idx="1">
                  <c:v>1.9189999999999999E-3</c:v>
                </c:pt>
                <c:pt idx="2">
                  <c:v>3.287E-3</c:v>
                </c:pt>
                <c:pt idx="3">
                  <c:v>7.6030000000000004E-3</c:v>
                </c:pt>
                <c:pt idx="4">
                  <c:v>1.0708000000000001E-2</c:v>
                </c:pt>
                <c:pt idx="5">
                  <c:v>1.2649000000000001E-2</c:v>
                </c:pt>
                <c:pt idx="6">
                  <c:v>1.6483000000000001E-2</c:v>
                </c:pt>
                <c:pt idx="7">
                  <c:v>1.8572999999999999E-2</c:v>
                </c:pt>
                <c:pt idx="8">
                  <c:v>2.1853000000000001E-2</c:v>
                </c:pt>
                <c:pt idx="9">
                  <c:v>2.4431999999999999E-2</c:v>
                </c:pt>
                <c:pt idx="10">
                  <c:v>2.6592000000000001E-2</c:v>
                </c:pt>
                <c:pt idx="11">
                  <c:v>2.8223000000000002E-2</c:v>
                </c:pt>
                <c:pt idx="12">
                  <c:v>2.9343999999999999E-2</c:v>
                </c:pt>
                <c:pt idx="13">
                  <c:v>3.0082999999999999E-2</c:v>
                </c:pt>
                <c:pt idx="14">
                  <c:v>3.0679000000000001E-2</c:v>
                </c:pt>
                <c:pt idx="15">
                  <c:v>3.1426999999999997E-2</c:v>
                </c:pt>
                <c:pt idx="16">
                  <c:v>3.2328000000000003E-2</c:v>
                </c:pt>
                <c:pt idx="17">
                  <c:v>3.2562000000000001E-2</c:v>
                </c:pt>
                <c:pt idx="18">
                  <c:v>3.3195000000000002E-2</c:v>
                </c:pt>
                <c:pt idx="19">
                  <c:v>3.3984E-2</c:v>
                </c:pt>
                <c:pt idx="20">
                  <c:v>3.4722000000000003E-2</c:v>
                </c:pt>
                <c:pt idx="21">
                  <c:v>3.6250999999999999E-2</c:v>
                </c:pt>
              </c:numCache>
            </c:numRef>
          </c:yVal>
          <c:smooth val="0"/>
        </c:ser>
        <c:ser>
          <c:idx val="4"/>
          <c:order val="4"/>
          <c:tx>
            <c:strRef>
              <c:f>Sheet1!$F$1</c:f>
              <c:strCache>
                <c:ptCount val="1"/>
                <c:pt idx="0">
                  <c:v> Graft Failure</c:v>
                </c:pt>
              </c:strCache>
            </c:strRef>
          </c:tx>
          <c:spPr>
            <a:ln w="41275">
              <a:solidFill>
                <a:srgbClr val="00FF00"/>
              </a:solidFill>
            </a:ln>
          </c:spPr>
          <c:marker>
            <c:symbol val="none"/>
          </c:marker>
          <c:xVal>
            <c:numRef>
              <c:f>Sheet1!$A$2:$A$23</c:f>
              <c:numCache>
                <c:formatCode>General</c:formatCode>
                <c:ptCount val="22"/>
                <c:pt idx="0">
                  <c:v>0</c:v>
                </c:pt>
                <c:pt idx="1">
                  <c:v>1.9199999999999998E-2</c:v>
                </c:pt>
                <c:pt idx="2">
                  <c:v>3.8399999999999997E-2</c:v>
                </c:pt>
                <c:pt idx="3">
                  <c:v>8.2199999999999995E-2</c:v>
                </c:pt>
                <c:pt idx="4">
                  <c:v>0.12330000000000001</c:v>
                </c:pt>
                <c:pt idx="5">
                  <c:v>0.1671</c:v>
                </c:pt>
                <c:pt idx="6">
                  <c:v>0.24929999999999999</c:v>
                </c:pt>
                <c:pt idx="7">
                  <c:v>0.3342</c:v>
                </c:pt>
                <c:pt idx="8">
                  <c:v>0.49859999999999999</c:v>
                </c:pt>
                <c:pt idx="9">
                  <c:v>0.74790000000000001</c:v>
                </c:pt>
                <c:pt idx="10">
                  <c:v>1</c:v>
                </c:pt>
                <c:pt idx="11">
                  <c:v>1.2493000000000001</c:v>
                </c:pt>
                <c:pt idx="12">
                  <c:v>1.4985999999999999</c:v>
                </c:pt>
                <c:pt idx="13">
                  <c:v>1.7506999999999999</c:v>
                </c:pt>
                <c:pt idx="14">
                  <c:v>2</c:v>
                </c:pt>
                <c:pt idx="15">
                  <c:v>2.2492999999999999</c:v>
                </c:pt>
                <c:pt idx="16">
                  <c:v>2.4986000000000002</c:v>
                </c:pt>
                <c:pt idx="17">
                  <c:v>2.7507000000000001</c:v>
                </c:pt>
                <c:pt idx="18">
                  <c:v>3</c:v>
                </c:pt>
                <c:pt idx="19">
                  <c:v>3.2492999999999999</c:v>
                </c:pt>
                <c:pt idx="20">
                  <c:v>3.4986000000000002</c:v>
                </c:pt>
                <c:pt idx="21">
                  <c:v>4</c:v>
                </c:pt>
              </c:numCache>
            </c:numRef>
          </c:xVal>
          <c:yVal>
            <c:numRef>
              <c:f>Sheet1!$F$2:$F$23</c:f>
              <c:numCache>
                <c:formatCode>General</c:formatCode>
                <c:ptCount val="22"/>
                <c:pt idx="0">
                  <c:v>0</c:v>
                </c:pt>
                <c:pt idx="1">
                  <c:v>1.2983E-2</c:v>
                </c:pt>
                <c:pt idx="2">
                  <c:v>1.6899999999999998E-2</c:v>
                </c:pt>
                <c:pt idx="3">
                  <c:v>2.1153000000000002E-2</c:v>
                </c:pt>
                <c:pt idx="4">
                  <c:v>2.2419000000000001E-2</c:v>
                </c:pt>
                <c:pt idx="5">
                  <c:v>2.3777E-2</c:v>
                </c:pt>
                <c:pt idx="6">
                  <c:v>2.4816000000000001E-2</c:v>
                </c:pt>
                <c:pt idx="7">
                  <c:v>2.5665E-2</c:v>
                </c:pt>
                <c:pt idx="8">
                  <c:v>2.7108E-2</c:v>
                </c:pt>
                <c:pt idx="9">
                  <c:v>2.9426999999999998E-2</c:v>
                </c:pt>
                <c:pt idx="10">
                  <c:v>3.1126000000000001E-2</c:v>
                </c:pt>
                <c:pt idx="11">
                  <c:v>3.3194000000000001E-2</c:v>
                </c:pt>
                <c:pt idx="12">
                  <c:v>3.5111000000000003E-2</c:v>
                </c:pt>
                <c:pt idx="13">
                  <c:v>3.7652999999999999E-2</c:v>
                </c:pt>
                <c:pt idx="14">
                  <c:v>3.8951E-2</c:v>
                </c:pt>
                <c:pt idx="15">
                  <c:v>4.0411000000000002E-2</c:v>
                </c:pt>
                <c:pt idx="16">
                  <c:v>4.2550999999999999E-2</c:v>
                </c:pt>
                <c:pt idx="17">
                  <c:v>4.3954E-2</c:v>
                </c:pt>
                <c:pt idx="18">
                  <c:v>4.5196E-2</c:v>
                </c:pt>
                <c:pt idx="19">
                  <c:v>4.6204000000000002E-2</c:v>
                </c:pt>
                <c:pt idx="20">
                  <c:v>4.7667000000000001E-2</c:v>
                </c:pt>
                <c:pt idx="21">
                  <c:v>5.0964000000000002E-2</c:v>
                </c:pt>
              </c:numCache>
            </c:numRef>
          </c:yVal>
          <c:smooth val="0"/>
        </c:ser>
        <c:ser>
          <c:idx val="5"/>
          <c:order val="5"/>
          <c:tx>
            <c:strRef>
              <c:f>Sheet1!$G$1</c:f>
              <c:strCache>
                <c:ptCount val="1"/>
                <c:pt idx="0">
                  <c:v> Multiple Organ Failure</c:v>
                </c:pt>
              </c:strCache>
            </c:strRef>
          </c:tx>
          <c:spPr>
            <a:ln w="41275">
              <a:solidFill>
                <a:srgbClr val="FF66FF"/>
              </a:solidFill>
            </a:ln>
          </c:spPr>
          <c:marker>
            <c:symbol val="none"/>
          </c:marker>
          <c:xVal>
            <c:numRef>
              <c:f>Sheet1!$A$2:$A$23</c:f>
              <c:numCache>
                <c:formatCode>General</c:formatCode>
                <c:ptCount val="22"/>
                <c:pt idx="0">
                  <c:v>0</c:v>
                </c:pt>
                <c:pt idx="1">
                  <c:v>1.9199999999999998E-2</c:v>
                </c:pt>
                <c:pt idx="2">
                  <c:v>3.8399999999999997E-2</c:v>
                </c:pt>
                <c:pt idx="3">
                  <c:v>8.2199999999999995E-2</c:v>
                </c:pt>
                <c:pt idx="4">
                  <c:v>0.12330000000000001</c:v>
                </c:pt>
                <c:pt idx="5">
                  <c:v>0.1671</c:v>
                </c:pt>
                <c:pt idx="6">
                  <c:v>0.24929999999999999</c:v>
                </c:pt>
                <c:pt idx="7">
                  <c:v>0.3342</c:v>
                </c:pt>
                <c:pt idx="8">
                  <c:v>0.49859999999999999</c:v>
                </c:pt>
                <c:pt idx="9">
                  <c:v>0.74790000000000001</c:v>
                </c:pt>
                <c:pt idx="10">
                  <c:v>1</c:v>
                </c:pt>
                <c:pt idx="11">
                  <c:v>1.2493000000000001</c:v>
                </c:pt>
                <c:pt idx="12">
                  <c:v>1.4985999999999999</c:v>
                </c:pt>
                <c:pt idx="13">
                  <c:v>1.7506999999999999</c:v>
                </c:pt>
                <c:pt idx="14">
                  <c:v>2</c:v>
                </c:pt>
                <c:pt idx="15">
                  <c:v>2.2492999999999999</c:v>
                </c:pt>
                <c:pt idx="16">
                  <c:v>2.4986000000000002</c:v>
                </c:pt>
                <c:pt idx="17">
                  <c:v>2.7507000000000001</c:v>
                </c:pt>
                <c:pt idx="18">
                  <c:v>3</c:v>
                </c:pt>
                <c:pt idx="19">
                  <c:v>3.2492999999999999</c:v>
                </c:pt>
                <c:pt idx="20">
                  <c:v>3.4986000000000002</c:v>
                </c:pt>
                <c:pt idx="21">
                  <c:v>4</c:v>
                </c:pt>
              </c:numCache>
            </c:numRef>
          </c:xVal>
          <c:yVal>
            <c:numRef>
              <c:f>Sheet1!$G$2:$G$23</c:f>
              <c:numCache>
                <c:formatCode>General</c:formatCode>
                <c:ptCount val="22"/>
                <c:pt idx="0">
                  <c:v>0</c:v>
                </c:pt>
                <c:pt idx="1">
                  <c:v>5.5690000000000002E-3</c:v>
                </c:pt>
                <c:pt idx="2">
                  <c:v>8.9259999999999999E-3</c:v>
                </c:pt>
                <c:pt idx="3">
                  <c:v>1.3993999999999999E-2</c:v>
                </c:pt>
                <c:pt idx="4">
                  <c:v>1.6145E-2</c:v>
                </c:pt>
                <c:pt idx="5">
                  <c:v>1.7503999999999999E-2</c:v>
                </c:pt>
                <c:pt idx="6">
                  <c:v>2.0233000000000001E-2</c:v>
                </c:pt>
                <c:pt idx="7">
                  <c:v>2.2258E-2</c:v>
                </c:pt>
                <c:pt idx="8">
                  <c:v>2.2978999999999999E-2</c:v>
                </c:pt>
                <c:pt idx="9">
                  <c:v>2.4434000000000001E-2</c:v>
                </c:pt>
                <c:pt idx="10">
                  <c:v>2.5582000000000001E-2</c:v>
                </c:pt>
                <c:pt idx="11">
                  <c:v>2.6731000000000001E-2</c:v>
                </c:pt>
                <c:pt idx="12">
                  <c:v>2.7209000000000001E-2</c:v>
                </c:pt>
                <c:pt idx="13">
                  <c:v>2.7373999999999999E-2</c:v>
                </c:pt>
                <c:pt idx="14">
                  <c:v>2.8060000000000002E-2</c:v>
                </c:pt>
                <c:pt idx="15">
                  <c:v>2.8364E-2</c:v>
                </c:pt>
                <c:pt idx="16">
                  <c:v>2.87E-2</c:v>
                </c:pt>
                <c:pt idx="17">
                  <c:v>2.8816999999999999E-2</c:v>
                </c:pt>
                <c:pt idx="18">
                  <c:v>2.9457000000000001E-2</c:v>
                </c:pt>
                <c:pt idx="19">
                  <c:v>2.9947999999999999E-2</c:v>
                </c:pt>
                <c:pt idx="20">
                  <c:v>2.9947999999999999E-2</c:v>
                </c:pt>
                <c:pt idx="21">
                  <c:v>3.014E-2</c:v>
                </c:pt>
              </c:numCache>
            </c:numRef>
          </c:yVal>
          <c:smooth val="0"/>
        </c:ser>
        <c:ser>
          <c:idx val="6"/>
          <c:order val="6"/>
          <c:tx>
            <c:strRef>
              <c:f>Sheet1!$H$1</c:f>
              <c:strCache>
                <c:ptCount val="1"/>
                <c:pt idx="0">
                  <c:v> Renal Failure</c:v>
                </c:pt>
              </c:strCache>
            </c:strRef>
          </c:tx>
          <c:spPr>
            <a:ln w="41275">
              <a:solidFill>
                <a:srgbClr val="CC9900"/>
              </a:solidFill>
            </a:ln>
          </c:spPr>
          <c:marker>
            <c:symbol val="none"/>
          </c:marker>
          <c:xVal>
            <c:numRef>
              <c:f>Sheet1!$A$2:$A$23</c:f>
              <c:numCache>
                <c:formatCode>General</c:formatCode>
                <c:ptCount val="22"/>
                <c:pt idx="0">
                  <c:v>0</c:v>
                </c:pt>
                <c:pt idx="1">
                  <c:v>1.9199999999999998E-2</c:v>
                </c:pt>
                <c:pt idx="2">
                  <c:v>3.8399999999999997E-2</c:v>
                </c:pt>
                <c:pt idx="3">
                  <c:v>8.2199999999999995E-2</c:v>
                </c:pt>
                <c:pt idx="4">
                  <c:v>0.12330000000000001</c:v>
                </c:pt>
                <c:pt idx="5">
                  <c:v>0.1671</c:v>
                </c:pt>
                <c:pt idx="6">
                  <c:v>0.24929999999999999</c:v>
                </c:pt>
                <c:pt idx="7">
                  <c:v>0.3342</c:v>
                </c:pt>
                <c:pt idx="8">
                  <c:v>0.49859999999999999</c:v>
                </c:pt>
                <c:pt idx="9">
                  <c:v>0.74790000000000001</c:v>
                </c:pt>
                <c:pt idx="10">
                  <c:v>1</c:v>
                </c:pt>
                <c:pt idx="11">
                  <c:v>1.2493000000000001</c:v>
                </c:pt>
                <c:pt idx="12">
                  <c:v>1.4985999999999999</c:v>
                </c:pt>
                <c:pt idx="13">
                  <c:v>1.7506999999999999</c:v>
                </c:pt>
                <c:pt idx="14">
                  <c:v>2</c:v>
                </c:pt>
                <c:pt idx="15">
                  <c:v>2.2492999999999999</c:v>
                </c:pt>
                <c:pt idx="16">
                  <c:v>2.4986000000000002</c:v>
                </c:pt>
                <c:pt idx="17">
                  <c:v>2.7507000000000001</c:v>
                </c:pt>
                <c:pt idx="18">
                  <c:v>3</c:v>
                </c:pt>
                <c:pt idx="19">
                  <c:v>3.2492999999999999</c:v>
                </c:pt>
                <c:pt idx="20">
                  <c:v>3.4986000000000002</c:v>
                </c:pt>
                <c:pt idx="21">
                  <c:v>4</c:v>
                </c:pt>
              </c:numCache>
            </c:numRef>
          </c:xVal>
          <c:yVal>
            <c:numRef>
              <c:f>Sheet1!$H$2:$H$23</c:f>
              <c:numCache>
                <c:formatCode>General</c:formatCode>
                <c:ptCount val="22"/>
                <c:pt idx="0">
                  <c:v>0</c:v>
                </c:pt>
                <c:pt idx="1">
                  <c:v>0</c:v>
                </c:pt>
                <c:pt idx="2">
                  <c:v>6.2174999999999993E-5</c:v>
                </c:pt>
                <c:pt idx="3">
                  <c:v>1.24802E-4</c:v>
                </c:pt>
                <c:pt idx="4">
                  <c:v>1.24802E-4</c:v>
                </c:pt>
                <c:pt idx="5">
                  <c:v>1.24802E-4</c:v>
                </c:pt>
                <c:pt idx="6">
                  <c:v>1.8993699999999999E-4</c:v>
                </c:pt>
                <c:pt idx="7">
                  <c:v>3.2037199999999997E-4</c:v>
                </c:pt>
                <c:pt idx="8">
                  <c:v>3.2037199999999997E-4</c:v>
                </c:pt>
                <c:pt idx="9">
                  <c:v>5.1898099999999996E-4</c:v>
                </c:pt>
                <c:pt idx="10">
                  <c:v>6.5351600000000004E-4</c:v>
                </c:pt>
                <c:pt idx="11">
                  <c:v>7.3223400000000001E-4</c:v>
                </c:pt>
                <c:pt idx="12">
                  <c:v>8.1161000000000004E-4</c:v>
                </c:pt>
                <c:pt idx="13">
                  <c:v>8.9450300000000005E-4</c:v>
                </c:pt>
                <c:pt idx="14">
                  <c:v>1.1461310000000001E-3</c:v>
                </c:pt>
                <c:pt idx="15">
                  <c:v>1.357657E-3</c:v>
                </c:pt>
                <c:pt idx="16">
                  <c:v>1.357657E-3</c:v>
                </c:pt>
                <c:pt idx="17">
                  <c:v>1.474733E-3</c:v>
                </c:pt>
                <c:pt idx="18">
                  <c:v>1.474733E-3</c:v>
                </c:pt>
                <c:pt idx="19">
                  <c:v>1.8117599999999999E-3</c:v>
                </c:pt>
                <c:pt idx="20">
                  <c:v>1.994731E-3</c:v>
                </c:pt>
                <c:pt idx="21">
                  <c:v>2.1883919999999999E-3</c:v>
                </c:pt>
              </c:numCache>
            </c:numRef>
          </c:yVal>
          <c:smooth val="0"/>
        </c:ser>
        <c:dLbls>
          <c:showLegendKey val="0"/>
          <c:showVal val="0"/>
          <c:showCatName val="0"/>
          <c:showSerName val="0"/>
          <c:showPercent val="0"/>
          <c:showBubbleSize val="0"/>
        </c:dLbls>
        <c:axId val="624571096"/>
        <c:axId val="624571488"/>
      </c:scatterChart>
      <c:valAx>
        <c:axId val="624571096"/>
        <c:scaling>
          <c:orientation val="minMax"/>
          <c:max val="4"/>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24571488"/>
        <c:crosses val="autoZero"/>
        <c:crossBetween val="midCat"/>
        <c:majorUnit val="1"/>
      </c:valAx>
      <c:valAx>
        <c:axId val="624571488"/>
        <c:scaling>
          <c:orientation val="minMax"/>
          <c:max val="0.1"/>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Incidence of Cause-Specific Deaths</a:t>
                </a:r>
                <a:endParaRPr lang="en-US" sz="1700" b="1" i="0" baseline="0" dirty="0">
                  <a:solidFill>
                    <a:schemeClr val="tx1"/>
                  </a:solidFill>
                </a:endParaRPr>
              </a:p>
            </c:rich>
          </c:tx>
          <c:layout/>
          <c:overlay val="0"/>
        </c:title>
        <c:numFmt formatCode="0%" sourceLinked="0"/>
        <c:majorTickMark val="out"/>
        <c:minorTickMark val="none"/>
        <c:tickLblPos val="nextTo"/>
        <c:txPr>
          <a:bodyPr/>
          <a:lstStyle/>
          <a:p>
            <a:pPr>
              <a:defRPr sz="1500" b="1"/>
            </a:pPr>
            <a:endParaRPr lang="en-US"/>
          </a:p>
        </c:txPr>
        <c:crossAx val="624571096"/>
        <c:crosses val="autoZero"/>
        <c:crossBetween val="midCat"/>
        <c:majorUnit val="2.0000000000000004E-2"/>
      </c:valAx>
      <c:spPr>
        <a:solidFill>
          <a:schemeClr val="bg2"/>
        </a:solidFill>
        <a:ln>
          <a:solidFill>
            <a:schemeClr val="tx1"/>
          </a:solidFill>
        </a:ln>
      </c:spPr>
    </c:plotArea>
    <c:legend>
      <c:legendPos val="r"/>
      <c:layout>
        <c:manualLayout>
          <c:xMode val="edge"/>
          <c:yMode val="edge"/>
          <c:x val="0.14400755995244185"/>
          <c:y val="6.3981669630005927E-2"/>
          <c:w val="0.80403975144132622"/>
          <c:h val="0.20147957208001249"/>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958234213599875"/>
          <c:y val="0.1566390905742093"/>
          <c:w val="0.65781230048946593"/>
          <c:h val="0.67608486439195115"/>
        </c:manualLayout>
      </c:layout>
      <c:pieChart>
        <c:varyColors val="1"/>
        <c:ser>
          <c:idx val="0"/>
          <c:order val="0"/>
          <c:tx>
            <c:strRef>
              <c:f>Sheet1!$B$1</c:f>
              <c:strCache>
                <c:ptCount val="1"/>
                <c:pt idx="0">
                  <c:v>%</c:v>
                </c:pt>
              </c:strCache>
            </c:strRef>
          </c:tx>
          <c:spPr>
            <a:ln>
              <a:solidFill>
                <a:srgbClr val="000000"/>
              </a:solidFill>
            </a:ln>
          </c:spPr>
          <c:dPt>
            <c:idx val="0"/>
            <c:bubble3D val="0"/>
            <c:spPr>
              <a:solidFill>
                <a:srgbClr val="FFFF00"/>
              </a:solidFill>
              <a:ln>
                <a:solidFill>
                  <a:srgbClr val="000000"/>
                </a:solidFill>
              </a:ln>
            </c:spPr>
          </c:dPt>
          <c:dPt>
            <c:idx val="1"/>
            <c:bubble3D val="0"/>
            <c:spPr>
              <a:solidFill>
                <a:schemeClr val="bg1">
                  <a:lumMod val="50000"/>
                  <a:lumOff val="50000"/>
                </a:schemeClr>
              </a:solidFill>
              <a:ln>
                <a:solidFill>
                  <a:srgbClr val="000000"/>
                </a:solidFill>
              </a:ln>
            </c:spPr>
          </c:dPt>
          <c:dPt>
            <c:idx val="2"/>
            <c:bubble3D val="0"/>
            <c:spPr>
              <a:solidFill>
                <a:srgbClr val="00FF00"/>
              </a:solidFill>
              <a:ln>
                <a:solidFill>
                  <a:srgbClr val="000000"/>
                </a:solidFill>
              </a:ln>
            </c:spPr>
          </c:dPt>
          <c:dPt>
            <c:idx val="3"/>
            <c:bubble3D val="0"/>
            <c:spPr>
              <a:solidFill>
                <a:srgbClr val="FF0000"/>
              </a:solidFill>
              <a:ln>
                <a:solidFill>
                  <a:srgbClr val="000000"/>
                </a:solidFill>
              </a:ln>
            </c:spPr>
          </c:dPt>
          <c:dPt>
            <c:idx val="4"/>
            <c:bubble3D val="0"/>
            <c:spPr>
              <a:solidFill>
                <a:srgbClr val="00FFFF"/>
              </a:solidFill>
              <a:ln>
                <a:solidFill>
                  <a:srgbClr val="000000"/>
                </a:solidFill>
              </a:ln>
            </c:spPr>
          </c:dPt>
          <c:dPt>
            <c:idx val="5"/>
            <c:bubble3D val="0"/>
            <c:spPr>
              <a:solidFill>
                <a:srgbClr val="FF00FF"/>
              </a:solidFill>
              <a:ln>
                <a:solidFill>
                  <a:srgbClr val="000000"/>
                </a:solidFill>
              </a:ln>
            </c:spPr>
          </c:dPt>
          <c:dPt>
            <c:idx val="6"/>
            <c:bubble3D val="0"/>
            <c:spPr>
              <a:solidFill>
                <a:srgbClr val="00FFFF"/>
              </a:solidFill>
              <a:ln>
                <a:solidFill>
                  <a:srgbClr val="000000"/>
                </a:solidFill>
              </a:ln>
            </c:spPr>
          </c:dPt>
          <c:dLbls>
            <c:dLbl>
              <c:idx val="1"/>
              <c:layout>
                <c:manualLayout>
                  <c:x val="6.7567567567567571E-2"/>
                  <c:y val="5.3606372120151673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ext>
              </c:extLst>
            </c:dLbl>
            <c:dLbl>
              <c:idx val="2"/>
              <c:layout>
                <c:manualLayout>
                  <c:x val="-2.1249511012435239E-2"/>
                  <c:y val="-4.6569513442054058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ext>
              </c:extLst>
            </c:dLbl>
            <c:dLbl>
              <c:idx val="3"/>
              <c:layout>
                <c:manualLayout>
                  <c:x val="-2.6655965339381943E-2"/>
                  <c:y val="2.9064719470924587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ext>
              </c:extLst>
            </c:dLbl>
            <c:dLbl>
              <c:idx val="4"/>
              <c:layout>
                <c:manualLayout>
                  <c:x val="-3.3463177726935863E-3"/>
                  <c:y val="-4.1100427240084177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ext>
              </c:extLst>
            </c:dLbl>
            <c:dLbl>
              <c:idx val="5"/>
              <c:layout>
                <c:manualLayout>
                  <c:x val="1.7832425190168071E-2"/>
                  <c:y val="2.1861196891923021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ext>
              </c:extLst>
            </c:dLbl>
            <c:numFmt formatCode="0%" sourceLinked="0"/>
            <c:spPr>
              <a:noFill/>
              <a:ln>
                <a:noFill/>
              </a:ln>
              <a:effectLst/>
            </c:spPr>
            <c:txPr>
              <a:bodyPr/>
              <a:lstStyle/>
              <a:p>
                <a:pPr>
                  <a:defRPr sz="1300" b="1"/>
                </a:pPr>
                <a:endParaRPr lang="en-US"/>
              </a:p>
            </c:txPr>
            <c:dLblPos val="outEnd"/>
            <c:showLegendKey val="0"/>
            <c:showVal val="1"/>
            <c:showCatName val="0"/>
            <c:showSerName val="0"/>
            <c:showPercent val="0"/>
            <c:showBubbleSize val="0"/>
            <c:separator>
</c:separator>
            <c:showLeaderLines val="1"/>
            <c:extLst>
              <c:ext xmlns:c15="http://schemas.microsoft.com/office/drawing/2012/chart" uri="{CE6537A1-D6FC-4f65-9D91-7224C49458BB}">
                <c15:layout/>
              </c:ext>
            </c:extLst>
          </c:dLbls>
          <c:cat>
            <c:strRef>
              <c:f>Sheet1!$A$2:$A$7</c:f>
              <c:strCache>
                <c:ptCount val="6"/>
                <c:pt idx="0">
                  <c:v>Myopathy</c:v>
                </c:pt>
                <c:pt idx="1">
                  <c:v>Congenital</c:v>
                </c:pt>
                <c:pt idx="2">
                  <c:v>ReTX</c:v>
                </c:pt>
                <c:pt idx="3">
                  <c:v>CAD</c:v>
                </c:pt>
                <c:pt idx="4">
                  <c:v>Other</c:v>
                </c:pt>
                <c:pt idx="5">
                  <c:v>Valvular</c:v>
                </c:pt>
              </c:strCache>
            </c:strRef>
          </c:cat>
          <c:val>
            <c:numRef>
              <c:f>Sheet1!$B$2:$B$7</c:f>
              <c:numCache>
                <c:formatCode>0.00%</c:formatCode>
                <c:ptCount val="6"/>
                <c:pt idx="0">
                  <c:v>0.43552000000000002</c:v>
                </c:pt>
                <c:pt idx="1">
                  <c:v>5.6519999999999999E-3</c:v>
                </c:pt>
                <c:pt idx="2">
                  <c:v>1.4729000000000001E-2</c:v>
                </c:pt>
                <c:pt idx="3">
                  <c:v>0.50899000000000005</c:v>
                </c:pt>
                <c:pt idx="4">
                  <c:v>5.4799999999999996E-3</c:v>
                </c:pt>
                <c:pt idx="5">
                  <c:v>2.9628000000000002E-2</c:v>
                </c:pt>
              </c:numCache>
            </c:numRef>
          </c:val>
        </c:ser>
        <c:dLbls>
          <c:showLegendKey val="0"/>
          <c:showVal val="0"/>
          <c:showCatName val="0"/>
          <c:showSerName val="0"/>
          <c:showPercent val="0"/>
          <c:showBubbleSize val="0"/>
          <c:showLeaderLines val="1"/>
        </c:dLbls>
        <c:firstSliceAng val="70"/>
      </c:pieChart>
      <c:spPr>
        <a:noFill/>
        <a:ln w="25400">
          <a:no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8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987903685952363E-2"/>
          <c:y val="2.3565466201970628E-2"/>
          <c:w val="0.89292662330252193"/>
          <c:h val="0.82823590907068823"/>
        </c:manualLayout>
      </c:layout>
      <c:barChart>
        <c:barDir val="col"/>
        <c:grouping val="percentStacked"/>
        <c:varyColors val="0"/>
        <c:ser>
          <c:idx val="0"/>
          <c:order val="0"/>
          <c:tx>
            <c:strRef>
              <c:f>Sheet1!$A$2</c:f>
              <c:strCache>
                <c:ptCount val="1"/>
                <c:pt idx="0">
                  <c:v>100%</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dLbls>
            <c:dLbl>
              <c:idx val="0"/>
              <c:layout>
                <c:manualLayout>
                  <c:x val="-1.4492753623188421E-3"/>
                  <c:y val="0.21101372574329849"/>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1"/>
              <c:layout>
                <c:manualLayout>
                  <c:x val="4.3478260869565313E-3"/>
                  <c:y val="0.22008799105029941"/>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2"/>
              <c:layout>
                <c:manualLayout>
                  <c:x val="7.2463768115943201E-3"/>
                  <c:y val="0.21599371799836697"/>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500" b="1"/>
                </a:pPr>
                <a:endParaRPr lang="en-US"/>
              </a:p>
            </c:txPr>
            <c:dLblPos val="inBase"/>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1 Year
(N=9,531)</c:v>
                </c:pt>
                <c:pt idx="1">
                  <c:v>3 Years
(N=7,954)</c:v>
                </c:pt>
                <c:pt idx="2">
                  <c:v>5 Years
(N=6,428)</c:v>
                </c:pt>
                <c:pt idx="3">
                  <c:v>Column2</c:v>
                </c:pt>
              </c:strCache>
            </c:strRef>
          </c:cat>
          <c:val>
            <c:numRef>
              <c:f>Sheet1!$B$2:$E$2</c:f>
              <c:numCache>
                <c:formatCode>General</c:formatCode>
                <c:ptCount val="4"/>
                <c:pt idx="0">
                  <c:v>3689</c:v>
                </c:pt>
                <c:pt idx="1">
                  <c:v>3284</c:v>
                </c:pt>
                <c:pt idx="2">
                  <c:v>2616</c:v>
                </c:pt>
              </c:numCache>
            </c:numRef>
          </c:val>
        </c:ser>
        <c:ser>
          <c:idx val="1"/>
          <c:order val="1"/>
          <c:tx>
            <c:strRef>
              <c:f>Sheet1!$A$3</c:f>
              <c:strCache>
                <c:ptCount val="1"/>
                <c:pt idx="0">
                  <c:v>90%</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invertIfNegative val="0"/>
          <c:cat>
            <c:strRef>
              <c:f>Sheet1!$B$1:$E$1</c:f>
              <c:strCache>
                <c:ptCount val="4"/>
                <c:pt idx="0">
                  <c:v>1 Year
(N=9,531)</c:v>
                </c:pt>
                <c:pt idx="1">
                  <c:v>3 Years
(N=7,954)</c:v>
                </c:pt>
                <c:pt idx="2">
                  <c:v>5 Years
(N=6,428)</c:v>
                </c:pt>
                <c:pt idx="3">
                  <c:v>Column2</c:v>
                </c:pt>
              </c:strCache>
            </c:strRef>
          </c:cat>
          <c:val>
            <c:numRef>
              <c:f>Sheet1!$B$3:$E$3</c:f>
              <c:numCache>
                <c:formatCode>General</c:formatCode>
                <c:ptCount val="4"/>
                <c:pt idx="0">
                  <c:v>3168</c:v>
                </c:pt>
                <c:pt idx="1">
                  <c:v>2659</c:v>
                </c:pt>
                <c:pt idx="2">
                  <c:v>2120</c:v>
                </c:pt>
              </c:numCache>
            </c:numRef>
          </c:val>
        </c:ser>
        <c:ser>
          <c:idx val="2"/>
          <c:order val="2"/>
          <c:tx>
            <c:strRef>
              <c:f>Sheet1!$A$4</c:f>
              <c:strCache>
                <c:ptCount val="1"/>
                <c:pt idx="0">
                  <c:v>80%</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Sheet1!$B$1:$E$1</c:f>
              <c:strCache>
                <c:ptCount val="4"/>
                <c:pt idx="0">
                  <c:v>1 Year
(N=9,531)</c:v>
                </c:pt>
                <c:pt idx="1">
                  <c:v>3 Years
(N=7,954)</c:v>
                </c:pt>
                <c:pt idx="2">
                  <c:v>5 Years
(N=6,428)</c:v>
                </c:pt>
                <c:pt idx="3">
                  <c:v>Column2</c:v>
                </c:pt>
              </c:strCache>
            </c:strRef>
          </c:cat>
          <c:val>
            <c:numRef>
              <c:f>Sheet1!$B$4:$E$4</c:f>
              <c:numCache>
                <c:formatCode>General</c:formatCode>
                <c:ptCount val="4"/>
                <c:pt idx="0">
                  <c:v>1380</c:v>
                </c:pt>
                <c:pt idx="1">
                  <c:v>1231</c:v>
                </c:pt>
                <c:pt idx="2">
                  <c:v>987</c:v>
                </c:pt>
              </c:numCache>
            </c:numRef>
          </c:val>
        </c:ser>
        <c:ser>
          <c:idx val="3"/>
          <c:order val="3"/>
          <c:tx>
            <c:strRef>
              <c:f>Sheet1!$A$5</c:f>
              <c:strCache>
                <c:ptCount val="1"/>
                <c:pt idx="0">
                  <c:v>70%</c:v>
                </c:pt>
              </c:strCache>
            </c:strRef>
          </c:tx>
          <c:spPr>
            <a:gradFill flip="none" rotWithShape="1">
              <a:gsLst>
                <a:gs pos="0">
                  <a:srgbClr val="660066"/>
                </a:gs>
                <a:gs pos="50000">
                  <a:srgbClr val="A200A2"/>
                </a:gs>
                <a:gs pos="100000">
                  <a:srgbClr val="660066"/>
                </a:gs>
              </a:gsLst>
              <a:lin ang="10800000" scaled="1"/>
              <a:tileRect/>
            </a:gradFill>
            <a:ln>
              <a:solidFill>
                <a:schemeClr val="bg2"/>
              </a:solidFill>
            </a:ln>
          </c:spPr>
          <c:invertIfNegative val="0"/>
          <c:cat>
            <c:strRef>
              <c:f>Sheet1!$B$1:$E$1</c:f>
              <c:strCache>
                <c:ptCount val="4"/>
                <c:pt idx="0">
                  <c:v>1 Year
(N=9,531)</c:v>
                </c:pt>
                <c:pt idx="1">
                  <c:v>3 Years
(N=7,954)</c:v>
                </c:pt>
                <c:pt idx="2">
                  <c:v>5 Years
(N=6,428)</c:v>
                </c:pt>
                <c:pt idx="3">
                  <c:v>Column2</c:v>
                </c:pt>
              </c:strCache>
            </c:strRef>
          </c:cat>
          <c:val>
            <c:numRef>
              <c:f>Sheet1!$B$5:$E$5</c:f>
              <c:numCache>
                <c:formatCode>General</c:formatCode>
                <c:ptCount val="4"/>
                <c:pt idx="0">
                  <c:v>721</c:v>
                </c:pt>
                <c:pt idx="1">
                  <c:v>492</c:v>
                </c:pt>
                <c:pt idx="2">
                  <c:v>412</c:v>
                </c:pt>
              </c:numCache>
            </c:numRef>
          </c:val>
        </c:ser>
        <c:ser>
          <c:idx val="4"/>
          <c:order val="4"/>
          <c:tx>
            <c:strRef>
              <c:f>Sheet1!$A$6</c:f>
              <c:strCache>
                <c:ptCount val="1"/>
                <c:pt idx="0">
                  <c:v>60%</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rgbClr val="000000"/>
              </a:solidFill>
            </a:ln>
          </c:spPr>
          <c:invertIfNegative val="0"/>
          <c:cat>
            <c:strRef>
              <c:f>Sheet1!$B$1:$E$1</c:f>
              <c:strCache>
                <c:ptCount val="4"/>
                <c:pt idx="0">
                  <c:v>1 Year
(N=9,531)</c:v>
                </c:pt>
                <c:pt idx="1">
                  <c:v>3 Years
(N=7,954)</c:v>
                </c:pt>
                <c:pt idx="2">
                  <c:v>5 Years
(N=6,428)</c:v>
                </c:pt>
                <c:pt idx="3">
                  <c:v>Column2</c:v>
                </c:pt>
              </c:strCache>
            </c:strRef>
          </c:cat>
          <c:val>
            <c:numRef>
              <c:f>Sheet1!$B$6:$E$6</c:f>
              <c:numCache>
                <c:formatCode>General</c:formatCode>
                <c:ptCount val="4"/>
                <c:pt idx="0">
                  <c:v>191</c:v>
                </c:pt>
                <c:pt idx="1">
                  <c:v>113</c:v>
                </c:pt>
                <c:pt idx="2">
                  <c:v>102</c:v>
                </c:pt>
              </c:numCache>
            </c:numRef>
          </c:val>
        </c:ser>
        <c:ser>
          <c:idx val="5"/>
          <c:order val="5"/>
          <c:tx>
            <c:strRef>
              <c:f>Sheet1!$A$7</c:f>
              <c:strCache>
                <c:ptCount val="1"/>
                <c:pt idx="0">
                  <c:v>50%</c:v>
                </c:pt>
              </c:strCache>
            </c:strRef>
          </c:tx>
          <c:spPr>
            <a:gradFill>
              <a:gsLst>
                <a:gs pos="0">
                  <a:srgbClr val="A7722D">
                    <a:lumMod val="50000"/>
                  </a:srgbClr>
                </a:gs>
                <a:gs pos="50000">
                  <a:srgbClr val="A7722D">
                    <a:lumMod val="60000"/>
                    <a:lumOff val="40000"/>
                  </a:srgbClr>
                </a:gs>
                <a:gs pos="100000">
                  <a:schemeClr val="accent6">
                    <a:lumMod val="50000"/>
                  </a:schemeClr>
                </a:gs>
              </a:gsLst>
              <a:lin ang="10800000" scaled="1"/>
            </a:gradFill>
            <a:ln>
              <a:solidFill>
                <a:srgbClr val="000000"/>
              </a:solidFill>
            </a:ln>
          </c:spPr>
          <c:invertIfNegative val="0"/>
          <c:cat>
            <c:strRef>
              <c:f>Sheet1!$B$1:$E$1</c:f>
              <c:strCache>
                <c:ptCount val="4"/>
                <c:pt idx="0">
                  <c:v>1 Year
(N=9,531)</c:v>
                </c:pt>
                <c:pt idx="1">
                  <c:v>3 Years
(N=7,954)</c:v>
                </c:pt>
                <c:pt idx="2">
                  <c:v>5 Years
(N=6,428)</c:v>
                </c:pt>
                <c:pt idx="3">
                  <c:v>Column2</c:v>
                </c:pt>
              </c:strCache>
            </c:strRef>
          </c:cat>
          <c:val>
            <c:numRef>
              <c:f>Sheet1!$B$7:$E$7</c:f>
              <c:numCache>
                <c:formatCode>General</c:formatCode>
                <c:ptCount val="4"/>
                <c:pt idx="0">
                  <c:v>125</c:v>
                </c:pt>
                <c:pt idx="1">
                  <c:v>69</c:v>
                </c:pt>
                <c:pt idx="2">
                  <c:v>70</c:v>
                </c:pt>
              </c:numCache>
            </c:numRef>
          </c:val>
        </c:ser>
        <c:ser>
          <c:idx val="6"/>
          <c:order val="6"/>
          <c:tx>
            <c:strRef>
              <c:f>Sheet1!$A$8</c:f>
              <c:strCache>
                <c:ptCount val="1"/>
                <c:pt idx="0">
                  <c:v>40%</c:v>
                </c:pt>
              </c:strCache>
            </c:strRef>
          </c:tx>
          <c:spPr>
            <a:gradFill flip="none" rotWithShape="1">
              <a:gsLst>
                <a:gs pos="0">
                  <a:srgbClr val="0070C0"/>
                </a:gs>
                <a:gs pos="50000">
                  <a:srgbClr val="00B0F0"/>
                </a:gs>
                <a:gs pos="100000">
                  <a:srgbClr val="0070C0"/>
                </a:gs>
              </a:gsLst>
              <a:lin ang="10800000" scaled="1"/>
              <a:tileRect/>
            </a:gradFill>
            <a:ln>
              <a:solidFill>
                <a:srgbClr val="000000"/>
              </a:solidFill>
            </a:ln>
          </c:spPr>
          <c:invertIfNegative val="0"/>
          <c:cat>
            <c:strRef>
              <c:f>Sheet1!$B$1:$E$1</c:f>
              <c:strCache>
                <c:ptCount val="4"/>
                <c:pt idx="0">
                  <c:v>1 Year
(N=9,531)</c:v>
                </c:pt>
                <c:pt idx="1">
                  <c:v>3 Years
(N=7,954)</c:v>
                </c:pt>
                <c:pt idx="2">
                  <c:v>5 Years
(N=6,428)</c:v>
                </c:pt>
                <c:pt idx="3">
                  <c:v>Column2</c:v>
                </c:pt>
              </c:strCache>
            </c:strRef>
          </c:cat>
          <c:val>
            <c:numRef>
              <c:f>Sheet1!$B$8:$E$8</c:f>
              <c:numCache>
                <c:formatCode>General</c:formatCode>
                <c:ptCount val="4"/>
                <c:pt idx="0">
                  <c:v>66</c:v>
                </c:pt>
                <c:pt idx="1">
                  <c:v>41</c:v>
                </c:pt>
                <c:pt idx="2">
                  <c:v>54</c:v>
                </c:pt>
              </c:numCache>
            </c:numRef>
          </c:val>
        </c:ser>
        <c:ser>
          <c:idx val="7"/>
          <c:order val="7"/>
          <c:tx>
            <c:strRef>
              <c:f>Sheet1!$A$9</c:f>
              <c:strCache>
                <c:ptCount val="1"/>
                <c:pt idx="0">
                  <c:v>30%</c:v>
                </c:pt>
              </c:strCache>
            </c:strRef>
          </c:tx>
          <c:spPr>
            <a:gradFill flip="none" rotWithShape="1">
              <a:gsLst>
                <a:gs pos="0">
                  <a:srgbClr val="9999FF"/>
                </a:gs>
                <a:gs pos="50000">
                  <a:srgbClr val="CCCCFF"/>
                </a:gs>
                <a:gs pos="100000">
                  <a:srgbClr val="9999FF"/>
                </a:gs>
              </a:gsLst>
              <a:lin ang="10800000" scaled="1"/>
              <a:tileRect/>
            </a:gradFill>
            <a:ln>
              <a:solidFill>
                <a:srgbClr val="000000"/>
              </a:solidFill>
            </a:ln>
          </c:spPr>
          <c:invertIfNegative val="0"/>
          <c:cat>
            <c:strRef>
              <c:f>Sheet1!$B$1:$E$1</c:f>
              <c:strCache>
                <c:ptCount val="4"/>
                <c:pt idx="0">
                  <c:v>1 Year
(N=9,531)</c:v>
                </c:pt>
                <c:pt idx="1">
                  <c:v>3 Years
(N=7,954)</c:v>
                </c:pt>
                <c:pt idx="2">
                  <c:v>5 Years
(N=6,428)</c:v>
                </c:pt>
                <c:pt idx="3">
                  <c:v>Column2</c:v>
                </c:pt>
              </c:strCache>
            </c:strRef>
          </c:cat>
          <c:val>
            <c:numRef>
              <c:f>Sheet1!$B$9:$E$9</c:f>
              <c:numCache>
                <c:formatCode>General</c:formatCode>
                <c:ptCount val="4"/>
                <c:pt idx="0">
                  <c:v>27</c:v>
                </c:pt>
                <c:pt idx="1">
                  <c:v>12</c:v>
                </c:pt>
                <c:pt idx="2">
                  <c:v>11</c:v>
                </c:pt>
              </c:numCache>
            </c:numRef>
          </c:val>
        </c:ser>
        <c:ser>
          <c:idx val="8"/>
          <c:order val="8"/>
          <c:tx>
            <c:strRef>
              <c:f>Sheet1!$A$10</c:f>
              <c:strCache>
                <c:ptCount val="1"/>
                <c:pt idx="0">
                  <c:v>20%</c:v>
                </c:pt>
              </c:strCache>
            </c:strRef>
          </c:tx>
          <c:spPr>
            <a:gradFill>
              <a:gsLst>
                <a:gs pos="0">
                  <a:srgbClr val="CC6600"/>
                </a:gs>
                <a:gs pos="50000">
                  <a:srgbClr val="FF9933"/>
                </a:gs>
                <a:gs pos="100000">
                  <a:srgbClr val="CC6600"/>
                </a:gs>
              </a:gsLst>
              <a:lin ang="10800000" scaled="1"/>
            </a:gradFill>
            <a:ln>
              <a:solidFill>
                <a:srgbClr val="000000"/>
              </a:solidFill>
            </a:ln>
          </c:spPr>
          <c:invertIfNegative val="0"/>
          <c:cat>
            <c:strRef>
              <c:f>Sheet1!$B$1:$E$1</c:f>
              <c:strCache>
                <c:ptCount val="4"/>
                <c:pt idx="0">
                  <c:v>1 Year
(N=9,531)</c:v>
                </c:pt>
                <c:pt idx="1">
                  <c:v>3 Years
(N=7,954)</c:v>
                </c:pt>
                <c:pt idx="2">
                  <c:v>5 Years
(N=6,428)</c:v>
                </c:pt>
                <c:pt idx="3">
                  <c:v>Column2</c:v>
                </c:pt>
              </c:strCache>
            </c:strRef>
          </c:cat>
          <c:val>
            <c:numRef>
              <c:f>Sheet1!$B$10:$E$10</c:f>
              <c:numCache>
                <c:formatCode>General</c:formatCode>
                <c:ptCount val="4"/>
                <c:pt idx="0">
                  <c:v>87</c:v>
                </c:pt>
                <c:pt idx="1">
                  <c:v>20</c:v>
                </c:pt>
                <c:pt idx="2">
                  <c:v>29</c:v>
                </c:pt>
              </c:numCache>
            </c:numRef>
          </c:val>
        </c:ser>
        <c:ser>
          <c:idx val="9"/>
          <c:order val="9"/>
          <c:tx>
            <c:strRef>
              <c:f>Sheet1!$A$11</c:f>
              <c:strCache>
                <c:ptCount val="1"/>
                <c:pt idx="0">
                  <c:v>10%</c:v>
                </c:pt>
              </c:strCache>
            </c:strRef>
          </c:tx>
          <c:spPr>
            <a:gradFill flip="none" rotWithShape="1">
              <a:gsLst>
                <a:gs pos="0">
                  <a:srgbClr val="33CCCC"/>
                </a:gs>
                <a:gs pos="50000">
                  <a:srgbClr val="00FFFF"/>
                </a:gs>
                <a:gs pos="100000">
                  <a:srgbClr val="33CCCC"/>
                </a:gs>
              </a:gsLst>
              <a:lin ang="10800000" scaled="1"/>
              <a:tileRect/>
            </a:gradFill>
            <a:ln>
              <a:solidFill>
                <a:srgbClr val="000000"/>
              </a:solidFill>
            </a:ln>
          </c:spPr>
          <c:invertIfNegative val="0"/>
          <c:cat>
            <c:strRef>
              <c:f>Sheet1!$B$1:$E$1</c:f>
              <c:strCache>
                <c:ptCount val="4"/>
                <c:pt idx="0">
                  <c:v>1 Year
(N=9,531)</c:v>
                </c:pt>
                <c:pt idx="1">
                  <c:v>3 Years
(N=7,954)</c:v>
                </c:pt>
                <c:pt idx="2">
                  <c:v>5 Years
(N=6,428)</c:v>
                </c:pt>
                <c:pt idx="3">
                  <c:v>Column2</c:v>
                </c:pt>
              </c:strCache>
            </c:strRef>
          </c:cat>
          <c:val>
            <c:numRef>
              <c:f>Sheet1!$B$11:$E$11</c:f>
              <c:numCache>
                <c:formatCode>General</c:formatCode>
                <c:ptCount val="4"/>
                <c:pt idx="0">
                  <c:v>77</c:v>
                </c:pt>
                <c:pt idx="1">
                  <c:v>33</c:v>
                </c:pt>
                <c:pt idx="2">
                  <c:v>27</c:v>
                </c:pt>
              </c:numCache>
            </c:numRef>
          </c:val>
        </c:ser>
        <c:dLbls>
          <c:showLegendKey val="0"/>
          <c:showVal val="0"/>
          <c:showCatName val="0"/>
          <c:showSerName val="0"/>
          <c:showPercent val="0"/>
          <c:showBubbleSize val="0"/>
        </c:dLbls>
        <c:gapWidth val="100"/>
        <c:overlap val="100"/>
        <c:axId val="639211648"/>
        <c:axId val="639212040"/>
      </c:barChart>
      <c:catAx>
        <c:axId val="639211648"/>
        <c:scaling>
          <c:orientation val="minMax"/>
        </c:scaling>
        <c:delete val="1"/>
        <c:axPos val="b"/>
        <c:numFmt formatCode="General" sourceLinked="0"/>
        <c:majorTickMark val="out"/>
        <c:minorTickMark val="none"/>
        <c:tickLblPos val="none"/>
        <c:crossAx val="639212040"/>
        <c:crosses val="autoZero"/>
        <c:auto val="1"/>
        <c:lblAlgn val="ctr"/>
        <c:lblOffset val="100"/>
        <c:noMultiLvlLbl val="0"/>
      </c:catAx>
      <c:valAx>
        <c:axId val="639212040"/>
        <c:scaling>
          <c:orientation val="minMax"/>
          <c:min val="0"/>
        </c:scaling>
        <c:delete val="0"/>
        <c:axPos val="l"/>
        <c:majorGridlines>
          <c:spPr>
            <a:ln w="6350">
              <a:solidFill>
                <a:schemeClr val="tx1"/>
              </a:solidFill>
              <a:prstDash val="sysDash"/>
            </a:ln>
          </c:spPr>
        </c:majorGridlines>
        <c:numFmt formatCode="0%" sourceLinked="1"/>
        <c:majorTickMark val="out"/>
        <c:minorTickMark val="none"/>
        <c:tickLblPos val="nextTo"/>
        <c:txPr>
          <a:bodyPr/>
          <a:lstStyle/>
          <a:p>
            <a:pPr>
              <a:defRPr sz="1500" b="1"/>
            </a:pPr>
            <a:endParaRPr lang="en-US"/>
          </a:p>
        </c:txPr>
        <c:crossAx val="639211648"/>
        <c:crosses val="autoZero"/>
        <c:crossBetween val="between"/>
        <c:majorUnit val="0.2"/>
      </c:valAx>
      <c:spPr>
        <a:solidFill>
          <a:srgbClr val="000000"/>
        </a:solidFill>
        <a:ln>
          <a:solidFill>
            <a:srgbClr val="FFFFFF"/>
          </a:solidFill>
        </a:ln>
      </c:spPr>
    </c:plotArea>
    <c:legend>
      <c:legendPos val="r"/>
      <c:layout>
        <c:manualLayout>
          <c:xMode val="edge"/>
          <c:yMode val="edge"/>
          <c:x val="0.79872304005477579"/>
          <c:y val="5.0222021427649421E-2"/>
          <c:w val="0.14765377153942713"/>
          <c:h val="0.77864270040015493"/>
        </c:manualLayout>
      </c:layout>
      <c:overlay val="0"/>
      <c:spPr>
        <a:solidFill>
          <a:schemeClr val="bg2"/>
        </a:solidFill>
        <a:ln w="12700">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987903685952363E-2"/>
          <c:y val="2.4364295564749342E-2"/>
          <c:w val="0.89292662330252193"/>
          <c:h val="0.8480099203701319"/>
        </c:manualLayout>
      </c:layout>
      <c:barChart>
        <c:barDir val="col"/>
        <c:grouping val="percentStacked"/>
        <c:varyColors val="0"/>
        <c:ser>
          <c:idx val="0"/>
          <c:order val="0"/>
          <c:tx>
            <c:strRef>
              <c:f>Sheet1!$A$2</c:f>
              <c:strCache>
                <c:ptCount val="1"/>
                <c:pt idx="0">
                  <c:v>Working (FT/PT status unknown)</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dLbls>
            <c:dLbl>
              <c:idx val="0"/>
              <c:layout>
                <c:manualLayout>
                  <c:x val="-2.8985507246376812E-3"/>
                  <c:y val="0.28191334134081736"/>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1"/>
              <c:layout>
                <c:manualLayout>
                  <c:x val="1.4491612461485792E-3"/>
                  <c:y val="0.23731482717203101"/>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2"/>
              <c:layout>
                <c:manualLayout>
                  <c:x val="2.8985507246376812E-3"/>
                  <c:y val="0.22465345433515727"/>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500" b="1"/>
                </a:pPr>
                <a:endParaRPr lang="en-US"/>
              </a:p>
            </c:txPr>
            <c:dLblPos val="inBase"/>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1 Year
(N=13,089)</c:v>
                </c:pt>
                <c:pt idx="1">
                  <c:v>3 Years
(N=11,095)</c:v>
                </c:pt>
                <c:pt idx="2">
                  <c:v>5 Years
(N=9,378)</c:v>
                </c:pt>
                <c:pt idx="3">
                  <c:v>Column2</c:v>
                </c:pt>
              </c:strCache>
            </c:strRef>
          </c:cat>
          <c:val>
            <c:numRef>
              <c:f>Sheet1!$B$2:$E$2</c:f>
              <c:numCache>
                <c:formatCode>General</c:formatCode>
                <c:ptCount val="4"/>
                <c:pt idx="0">
                  <c:v>692</c:v>
                </c:pt>
                <c:pt idx="1">
                  <c:v>609</c:v>
                </c:pt>
                <c:pt idx="2">
                  <c:v>422</c:v>
                </c:pt>
              </c:numCache>
            </c:numRef>
          </c:val>
        </c:ser>
        <c:ser>
          <c:idx val="1"/>
          <c:order val="1"/>
          <c:tx>
            <c:strRef>
              <c:f>Sheet1!$A$3</c:f>
              <c:strCache>
                <c:ptCount val="1"/>
                <c:pt idx="0">
                  <c:v>Working Full Time</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invertIfNegative val="0"/>
          <c:cat>
            <c:strRef>
              <c:f>Sheet1!$B$1:$E$1</c:f>
              <c:strCache>
                <c:ptCount val="4"/>
                <c:pt idx="0">
                  <c:v>1 Year
(N=13,089)</c:v>
                </c:pt>
                <c:pt idx="1">
                  <c:v>3 Years
(N=11,095)</c:v>
                </c:pt>
                <c:pt idx="2">
                  <c:v>5 Years
(N=9,378)</c:v>
                </c:pt>
                <c:pt idx="3">
                  <c:v>Column2</c:v>
                </c:pt>
              </c:strCache>
            </c:strRef>
          </c:cat>
          <c:val>
            <c:numRef>
              <c:f>Sheet1!$B$3:$E$3</c:f>
              <c:numCache>
                <c:formatCode>General</c:formatCode>
                <c:ptCount val="4"/>
                <c:pt idx="0">
                  <c:v>2414</c:v>
                </c:pt>
                <c:pt idx="1">
                  <c:v>2460</c:v>
                </c:pt>
                <c:pt idx="2">
                  <c:v>2056</c:v>
                </c:pt>
              </c:numCache>
            </c:numRef>
          </c:val>
        </c:ser>
        <c:ser>
          <c:idx val="2"/>
          <c:order val="2"/>
          <c:tx>
            <c:strRef>
              <c:f>Sheet1!$A$4</c:f>
              <c:strCache>
                <c:ptCount val="1"/>
                <c:pt idx="0">
                  <c:v>Working Part Time</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Sheet1!$B$1:$E$1</c:f>
              <c:strCache>
                <c:ptCount val="4"/>
                <c:pt idx="0">
                  <c:v>1 Year
(N=13,089)</c:v>
                </c:pt>
                <c:pt idx="1">
                  <c:v>3 Years
(N=11,095)</c:v>
                </c:pt>
                <c:pt idx="2">
                  <c:v>5 Years
(N=9,378)</c:v>
                </c:pt>
                <c:pt idx="3">
                  <c:v>Column2</c:v>
                </c:pt>
              </c:strCache>
            </c:strRef>
          </c:cat>
          <c:val>
            <c:numRef>
              <c:f>Sheet1!$B$4:$E$4</c:f>
              <c:numCache>
                <c:formatCode>General</c:formatCode>
                <c:ptCount val="4"/>
                <c:pt idx="0">
                  <c:v>818</c:v>
                </c:pt>
                <c:pt idx="1">
                  <c:v>806</c:v>
                </c:pt>
                <c:pt idx="2">
                  <c:v>646</c:v>
                </c:pt>
              </c:numCache>
            </c:numRef>
          </c:val>
        </c:ser>
        <c:ser>
          <c:idx val="3"/>
          <c:order val="3"/>
          <c:tx>
            <c:strRef>
              <c:f>Sheet1!$A$5</c:f>
              <c:strCache>
                <c:ptCount val="1"/>
                <c:pt idx="0">
                  <c:v>Not Working</c:v>
                </c:pt>
              </c:strCache>
            </c:strRef>
          </c:tx>
          <c:spPr>
            <a:gradFill flip="none" rotWithShape="1">
              <a:gsLst>
                <a:gs pos="0">
                  <a:srgbClr val="660066"/>
                </a:gs>
                <a:gs pos="50000">
                  <a:srgbClr val="A200A2"/>
                </a:gs>
                <a:gs pos="100000">
                  <a:srgbClr val="660066"/>
                </a:gs>
              </a:gsLst>
              <a:lin ang="10800000" scaled="1"/>
              <a:tileRect/>
            </a:gradFill>
            <a:ln>
              <a:solidFill>
                <a:schemeClr val="bg2"/>
              </a:solidFill>
            </a:ln>
          </c:spPr>
          <c:invertIfNegative val="0"/>
          <c:cat>
            <c:strRef>
              <c:f>Sheet1!$B$1:$E$1</c:f>
              <c:strCache>
                <c:ptCount val="4"/>
                <c:pt idx="0">
                  <c:v>1 Year
(N=13,089)</c:v>
                </c:pt>
                <c:pt idx="1">
                  <c:v>3 Years
(N=11,095)</c:v>
                </c:pt>
                <c:pt idx="2">
                  <c:v>5 Years
(N=9,378)</c:v>
                </c:pt>
                <c:pt idx="3">
                  <c:v>Column2</c:v>
                </c:pt>
              </c:strCache>
            </c:strRef>
          </c:cat>
          <c:val>
            <c:numRef>
              <c:f>Sheet1!$B$5:$E$5</c:f>
              <c:numCache>
                <c:formatCode>General</c:formatCode>
                <c:ptCount val="4"/>
                <c:pt idx="0">
                  <c:v>6338</c:v>
                </c:pt>
                <c:pt idx="1">
                  <c:v>4281</c:v>
                </c:pt>
                <c:pt idx="2">
                  <c:v>3376</c:v>
                </c:pt>
              </c:numCache>
            </c:numRef>
          </c:val>
        </c:ser>
        <c:ser>
          <c:idx val="4"/>
          <c:order val="4"/>
          <c:tx>
            <c:strRef>
              <c:f>Sheet1!$A$6</c:f>
              <c:strCache>
                <c:ptCount val="1"/>
                <c:pt idx="0">
                  <c:v>Retired</c:v>
                </c:pt>
              </c:strCache>
            </c:strRef>
          </c:tx>
          <c:spPr>
            <a:gradFill flip="none" rotWithShape="1">
              <a:gsLst>
                <a:gs pos="0">
                  <a:srgbClr val="008080"/>
                </a:gs>
                <a:gs pos="50000">
                  <a:srgbClr val="00FFFF"/>
                </a:gs>
                <a:gs pos="100000">
                  <a:srgbClr val="008080"/>
                </a:gs>
              </a:gsLst>
              <a:lin ang="10800000" scaled="1"/>
              <a:tileRect/>
            </a:gradFill>
            <a:ln>
              <a:solidFill>
                <a:srgbClr val="000000"/>
              </a:solidFill>
            </a:ln>
          </c:spPr>
          <c:invertIfNegative val="0"/>
          <c:cat>
            <c:strRef>
              <c:f>Sheet1!$B$1:$E$1</c:f>
              <c:strCache>
                <c:ptCount val="4"/>
                <c:pt idx="0">
                  <c:v>1 Year
(N=13,089)</c:v>
                </c:pt>
                <c:pt idx="1">
                  <c:v>3 Years
(N=11,095)</c:v>
                </c:pt>
                <c:pt idx="2">
                  <c:v>5 Years
(N=9,378)</c:v>
                </c:pt>
                <c:pt idx="3">
                  <c:v>Column2</c:v>
                </c:pt>
              </c:strCache>
            </c:strRef>
          </c:cat>
          <c:val>
            <c:numRef>
              <c:f>Sheet1!$B$6:$E$6</c:f>
              <c:numCache>
                <c:formatCode>General</c:formatCode>
                <c:ptCount val="4"/>
                <c:pt idx="0">
                  <c:v>2827</c:v>
                </c:pt>
                <c:pt idx="1">
                  <c:v>2939</c:v>
                </c:pt>
                <c:pt idx="2">
                  <c:v>2878</c:v>
                </c:pt>
              </c:numCache>
            </c:numRef>
          </c:val>
        </c:ser>
        <c:dLbls>
          <c:showLegendKey val="0"/>
          <c:showVal val="0"/>
          <c:showCatName val="0"/>
          <c:showSerName val="0"/>
          <c:showPercent val="0"/>
          <c:showBubbleSize val="0"/>
        </c:dLbls>
        <c:gapWidth val="100"/>
        <c:overlap val="100"/>
        <c:axId val="639212824"/>
        <c:axId val="639924168"/>
      </c:barChart>
      <c:catAx>
        <c:axId val="639212824"/>
        <c:scaling>
          <c:orientation val="minMax"/>
        </c:scaling>
        <c:delete val="1"/>
        <c:axPos val="b"/>
        <c:numFmt formatCode="General" sourceLinked="0"/>
        <c:majorTickMark val="out"/>
        <c:minorTickMark val="none"/>
        <c:tickLblPos val="none"/>
        <c:crossAx val="639924168"/>
        <c:crosses val="autoZero"/>
        <c:auto val="1"/>
        <c:lblAlgn val="ctr"/>
        <c:lblOffset val="100"/>
        <c:noMultiLvlLbl val="0"/>
      </c:catAx>
      <c:valAx>
        <c:axId val="639924168"/>
        <c:scaling>
          <c:orientation val="minMax"/>
          <c:min val="0"/>
        </c:scaling>
        <c:delete val="0"/>
        <c:axPos val="l"/>
        <c:majorGridlines>
          <c:spPr>
            <a:ln w="6350">
              <a:solidFill>
                <a:schemeClr val="tx1"/>
              </a:solidFill>
              <a:prstDash val="sysDash"/>
            </a:ln>
          </c:spPr>
        </c:majorGridlines>
        <c:numFmt formatCode="0%" sourceLinked="1"/>
        <c:majorTickMark val="out"/>
        <c:minorTickMark val="none"/>
        <c:tickLblPos val="nextTo"/>
        <c:txPr>
          <a:bodyPr/>
          <a:lstStyle/>
          <a:p>
            <a:pPr>
              <a:defRPr sz="1500" b="1"/>
            </a:pPr>
            <a:endParaRPr lang="en-US"/>
          </a:p>
        </c:txPr>
        <c:crossAx val="639212824"/>
        <c:crosses val="autoZero"/>
        <c:crossBetween val="between"/>
        <c:majorUnit val="0.2"/>
      </c:valAx>
      <c:spPr>
        <a:solidFill>
          <a:srgbClr val="000000"/>
        </a:solidFill>
        <a:ln>
          <a:solidFill>
            <a:srgbClr val="FFFFFF"/>
          </a:solidFill>
        </a:ln>
      </c:spPr>
    </c:plotArea>
    <c:legend>
      <c:legendPos val="r"/>
      <c:layout>
        <c:manualLayout>
          <c:xMode val="edge"/>
          <c:yMode val="edge"/>
          <c:x val="0.7378534748373845"/>
          <c:y val="6.6615507807286811E-2"/>
          <c:w val="0.23030594545247063"/>
          <c:h val="0.76507406913118903"/>
        </c:manualLayout>
      </c:layout>
      <c:overlay val="0"/>
      <c:spPr>
        <a:solidFill>
          <a:schemeClr val="bg2"/>
        </a:solidFill>
        <a:ln w="12700">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987903685952363E-2"/>
          <c:y val="3.6402642466304272E-2"/>
          <c:w val="0.89292662330252193"/>
          <c:h val="0.82823590907068823"/>
        </c:manualLayout>
      </c:layout>
      <c:barChart>
        <c:barDir val="col"/>
        <c:grouping val="percentStacked"/>
        <c:varyColors val="0"/>
        <c:ser>
          <c:idx val="0"/>
          <c:order val="0"/>
          <c:tx>
            <c:strRef>
              <c:f>Sheet1!$A$2</c:f>
              <c:strCache>
                <c:ptCount val="1"/>
                <c:pt idx="0">
                  <c:v>Working (FT/PT status unknown)</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dLbls>
            <c:dLbl>
              <c:idx val="0"/>
              <c:layout>
                <c:manualLayout>
                  <c:x val="-2.8985507246376812E-3"/>
                  <c:y val="0.28191334134081747"/>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1"/>
              <c:layout>
                <c:manualLayout>
                  <c:x val="1.4491612461485792E-3"/>
                  <c:y val="0.23731482717203106"/>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2"/>
              <c:layout>
                <c:manualLayout>
                  <c:x val="2.8985507246376812E-3"/>
                  <c:y val="0.22465345433515727"/>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500" b="1"/>
                </a:pPr>
                <a:endParaRPr lang="en-US"/>
              </a:p>
            </c:txPr>
            <c:dLblPos val="inBase"/>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1 Year
(N=7,680)</c:v>
                </c:pt>
                <c:pt idx="1">
                  <c:v>3 Years
(N=5,903)</c:v>
                </c:pt>
                <c:pt idx="2">
                  <c:v>5 Years
(N=4,419)</c:v>
                </c:pt>
                <c:pt idx="3">
                  <c:v>Column2</c:v>
                </c:pt>
              </c:strCache>
            </c:strRef>
          </c:cat>
          <c:val>
            <c:numRef>
              <c:f>Sheet1!$B$2:$E$2</c:f>
              <c:numCache>
                <c:formatCode>General</c:formatCode>
                <c:ptCount val="4"/>
                <c:pt idx="0">
                  <c:v>379</c:v>
                </c:pt>
                <c:pt idx="1">
                  <c:v>375</c:v>
                </c:pt>
                <c:pt idx="2">
                  <c:v>268</c:v>
                </c:pt>
              </c:numCache>
            </c:numRef>
          </c:val>
        </c:ser>
        <c:ser>
          <c:idx val="1"/>
          <c:order val="1"/>
          <c:tx>
            <c:strRef>
              <c:f>Sheet1!$A$3</c:f>
              <c:strCache>
                <c:ptCount val="1"/>
                <c:pt idx="0">
                  <c:v>Working Full Time</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invertIfNegative val="0"/>
          <c:cat>
            <c:strRef>
              <c:f>Sheet1!$B$1:$E$1</c:f>
              <c:strCache>
                <c:ptCount val="4"/>
                <c:pt idx="0">
                  <c:v>1 Year
(N=7,680)</c:v>
                </c:pt>
                <c:pt idx="1">
                  <c:v>3 Years
(N=5,903)</c:v>
                </c:pt>
                <c:pt idx="2">
                  <c:v>5 Years
(N=4,419)</c:v>
                </c:pt>
                <c:pt idx="3">
                  <c:v>Column2</c:v>
                </c:pt>
              </c:strCache>
            </c:strRef>
          </c:cat>
          <c:val>
            <c:numRef>
              <c:f>Sheet1!$B$3:$E$3</c:f>
              <c:numCache>
                <c:formatCode>General</c:formatCode>
                <c:ptCount val="4"/>
                <c:pt idx="0">
                  <c:v>1823</c:v>
                </c:pt>
                <c:pt idx="1">
                  <c:v>1793</c:v>
                </c:pt>
                <c:pt idx="2">
                  <c:v>1436</c:v>
                </c:pt>
              </c:numCache>
            </c:numRef>
          </c:val>
        </c:ser>
        <c:ser>
          <c:idx val="2"/>
          <c:order val="2"/>
          <c:tx>
            <c:strRef>
              <c:f>Sheet1!$A$4</c:f>
              <c:strCache>
                <c:ptCount val="1"/>
                <c:pt idx="0">
                  <c:v>Working Part Time</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Sheet1!$B$1:$E$1</c:f>
              <c:strCache>
                <c:ptCount val="4"/>
                <c:pt idx="0">
                  <c:v>1 Year
(N=7,680)</c:v>
                </c:pt>
                <c:pt idx="1">
                  <c:v>3 Years
(N=5,903)</c:v>
                </c:pt>
                <c:pt idx="2">
                  <c:v>5 Years
(N=4,419)</c:v>
                </c:pt>
                <c:pt idx="3">
                  <c:v>Column2</c:v>
                </c:pt>
              </c:strCache>
            </c:strRef>
          </c:cat>
          <c:val>
            <c:numRef>
              <c:f>Sheet1!$B$4:$E$4</c:f>
              <c:numCache>
                <c:formatCode>General</c:formatCode>
                <c:ptCount val="4"/>
                <c:pt idx="0">
                  <c:v>518</c:v>
                </c:pt>
                <c:pt idx="1">
                  <c:v>500</c:v>
                </c:pt>
                <c:pt idx="2">
                  <c:v>376</c:v>
                </c:pt>
              </c:numCache>
            </c:numRef>
          </c:val>
        </c:ser>
        <c:ser>
          <c:idx val="3"/>
          <c:order val="3"/>
          <c:tx>
            <c:strRef>
              <c:f>Sheet1!$A$5</c:f>
              <c:strCache>
                <c:ptCount val="1"/>
                <c:pt idx="0">
                  <c:v>Not Working</c:v>
                </c:pt>
              </c:strCache>
            </c:strRef>
          </c:tx>
          <c:spPr>
            <a:gradFill flip="none" rotWithShape="1">
              <a:gsLst>
                <a:gs pos="0">
                  <a:srgbClr val="660066"/>
                </a:gs>
                <a:gs pos="50000">
                  <a:srgbClr val="A200A2"/>
                </a:gs>
                <a:gs pos="100000">
                  <a:srgbClr val="660066"/>
                </a:gs>
              </a:gsLst>
              <a:lin ang="10800000" scaled="1"/>
              <a:tileRect/>
            </a:gradFill>
            <a:ln>
              <a:solidFill>
                <a:schemeClr val="bg2"/>
              </a:solidFill>
            </a:ln>
          </c:spPr>
          <c:invertIfNegative val="0"/>
          <c:cat>
            <c:strRef>
              <c:f>Sheet1!$B$1:$E$1</c:f>
              <c:strCache>
                <c:ptCount val="4"/>
                <c:pt idx="0">
                  <c:v>1 Year
(N=7,680)</c:v>
                </c:pt>
                <c:pt idx="1">
                  <c:v>3 Years
(N=5,903)</c:v>
                </c:pt>
                <c:pt idx="2">
                  <c:v>5 Years
(N=4,419)</c:v>
                </c:pt>
                <c:pt idx="3">
                  <c:v>Column2</c:v>
                </c:pt>
              </c:strCache>
            </c:strRef>
          </c:cat>
          <c:val>
            <c:numRef>
              <c:f>Sheet1!$B$5:$E$5</c:f>
              <c:numCache>
                <c:formatCode>General</c:formatCode>
                <c:ptCount val="4"/>
                <c:pt idx="0">
                  <c:v>4454</c:v>
                </c:pt>
                <c:pt idx="1">
                  <c:v>2782</c:v>
                </c:pt>
                <c:pt idx="2">
                  <c:v>1941</c:v>
                </c:pt>
              </c:numCache>
            </c:numRef>
          </c:val>
        </c:ser>
        <c:ser>
          <c:idx val="4"/>
          <c:order val="4"/>
          <c:tx>
            <c:strRef>
              <c:f>Sheet1!$A$6</c:f>
              <c:strCache>
                <c:ptCount val="1"/>
                <c:pt idx="0">
                  <c:v>Retired</c:v>
                </c:pt>
              </c:strCache>
            </c:strRef>
          </c:tx>
          <c:spPr>
            <a:gradFill flip="none" rotWithShape="1">
              <a:gsLst>
                <a:gs pos="0">
                  <a:srgbClr val="008080"/>
                </a:gs>
                <a:gs pos="50000">
                  <a:srgbClr val="00FFFF"/>
                </a:gs>
                <a:gs pos="100000">
                  <a:srgbClr val="008080"/>
                </a:gs>
              </a:gsLst>
              <a:lin ang="10800000" scaled="1"/>
              <a:tileRect/>
            </a:gradFill>
            <a:ln>
              <a:solidFill>
                <a:srgbClr val="000000"/>
              </a:solidFill>
            </a:ln>
          </c:spPr>
          <c:invertIfNegative val="0"/>
          <c:cat>
            <c:strRef>
              <c:f>Sheet1!$B$1:$E$1</c:f>
              <c:strCache>
                <c:ptCount val="4"/>
                <c:pt idx="0">
                  <c:v>1 Year
(N=7,680)</c:v>
                </c:pt>
                <c:pt idx="1">
                  <c:v>3 Years
(N=5,903)</c:v>
                </c:pt>
                <c:pt idx="2">
                  <c:v>5 Years
(N=4,419)</c:v>
                </c:pt>
                <c:pt idx="3">
                  <c:v>Column2</c:v>
                </c:pt>
              </c:strCache>
            </c:strRef>
          </c:cat>
          <c:val>
            <c:numRef>
              <c:f>Sheet1!$B$6:$E$6</c:f>
              <c:numCache>
                <c:formatCode>General</c:formatCode>
                <c:ptCount val="4"/>
                <c:pt idx="0">
                  <c:v>506</c:v>
                </c:pt>
                <c:pt idx="1">
                  <c:v>453</c:v>
                </c:pt>
                <c:pt idx="2">
                  <c:v>398</c:v>
                </c:pt>
              </c:numCache>
            </c:numRef>
          </c:val>
        </c:ser>
        <c:dLbls>
          <c:showLegendKey val="0"/>
          <c:showVal val="0"/>
          <c:showCatName val="0"/>
          <c:showSerName val="0"/>
          <c:showPercent val="0"/>
          <c:showBubbleSize val="0"/>
        </c:dLbls>
        <c:gapWidth val="100"/>
        <c:overlap val="100"/>
        <c:axId val="639925344"/>
        <c:axId val="639925736"/>
      </c:barChart>
      <c:catAx>
        <c:axId val="639925344"/>
        <c:scaling>
          <c:orientation val="minMax"/>
        </c:scaling>
        <c:delete val="1"/>
        <c:axPos val="b"/>
        <c:numFmt formatCode="General" sourceLinked="0"/>
        <c:majorTickMark val="out"/>
        <c:minorTickMark val="none"/>
        <c:tickLblPos val="none"/>
        <c:crossAx val="639925736"/>
        <c:crosses val="autoZero"/>
        <c:auto val="1"/>
        <c:lblAlgn val="ctr"/>
        <c:lblOffset val="100"/>
        <c:noMultiLvlLbl val="0"/>
      </c:catAx>
      <c:valAx>
        <c:axId val="639925736"/>
        <c:scaling>
          <c:orientation val="minMax"/>
          <c:min val="0"/>
        </c:scaling>
        <c:delete val="0"/>
        <c:axPos val="l"/>
        <c:majorGridlines>
          <c:spPr>
            <a:ln w="6350">
              <a:solidFill>
                <a:schemeClr val="tx1"/>
              </a:solidFill>
              <a:prstDash val="sysDash"/>
            </a:ln>
          </c:spPr>
        </c:majorGridlines>
        <c:numFmt formatCode="0%" sourceLinked="1"/>
        <c:majorTickMark val="out"/>
        <c:minorTickMark val="none"/>
        <c:tickLblPos val="nextTo"/>
        <c:txPr>
          <a:bodyPr/>
          <a:lstStyle/>
          <a:p>
            <a:pPr>
              <a:defRPr sz="1500" b="1"/>
            </a:pPr>
            <a:endParaRPr lang="en-US"/>
          </a:p>
        </c:txPr>
        <c:crossAx val="639925344"/>
        <c:crosses val="autoZero"/>
        <c:crossBetween val="between"/>
        <c:majorUnit val="0.2"/>
      </c:valAx>
      <c:spPr>
        <a:solidFill>
          <a:srgbClr val="000000"/>
        </a:solidFill>
        <a:ln>
          <a:solidFill>
            <a:srgbClr val="FFFFFF"/>
          </a:solidFill>
        </a:ln>
      </c:spPr>
    </c:plotArea>
    <c:legend>
      <c:legendPos val="r"/>
      <c:layout>
        <c:manualLayout>
          <c:xMode val="edge"/>
          <c:yMode val="edge"/>
          <c:x val="0.7378534748373845"/>
          <c:y val="8.5269255136211405E-2"/>
          <c:w val="0.23030594545247063"/>
          <c:h val="0.72615915467463121"/>
        </c:manualLayout>
      </c:layout>
      <c:overlay val="0"/>
      <c:spPr>
        <a:solidFill>
          <a:schemeClr val="bg2"/>
        </a:solidFill>
        <a:ln w="12700">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987903685952363E-2"/>
          <c:y val="3.6402642466304272E-2"/>
          <c:w val="0.89292662330252193"/>
          <c:h val="0.82823590907068823"/>
        </c:manualLayout>
      </c:layout>
      <c:barChart>
        <c:barDir val="col"/>
        <c:grouping val="percentStacked"/>
        <c:varyColors val="0"/>
        <c:ser>
          <c:idx val="0"/>
          <c:order val="0"/>
          <c:tx>
            <c:strRef>
              <c:f>Sheet1!$A$2</c:f>
              <c:strCache>
                <c:ptCount val="1"/>
                <c:pt idx="0">
                  <c:v>No Hospitalization</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dLbls>
            <c:dLbl>
              <c:idx val="0"/>
              <c:layout>
                <c:manualLayout>
                  <c:x val="2.8985507246376812E-3"/>
                  <c:y val="0.29646559010632145"/>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1"/>
              <c:layout>
                <c:manualLayout>
                  <c:x val="1.4490471299783813E-3"/>
                  <c:y val="0.37756261399529845"/>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2"/>
              <c:layout>
                <c:manualLayout>
                  <c:x val="-1.1411617015505053E-7"/>
                  <c:y val="0.37984207482539928"/>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500" b="1"/>
                </a:pPr>
                <a:endParaRPr lang="en-US"/>
              </a:p>
            </c:txPr>
            <c:dLblPos val="inBase"/>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Up to 1 Year
(N=18,958)</c:v>
                </c:pt>
                <c:pt idx="1">
                  <c:v>Between 2 and 3 Years (N=15,749)</c:v>
                </c:pt>
                <c:pt idx="2">
                  <c:v>Between 4 and 5 Years (N=13,452)</c:v>
                </c:pt>
              </c:strCache>
            </c:strRef>
          </c:cat>
          <c:val>
            <c:numRef>
              <c:f>Sheet1!$B$2:$D$2</c:f>
              <c:numCache>
                <c:formatCode>General</c:formatCode>
                <c:ptCount val="3"/>
                <c:pt idx="0">
                  <c:v>11056</c:v>
                </c:pt>
                <c:pt idx="1">
                  <c:v>11678</c:v>
                </c:pt>
                <c:pt idx="2">
                  <c:v>10046</c:v>
                </c:pt>
              </c:numCache>
            </c:numRef>
          </c:val>
        </c:ser>
        <c:ser>
          <c:idx val="1"/>
          <c:order val="1"/>
          <c:tx>
            <c:strRef>
              <c:f>Sheet1!$A$3</c:f>
              <c:strCache>
                <c:ptCount val="1"/>
                <c:pt idx="0">
                  <c:v>Hospitalized, Not Rejection/Not Infection</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invertIfNegative val="0"/>
          <c:cat>
            <c:strRef>
              <c:f>Sheet1!$B$1:$D$1</c:f>
              <c:strCache>
                <c:ptCount val="3"/>
                <c:pt idx="0">
                  <c:v>Up to 1 Year
(N=18,958)</c:v>
                </c:pt>
                <c:pt idx="1">
                  <c:v>Between 2 and 3 Years (N=15,749)</c:v>
                </c:pt>
                <c:pt idx="2">
                  <c:v>Between 4 and 5 Years (N=13,452)</c:v>
                </c:pt>
              </c:strCache>
            </c:strRef>
          </c:cat>
          <c:val>
            <c:numRef>
              <c:f>Sheet1!$B$3:$D$3</c:f>
              <c:numCache>
                <c:formatCode>General</c:formatCode>
                <c:ptCount val="3"/>
                <c:pt idx="0">
                  <c:v>3595</c:v>
                </c:pt>
                <c:pt idx="1">
                  <c:v>2378</c:v>
                </c:pt>
                <c:pt idx="2">
                  <c:v>2067</c:v>
                </c:pt>
              </c:numCache>
            </c:numRef>
          </c:val>
        </c:ser>
        <c:ser>
          <c:idx val="2"/>
          <c:order val="2"/>
          <c:tx>
            <c:strRef>
              <c:f>Sheet1!$A$4</c:f>
              <c:strCache>
                <c:ptCount val="1"/>
                <c:pt idx="0">
                  <c:v>Hospitalized, Rejection Only</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Sheet1!$B$1:$D$1</c:f>
              <c:strCache>
                <c:ptCount val="3"/>
                <c:pt idx="0">
                  <c:v>Up to 1 Year
(N=18,958)</c:v>
                </c:pt>
                <c:pt idx="1">
                  <c:v>Between 2 and 3 Years (N=15,749)</c:v>
                </c:pt>
                <c:pt idx="2">
                  <c:v>Between 4 and 5 Years (N=13,452)</c:v>
                </c:pt>
              </c:strCache>
            </c:strRef>
          </c:cat>
          <c:val>
            <c:numRef>
              <c:f>Sheet1!$B$4:$D$4</c:f>
              <c:numCache>
                <c:formatCode>General</c:formatCode>
                <c:ptCount val="3"/>
                <c:pt idx="0">
                  <c:v>1111</c:v>
                </c:pt>
                <c:pt idx="1">
                  <c:v>435</c:v>
                </c:pt>
                <c:pt idx="2">
                  <c:v>280</c:v>
                </c:pt>
              </c:numCache>
            </c:numRef>
          </c:val>
        </c:ser>
        <c:ser>
          <c:idx val="3"/>
          <c:order val="3"/>
          <c:tx>
            <c:strRef>
              <c:f>Sheet1!$A$5</c:f>
              <c:strCache>
                <c:ptCount val="1"/>
                <c:pt idx="0">
                  <c:v>Hospitalized, Infection Only</c:v>
                </c:pt>
              </c:strCache>
            </c:strRef>
          </c:tx>
          <c:spPr>
            <a:gradFill flip="none" rotWithShape="1">
              <a:gsLst>
                <a:gs pos="0">
                  <a:srgbClr val="660066"/>
                </a:gs>
                <a:gs pos="50000">
                  <a:srgbClr val="A200A2"/>
                </a:gs>
                <a:gs pos="100000">
                  <a:srgbClr val="660066"/>
                </a:gs>
              </a:gsLst>
              <a:lin ang="10800000" scaled="1"/>
              <a:tileRect/>
            </a:gradFill>
            <a:ln>
              <a:solidFill>
                <a:schemeClr val="bg2"/>
              </a:solidFill>
            </a:ln>
          </c:spPr>
          <c:invertIfNegative val="0"/>
          <c:cat>
            <c:strRef>
              <c:f>Sheet1!$B$1:$D$1</c:f>
              <c:strCache>
                <c:ptCount val="3"/>
                <c:pt idx="0">
                  <c:v>Up to 1 Year
(N=18,958)</c:v>
                </c:pt>
                <c:pt idx="1">
                  <c:v>Between 2 and 3 Years (N=15,749)</c:v>
                </c:pt>
                <c:pt idx="2">
                  <c:v>Between 4 and 5 Years (N=13,452)</c:v>
                </c:pt>
              </c:strCache>
            </c:strRef>
          </c:cat>
          <c:val>
            <c:numRef>
              <c:f>Sheet1!$B$5:$D$5</c:f>
              <c:numCache>
                <c:formatCode>General</c:formatCode>
                <c:ptCount val="3"/>
                <c:pt idx="0">
                  <c:v>2604</c:v>
                </c:pt>
                <c:pt idx="1">
                  <c:v>1146</c:v>
                </c:pt>
                <c:pt idx="2">
                  <c:v>977</c:v>
                </c:pt>
              </c:numCache>
            </c:numRef>
          </c:val>
        </c:ser>
        <c:ser>
          <c:idx val="4"/>
          <c:order val="4"/>
          <c:tx>
            <c:strRef>
              <c:f>Sheet1!$A$6</c:f>
              <c:strCache>
                <c:ptCount val="1"/>
                <c:pt idx="0">
                  <c:v>Hospitalized, Rejection + Infection</c:v>
                </c:pt>
              </c:strCache>
            </c:strRef>
          </c:tx>
          <c:spPr>
            <a:gradFill flip="none" rotWithShape="1">
              <a:gsLst>
                <a:gs pos="0">
                  <a:srgbClr val="008080"/>
                </a:gs>
                <a:gs pos="50000">
                  <a:srgbClr val="00FFFF"/>
                </a:gs>
                <a:gs pos="100000">
                  <a:srgbClr val="008080"/>
                </a:gs>
              </a:gsLst>
              <a:lin ang="10800000" scaled="1"/>
              <a:tileRect/>
            </a:gradFill>
            <a:ln>
              <a:solidFill>
                <a:srgbClr val="000000"/>
              </a:solidFill>
            </a:ln>
          </c:spPr>
          <c:invertIfNegative val="0"/>
          <c:cat>
            <c:strRef>
              <c:f>Sheet1!$B$1:$D$1</c:f>
              <c:strCache>
                <c:ptCount val="3"/>
                <c:pt idx="0">
                  <c:v>Up to 1 Year
(N=18,958)</c:v>
                </c:pt>
                <c:pt idx="1">
                  <c:v>Between 2 and 3 Years (N=15,749)</c:v>
                </c:pt>
                <c:pt idx="2">
                  <c:v>Between 4 and 5 Years (N=13,452)</c:v>
                </c:pt>
              </c:strCache>
            </c:strRef>
          </c:cat>
          <c:val>
            <c:numRef>
              <c:f>Sheet1!$B$6:$D$6</c:f>
              <c:numCache>
                <c:formatCode>General</c:formatCode>
                <c:ptCount val="3"/>
                <c:pt idx="0">
                  <c:v>592</c:v>
                </c:pt>
                <c:pt idx="1">
                  <c:v>112</c:v>
                </c:pt>
                <c:pt idx="2">
                  <c:v>82</c:v>
                </c:pt>
              </c:numCache>
            </c:numRef>
          </c:val>
        </c:ser>
        <c:dLbls>
          <c:showLegendKey val="0"/>
          <c:showVal val="0"/>
          <c:showCatName val="0"/>
          <c:showSerName val="0"/>
          <c:showPercent val="0"/>
          <c:showBubbleSize val="0"/>
        </c:dLbls>
        <c:gapWidth val="100"/>
        <c:overlap val="100"/>
        <c:axId val="638419432"/>
        <c:axId val="638419824"/>
      </c:barChart>
      <c:catAx>
        <c:axId val="638419432"/>
        <c:scaling>
          <c:orientation val="minMax"/>
        </c:scaling>
        <c:delete val="1"/>
        <c:axPos val="b"/>
        <c:numFmt formatCode="General" sourceLinked="0"/>
        <c:majorTickMark val="out"/>
        <c:minorTickMark val="none"/>
        <c:tickLblPos val="none"/>
        <c:crossAx val="638419824"/>
        <c:crosses val="autoZero"/>
        <c:auto val="1"/>
        <c:lblAlgn val="ctr"/>
        <c:lblOffset val="100"/>
        <c:noMultiLvlLbl val="0"/>
      </c:catAx>
      <c:valAx>
        <c:axId val="638419824"/>
        <c:scaling>
          <c:orientation val="minMax"/>
          <c:min val="0"/>
        </c:scaling>
        <c:delete val="0"/>
        <c:axPos val="l"/>
        <c:majorGridlines>
          <c:spPr>
            <a:ln w="6350">
              <a:solidFill>
                <a:schemeClr val="tx1"/>
              </a:solidFill>
              <a:prstDash val="sysDash"/>
            </a:ln>
          </c:spPr>
        </c:majorGridlines>
        <c:numFmt formatCode="0%" sourceLinked="1"/>
        <c:majorTickMark val="out"/>
        <c:minorTickMark val="none"/>
        <c:tickLblPos val="nextTo"/>
        <c:txPr>
          <a:bodyPr/>
          <a:lstStyle/>
          <a:p>
            <a:pPr>
              <a:defRPr sz="1500" b="1"/>
            </a:pPr>
            <a:endParaRPr lang="en-US"/>
          </a:p>
        </c:txPr>
        <c:crossAx val="638419432"/>
        <c:crosses val="autoZero"/>
        <c:crossBetween val="between"/>
        <c:majorUnit val="0.2"/>
      </c:valAx>
      <c:spPr>
        <a:solidFill>
          <a:srgbClr val="000000"/>
        </a:solidFill>
        <a:ln>
          <a:solidFill>
            <a:srgbClr val="FFFFFF"/>
          </a:solidFill>
        </a:ln>
      </c:spPr>
    </c:plotArea>
    <c:legend>
      <c:legendPos val="b"/>
      <c:layout>
        <c:manualLayout>
          <c:xMode val="edge"/>
          <c:yMode val="edge"/>
          <c:x val="0.12038251740271597"/>
          <c:y val="0.57640998265047372"/>
          <c:w val="0.84329293620906087"/>
          <c:h val="0.23714933938342447"/>
        </c:manualLayout>
      </c:layout>
      <c:overlay val="0"/>
      <c:spPr>
        <a:solidFill>
          <a:schemeClr val="bg2"/>
        </a:solidFill>
        <a:ln w="12700">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949736371449164E-2"/>
          <c:y val="6.4840469160104983E-2"/>
          <c:w val="0.88622918263535633"/>
          <c:h val="0.80980520013123369"/>
        </c:manualLayout>
      </c:layout>
      <c:scatterChart>
        <c:scatterStyle val="lineMarker"/>
        <c:varyColors val="0"/>
        <c:ser>
          <c:idx val="0"/>
          <c:order val="0"/>
          <c:tx>
            <c:strRef>
              <c:f>Sheet1!$B$1</c:f>
              <c:strCache>
                <c:ptCount val="1"/>
                <c:pt idx="0">
                  <c:v> Freedom from CAV 4/1994-2003 (N=14,353)</c:v>
                </c:pt>
              </c:strCache>
            </c:strRef>
          </c:tx>
          <c:spPr>
            <a:ln w="41275">
              <a:solidFill>
                <a:srgbClr val="FFFF00"/>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Sheet1!$B$2:$B$182</c:f>
              <c:numCache>
                <c:formatCode>General</c:formatCode>
                <c:ptCount val="181"/>
                <c:pt idx="0">
                  <c:v>100</c:v>
                </c:pt>
                <c:pt idx="1">
                  <c:v>100</c:v>
                </c:pt>
                <c:pt idx="2">
                  <c:v>99.923000000000002</c:v>
                </c:pt>
                <c:pt idx="3">
                  <c:v>99.784000000000006</c:v>
                </c:pt>
                <c:pt idx="4">
                  <c:v>99.587999999999994</c:v>
                </c:pt>
                <c:pt idx="5">
                  <c:v>99.278999999999996</c:v>
                </c:pt>
                <c:pt idx="6">
                  <c:v>96.210999999999999</c:v>
                </c:pt>
                <c:pt idx="7">
                  <c:v>92.197999999999993</c:v>
                </c:pt>
                <c:pt idx="8">
                  <c:v>91.665000000000006</c:v>
                </c:pt>
                <c:pt idx="9">
                  <c:v>91.465000000000003</c:v>
                </c:pt>
                <c:pt idx="10">
                  <c:v>91.465000000000003</c:v>
                </c:pt>
                <c:pt idx="11">
                  <c:v>91.465000000000003</c:v>
                </c:pt>
                <c:pt idx="12">
                  <c:v>91.457999999999998</c:v>
                </c:pt>
                <c:pt idx="13">
                  <c:v>91.457999999999998</c:v>
                </c:pt>
                <c:pt idx="14">
                  <c:v>91.457999999999998</c:v>
                </c:pt>
                <c:pt idx="15">
                  <c:v>91.406999999999996</c:v>
                </c:pt>
                <c:pt idx="16">
                  <c:v>91.186999999999998</c:v>
                </c:pt>
                <c:pt idx="17">
                  <c:v>90.744</c:v>
                </c:pt>
                <c:pt idx="18">
                  <c:v>88.626999999999995</c:v>
                </c:pt>
                <c:pt idx="19">
                  <c:v>85.39</c:v>
                </c:pt>
                <c:pt idx="20">
                  <c:v>84.650999999999996</c:v>
                </c:pt>
                <c:pt idx="21">
                  <c:v>84.305999999999997</c:v>
                </c:pt>
                <c:pt idx="22">
                  <c:v>84.201999999999998</c:v>
                </c:pt>
                <c:pt idx="23">
                  <c:v>84.201999999999998</c:v>
                </c:pt>
                <c:pt idx="24">
                  <c:v>84.201999999999998</c:v>
                </c:pt>
                <c:pt idx="25">
                  <c:v>84.183000000000007</c:v>
                </c:pt>
                <c:pt idx="26">
                  <c:v>84.134</c:v>
                </c:pt>
                <c:pt idx="27">
                  <c:v>84.094999999999999</c:v>
                </c:pt>
                <c:pt idx="28">
                  <c:v>83.778000000000006</c:v>
                </c:pt>
                <c:pt idx="29">
                  <c:v>83.418999999999997</c:v>
                </c:pt>
                <c:pt idx="30">
                  <c:v>81.700999999999993</c:v>
                </c:pt>
                <c:pt idx="31">
                  <c:v>79.260000000000005</c:v>
                </c:pt>
                <c:pt idx="32">
                  <c:v>78.497</c:v>
                </c:pt>
                <c:pt idx="33">
                  <c:v>78.266000000000005</c:v>
                </c:pt>
                <c:pt idx="34">
                  <c:v>78.183999999999997</c:v>
                </c:pt>
                <c:pt idx="35">
                  <c:v>78.174000000000007</c:v>
                </c:pt>
                <c:pt idx="36">
                  <c:v>78.174000000000007</c:v>
                </c:pt>
                <c:pt idx="37">
                  <c:v>78.174000000000007</c:v>
                </c:pt>
                <c:pt idx="38">
                  <c:v>78.129000000000005</c:v>
                </c:pt>
                <c:pt idx="39">
                  <c:v>78.058999999999997</c:v>
                </c:pt>
                <c:pt idx="40">
                  <c:v>77.793000000000006</c:v>
                </c:pt>
                <c:pt idx="41">
                  <c:v>77.421000000000006</c:v>
                </c:pt>
                <c:pt idx="42">
                  <c:v>75.634</c:v>
                </c:pt>
                <c:pt idx="43">
                  <c:v>73.596000000000004</c:v>
                </c:pt>
                <c:pt idx="44">
                  <c:v>73.019000000000005</c:v>
                </c:pt>
                <c:pt idx="45">
                  <c:v>72.878</c:v>
                </c:pt>
                <c:pt idx="46">
                  <c:v>72.805999999999997</c:v>
                </c:pt>
                <c:pt idx="47">
                  <c:v>72.793999999999997</c:v>
                </c:pt>
                <c:pt idx="48">
                  <c:v>72.793999999999997</c:v>
                </c:pt>
                <c:pt idx="49">
                  <c:v>72.781000000000006</c:v>
                </c:pt>
                <c:pt idx="50">
                  <c:v>72.715000000000003</c:v>
                </c:pt>
                <c:pt idx="51">
                  <c:v>72.661000000000001</c:v>
                </c:pt>
                <c:pt idx="52">
                  <c:v>72.430999999999997</c:v>
                </c:pt>
                <c:pt idx="53">
                  <c:v>72.022000000000006</c:v>
                </c:pt>
                <c:pt idx="54">
                  <c:v>70.421000000000006</c:v>
                </c:pt>
                <c:pt idx="55">
                  <c:v>68.307000000000002</c:v>
                </c:pt>
                <c:pt idx="56">
                  <c:v>67.798000000000002</c:v>
                </c:pt>
                <c:pt idx="57">
                  <c:v>67.644999999999996</c:v>
                </c:pt>
                <c:pt idx="58">
                  <c:v>67.617000000000004</c:v>
                </c:pt>
                <c:pt idx="59">
                  <c:v>67.602999999999994</c:v>
                </c:pt>
                <c:pt idx="60">
                  <c:v>67.588999999999999</c:v>
                </c:pt>
                <c:pt idx="61">
                  <c:v>67.588999999999999</c:v>
                </c:pt>
                <c:pt idx="62">
                  <c:v>67.525999999999996</c:v>
                </c:pt>
                <c:pt idx="63">
                  <c:v>67.400000000000006</c:v>
                </c:pt>
                <c:pt idx="64">
                  <c:v>67.13</c:v>
                </c:pt>
                <c:pt idx="65">
                  <c:v>66.682000000000002</c:v>
                </c:pt>
                <c:pt idx="66">
                  <c:v>65.412999999999997</c:v>
                </c:pt>
                <c:pt idx="67">
                  <c:v>63.460999999999999</c:v>
                </c:pt>
                <c:pt idx="68">
                  <c:v>62.942</c:v>
                </c:pt>
                <c:pt idx="69">
                  <c:v>62.779000000000003</c:v>
                </c:pt>
                <c:pt idx="70">
                  <c:v>62.746000000000002</c:v>
                </c:pt>
                <c:pt idx="71">
                  <c:v>62.728999999999999</c:v>
                </c:pt>
                <c:pt idx="72">
                  <c:v>62.728999999999999</c:v>
                </c:pt>
                <c:pt idx="73">
                  <c:v>62.728999999999999</c:v>
                </c:pt>
                <c:pt idx="74">
                  <c:v>62.692999999999998</c:v>
                </c:pt>
                <c:pt idx="75">
                  <c:v>62.545000000000002</c:v>
                </c:pt>
                <c:pt idx="76">
                  <c:v>62.226999999999997</c:v>
                </c:pt>
                <c:pt idx="77">
                  <c:v>61.72</c:v>
                </c:pt>
                <c:pt idx="78">
                  <c:v>60.643000000000001</c:v>
                </c:pt>
                <c:pt idx="79">
                  <c:v>58.86</c:v>
                </c:pt>
                <c:pt idx="80">
                  <c:v>58.326000000000001</c:v>
                </c:pt>
                <c:pt idx="81">
                  <c:v>58.210999999999999</c:v>
                </c:pt>
                <c:pt idx="82">
                  <c:v>58.192</c:v>
                </c:pt>
                <c:pt idx="83">
                  <c:v>58.171999999999997</c:v>
                </c:pt>
                <c:pt idx="84">
                  <c:v>58.171999999999997</c:v>
                </c:pt>
                <c:pt idx="85">
                  <c:v>58.171999999999997</c:v>
                </c:pt>
                <c:pt idx="86">
                  <c:v>58.15</c:v>
                </c:pt>
                <c:pt idx="87">
                  <c:v>57.975999999999999</c:v>
                </c:pt>
                <c:pt idx="88">
                  <c:v>57.581000000000003</c:v>
                </c:pt>
                <c:pt idx="89">
                  <c:v>57.118000000000002</c:v>
                </c:pt>
                <c:pt idx="90">
                  <c:v>56.076999999999998</c:v>
                </c:pt>
                <c:pt idx="91">
                  <c:v>54.677</c:v>
                </c:pt>
                <c:pt idx="92">
                  <c:v>54.298999999999999</c:v>
                </c:pt>
                <c:pt idx="93">
                  <c:v>54.186</c:v>
                </c:pt>
                <c:pt idx="94">
                  <c:v>54.140999999999998</c:v>
                </c:pt>
                <c:pt idx="95">
                  <c:v>54.118000000000002</c:v>
                </c:pt>
                <c:pt idx="96">
                  <c:v>54.118000000000002</c:v>
                </c:pt>
                <c:pt idx="97">
                  <c:v>54.118000000000002</c:v>
                </c:pt>
                <c:pt idx="98">
                  <c:v>54.042000000000002</c:v>
                </c:pt>
                <c:pt idx="99">
                  <c:v>53.887999999999998</c:v>
                </c:pt>
                <c:pt idx="100">
                  <c:v>53.682000000000002</c:v>
                </c:pt>
                <c:pt idx="101">
                  <c:v>53.088000000000001</c:v>
                </c:pt>
                <c:pt idx="102">
                  <c:v>52.256</c:v>
                </c:pt>
                <c:pt idx="103">
                  <c:v>51.003999999999998</c:v>
                </c:pt>
                <c:pt idx="104">
                  <c:v>50.741999999999997</c:v>
                </c:pt>
                <c:pt idx="105">
                  <c:v>50.557000000000002</c:v>
                </c:pt>
                <c:pt idx="106">
                  <c:v>50.530999999999999</c:v>
                </c:pt>
                <c:pt idx="107">
                  <c:v>50.530999999999999</c:v>
                </c:pt>
                <c:pt idx="108">
                  <c:v>50.530999999999999</c:v>
                </c:pt>
                <c:pt idx="109">
                  <c:v>50.530999999999999</c:v>
                </c:pt>
                <c:pt idx="110">
                  <c:v>50.441000000000003</c:v>
                </c:pt>
                <c:pt idx="111">
                  <c:v>50.32</c:v>
                </c:pt>
                <c:pt idx="112">
                  <c:v>49.924999999999997</c:v>
                </c:pt>
                <c:pt idx="113">
                  <c:v>49.59</c:v>
                </c:pt>
                <c:pt idx="114">
                  <c:v>48.459000000000003</c:v>
                </c:pt>
                <c:pt idx="115">
                  <c:v>47.598999999999997</c:v>
                </c:pt>
                <c:pt idx="116">
                  <c:v>47.259</c:v>
                </c:pt>
                <c:pt idx="117">
                  <c:v>47.134999999999998</c:v>
                </c:pt>
                <c:pt idx="118">
                  <c:v>47.134999999999998</c:v>
                </c:pt>
                <c:pt idx="119">
                  <c:v>47.134999999999998</c:v>
                </c:pt>
                <c:pt idx="120">
                  <c:v>47.101999999999997</c:v>
                </c:pt>
                <c:pt idx="121">
                  <c:v>47.101999999999997</c:v>
                </c:pt>
                <c:pt idx="122">
                  <c:v>47.033000000000001</c:v>
                </c:pt>
                <c:pt idx="123">
                  <c:v>46.927</c:v>
                </c:pt>
                <c:pt idx="124">
                  <c:v>46.75</c:v>
                </c:pt>
                <c:pt idx="125">
                  <c:v>46.323999999999998</c:v>
                </c:pt>
                <c:pt idx="126">
                  <c:v>45.645000000000003</c:v>
                </c:pt>
                <c:pt idx="127">
                  <c:v>44.534999999999997</c:v>
                </c:pt>
                <c:pt idx="128">
                  <c:v>44.319000000000003</c:v>
                </c:pt>
                <c:pt idx="129">
                  <c:v>44.283000000000001</c:v>
                </c:pt>
                <c:pt idx="130">
                  <c:v>44.283000000000001</c:v>
                </c:pt>
                <c:pt idx="131">
                  <c:v>44.283000000000001</c:v>
                </c:pt>
                <c:pt idx="132">
                  <c:v>44.283000000000001</c:v>
                </c:pt>
                <c:pt idx="133">
                  <c:v>44.283000000000001</c:v>
                </c:pt>
                <c:pt idx="134">
                  <c:v>44.235999999999997</c:v>
                </c:pt>
                <c:pt idx="135">
                  <c:v>44.143000000000001</c:v>
                </c:pt>
                <c:pt idx="136">
                  <c:v>43.671999999999997</c:v>
                </c:pt>
                <c:pt idx="137">
                  <c:v>43.34</c:v>
                </c:pt>
                <c:pt idx="138">
                  <c:v>42.722000000000001</c:v>
                </c:pt>
                <c:pt idx="139">
                  <c:v>41.91</c:v>
                </c:pt>
                <c:pt idx="140">
                  <c:v>41.67</c:v>
                </c:pt>
                <c:pt idx="141">
                  <c:v>41.67</c:v>
                </c:pt>
                <c:pt idx="142">
                  <c:v>41.67</c:v>
                </c:pt>
                <c:pt idx="143">
                  <c:v>41.67</c:v>
                </c:pt>
                <c:pt idx="144">
                  <c:v>41.67</c:v>
                </c:pt>
                <c:pt idx="145">
                  <c:v>41.67</c:v>
                </c:pt>
                <c:pt idx="146">
                  <c:v>41.607999999999997</c:v>
                </c:pt>
                <c:pt idx="147">
                  <c:v>41.545000000000002</c:v>
                </c:pt>
                <c:pt idx="148">
                  <c:v>41.292000000000002</c:v>
                </c:pt>
                <c:pt idx="149">
                  <c:v>41.1</c:v>
                </c:pt>
                <c:pt idx="150">
                  <c:v>40.204000000000001</c:v>
                </c:pt>
                <c:pt idx="151">
                  <c:v>39.174999999999997</c:v>
                </c:pt>
                <c:pt idx="152">
                  <c:v>38.979999999999997</c:v>
                </c:pt>
                <c:pt idx="153">
                  <c:v>38.912999999999997</c:v>
                </c:pt>
                <c:pt idx="154">
                  <c:v>38.912999999999997</c:v>
                </c:pt>
                <c:pt idx="155">
                  <c:v>38.912999999999997</c:v>
                </c:pt>
                <c:pt idx="156">
                  <c:v>38.912999999999997</c:v>
                </c:pt>
                <c:pt idx="157">
                  <c:v>38.828000000000003</c:v>
                </c:pt>
                <c:pt idx="158">
                  <c:v>38.741999999999997</c:v>
                </c:pt>
                <c:pt idx="159">
                  <c:v>38.654000000000003</c:v>
                </c:pt>
                <c:pt idx="160">
                  <c:v>38.384999999999998</c:v>
                </c:pt>
                <c:pt idx="161">
                  <c:v>37.747999999999998</c:v>
                </c:pt>
                <c:pt idx="162">
                  <c:v>36.832999999999998</c:v>
                </c:pt>
                <c:pt idx="163">
                  <c:v>36.19</c:v>
                </c:pt>
                <c:pt idx="164">
                  <c:v>36.006</c:v>
                </c:pt>
                <c:pt idx="165">
                  <c:v>36.006</c:v>
                </c:pt>
                <c:pt idx="166">
                  <c:v>36.006</c:v>
                </c:pt>
                <c:pt idx="167">
                  <c:v>36.006</c:v>
                </c:pt>
                <c:pt idx="168">
                  <c:v>36.006</c:v>
                </c:pt>
                <c:pt idx="169">
                  <c:v>36.006</c:v>
                </c:pt>
                <c:pt idx="170">
                  <c:v>36.006</c:v>
                </c:pt>
                <c:pt idx="171">
                  <c:v>36.006</c:v>
                </c:pt>
                <c:pt idx="172">
                  <c:v>36.006</c:v>
                </c:pt>
                <c:pt idx="173">
                  <c:v>35.600999999999999</c:v>
                </c:pt>
                <c:pt idx="174">
                  <c:v>34.652999999999999</c:v>
                </c:pt>
                <c:pt idx="175">
                  <c:v>33.972999999999999</c:v>
                </c:pt>
                <c:pt idx="176">
                  <c:v>33.698999999999998</c:v>
                </c:pt>
                <c:pt idx="177">
                  <c:v>33.405999999999999</c:v>
                </c:pt>
                <c:pt idx="178">
                  <c:v>33.405999999999999</c:v>
                </c:pt>
                <c:pt idx="179">
                  <c:v>33.405999999999999</c:v>
                </c:pt>
                <c:pt idx="180">
                  <c:v>33.405999999999999</c:v>
                </c:pt>
              </c:numCache>
            </c:numRef>
          </c:yVal>
          <c:smooth val="0"/>
        </c:ser>
        <c:ser>
          <c:idx val="1"/>
          <c:order val="1"/>
          <c:tx>
            <c:strRef>
              <c:f>Sheet1!$C$1</c:f>
              <c:strCache>
                <c:ptCount val="1"/>
                <c:pt idx="0">
                  <c:v> Freedom from CAV 2004-6/2013 (N=15,370)</c:v>
                </c:pt>
              </c:strCache>
            </c:strRef>
          </c:tx>
          <c:spPr>
            <a:ln w="41275">
              <a:solidFill>
                <a:srgbClr val="FF0000"/>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Sheet1!$C$2:$C$182</c:f>
              <c:numCache>
                <c:formatCode>General</c:formatCode>
                <c:ptCount val="181"/>
                <c:pt idx="0">
                  <c:v>100</c:v>
                </c:pt>
                <c:pt idx="1">
                  <c:v>100</c:v>
                </c:pt>
                <c:pt idx="2">
                  <c:v>99.966999999999999</c:v>
                </c:pt>
                <c:pt idx="3">
                  <c:v>99.882999999999996</c:v>
                </c:pt>
                <c:pt idx="4">
                  <c:v>99.766000000000005</c:v>
                </c:pt>
                <c:pt idx="5">
                  <c:v>99.498000000000005</c:v>
                </c:pt>
                <c:pt idx="6">
                  <c:v>96.802000000000007</c:v>
                </c:pt>
                <c:pt idx="7">
                  <c:v>92.783000000000001</c:v>
                </c:pt>
                <c:pt idx="8">
                  <c:v>92.498999999999995</c:v>
                </c:pt>
                <c:pt idx="9">
                  <c:v>92.427000000000007</c:v>
                </c:pt>
                <c:pt idx="10">
                  <c:v>92.427000000000007</c:v>
                </c:pt>
                <c:pt idx="11">
                  <c:v>92.427000000000007</c:v>
                </c:pt>
                <c:pt idx="12">
                  <c:v>92.427000000000007</c:v>
                </c:pt>
                <c:pt idx="13">
                  <c:v>92.427000000000007</c:v>
                </c:pt>
                <c:pt idx="14">
                  <c:v>92.394000000000005</c:v>
                </c:pt>
                <c:pt idx="15">
                  <c:v>92.281000000000006</c:v>
                </c:pt>
                <c:pt idx="16">
                  <c:v>92.076999999999998</c:v>
                </c:pt>
                <c:pt idx="17">
                  <c:v>91.587000000000003</c:v>
                </c:pt>
                <c:pt idx="18">
                  <c:v>89.59</c:v>
                </c:pt>
                <c:pt idx="19">
                  <c:v>86.581000000000003</c:v>
                </c:pt>
                <c:pt idx="20">
                  <c:v>86.16</c:v>
                </c:pt>
                <c:pt idx="21">
                  <c:v>86.102000000000004</c:v>
                </c:pt>
                <c:pt idx="22">
                  <c:v>86.084999999999994</c:v>
                </c:pt>
                <c:pt idx="23">
                  <c:v>86.084999999999994</c:v>
                </c:pt>
                <c:pt idx="24">
                  <c:v>86.084999999999994</c:v>
                </c:pt>
                <c:pt idx="25">
                  <c:v>86.075000000000003</c:v>
                </c:pt>
                <c:pt idx="26">
                  <c:v>86.013000000000005</c:v>
                </c:pt>
                <c:pt idx="27">
                  <c:v>85.906999999999996</c:v>
                </c:pt>
                <c:pt idx="28">
                  <c:v>85.578000000000003</c:v>
                </c:pt>
                <c:pt idx="29">
                  <c:v>84.98</c:v>
                </c:pt>
                <c:pt idx="30">
                  <c:v>83.247</c:v>
                </c:pt>
                <c:pt idx="31">
                  <c:v>80.94</c:v>
                </c:pt>
                <c:pt idx="32">
                  <c:v>80.582999999999998</c:v>
                </c:pt>
                <c:pt idx="33">
                  <c:v>80.507000000000005</c:v>
                </c:pt>
                <c:pt idx="34">
                  <c:v>80.484999999999999</c:v>
                </c:pt>
                <c:pt idx="35">
                  <c:v>80.484999999999999</c:v>
                </c:pt>
                <c:pt idx="36">
                  <c:v>80.484999999999999</c:v>
                </c:pt>
                <c:pt idx="37">
                  <c:v>80.445999999999998</c:v>
                </c:pt>
                <c:pt idx="38">
                  <c:v>80.349000000000004</c:v>
                </c:pt>
                <c:pt idx="39">
                  <c:v>80.265000000000001</c:v>
                </c:pt>
                <c:pt idx="40">
                  <c:v>79.894999999999996</c:v>
                </c:pt>
                <c:pt idx="41">
                  <c:v>79.278999999999996</c:v>
                </c:pt>
                <c:pt idx="42">
                  <c:v>77.86</c:v>
                </c:pt>
                <c:pt idx="43">
                  <c:v>75.947000000000003</c:v>
                </c:pt>
                <c:pt idx="44">
                  <c:v>75.643000000000001</c:v>
                </c:pt>
                <c:pt idx="45">
                  <c:v>75.628</c:v>
                </c:pt>
                <c:pt idx="46">
                  <c:v>75.613</c:v>
                </c:pt>
                <c:pt idx="47">
                  <c:v>75.613</c:v>
                </c:pt>
                <c:pt idx="48">
                  <c:v>75.613</c:v>
                </c:pt>
                <c:pt idx="49">
                  <c:v>75.613</c:v>
                </c:pt>
                <c:pt idx="50">
                  <c:v>75.575000000000003</c:v>
                </c:pt>
                <c:pt idx="51">
                  <c:v>75.498000000000005</c:v>
                </c:pt>
                <c:pt idx="52">
                  <c:v>75.147000000000006</c:v>
                </c:pt>
                <c:pt idx="53">
                  <c:v>74.459999999999994</c:v>
                </c:pt>
                <c:pt idx="54">
                  <c:v>72.944999999999993</c:v>
                </c:pt>
                <c:pt idx="55">
                  <c:v>71.108000000000004</c:v>
                </c:pt>
                <c:pt idx="56">
                  <c:v>70.61</c:v>
                </c:pt>
                <c:pt idx="57">
                  <c:v>70.569000000000003</c:v>
                </c:pt>
                <c:pt idx="58">
                  <c:v>70.569000000000003</c:v>
                </c:pt>
                <c:pt idx="59">
                  <c:v>70.569000000000003</c:v>
                </c:pt>
                <c:pt idx="60">
                  <c:v>70.569000000000003</c:v>
                </c:pt>
                <c:pt idx="61">
                  <c:v>70.543999999999997</c:v>
                </c:pt>
                <c:pt idx="62">
                  <c:v>70.491</c:v>
                </c:pt>
                <c:pt idx="63">
                  <c:v>70.352999999999994</c:v>
                </c:pt>
                <c:pt idx="64">
                  <c:v>69.962000000000003</c:v>
                </c:pt>
                <c:pt idx="65">
                  <c:v>69.513999999999996</c:v>
                </c:pt>
                <c:pt idx="66">
                  <c:v>68.305000000000007</c:v>
                </c:pt>
                <c:pt idx="67">
                  <c:v>66.804000000000002</c:v>
                </c:pt>
                <c:pt idx="68">
                  <c:v>66.632999999999996</c:v>
                </c:pt>
                <c:pt idx="69">
                  <c:v>66.603999999999999</c:v>
                </c:pt>
                <c:pt idx="70">
                  <c:v>66.603999999999999</c:v>
                </c:pt>
                <c:pt idx="71">
                  <c:v>66.572999999999993</c:v>
                </c:pt>
                <c:pt idx="72">
                  <c:v>66.572999999999993</c:v>
                </c:pt>
                <c:pt idx="73">
                  <c:v>66.534999999999997</c:v>
                </c:pt>
                <c:pt idx="74">
                  <c:v>66.534999999999997</c:v>
                </c:pt>
                <c:pt idx="75">
                  <c:v>66.412999999999997</c:v>
                </c:pt>
                <c:pt idx="76">
                  <c:v>66.119</c:v>
                </c:pt>
                <c:pt idx="77">
                  <c:v>65.698999999999998</c:v>
                </c:pt>
                <c:pt idx="78">
                  <c:v>64.682000000000002</c:v>
                </c:pt>
                <c:pt idx="79">
                  <c:v>63.661000000000001</c:v>
                </c:pt>
                <c:pt idx="80">
                  <c:v>63.317</c:v>
                </c:pt>
                <c:pt idx="81">
                  <c:v>63.228999999999999</c:v>
                </c:pt>
                <c:pt idx="82">
                  <c:v>63.228999999999999</c:v>
                </c:pt>
                <c:pt idx="83">
                  <c:v>63.183</c:v>
                </c:pt>
                <c:pt idx="84">
                  <c:v>63.183</c:v>
                </c:pt>
                <c:pt idx="85">
                  <c:v>63.127000000000002</c:v>
                </c:pt>
                <c:pt idx="86">
                  <c:v>63</c:v>
                </c:pt>
                <c:pt idx="87">
                  <c:v>63</c:v>
                </c:pt>
                <c:pt idx="88">
                  <c:v>62.603000000000002</c:v>
                </c:pt>
                <c:pt idx="89">
                  <c:v>61.869</c:v>
                </c:pt>
                <c:pt idx="90">
                  <c:v>61.066000000000003</c:v>
                </c:pt>
                <c:pt idx="91">
                  <c:v>60.325000000000003</c:v>
                </c:pt>
                <c:pt idx="92">
                  <c:v>60.118000000000002</c:v>
                </c:pt>
                <c:pt idx="93">
                  <c:v>60.046999999999997</c:v>
                </c:pt>
                <c:pt idx="94">
                  <c:v>60.046999999999997</c:v>
                </c:pt>
                <c:pt idx="95">
                  <c:v>60.046999999999997</c:v>
                </c:pt>
                <c:pt idx="96">
                  <c:v>60.046999999999997</c:v>
                </c:pt>
                <c:pt idx="97">
                  <c:v>60.046999999999997</c:v>
                </c:pt>
                <c:pt idx="98">
                  <c:v>60.046999999999997</c:v>
                </c:pt>
                <c:pt idx="99">
                  <c:v>59.808</c:v>
                </c:pt>
                <c:pt idx="100">
                  <c:v>59.325000000000003</c:v>
                </c:pt>
                <c:pt idx="101">
                  <c:v>59.082000000000001</c:v>
                </c:pt>
                <c:pt idx="102">
                  <c:v>58.109000000000002</c:v>
                </c:pt>
                <c:pt idx="103">
                  <c:v>57.62</c:v>
                </c:pt>
                <c:pt idx="104">
                  <c:v>57.244999999999997</c:v>
                </c:pt>
                <c:pt idx="105">
                  <c:v>56.988999999999997</c:v>
                </c:pt>
                <c:pt idx="106">
                  <c:v>56.988999999999997</c:v>
                </c:pt>
                <c:pt idx="107">
                  <c:v>56.988999999999997</c:v>
                </c:pt>
                <c:pt idx="108">
                  <c:v>56.988999999999997</c:v>
                </c:pt>
              </c:numCache>
            </c:numRef>
          </c:yVal>
          <c:smooth val="0"/>
        </c:ser>
        <c:dLbls>
          <c:showLegendKey val="0"/>
          <c:showVal val="0"/>
          <c:showCatName val="0"/>
          <c:showSerName val="0"/>
          <c:showPercent val="0"/>
          <c:showBubbleSize val="0"/>
        </c:dLbls>
        <c:axId val="624561728"/>
        <c:axId val="624562120"/>
      </c:scatterChart>
      <c:valAx>
        <c:axId val="624561728"/>
        <c:scaling>
          <c:orientation val="minMax"/>
          <c:max val="1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24562120"/>
        <c:crosses val="autoZero"/>
        <c:crossBetween val="midCat"/>
        <c:majorUnit val="1"/>
      </c:valAx>
      <c:valAx>
        <c:axId val="62456212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Freedom from CAV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24561728"/>
        <c:crosses val="autoZero"/>
        <c:crossBetween val="midCat"/>
        <c:majorUnit val="20"/>
      </c:valAx>
      <c:spPr>
        <a:solidFill>
          <a:schemeClr val="bg2"/>
        </a:solidFill>
        <a:ln>
          <a:solidFill>
            <a:schemeClr val="tx1"/>
          </a:solidFill>
        </a:ln>
      </c:spPr>
    </c:plotArea>
    <c:legend>
      <c:legendPos val="r"/>
      <c:legendEntry>
        <c:idx val="0"/>
        <c:txPr>
          <a:bodyPr/>
          <a:lstStyle/>
          <a:p>
            <a:pPr>
              <a:defRPr sz="1400" b="1"/>
            </a:pPr>
            <a:endParaRPr lang="en-US"/>
          </a:p>
        </c:txPr>
      </c:legendEntry>
      <c:legendEntry>
        <c:idx val="1"/>
        <c:txPr>
          <a:bodyPr/>
          <a:lstStyle/>
          <a:p>
            <a:pPr>
              <a:defRPr sz="1400" b="1"/>
            </a:pPr>
            <a:endParaRPr lang="en-US"/>
          </a:p>
        </c:txPr>
      </c:legendEntry>
      <c:layout>
        <c:manualLayout>
          <c:xMode val="edge"/>
          <c:yMode val="edge"/>
          <c:x val="0.11418135786124078"/>
          <c:y val="0.62629121555118106"/>
          <c:w val="0.52211657724200256"/>
          <c:h val="0.19253772965879265"/>
        </c:manualLayout>
      </c:layout>
      <c:overlay val="0"/>
      <c:spPr>
        <a:solidFill>
          <a:srgbClr val="000000"/>
        </a:solidFill>
        <a:ln>
          <a:solidFill>
            <a:srgbClr val="FFFFFF"/>
          </a:solidFill>
        </a:ln>
      </c:spPr>
    </c:legend>
    <c:plotVisOnly val="1"/>
    <c:dispBlanksAs val="gap"/>
    <c:showDLblsOverMax val="0"/>
  </c:chart>
  <c:txPr>
    <a:bodyPr/>
    <a:lstStyle/>
    <a:p>
      <a:pPr>
        <a:defRPr sz="1800"/>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949736371449164E-2"/>
          <c:y val="7.7861302493438339E-2"/>
          <c:w val="0.89089610480105197"/>
          <c:h val="0.77334686679790021"/>
        </c:manualLayout>
      </c:layout>
      <c:scatterChart>
        <c:scatterStyle val="lineMarker"/>
        <c:varyColors val="0"/>
        <c:ser>
          <c:idx val="0"/>
          <c:order val="0"/>
          <c:tx>
            <c:strRef>
              <c:f>Sheet1!$B$1</c:f>
              <c:strCache>
                <c:ptCount val="1"/>
                <c:pt idx="0">
                  <c:v> &lt;2 hours (N=3,918)</c:v>
                </c:pt>
              </c:strCache>
            </c:strRef>
          </c:tx>
          <c:spPr>
            <a:ln w="41275">
              <a:solidFill>
                <a:srgbClr val="00FF00"/>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Sheet1!$B$2:$B$182</c:f>
              <c:numCache>
                <c:formatCode>General</c:formatCode>
                <c:ptCount val="181"/>
                <c:pt idx="0">
                  <c:v>100</c:v>
                </c:pt>
                <c:pt idx="1">
                  <c:v>100</c:v>
                </c:pt>
                <c:pt idx="2">
                  <c:v>99.974000000000004</c:v>
                </c:pt>
                <c:pt idx="3">
                  <c:v>99.846999999999994</c:v>
                </c:pt>
                <c:pt idx="4">
                  <c:v>99.668000000000006</c:v>
                </c:pt>
                <c:pt idx="5">
                  <c:v>99.488</c:v>
                </c:pt>
                <c:pt idx="6">
                  <c:v>96.349000000000004</c:v>
                </c:pt>
                <c:pt idx="7">
                  <c:v>92.022999999999996</c:v>
                </c:pt>
                <c:pt idx="8">
                  <c:v>91.661000000000001</c:v>
                </c:pt>
                <c:pt idx="9">
                  <c:v>91.478999999999999</c:v>
                </c:pt>
                <c:pt idx="10">
                  <c:v>91.478999999999999</c:v>
                </c:pt>
                <c:pt idx="11">
                  <c:v>91.478999999999999</c:v>
                </c:pt>
                <c:pt idx="12">
                  <c:v>91.478999999999999</c:v>
                </c:pt>
                <c:pt idx="13">
                  <c:v>91.478999999999999</c:v>
                </c:pt>
                <c:pt idx="14">
                  <c:v>91.478999999999999</c:v>
                </c:pt>
                <c:pt idx="15">
                  <c:v>91.385000000000005</c:v>
                </c:pt>
                <c:pt idx="16">
                  <c:v>91.197000000000003</c:v>
                </c:pt>
                <c:pt idx="17">
                  <c:v>90.85</c:v>
                </c:pt>
                <c:pt idx="18">
                  <c:v>88.572999999999993</c:v>
                </c:pt>
                <c:pt idx="19">
                  <c:v>85.308999999999997</c:v>
                </c:pt>
                <c:pt idx="20">
                  <c:v>84.545000000000002</c:v>
                </c:pt>
                <c:pt idx="21">
                  <c:v>84.480999999999995</c:v>
                </c:pt>
                <c:pt idx="22">
                  <c:v>84.417000000000002</c:v>
                </c:pt>
                <c:pt idx="23">
                  <c:v>84.417000000000002</c:v>
                </c:pt>
                <c:pt idx="24">
                  <c:v>84.417000000000002</c:v>
                </c:pt>
                <c:pt idx="25">
                  <c:v>84.417000000000002</c:v>
                </c:pt>
                <c:pt idx="26">
                  <c:v>84.378</c:v>
                </c:pt>
                <c:pt idx="27">
                  <c:v>84.34</c:v>
                </c:pt>
                <c:pt idx="28">
                  <c:v>83.876000000000005</c:v>
                </c:pt>
                <c:pt idx="29">
                  <c:v>83.486999999999995</c:v>
                </c:pt>
                <c:pt idx="30">
                  <c:v>82.007999999999996</c:v>
                </c:pt>
                <c:pt idx="31">
                  <c:v>79.590999999999994</c:v>
                </c:pt>
                <c:pt idx="32">
                  <c:v>78.691000000000003</c:v>
                </c:pt>
                <c:pt idx="33">
                  <c:v>78.495000000000005</c:v>
                </c:pt>
                <c:pt idx="34">
                  <c:v>78.454999999999998</c:v>
                </c:pt>
                <c:pt idx="35">
                  <c:v>78.454999999999998</c:v>
                </c:pt>
                <c:pt idx="36">
                  <c:v>78.454999999999998</c:v>
                </c:pt>
                <c:pt idx="37">
                  <c:v>78.412000000000006</c:v>
                </c:pt>
                <c:pt idx="38">
                  <c:v>78.412000000000006</c:v>
                </c:pt>
                <c:pt idx="39">
                  <c:v>78.364999999999995</c:v>
                </c:pt>
                <c:pt idx="40">
                  <c:v>78.033000000000001</c:v>
                </c:pt>
                <c:pt idx="41">
                  <c:v>77.510999999999996</c:v>
                </c:pt>
                <c:pt idx="42">
                  <c:v>75.703999999999994</c:v>
                </c:pt>
                <c:pt idx="43">
                  <c:v>73.605999999999995</c:v>
                </c:pt>
                <c:pt idx="44">
                  <c:v>73.076999999999998</c:v>
                </c:pt>
                <c:pt idx="45">
                  <c:v>72.98</c:v>
                </c:pt>
                <c:pt idx="46">
                  <c:v>72.98</c:v>
                </c:pt>
                <c:pt idx="47">
                  <c:v>72.98</c:v>
                </c:pt>
                <c:pt idx="48">
                  <c:v>72.98</c:v>
                </c:pt>
                <c:pt idx="49">
                  <c:v>72.926000000000002</c:v>
                </c:pt>
                <c:pt idx="50">
                  <c:v>72.869</c:v>
                </c:pt>
                <c:pt idx="51">
                  <c:v>72.81</c:v>
                </c:pt>
                <c:pt idx="52">
                  <c:v>72.337999999999994</c:v>
                </c:pt>
                <c:pt idx="53">
                  <c:v>72.100999999999999</c:v>
                </c:pt>
                <c:pt idx="54">
                  <c:v>71.031000000000006</c:v>
                </c:pt>
                <c:pt idx="55">
                  <c:v>68.460999999999999</c:v>
                </c:pt>
                <c:pt idx="56">
                  <c:v>67.98</c:v>
                </c:pt>
                <c:pt idx="57">
                  <c:v>67.858999999999995</c:v>
                </c:pt>
                <c:pt idx="58">
                  <c:v>67.798000000000002</c:v>
                </c:pt>
                <c:pt idx="59">
                  <c:v>67.798000000000002</c:v>
                </c:pt>
                <c:pt idx="60">
                  <c:v>67.798000000000002</c:v>
                </c:pt>
                <c:pt idx="61">
                  <c:v>67.798000000000002</c:v>
                </c:pt>
                <c:pt idx="62">
                  <c:v>67.798000000000002</c:v>
                </c:pt>
                <c:pt idx="63">
                  <c:v>67.652000000000001</c:v>
                </c:pt>
                <c:pt idx="64">
                  <c:v>67.358000000000004</c:v>
                </c:pt>
                <c:pt idx="65">
                  <c:v>66.986999999999995</c:v>
                </c:pt>
                <c:pt idx="66">
                  <c:v>65.503</c:v>
                </c:pt>
                <c:pt idx="67">
                  <c:v>63.493000000000002</c:v>
                </c:pt>
                <c:pt idx="68">
                  <c:v>63.119</c:v>
                </c:pt>
                <c:pt idx="69">
                  <c:v>63.042999999999999</c:v>
                </c:pt>
                <c:pt idx="70">
                  <c:v>63.042999999999999</c:v>
                </c:pt>
                <c:pt idx="71">
                  <c:v>63.042999999999999</c:v>
                </c:pt>
                <c:pt idx="72">
                  <c:v>63.042999999999999</c:v>
                </c:pt>
                <c:pt idx="73">
                  <c:v>63.042999999999999</c:v>
                </c:pt>
                <c:pt idx="74">
                  <c:v>63.042999999999999</c:v>
                </c:pt>
                <c:pt idx="75">
                  <c:v>62.95</c:v>
                </c:pt>
                <c:pt idx="76">
                  <c:v>62.670999999999999</c:v>
                </c:pt>
                <c:pt idx="77">
                  <c:v>62.109000000000002</c:v>
                </c:pt>
                <c:pt idx="78">
                  <c:v>61.353000000000002</c:v>
                </c:pt>
                <c:pt idx="79">
                  <c:v>59.271999999999998</c:v>
                </c:pt>
                <c:pt idx="80">
                  <c:v>58.795000000000002</c:v>
                </c:pt>
                <c:pt idx="81">
                  <c:v>58.603000000000002</c:v>
                </c:pt>
                <c:pt idx="82">
                  <c:v>58.603000000000002</c:v>
                </c:pt>
                <c:pt idx="83">
                  <c:v>58.603000000000002</c:v>
                </c:pt>
                <c:pt idx="84">
                  <c:v>58.603000000000002</c:v>
                </c:pt>
                <c:pt idx="85">
                  <c:v>58.603000000000002</c:v>
                </c:pt>
                <c:pt idx="86">
                  <c:v>58.378999999999998</c:v>
                </c:pt>
                <c:pt idx="87">
                  <c:v>58.264000000000003</c:v>
                </c:pt>
                <c:pt idx="88">
                  <c:v>57.918999999999997</c:v>
                </c:pt>
                <c:pt idx="89">
                  <c:v>57.456000000000003</c:v>
                </c:pt>
                <c:pt idx="90">
                  <c:v>56.521999999999998</c:v>
                </c:pt>
                <c:pt idx="91">
                  <c:v>55.351999999999997</c:v>
                </c:pt>
                <c:pt idx="92">
                  <c:v>54.646999999999998</c:v>
                </c:pt>
                <c:pt idx="93">
                  <c:v>54.527000000000001</c:v>
                </c:pt>
                <c:pt idx="94">
                  <c:v>54.527000000000001</c:v>
                </c:pt>
                <c:pt idx="95">
                  <c:v>54.402000000000001</c:v>
                </c:pt>
                <c:pt idx="96">
                  <c:v>54.402000000000001</c:v>
                </c:pt>
                <c:pt idx="97">
                  <c:v>54.402000000000001</c:v>
                </c:pt>
                <c:pt idx="98">
                  <c:v>54.256</c:v>
                </c:pt>
                <c:pt idx="99">
                  <c:v>54.109000000000002</c:v>
                </c:pt>
                <c:pt idx="100">
                  <c:v>53.960999999999999</c:v>
                </c:pt>
                <c:pt idx="101">
                  <c:v>53.216999999999999</c:v>
                </c:pt>
                <c:pt idx="102">
                  <c:v>52.768000000000001</c:v>
                </c:pt>
                <c:pt idx="103">
                  <c:v>51.421999999999997</c:v>
                </c:pt>
                <c:pt idx="104">
                  <c:v>51.271000000000001</c:v>
                </c:pt>
                <c:pt idx="105">
                  <c:v>51.271000000000001</c:v>
                </c:pt>
                <c:pt idx="106">
                  <c:v>51.271000000000001</c:v>
                </c:pt>
                <c:pt idx="107">
                  <c:v>51.271000000000001</c:v>
                </c:pt>
                <c:pt idx="108">
                  <c:v>51.271000000000001</c:v>
                </c:pt>
                <c:pt idx="109">
                  <c:v>51.271000000000001</c:v>
                </c:pt>
                <c:pt idx="110">
                  <c:v>51.271000000000001</c:v>
                </c:pt>
                <c:pt idx="111">
                  <c:v>51.082999999999998</c:v>
                </c:pt>
                <c:pt idx="112">
                  <c:v>50.52</c:v>
                </c:pt>
                <c:pt idx="113">
                  <c:v>49.954999999999998</c:v>
                </c:pt>
                <c:pt idx="114">
                  <c:v>48.445999999999998</c:v>
                </c:pt>
                <c:pt idx="115">
                  <c:v>47.493000000000002</c:v>
                </c:pt>
                <c:pt idx="116">
                  <c:v>47.493000000000002</c:v>
                </c:pt>
                <c:pt idx="117">
                  <c:v>47.100999999999999</c:v>
                </c:pt>
                <c:pt idx="118">
                  <c:v>47.100999999999999</c:v>
                </c:pt>
                <c:pt idx="119">
                  <c:v>47.100999999999999</c:v>
                </c:pt>
                <c:pt idx="120">
                  <c:v>46.890999999999998</c:v>
                </c:pt>
                <c:pt idx="121">
                  <c:v>46.890999999999998</c:v>
                </c:pt>
                <c:pt idx="122">
                  <c:v>46.890999999999998</c:v>
                </c:pt>
                <c:pt idx="123">
                  <c:v>46.890999999999998</c:v>
                </c:pt>
                <c:pt idx="124">
                  <c:v>46.890999999999998</c:v>
                </c:pt>
                <c:pt idx="125">
                  <c:v>46.42</c:v>
                </c:pt>
                <c:pt idx="126">
                  <c:v>45.948999999999998</c:v>
                </c:pt>
                <c:pt idx="127">
                  <c:v>45.006</c:v>
                </c:pt>
                <c:pt idx="128">
                  <c:v>44.534999999999997</c:v>
                </c:pt>
                <c:pt idx="129">
                  <c:v>44.534999999999997</c:v>
                </c:pt>
                <c:pt idx="130">
                  <c:v>44.534999999999997</c:v>
                </c:pt>
                <c:pt idx="131">
                  <c:v>44.534999999999997</c:v>
                </c:pt>
                <c:pt idx="132">
                  <c:v>44.534999999999997</c:v>
                </c:pt>
                <c:pt idx="133">
                  <c:v>44.534999999999997</c:v>
                </c:pt>
                <c:pt idx="134">
                  <c:v>44.534999999999997</c:v>
                </c:pt>
                <c:pt idx="135">
                  <c:v>44.250999999999998</c:v>
                </c:pt>
                <c:pt idx="136">
                  <c:v>43.683999999999997</c:v>
                </c:pt>
                <c:pt idx="137">
                  <c:v>43.116999999999997</c:v>
                </c:pt>
                <c:pt idx="138">
                  <c:v>41.414999999999999</c:v>
                </c:pt>
                <c:pt idx="139">
                  <c:v>39.707000000000001</c:v>
                </c:pt>
                <c:pt idx="140">
                  <c:v>39.707000000000001</c:v>
                </c:pt>
                <c:pt idx="141">
                  <c:v>39.707000000000001</c:v>
                </c:pt>
                <c:pt idx="142">
                  <c:v>39.707000000000001</c:v>
                </c:pt>
                <c:pt idx="143">
                  <c:v>39.707000000000001</c:v>
                </c:pt>
                <c:pt idx="144">
                  <c:v>39.707000000000001</c:v>
                </c:pt>
                <c:pt idx="145">
                  <c:v>39.707000000000001</c:v>
                </c:pt>
                <c:pt idx="146">
                  <c:v>39.707000000000001</c:v>
                </c:pt>
                <c:pt idx="147">
                  <c:v>39.707000000000001</c:v>
                </c:pt>
                <c:pt idx="148">
                  <c:v>39.707000000000001</c:v>
                </c:pt>
                <c:pt idx="149">
                  <c:v>39.338999999999999</c:v>
                </c:pt>
                <c:pt idx="150">
                  <c:v>38.228999999999999</c:v>
                </c:pt>
                <c:pt idx="151">
                  <c:v>36.369999999999997</c:v>
                </c:pt>
                <c:pt idx="152">
                  <c:v>36.369999999999997</c:v>
                </c:pt>
                <c:pt idx="153">
                  <c:v>35.978000000000002</c:v>
                </c:pt>
                <c:pt idx="154">
                  <c:v>35.978000000000002</c:v>
                </c:pt>
                <c:pt idx="155">
                  <c:v>35.978000000000002</c:v>
                </c:pt>
                <c:pt idx="156">
                  <c:v>35.978000000000002</c:v>
                </c:pt>
                <c:pt idx="157">
                  <c:v>35.978000000000002</c:v>
                </c:pt>
                <c:pt idx="158">
                  <c:v>35.978000000000002</c:v>
                </c:pt>
                <c:pt idx="159">
                  <c:v>35.978000000000002</c:v>
                </c:pt>
                <c:pt idx="160">
                  <c:v>34.993000000000002</c:v>
                </c:pt>
                <c:pt idx="161">
                  <c:v>34.5</c:v>
                </c:pt>
                <c:pt idx="162">
                  <c:v>33.514000000000003</c:v>
                </c:pt>
                <c:pt idx="163">
                  <c:v>33.514000000000003</c:v>
                </c:pt>
                <c:pt idx="164">
                  <c:v>33.514000000000003</c:v>
                </c:pt>
                <c:pt idx="165">
                  <c:v>33.514000000000003</c:v>
                </c:pt>
                <c:pt idx="166">
                  <c:v>33.514000000000003</c:v>
                </c:pt>
                <c:pt idx="167">
                  <c:v>33.514000000000003</c:v>
                </c:pt>
                <c:pt idx="168">
                  <c:v>33.514000000000003</c:v>
                </c:pt>
                <c:pt idx="169">
                  <c:v>33.514000000000003</c:v>
                </c:pt>
                <c:pt idx="170">
                  <c:v>33.514000000000003</c:v>
                </c:pt>
                <c:pt idx="171">
                  <c:v>33.514000000000003</c:v>
                </c:pt>
                <c:pt idx="172">
                  <c:v>33.514000000000003</c:v>
                </c:pt>
                <c:pt idx="173">
                  <c:v>33.514000000000003</c:v>
                </c:pt>
                <c:pt idx="174">
                  <c:v>32.173999999999999</c:v>
                </c:pt>
                <c:pt idx="175">
                  <c:v>30.832999999999998</c:v>
                </c:pt>
                <c:pt idx="176">
                  <c:v>30.832999999999998</c:v>
                </c:pt>
                <c:pt idx="177">
                  <c:v>30.832999999999998</c:v>
                </c:pt>
                <c:pt idx="178">
                  <c:v>30.832999999999998</c:v>
                </c:pt>
                <c:pt idx="179">
                  <c:v>30.832999999999998</c:v>
                </c:pt>
                <c:pt idx="180">
                  <c:v>30.832999999999998</c:v>
                </c:pt>
              </c:numCache>
            </c:numRef>
          </c:yVal>
          <c:smooth val="0"/>
        </c:ser>
        <c:ser>
          <c:idx val="1"/>
          <c:order val="1"/>
          <c:tx>
            <c:strRef>
              <c:f>Sheet1!$C$1</c:f>
              <c:strCache>
                <c:ptCount val="1"/>
                <c:pt idx="0">
                  <c:v> 2-&lt;4 hours (N=19,255)</c:v>
                </c:pt>
              </c:strCache>
            </c:strRef>
          </c:tx>
          <c:spPr>
            <a:ln w="41275">
              <a:solidFill>
                <a:srgbClr val="CC99FF"/>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Sheet1!$C$2:$C$182</c:f>
              <c:numCache>
                <c:formatCode>General</c:formatCode>
                <c:ptCount val="181"/>
                <c:pt idx="0">
                  <c:v>100</c:v>
                </c:pt>
                <c:pt idx="1">
                  <c:v>100</c:v>
                </c:pt>
                <c:pt idx="2">
                  <c:v>99.947999999999993</c:v>
                </c:pt>
                <c:pt idx="3">
                  <c:v>99.86</c:v>
                </c:pt>
                <c:pt idx="4">
                  <c:v>99.756</c:v>
                </c:pt>
                <c:pt idx="5">
                  <c:v>99.462999999999994</c:v>
                </c:pt>
                <c:pt idx="6">
                  <c:v>96.635000000000005</c:v>
                </c:pt>
                <c:pt idx="7">
                  <c:v>92.626999999999995</c:v>
                </c:pt>
                <c:pt idx="8">
                  <c:v>92.268000000000001</c:v>
                </c:pt>
                <c:pt idx="9">
                  <c:v>92.152000000000001</c:v>
                </c:pt>
                <c:pt idx="10">
                  <c:v>92.152000000000001</c:v>
                </c:pt>
                <c:pt idx="11">
                  <c:v>92.152000000000001</c:v>
                </c:pt>
                <c:pt idx="12">
                  <c:v>92.152000000000001</c:v>
                </c:pt>
                <c:pt idx="13">
                  <c:v>92.152000000000001</c:v>
                </c:pt>
                <c:pt idx="14">
                  <c:v>92.132999999999996</c:v>
                </c:pt>
                <c:pt idx="15">
                  <c:v>92.063000000000002</c:v>
                </c:pt>
                <c:pt idx="16">
                  <c:v>91.858999999999995</c:v>
                </c:pt>
                <c:pt idx="17">
                  <c:v>91.397000000000006</c:v>
                </c:pt>
                <c:pt idx="18">
                  <c:v>89.343999999999994</c:v>
                </c:pt>
                <c:pt idx="19">
                  <c:v>86.242000000000004</c:v>
                </c:pt>
                <c:pt idx="20">
                  <c:v>85.725999999999999</c:v>
                </c:pt>
                <c:pt idx="21">
                  <c:v>85.510999999999996</c:v>
                </c:pt>
                <c:pt idx="22">
                  <c:v>85.451999999999998</c:v>
                </c:pt>
                <c:pt idx="23">
                  <c:v>85.451999999999998</c:v>
                </c:pt>
                <c:pt idx="24">
                  <c:v>85.451999999999998</c:v>
                </c:pt>
                <c:pt idx="25">
                  <c:v>85.43</c:v>
                </c:pt>
                <c:pt idx="26">
                  <c:v>85.376000000000005</c:v>
                </c:pt>
                <c:pt idx="27">
                  <c:v>85.305000000000007</c:v>
                </c:pt>
                <c:pt idx="28">
                  <c:v>85.013999999999996</c:v>
                </c:pt>
                <c:pt idx="29">
                  <c:v>84.555999999999997</c:v>
                </c:pt>
                <c:pt idx="30">
                  <c:v>82.795000000000002</c:v>
                </c:pt>
                <c:pt idx="31">
                  <c:v>80.355999999999995</c:v>
                </c:pt>
                <c:pt idx="32">
                  <c:v>79.837000000000003</c:v>
                </c:pt>
                <c:pt idx="33">
                  <c:v>79.683999999999997</c:v>
                </c:pt>
                <c:pt idx="34">
                  <c:v>79.635999999999996</c:v>
                </c:pt>
                <c:pt idx="35">
                  <c:v>79.626999999999995</c:v>
                </c:pt>
                <c:pt idx="36">
                  <c:v>79.626999999999995</c:v>
                </c:pt>
                <c:pt idx="37">
                  <c:v>79.608999999999995</c:v>
                </c:pt>
                <c:pt idx="38">
                  <c:v>79.551000000000002</c:v>
                </c:pt>
                <c:pt idx="39">
                  <c:v>79.462999999999994</c:v>
                </c:pt>
                <c:pt idx="40">
                  <c:v>79.207999999999998</c:v>
                </c:pt>
                <c:pt idx="41">
                  <c:v>78.722999999999999</c:v>
                </c:pt>
                <c:pt idx="42">
                  <c:v>77.165999999999997</c:v>
                </c:pt>
                <c:pt idx="43">
                  <c:v>75.177000000000007</c:v>
                </c:pt>
                <c:pt idx="44">
                  <c:v>74.695999999999998</c:v>
                </c:pt>
                <c:pt idx="45">
                  <c:v>74.594999999999999</c:v>
                </c:pt>
                <c:pt idx="46">
                  <c:v>74.543999999999997</c:v>
                </c:pt>
                <c:pt idx="47">
                  <c:v>74.534000000000006</c:v>
                </c:pt>
                <c:pt idx="48">
                  <c:v>74.534000000000006</c:v>
                </c:pt>
                <c:pt idx="49">
                  <c:v>74.534000000000006</c:v>
                </c:pt>
                <c:pt idx="50">
                  <c:v>74.462000000000003</c:v>
                </c:pt>
                <c:pt idx="51">
                  <c:v>74.400999999999996</c:v>
                </c:pt>
                <c:pt idx="52">
                  <c:v>74.141000000000005</c:v>
                </c:pt>
                <c:pt idx="53">
                  <c:v>73.570999999999998</c:v>
                </c:pt>
                <c:pt idx="54">
                  <c:v>72.027000000000001</c:v>
                </c:pt>
                <c:pt idx="55">
                  <c:v>70.114999999999995</c:v>
                </c:pt>
                <c:pt idx="56">
                  <c:v>69.599999999999994</c:v>
                </c:pt>
                <c:pt idx="57">
                  <c:v>69.474000000000004</c:v>
                </c:pt>
                <c:pt idx="58">
                  <c:v>69.474000000000004</c:v>
                </c:pt>
                <c:pt idx="59">
                  <c:v>69.460999999999999</c:v>
                </c:pt>
                <c:pt idx="60">
                  <c:v>69.447000000000003</c:v>
                </c:pt>
                <c:pt idx="61">
                  <c:v>69.432000000000002</c:v>
                </c:pt>
                <c:pt idx="62">
                  <c:v>69.387</c:v>
                </c:pt>
                <c:pt idx="63">
                  <c:v>69.231999999999999</c:v>
                </c:pt>
                <c:pt idx="64">
                  <c:v>68.95</c:v>
                </c:pt>
                <c:pt idx="65">
                  <c:v>68.463999999999999</c:v>
                </c:pt>
                <c:pt idx="66">
                  <c:v>67.168999999999997</c:v>
                </c:pt>
                <c:pt idx="67">
                  <c:v>65.296000000000006</c:v>
                </c:pt>
                <c:pt idx="68">
                  <c:v>64.959999999999994</c:v>
                </c:pt>
                <c:pt idx="69">
                  <c:v>64.88</c:v>
                </c:pt>
                <c:pt idx="70">
                  <c:v>64.846999999999994</c:v>
                </c:pt>
                <c:pt idx="71">
                  <c:v>64.83</c:v>
                </c:pt>
                <c:pt idx="72">
                  <c:v>64.83</c:v>
                </c:pt>
                <c:pt idx="73">
                  <c:v>64.811000000000007</c:v>
                </c:pt>
                <c:pt idx="74">
                  <c:v>64.772999999999996</c:v>
                </c:pt>
                <c:pt idx="75">
                  <c:v>64.635000000000005</c:v>
                </c:pt>
                <c:pt idx="76">
                  <c:v>64.355999999999995</c:v>
                </c:pt>
                <c:pt idx="77">
                  <c:v>63.954999999999998</c:v>
                </c:pt>
                <c:pt idx="78">
                  <c:v>62.887</c:v>
                </c:pt>
                <c:pt idx="79">
                  <c:v>61.551000000000002</c:v>
                </c:pt>
                <c:pt idx="80">
                  <c:v>61.06</c:v>
                </c:pt>
                <c:pt idx="81">
                  <c:v>60.976999999999997</c:v>
                </c:pt>
                <c:pt idx="82">
                  <c:v>60.956000000000003</c:v>
                </c:pt>
                <c:pt idx="83">
                  <c:v>60.914000000000001</c:v>
                </c:pt>
                <c:pt idx="84">
                  <c:v>60.914000000000001</c:v>
                </c:pt>
                <c:pt idx="85">
                  <c:v>60.890999999999998</c:v>
                </c:pt>
                <c:pt idx="86">
                  <c:v>60.865000000000002</c:v>
                </c:pt>
                <c:pt idx="87">
                  <c:v>60.738999999999997</c:v>
                </c:pt>
                <c:pt idx="88">
                  <c:v>60.381999999999998</c:v>
                </c:pt>
                <c:pt idx="89">
                  <c:v>59.87</c:v>
                </c:pt>
                <c:pt idx="90">
                  <c:v>58.765999999999998</c:v>
                </c:pt>
                <c:pt idx="91">
                  <c:v>57.45</c:v>
                </c:pt>
                <c:pt idx="92">
                  <c:v>57.164999999999999</c:v>
                </c:pt>
                <c:pt idx="93">
                  <c:v>57.033999999999999</c:v>
                </c:pt>
                <c:pt idx="94">
                  <c:v>56.981000000000002</c:v>
                </c:pt>
                <c:pt idx="95">
                  <c:v>56.981000000000002</c:v>
                </c:pt>
                <c:pt idx="96">
                  <c:v>56.981000000000002</c:v>
                </c:pt>
                <c:pt idx="97">
                  <c:v>56.981000000000002</c:v>
                </c:pt>
                <c:pt idx="98">
                  <c:v>56.915999999999997</c:v>
                </c:pt>
                <c:pt idx="99">
                  <c:v>56.786000000000001</c:v>
                </c:pt>
                <c:pt idx="100">
                  <c:v>56.524000000000001</c:v>
                </c:pt>
                <c:pt idx="101">
                  <c:v>55.997</c:v>
                </c:pt>
                <c:pt idx="102">
                  <c:v>55.070999999999998</c:v>
                </c:pt>
                <c:pt idx="103">
                  <c:v>53.975999999999999</c:v>
                </c:pt>
                <c:pt idx="104">
                  <c:v>53.674999999999997</c:v>
                </c:pt>
                <c:pt idx="105">
                  <c:v>53.405000000000001</c:v>
                </c:pt>
                <c:pt idx="106">
                  <c:v>53.371000000000002</c:v>
                </c:pt>
                <c:pt idx="107">
                  <c:v>53.371000000000002</c:v>
                </c:pt>
                <c:pt idx="108">
                  <c:v>53.371000000000002</c:v>
                </c:pt>
                <c:pt idx="109">
                  <c:v>53.371000000000002</c:v>
                </c:pt>
                <c:pt idx="110">
                  <c:v>53.286000000000001</c:v>
                </c:pt>
                <c:pt idx="111">
                  <c:v>53.155999999999999</c:v>
                </c:pt>
                <c:pt idx="112">
                  <c:v>52.765000000000001</c:v>
                </c:pt>
                <c:pt idx="113">
                  <c:v>52.503</c:v>
                </c:pt>
                <c:pt idx="114">
                  <c:v>51.319000000000003</c:v>
                </c:pt>
                <c:pt idx="115">
                  <c:v>50.393999999999998</c:v>
                </c:pt>
                <c:pt idx="116">
                  <c:v>49.906999999999996</c:v>
                </c:pt>
                <c:pt idx="117">
                  <c:v>49.817</c:v>
                </c:pt>
                <c:pt idx="118">
                  <c:v>49.817</c:v>
                </c:pt>
                <c:pt idx="119">
                  <c:v>49.817</c:v>
                </c:pt>
                <c:pt idx="120">
                  <c:v>49.817</c:v>
                </c:pt>
                <c:pt idx="121">
                  <c:v>49.817</c:v>
                </c:pt>
                <c:pt idx="122">
                  <c:v>49.707999999999998</c:v>
                </c:pt>
                <c:pt idx="123">
                  <c:v>49.654000000000003</c:v>
                </c:pt>
                <c:pt idx="124">
                  <c:v>49.375999999999998</c:v>
                </c:pt>
                <c:pt idx="125">
                  <c:v>48.874000000000002</c:v>
                </c:pt>
                <c:pt idx="126">
                  <c:v>48.088999999999999</c:v>
                </c:pt>
                <c:pt idx="127">
                  <c:v>46.853999999999999</c:v>
                </c:pt>
                <c:pt idx="128">
                  <c:v>46.627000000000002</c:v>
                </c:pt>
                <c:pt idx="129">
                  <c:v>46.57</c:v>
                </c:pt>
                <c:pt idx="130">
                  <c:v>46.57</c:v>
                </c:pt>
                <c:pt idx="131">
                  <c:v>46.57</c:v>
                </c:pt>
                <c:pt idx="132">
                  <c:v>46.57</c:v>
                </c:pt>
                <c:pt idx="133">
                  <c:v>46.57</c:v>
                </c:pt>
                <c:pt idx="134">
                  <c:v>46.497999999999998</c:v>
                </c:pt>
                <c:pt idx="135">
                  <c:v>46.497999999999998</c:v>
                </c:pt>
                <c:pt idx="136">
                  <c:v>46.052</c:v>
                </c:pt>
                <c:pt idx="137">
                  <c:v>45.828000000000003</c:v>
                </c:pt>
                <c:pt idx="138">
                  <c:v>45.451999999999998</c:v>
                </c:pt>
                <c:pt idx="139">
                  <c:v>44.698</c:v>
                </c:pt>
                <c:pt idx="140">
                  <c:v>44.395000000000003</c:v>
                </c:pt>
                <c:pt idx="141">
                  <c:v>44.395000000000003</c:v>
                </c:pt>
                <c:pt idx="142">
                  <c:v>44.395000000000003</c:v>
                </c:pt>
                <c:pt idx="143">
                  <c:v>44.395000000000003</c:v>
                </c:pt>
                <c:pt idx="144">
                  <c:v>44.395000000000003</c:v>
                </c:pt>
                <c:pt idx="145">
                  <c:v>44.395000000000003</c:v>
                </c:pt>
                <c:pt idx="146">
                  <c:v>44.296999999999997</c:v>
                </c:pt>
                <c:pt idx="147">
                  <c:v>44.197000000000003</c:v>
                </c:pt>
                <c:pt idx="148">
                  <c:v>43.795000000000002</c:v>
                </c:pt>
                <c:pt idx="149">
                  <c:v>43.591999999999999</c:v>
                </c:pt>
                <c:pt idx="150">
                  <c:v>42.779000000000003</c:v>
                </c:pt>
                <c:pt idx="151">
                  <c:v>41.76</c:v>
                </c:pt>
                <c:pt idx="152">
                  <c:v>41.45</c:v>
                </c:pt>
                <c:pt idx="153">
                  <c:v>41.45</c:v>
                </c:pt>
                <c:pt idx="154">
                  <c:v>41.45</c:v>
                </c:pt>
                <c:pt idx="155">
                  <c:v>41.45</c:v>
                </c:pt>
                <c:pt idx="156">
                  <c:v>41.45</c:v>
                </c:pt>
                <c:pt idx="157">
                  <c:v>41.316000000000003</c:v>
                </c:pt>
                <c:pt idx="158">
                  <c:v>41.180999999999997</c:v>
                </c:pt>
                <c:pt idx="159">
                  <c:v>41.042999999999999</c:v>
                </c:pt>
                <c:pt idx="160">
                  <c:v>40.902000000000001</c:v>
                </c:pt>
                <c:pt idx="161">
                  <c:v>40.185000000000002</c:v>
                </c:pt>
                <c:pt idx="162">
                  <c:v>39.030999999999999</c:v>
                </c:pt>
                <c:pt idx="163">
                  <c:v>38.305999999999997</c:v>
                </c:pt>
                <c:pt idx="164">
                  <c:v>38.014000000000003</c:v>
                </c:pt>
                <c:pt idx="165">
                  <c:v>38.014000000000003</c:v>
                </c:pt>
                <c:pt idx="166">
                  <c:v>38.014000000000003</c:v>
                </c:pt>
                <c:pt idx="167">
                  <c:v>38.014000000000003</c:v>
                </c:pt>
                <c:pt idx="168">
                  <c:v>38.014000000000003</c:v>
                </c:pt>
                <c:pt idx="169">
                  <c:v>38.014000000000003</c:v>
                </c:pt>
                <c:pt idx="170">
                  <c:v>38.014000000000003</c:v>
                </c:pt>
                <c:pt idx="171">
                  <c:v>38.014000000000003</c:v>
                </c:pt>
                <c:pt idx="172">
                  <c:v>38.014000000000003</c:v>
                </c:pt>
                <c:pt idx="173">
                  <c:v>37.36</c:v>
                </c:pt>
                <c:pt idx="174">
                  <c:v>36.485999999999997</c:v>
                </c:pt>
                <c:pt idx="175">
                  <c:v>36.268000000000001</c:v>
                </c:pt>
                <c:pt idx="176">
                  <c:v>36.046999999999997</c:v>
                </c:pt>
                <c:pt idx="177">
                  <c:v>35.576999999999998</c:v>
                </c:pt>
                <c:pt idx="178">
                  <c:v>35.576999999999998</c:v>
                </c:pt>
                <c:pt idx="179">
                  <c:v>35.576999999999998</c:v>
                </c:pt>
                <c:pt idx="180">
                  <c:v>35.576999999999998</c:v>
                </c:pt>
              </c:numCache>
            </c:numRef>
          </c:yVal>
          <c:smooth val="0"/>
        </c:ser>
        <c:ser>
          <c:idx val="2"/>
          <c:order val="2"/>
          <c:tx>
            <c:strRef>
              <c:f>Sheet1!$D$1</c:f>
              <c:strCache>
                <c:ptCount val="1"/>
                <c:pt idx="0">
                  <c:v> 4+ hours (N=5,207)</c:v>
                </c:pt>
              </c:strCache>
            </c:strRef>
          </c:tx>
          <c:spPr>
            <a:ln w="41275">
              <a:solidFill>
                <a:srgbClr val="FFFF00"/>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Sheet1!$D$2:$D$182</c:f>
              <c:numCache>
                <c:formatCode>General</c:formatCode>
                <c:ptCount val="181"/>
                <c:pt idx="0">
                  <c:v>100</c:v>
                </c:pt>
                <c:pt idx="1">
                  <c:v>100</c:v>
                </c:pt>
                <c:pt idx="2">
                  <c:v>100</c:v>
                </c:pt>
                <c:pt idx="3">
                  <c:v>99.962000000000003</c:v>
                </c:pt>
                <c:pt idx="4">
                  <c:v>99.846000000000004</c:v>
                </c:pt>
                <c:pt idx="5">
                  <c:v>99.516999999999996</c:v>
                </c:pt>
                <c:pt idx="6">
                  <c:v>97.05</c:v>
                </c:pt>
                <c:pt idx="7">
                  <c:v>93.176000000000002</c:v>
                </c:pt>
                <c:pt idx="8">
                  <c:v>92.745000000000005</c:v>
                </c:pt>
                <c:pt idx="9">
                  <c:v>92.686000000000007</c:v>
                </c:pt>
                <c:pt idx="10">
                  <c:v>92.686000000000007</c:v>
                </c:pt>
                <c:pt idx="11">
                  <c:v>92.686000000000007</c:v>
                </c:pt>
                <c:pt idx="12">
                  <c:v>92.686000000000007</c:v>
                </c:pt>
                <c:pt idx="13">
                  <c:v>92.686000000000007</c:v>
                </c:pt>
                <c:pt idx="14">
                  <c:v>92.662000000000006</c:v>
                </c:pt>
                <c:pt idx="15">
                  <c:v>92.545000000000002</c:v>
                </c:pt>
                <c:pt idx="16">
                  <c:v>92.286000000000001</c:v>
                </c:pt>
                <c:pt idx="17">
                  <c:v>91.790999999999997</c:v>
                </c:pt>
                <c:pt idx="18">
                  <c:v>89.968999999999994</c:v>
                </c:pt>
                <c:pt idx="19">
                  <c:v>86.936000000000007</c:v>
                </c:pt>
                <c:pt idx="20">
                  <c:v>86.290999999999997</c:v>
                </c:pt>
                <c:pt idx="21">
                  <c:v>86.075000000000003</c:v>
                </c:pt>
                <c:pt idx="22">
                  <c:v>86.001999999999995</c:v>
                </c:pt>
                <c:pt idx="23">
                  <c:v>86.001999999999995</c:v>
                </c:pt>
                <c:pt idx="24">
                  <c:v>86.001999999999995</c:v>
                </c:pt>
                <c:pt idx="25">
                  <c:v>86.001999999999995</c:v>
                </c:pt>
                <c:pt idx="26">
                  <c:v>85.944999999999993</c:v>
                </c:pt>
                <c:pt idx="27">
                  <c:v>85.828999999999994</c:v>
                </c:pt>
                <c:pt idx="28">
                  <c:v>85.448999999999998</c:v>
                </c:pt>
                <c:pt idx="29">
                  <c:v>84.921999999999997</c:v>
                </c:pt>
                <c:pt idx="30">
                  <c:v>83.070999999999998</c:v>
                </c:pt>
                <c:pt idx="31">
                  <c:v>80.685000000000002</c:v>
                </c:pt>
                <c:pt idx="32">
                  <c:v>80.180000000000007</c:v>
                </c:pt>
                <c:pt idx="33">
                  <c:v>80.061000000000007</c:v>
                </c:pt>
                <c:pt idx="34">
                  <c:v>79.97</c:v>
                </c:pt>
                <c:pt idx="35">
                  <c:v>79.97</c:v>
                </c:pt>
                <c:pt idx="36">
                  <c:v>79.97</c:v>
                </c:pt>
                <c:pt idx="37">
                  <c:v>79.97</c:v>
                </c:pt>
                <c:pt idx="38">
                  <c:v>79.826999999999998</c:v>
                </c:pt>
                <c:pt idx="39">
                  <c:v>79.790000000000006</c:v>
                </c:pt>
                <c:pt idx="40">
                  <c:v>79.242000000000004</c:v>
                </c:pt>
                <c:pt idx="41">
                  <c:v>78.875</c:v>
                </c:pt>
                <c:pt idx="42">
                  <c:v>77.144000000000005</c:v>
                </c:pt>
                <c:pt idx="43">
                  <c:v>75.186000000000007</c:v>
                </c:pt>
                <c:pt idx="44">
                  <c:v>74.813999999999993</c:v>
                </c:pt>
                <c:pt idx="45">
                  <c:v>74.777000000000001</c:v>
                </c:pt>
                <c:pt idx="46">
                  <c:v>74.739000000000004</c:v>
                </c:pt>
                <c:pt idx="47">
                  <c:v>74.739000000000004</c:v>
                </c:pt>
                <c:pt idx="48">
                  <c:v>74.739000000000004</c:v>
                </c:pt>
                <c:pt idx="49">
                  <c:v>74.739000000000004</c:v>
                </c:pt>
                <c:pt idx="50">
                  <c:v>74.739000000000004</c:v>
                </c:pt>
                <c:pt idx="51">
                  <c:v>74.647000000000006</c:v>
                </c:pt>
                <c:pt idx="52">
                  <c:v>74.367999999999995</c:v>
                </c:pt>
                <c:pt idx="53">
                  <c:v>73.902000000000001</c:v>
                </c:pt>
                <c:pt idx="54">
                  <c:v>71.847999999999999</c:v>
                </c:pt>
                <c:pt idx="55">
                  <c:v>69.927000000000007</c:v>
                </c:pt>
                <c:pt idx="56">
                  <c:v>69.311999999999998</c:v>
                </c:pt>
                <c:pt idx="57">
                  <c:v>69.311999999999998</c:v>
                </c:pt>
                <c:pt idx="58">
                  <c:v>69.263999999999996</c:v>
                </c:pt>
                <c:pt idx="59">
                  <c:v>69.263999999999996</c:v>
                </c:pt>
                <c:pt idx="60">
                  <c:v>69.263999999999996</c:v>
                </c:pt>
                <c:pt idx="61">
                  <c:v>69.263999999999996</c:v>
                </c:pt>
                <c:pt idx="62">
                  <c:v>69.088999999999999</c:v>
                </c:pt>
                <c:pt idx="63">
                  <c:v>69.028999999999996</c:v>
                </c:pt>
                <c:pt idx="64">
                  <c:v>68.605999999999995</c:v>
                </c:pt>
                <c:pt idx="65">
                  <c:v>68.363</c:v>
                </c:pt>
                <c:pt idx="66">
                  <c:v>67.569999999999993</c:v>
                </c:pt>
                <c:pt idx="67">
                  <c:v>66.161000000000001</c:v>
                </c:pt>
                <c:pt idx="68">
                  <c:v>65.73</c:v>
                </c:pt>
                <c:pt idx="69">
                  <c:v>65.543000000000006</c:v>
                </c:pt>
                <c:pt idx="70">
                  <c:v>65.543000000000006</c:v>
                </c:pt>
                <c:pt idx="71">
                  <c:v>65.478999999999999</c:v>
                </c:pt>
                <c:pt idx="72">
                  <c:v>65.478999999999999</c:v>
                </c:pt>
                <c:pt idx="73">
                  <c:v>65.478999999999999</c:v>
                </c:pt>
                <c:pt idx="74">
                  <c:v>65.478999999999999</c:v>
                </c:pt>
                <c:pt idx="75">
                  <c:v>65.399000000000001</c:v>
                </c:pt>
                <c:pt idx="76">
                  <c:v>64.995000000000005</c:v>
                </c:pt>
                <c:pt idx="77">
                  <c:v>64.427000000000007</c:v>
                </c:pt>
                <c:pt idx="78">
                  <c:v>62.878999999999998</c:v>
                </c:pt>
                <c:pt idx="79">
                  <c:v>60.917999999999999</c:v>
                </c:pt>
                <c:pt idx="80">
                  <c:v>60.427</c:v>
                </c:pt>
                <c:pt idx="81">
                  <c:v>60.262</c:v>
                </c:pt>
                <c:pt idx="82">
                  <c:v>60.262</c:v>
                </c:pt>
                <c:pt idx="83">
                  <c:v>60.262</c:v>
                </c:pt>
                <c:pt idx="84">
                  <c:v>60.262</c:v>
                </c:pt>
                <c:pt idx="85">
                  <c:v>60.262</c:v>
                </c:pt>
                <c:pt idx="86">
                  <c:v>60.262</c:v>
                </c:pt>
                <c:pt idx="87">
                  <c:v>60.154000000000003</c:v>
                </c:pt>
                <c:pt idx="88">
                  <c:v>59.722000000000001</c:v>
                </c:pt>
                <c:pt idx="89">
                  <c:v>58.853000000000002</c:v>
                </c:pt>
                <c:pt idx="90">
                  <c:v>58.307000000000002</c:v>
                </c:pt>
                <c:pt idx="91">
                  <c:v>57.103999999999999</c:v>
                </c:pt>
                <c:pt idx="92">
                  <c:v>56.773000000000003</c:v>
                </c:pt>
                <c:pt idx="93">
                  <c:v>56.773000000000003</c:v>
                </c:pt>
                <c:pt idx="94">
                  <c:v>56.773000000000003</c:v>
                </c:pt>
                <c:pt idx="95">
                  <c:v>56.773000000000003</c:v>
                </c:pt>
                <c:pt idx="96">
                  <c:v>56.773000000000003</c:v>
                </c:pt>
                <c:pt idx="97">
                  <c:v>56.773000000000003</c:v>
                </c:pt>
                <c:pt idx="98">
                  <c:v>56.773000000000003</c:v>
                </c:pt>
                <c:pt idx="99">
                  <c:v>56.627000000000002</c:v>
                </c:pt>
                <c:pt idx="100">
                  <c:v>56.185000000000002</c:v>
                </c:pt>
                <c:pt idx="101">
                  <c:v>55.59</c:v>
                </c:pt>
                <c:pt idx="102">
                  <c:v>54.395000000000003</c:v>
                </c:pt>
                <c:pt idx="103">
                  <c:v>52.878</c:v>
                </c:pt>
                <c:pt idx="104">
                  <c:v>52.572000000000003</c:v>
                </c:pt>
                <c:pt idx="105">
                  <c:v>52.415999999999997</c:v>
                </c:pt>
                <c:pt idx="106">
                  <c:v>52.415999999999997</c:v>
                </c:pt>
                <c:pt idx="107">
                  <c:v>52.415999999999997</c:v>
                </c:pt>
                <c:pt idx="108">
                  <c:v>52.415999999999997</c:v>
                </c:pt>
                <c:pt idx="109">
                  <c:v>52.415999999999997</c:v>
                </c:pt>
                <c:pt idx="110">
                  <c:v>52.415999999999997</c:v>
                </c:pt>
                <c:pt idx="111">
                  <c:v>52.415999999999997</c:v>
                </c:pt>
                <c:pt idx="112">
                  <c:v>52.207999999999998</c:v>
                </c:pt>
                <c:pt idx="113">
                  <c:v>51.789000000000001</c:v>
                </c:pt>
                <c:pt idx="114">
                  <c:v>51.37</c:v>
                </c:pt>
                <c:pt idx="115">
                  <c:v>50.317</c:v>
                </c:pt>
                <c:pt idx="116">
                  <c:v>49.896000000000001</c:v>
                </c:pt>
                <c:pt idx="117">
                  <c:v>49.896000000000001</c:v>
                </c:pt>
                <c:pt idx="118">
                  <c:v>49.896000000000001</c:v>
                </c:pt>
                <c:pt idx="119">
                  <c:v>49.896000000000001</c:v>
                </c:pt>
                <c:pt idx="120">
                  <c:v>49.896000000000001</c:v>
                </c:pt>
                <c:pt idx="121">
                  <c:v>49.896000000000001</c:v>
                </c:pt>
                <c:pt idx="122">
                  <c:v>49.896000000000001</c:v>
                </c:pt>
                <c:pt idx="123">
                  <c:v>49.335000000000001</c:v>
                </c:pt>
                <c:pt idx="124">
                  <c:v>49.335000000000001</c:v>
                </c:pt>
                <c:pt idx="125">
                  <c:v>49.335000000000001</c:v>
                </c:pt>
                <c:pt idx="126">
                  <c:v>48.48</c:v>
                </c:pt>
                <c:pt idx="127">
                  <c:v>47.045000000000002</c:v>
                </c:pt>
                <c:pt idx="128">
                  <c:v>47.045000000000002</c:v>
                </c:pt>
                <c:pt idx="129">
                  <c:v>47.045000000000002</c:v>
                </c:pt>
                <c:pt idx="130">
                  <c:v>47.045000000000002</c:v>
                </c:pt>
                <c:pt idx="131">
                  <c:v>47.045000000000002</c:v>
                </c:pt>
                <c:pt idx="132">
                  <c:v>47.045000000000002</c:v>
                </c:pt>
                <c:pt idx="133">
                  <c:v>47.045000000000002</c:v>
                </c:pt>
                <c:pt idx="134">
                  <c:v>47.045000000000002</c:v>
                </c:pt>
                <c:pt idx="135">
                  <c:v>46.636000000000003</c:v>
                </c:pt>
                <c:pt idx="136">
                  <c:v>45.817999999999998</c:v>
                </c:pt>
                <c:pt idx="137">
                  <c:v>45.408999999999999</c:v>
                </c:pt>
                <c:pt idx="138">
                  <c:v>44.591000000000001</c:v>
                </c:pt>
                <c:pt idx="139">
                  <c:v>44.177999999999997</c:v>
                </c:pt>
                <c:pt idx="140">
                  <c:v>43.765000000000001</c:v>
                </c:pt>
                <c:pt idx="141">
                  <c:v>43.765000000000001</c:v>
                </c:pt>
                <c:pt idx="142">
                  <c:v>43.765000000000001</c:v>
                </c:pt>
                <c:pt idx="143">
                  <c:v>43.765000000000001</c:v>
                </c:pt>
                <c:pt idx="144">
                  <c:v>43.765000000000001</c:v>
                </c:pt>
                <c:pt idx="145">
                  <c:v>43.765000000000001</c:v>
                </c:pt>
                <c:pt idx="146">
                  <c:v>43.765000000000001</c:v>
                </c:pt>
                <c:pt idx="147">
                  <c:v>43.765000000000001</c:v>
                </c:pt>
                <c:pt idx="148">
                  <c:v>43.765000000000001</c:v>
                </c:pt>
                <c:pt idx="149">
                  <c:v>43.765000000000001</c:v>
                </c:pt>
                <c:pt idx="150">
                  <c:v>43.173999999999999</c:v>
                </c:pt>
                <c:pt idx="151">
                  <c:v>42.582000000000001</c:v>
                </c:pt>
                <c:pt idx="152">
                  <c:v>42.582000000000001</c:v>
                </c:pt>
                <c:pt idx="153">
                  <c:v>42.582000000000001</c:v>
                </c:pt>
                <c:pt idx="154">
                  <c:v>42.582000000000001</c:v>
                </c:pt>
                <c:pt idx="155">
                  <c:v>42.582000000000001</c:v>
                </c:pt>
                <c:pt idx="156">
                  <c:v>42.582000000000001</c:v>
                </c:pt>
                <c:pt idx="157">
                  <c:v>42.582000000000001</c:v>
                </c:pt>
                <c:pt idx="158">
                  <c:v>42.582000000000001</c:v>
                </c:pt>
                <c:pt idx="159">
                  <c:v>42.582000000000001</c:v>
                </c:pt>
                <c:pt idx="160">
                  <c:v>42.582000000000001</c:v>
                </c:pt>
                <c:pt idx="161">
                  <c:v>41.636000000000003</c:v>
                </c:pt>
                <c:pt idx="162">
                  <c:v>41.636000000000003</c:v>
                </c:pt>
                <c:pt idx="163">
                  <c:v>39.743000000000002</c:v>
                </c:pt>
                <c:pt idx="164">
                  <c:v>39.743000000000002</c:v>
                </c:pt>
                <c:pt idx="165">
                  <c:v>39.743000000000002</c:v>
                </c:pt>
                <c:pt idx="166">
                  <c:v>39.743000000000002</c:v>
                </c:pt>
                <c:pt idx="167">
                  <c:v>39.743000000000002</c:v>
                </c:pt>
                <c:pt idx="168">
                  <c:v>39.743000000000002</c:v>
                </c:pt>
                <c:pt idx="169">
                  <c:v>39.743000000000002</c:v>
                </c:pt>
                <c:pt idx="170">
                  <c:v>39.743000000000002</c:v>
                </c:pt>
                <c:pt idx="171">
                  <c:v>39.743000000000002</c:v>
                </c:pt>
                <c:pt idx="172">
                  <c:v>39.743000000000002</c:v>
                </c:pt>
                <c:pt idx="173">
                  <c:v>39.743000000000002</c:v>
                </c:pt>
                <c:pt idx="174">
                  <c:v>38.460999999999999</c:v>
                </c:pt>
                <c:pt idx="175">
                  <c:v>37.179000000000002</c:v>
                </c:pt>
                <c:pt idx="176">
                  <c:v>35.896999999999998</c:v>
                </c:pt>
                <c:pt idx="177">
                  <c:v>35.896999999999998</c:v>
                </c:pt>
                <c:pt idx="178">
                  <c:v>35.896999999999998</c:v>
                </c:pt>
                <c:pt idx="179">
                  <c:v>35.896999999999998</c:v>
                </c:pt>
                <c:pt idx="180">
                  <c:v>35.896999999999998</c:v>
                </c:pt>
              </c:numCache>
            </c:numRef>
          </c:yVal>
          <c:smooth val="0"/>
        </c:ser>
        <c:dLbls>
          <c:showLegendKey val="0"/>
          <c:showVal val="0"/>
          <c:showCatName val="0"/>
          <c:showSerName val="0"/>
          <c:showPercent val="0"/>
          <c:showBubbleSize val="0"/>
        </c:dLbls>
        <c:axId val="624562904"/>
        <c:axId val="624563296"/>
      </c:scatterChart>
      <c:valAx>
        <c:axId val="624562904"/>
        <c:scaling>
          <c:orientation val="minMax"/>
          <c:max val="1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24563296"/>
        <c:crosses val="autoZero"/>
        <c:crossBetween val="midCat"/>
        <c:majorUnit val="1"/>
      </c:valAx>
      <c:valAx>
        <c:axId val="62456329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Freedom from CAV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24562904"/>
        <c:crosses val="autoZero"/>
        <c:crossBetween val="midCat"/>
        <c:majorUnit val="20"/>
      </c:valAx>
      <c:spPr>
        <a:solidFill>
          <a:schemeClr val="bg2"/>
        </a:solidFill>
        <a:ln>
          <a:solidFill>
            <a:schemeClr val="tx1"/>
          </a:solidFill>
        </a:ln>
      </c:spPr>
    </c:plotArea>
    <c:legend>
      <c:legendPos val="r"/>
      <c:legendEntry>
        <c:idx val="0"/>
        <c:txPr>
          <a:bodyPr/>
          <a:lstStyle/>
          <a:p>
            <a:pPr>
              <a:defRPr sz="1400" b="1"/>
            </a:pPr>
            <a:endParaRPr lang="en-US"/>
          </a:p>
        </c:txPr>
      </c:legendEntry>
      <c:legendEntry>
        <c:idx val="1"/>
        <c:txPr>
          <a:bodyPr/>
          <a:lstStyle/>
          <a:p>
            <a:pPr>
              <a:defRPr sz="1400" b="1"/>
            </a:pPr>
            <a:endParaRPr lang="en-US"/>
          </a:p>
        </c:txPr>
      </c:legendEntry>
      <c:layout>
        <c:manualLayout>
          <c:xMode val="edge"/>
          <c:yMode val="edge"/>
          <c:x val="0.1053318003391169"/>
          <c:y val="0.56379121555118117"/>
          <c:w val="0.33627586927741127"/>
          <c:h val="0.26048843503937402"/>
        </c:manualLayout>
      </c:layout>
      <c:overlay val="0"/>
      <c:spPr>
        <a:solidFill>
          <a:srgbClr val="000000"/>
        </a:solidFill>
        <a:ln>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949736371449164E-2"/>
          <c:y val="7.7861302493438339E-2"/>
          <c:w val="0.89089610480105175"/>
          <c:h val="0.77334686679790021"/>
        </c:manualLayout>
      </c:layout>
      <c:scatterChart>
        <c:scatterStyle val="lineMarker"/>
        <c:varyColors val="0"/>
        <c:ser>
          <c:idx val="0"/>
          <c:order val="0"/>
          <c:tx>
            <c:strRef>
              <c:f>Sheet1!$B$1</c:f>
              <c:strCache>
                <c:ptCount val="1"/>
                <c:pt idx="0">
                  <c:v> Male (N=22,660)</c:v>
                </c:pt>
              </c:strCache>
            </c:strRef>
          </c:tx>
          <c:spPr>
            <a:ln w="41275">
              <a:solidFill>
                <a:srgbClr val="00B0F0"/>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Sheet1!$B$2:$B$182</c:f>
              <c:numCache>
                <c:formatCode>General</c:formatCode>
                <c:ptCount val="181"/>
                <c:pt idx="0">
                  <c:v>100</c:v>
                </c:pt>
                <c:pt idx="1">
                  <c:v>100</c:v>
                </c:pt>
                <c:pt idx="2">
                  <c:v>99.950999999999993</c:v>
                </c:pt>
                <c:pt idx="3">
                  <c:v>99.837000000000003</c:v>
                </c:pt>
                <c:pt idx="4">
                  <c:v>99.664000000000001</c:v>
                </c:pt>
                <c:pt idx="5">
                  <c:v>99.34</c:v>
                </c:pt>
                <c:pt idx="6">
                  <c:v>96.366</c:v>
                </c:pt>
                <c:pt idx="7">
                  <c:v>92.191000000000003</c:v>
                </c:pt>
                <c:pt idx="8">
                  <c:v>91.747</c:v>
                </c:pt>
                <c:pt idx="9">
                  <c:v>91.611999999999995</c:v>
                </c:pt>
                <c:pt idx="10">
                  <c:v>91.611999999999995</c:v>
                </c:pt>
                <c:pt idx="11">
                  <c:v>91.611999999999995</c:v>
                </c:pt>
                <c:pt idx="12">
                  <c:v>91.606999999999999</c:v>
                </c:pt>
                <c:pt idx="13">
                  <c:v>91.606999999999999</c:v>
                </c:pt>
                <c:pt idx="14">
                  <c:v>91.584999999999994</c:v>
                </c:pt>
                <c:pt idx="15">
                  <c:v>91.498999999999995</c:v>
                </c:pt>
                <c:pt idx="16">
                  <c:v>91.292000000000002</c:v>
                </c:pt>
                <c:pt idx="17">
                  <c:v>90.843999999999994</c:v>
                </c:pt>
                <c:pt idx="18">
                  <c:v>88.700999999999993</c:v>
                </c:pt>
                <c:pt idx="19">
                  <c:v>85.501000000000005</c:v>
                </c:pt>
                <c:pt idx="20">
                  <c:v>84.905000000000001</c:v>
                </c:pt>
                <c:pt idx="21">
                  <c:v>84.7</c:v>
                </c:pt>
                <c:pt idx="22">
                  <c:v>84.638000000000005</c:v>
                </c:pt>
                <c:pt idx="23">
                  <c:v>84.638000000000005</c:v>
                </c:pt>
                <c:pt idx="24">
                  <c:v>84.638000000000005</c:v>
                </c:pt>
                <c:pt idx="25">
                  <c:v>84.626000000000005</c:v>
                </c:pt>
                <c:pt idx="26">
                  <c:v>84.56</c:v>
                </c:pt>
                <c:pt idx="27">
                  <c:v>84.507000000000005</c:v>
                </c:pt>
                <c:pt idx="28">
                  <c:v>84.164000000000001</c:v>
                </c:pt>
                <c:pt idx="29">
                  <c:v>83.7</c:v>
                </c:pt>
                <c:pt idx="30">
                  <c:v>81.923000000000002</c:v>
                </c:pt>
                <c:pt idx="31">
                  <c:v>79.506</c:v>
                </c:pt>
                <c:pt idx="32">
                  <c:v>78.927999999999997</c:v>
                </c:pt>
                <c:pt idx="33">
                  <c:v>78.75</c:v>
                </c:pt>
                <c:pt idx="34">
                  <c:v>78.680999999999997</c:v>
                </c:pt>
                <c:pt idx="35">
                  <c:v>78.674000000000007</c:v>
                </c:pt>
                <c:pt idx="36">
                  <c:v>78.674000000000007</c:v>
                </c:pt>
                <c:pt idx="37">
                  <c:v>78.659000000000006</c:v>
                </c:pt>
                <c:pt idx="38">
                  <c:v>78.593000000000004</c:v>
                </c:pt>
                <c:pt idx="39">
                  <c:v>78.510999999999996</c:v>
                </c:pt>
                <c:pt idx="40">
                  <c:v>78.186000000000007</c:v>
                </c:pt>
                <c:pt idx="41">
                  <c:v>77.643000000000001</c:v>
                </c:pt>
                <c:pt idx="42">
                  <c:v>75.989999999999995</c:v>
                </c:pt>
                <c:pt idx="43">
                  <c:v>73.885999999999996</c:v>
                </c:pt>
                <c:pt idx="44">
                  <c:v>73.42</c:v>
                </c:pt>
                <c:pt idx="45">
                  <c:v>73.325999999999993</c:v>
                </c:pt>
                <c:pt idx="46">
                  <c:v>73.266000000000005</c:v>
                </c:pt>
                <c:pt idx="47">
                  <c:v>73.266000000000005</c:v>
                </c:pt>
                <c:pt idx="48">
                  <c:v>73.266000000000005</c:v>
                </c:pt>
                <c:pt idx="49">
                  <c:v>73.256</c:v>
                </c:pt>
                <c:pt idx="50">
                  <c:v>73.194999999999993</c:v>
                </c:pt>
                <c:pt idx="51">
                  <c:v>73.122</c:v>
                </c:pt>
                <c:pt idx="52">
                  <c:v>72.828999999999994</c:v>
                </c:pt>
                <c:pt idx="53">
                  <c:v>72.323999999999998</c:v>
                </c:pt>
                <c:pt idx="54">
                  <c:v>70.665000000000006</c:v>
                </c:pt>
                <c:pt idx="55">
                  <c:v>68.691000000000003</c:v>
                </c:pt>
                <c:pt idx="56">
                  <c:v>68.156999999999996</c:v>
                </c:pt>
                <c:pt idx="57">
                  <c:v>68.049000000000007</c:v>
                </c:pt>
                <c:pt idx="58">
                  <c:v>68.028000000000006</c:v>
                </c:pt>
                <c:pt idx="59">
                  <c:v>68.016999999999996</c:v>
                </c:pt>
                <c:pt idx="60">
                  <c:v>68.004999999999995</c:v>
                </c:pt>
                <c:pt idx="61">
                  <c:v>67.992999999999995</c:v>
                </c:pt>
                <c:pt idx="62">
                  <c:v>67.941000000000003</c:v>
                </c:pt>
                <c:pt idx="63">
                  <c:v>67.795000000000002</c:v>
                </c:pt>
                <c:pt idx="64">
                  <c:v>67.489000000000004</c:v>
                </c:pt>
                <c:pt idx="65">
                  <c:v>67.021000000000001</c:v>
                </c:pt>
                <c:pt idx="66">
                  <c:v>65.718999999999994</c:v>
                </c:pt>
                <c:pt idx="67">
                  <c:v>63.896000000000001</c:v>
                </c:pt>
                <c:pt idx="68">
                  <c:v>63.475000000000001</c:v>
                </c:pt>
                <c:pt idx="69">
                  <c:v>63.378999999999998</c:v>
                </c:pt>
                <c:pt idx="70">
                  <c:v>63.350999999999999</c:v>
                </c:pt>
                <c:pt idx="71">
                  <c:v>63.323</c:v>
                </c:pt>
                <c:pt idx="72">
                  <c:v>63.323</c:v>
                </c:pt>
                <c:pt idx="73">
                  <c:v>63.307000000000002</c:v>
                </c:pt>
                <c:pt idx="74">
                  <c:v>63.274000000000001</c:v>
                </c:pt>
                <c:pt idx="75">
                  <c:v>63.155999999999999</c:v>
                </c:pt>
                <c:pt idx="76">
                  <c:v>62.783999999999999</c:v>
                </c:pt>
                <c:pt idx="77">
                  <c:v>62.289000000000001</c:v>
                </c:pt>
                <c:pt idx="78">
                  <c:v>61.343000000000004</c:v>
                </c:pt>
                <c:pt idx="79">
                  <c:v>59.79</c:v>
                </c:pt>
                <c:pt idx="80">
                  <c:v>59.32</c:v>
                </c:pt>
                <c:pt idx="81">
                  <c:v>59.215000000000003</c:v>
                </c:pt>
                <c:pt idx="82">
                  <c:v>59.198</c:v>
                </c:pt>
                <c:pt idx="83">
                  <c:v>59.161999999999999</c:v>
                </c:pt>
                <c:pt idx="84">
                  <c:v>59.161999999999999</c:v>
                </c:pt>
                <c:pt idx="85">
                  <c:v>59.142000000000003</c:v>
                </c:pt>
                <c:pt idx="86">
                  <c:v>59.12</c:v>
                </c:pt>
                <c:pt idx="87">
                  <c:v>58.968000000000004</c:v>
                </c:pt>
                <c:pt idx="88">
                  <c:v>58.575000000000003</c:v>
                </c:pt>
                <c:pt idx="89">
                  <c:v>58.003</c:v>
                </c:pt>
                <c:pt idx="90">
                  <c:v>57.054000000000002</c:v>
                </c:pt>
                <c:pt idx="91">
                  <c:v>55.88</c:v>
                </c:pt>
                <c:pt idx="92">
                  <c:v>55.612000000000002</c:v>
                </c:pt>
                <c:pt idx="93">
                  <c:v>55.499000000000002</c:v>
                </c:pt>
                <c:pt idx="94">
                  <c:v>55.453000000000003</c:v>
                </c:pt>
                <c:pt idx="95">
                  <c:v>55.429000000000002</c:v>
                </c:pt>
                <c:pt idx="96">
                  <c:v>55.429000000000002</c:v>
                </c:pt>
                <c:pt idx="97">
                  <c:v>55.429000000000002</c:v>
                </c:pt>
                <c:pt idx="98">
                  <c:v>55.372999999999998</c:v>
                </c:pt>
                <c:pt idx="99">
                  <c:v>55.146000000000001</c:v>
                </c:pt>
                <c:pt idx="100">
                  <c:v>54.89</c:v>
                </c:pt>
                <c:pt idx="101">
                  <c:v>54.259</c:v>
                </c:pt>
                <c:pt idx="102">
                  <c:v>53.338999999999999</c:v>
                </c:pt>
                <c:pt idx="103">
                  <c:v>52.212000000000003</c:v>
                </c:pt>
                <c:pt idx="104">
                  <c:v>51.892000000000003</c:v>
                </c:pt>
                <c:pt idx="105">
                  <c:v>51.658000000000001</c:v>
                </c:pt>
                <c:pt idx="106">
                  <c:v>51.628</c:v>
                </c:pt>
                <c:pt idx="107">
                  <c:v>51.628</c:v>
                </c:pt>
                <c:pt idx="108">
                  <c:v>51.628</c:v>
                </c:pt>
                <c:pt idx="109">
                  <c:v>51.628</c:v>
                </c:pt>
                <c:pt idx="110">
                  <c:v>51.517000000000003</c:v>
                </c:pt>
                <c:pt idx="111">
                  <c:v>51.405000000000001</c:v>
                </c:pt>
                <c:pt idx="112">
                  <c:v>51.029000000000003</c:v>
                </c:pt>
                <c:pt idx="113">
                  <c:v>50.689</c:v>
                </c:pt>
                <c:pt idx="114">
                  <c:v>49.475000000000001</c:v>
                </c:pt>
                <c:pt idx="115">
                  <c:v>48.408000000000001</c:v>
                </c:pt>
                <c:pt idx="116">
                  <c:v>48.024000000000001</c:v>
                </c:pt>
                <c:pt idx="117">
                  <c:v>47.868000000000002</c:v>
                </c:pt>
                <c:pt idx="118">
                  <c:v>47.868000000000002</c:v>
                </c:pt>
                <c:pt idx="119">
                  <c:v>47.868000000000002</c:v>
                </c:pt>
                <c:pt idx="120">
                  <c:v>47.826999999999998</c:v>
                </c:pt>
                <c:pt idx="121">
                  <c:v>47.826999999999998</c:v>
                </c:pt>
                <c:pt idx="122">
                  <c:v>47.731999999999999</c:v>
                </c:pt>
                <c:pt idx="123">
                  <c:v>47.588000000000001</c:v>
                </c:pt>
                <c:pt idx="124">
                  <c:v>47.441000000000003</c:v>
                </c:pt>
                <c:pt idx="125">
                  <c:v>46.904000000000003</c:v>
                </c:pt>
                <c:pt idx="126">
                  <c:v>46.12</c:v>
                </c:pt>
                <c:pt idx="127">
                  <c:v>44.843000000000004</c:v>
                </c:pt>
                <c:pt idx="128">
                  <c:v>44.594999999999999</c:v>
                </c:pt>
                <c:pt idx="129">
                  <c:v>44.545999999999999</c:v>
                </c:pt>
                <c:pt idx="130">
                  <c:v>44.545999999999999</c:v>
                </c:pt>
                <c:pt idx="131">
                  <c:v>44.545999999999999</c:v>
                </c:pt>
                <c:pt idx="132">
                  <c:v>44.545999999999999</c:v>
                </c:pt>
                <c:pt idx="133">
                  <c:v>44.545999999999999</c:v>
                </c:pt>
                <c:pt idx="134">
                  <c:v>44.482999999999997</c:v>
                </c:pt>
                <c:pt idx="135">
                  <c:v>44.356999999999999</c:v>
                </c:pt>
                <c:pt idx="136">
                  <c:v>43.845999999999997</c:v>
                </c:pt>
                <c:pt idx="137">
                  <c:v>43.46</c:v>
                </c:pt>
                <c:pt idx="138">
                  <c:v>42.814</c:v>
                </c:pt>
                <c:pt idx="139">
                  <c:v>41.972000000000001</c:v>
                </c:pt>
                <c:pt idx="140">
                  <c:v>41.710999999999999</c:v>
                </c:pt>
                <c:pt idx="141">
                  <c:v>41.710999999999999</c:v>
                </c:pt>
                <c:pt idx="142">
                  <c:v>41.710999999999999</c:v>
                </c:pt>
                <c:pt idx="143">
                  <c:v>41.710999999999999</c:v>
                </c:pt>
                <c:pt idx="144">
                  <c:v>41.710999999999999</c:v>
                </c:pt>
                <c:pt idx="145">
                  <c:v>41.710999999999999</c:v>
                </c:pt>
                <c:pt idx="146">
                  <c:v>41.627000000000002</c:v>
                </c:pt>
                <c:pt idx="147">
                  <c:v>41.540999999999997</c:v>
                </c:pt>
                <c:pt idx="148">
                  <c:v>41.198999999999998</c:v>
                </c:pt>
                <c:pt idx="149">
                  <c:v>41.027000000000001</c:v>
                </c:pt>
                <c:pt idx="150">
                  <c:v>39.99</c:v>
                </c:pt>
                <c:pt idx="151">
                  <c:v>39.124000000000002</c:v>
                </c:pt>
                <c:pt idx="152">
                  <c:v>38.860999999999997</c:v>
                </c:pt>
                <c:pt idx="153">
                  <c:v>38.771000000000001</c:v>
                </c:pt>
                <c:pt idx="154">
                  <c:v>38.771000000000001</c:v>
                </c:pt>
                <c:pt idx="155">
                  <c:v>38.771000000000001</c:v>
                </c:pt>
                <c:pt idx="156">
                  <c:v>38.771000000000001</c:v>
                </c:pt>
                <c:pt idx="157">
                  <c:v>38.771000000000001</c:v>
                </c:pt>
                <c:pt idx="158">
                  <c:v>38.655999999999999</c:v>
                </c:pt>
                <c:pt idx="159">
                  <c:v>38.537999999999997</c:v>
                </c:pt>
                <c:pt idx="160">
                  <c:v>38.298000000000002</c:v>
                </c:pt>
                <c:pt idx="161">
                  <c:v>37.81</c:v>
                </c:pt>
                <c:pt idx="162">
                  <c:v>36.581000000000003</c:v>
                </c:pt>
                <c:pt idx="163">
                  <c:v>35.963000000000001</c:v>
                </c:pt>
                <c:pt idx="164">
                  <c:v>35.715000000000003</c:v>
                </c:pt>
                <c:pt idx="165">
                  <c:v>35.715000000000003</c:v>
                </c:pt>
                <c:pt idx="166">
                  <c:v>35.715000000000003</c:v>
                </c:pt>
                <c:pt idx="167">
                  <c:v>35.715000000000003</c:v>
                </c:pt>
                <c:pt idx="168">
                  <c:v>35.715000000000003</c:v>
                </c:pt>
                <c:pt idx="169">
                  <c:v>35.715000000000003</c:v>
                </c:pt>
                <c:pt idx="170">
                  <c:v>35.715000000000003</c:v>
                </c:pt>
                <c:pt idx="171">
                  <c:v>35.715000000000003</c:v>
                </c:pt>
                <c:pt idx="172">
                  <c:v>35.715000000000003</c:v>
                </c:pt>
                <c:pt idx="173">
                  <c:v>35.354999999999997</c:v>
                </c:pt>
                <c:pt idx="174">
                  <c:v>34.634</c:v>
                </c:pt>
                <c:pt idx="175">
                  <c:v>34.271000000000001</c:v>
                </c:pt>
                <c:pt idx="176">
                  <c:v>34.271000000000001</c:v>
                </c:pt>
                <c:pt idx="177">
                  <c:v>33.886000000000003</c:v>
                </c:pt>
                <c:pt idx="178">
                  <c:v>33.886000000000003</c:v>
                </c:pt>
                <c:pt idx="179">
                  <c:v>33.886000000000003</c:v>
                </c:pt>
                <c:pt idx="180">
                  <c:v>33.886000000000003</c:v>
                </c:pt>
              </c:numCache>
            </c:numRef>
          </c:yVal>
          <c:smooth val="0"/>
        </c:ser>
        <c:ser>
          <c:idx val="1"/>
          <c:order val="1"/>
          <c:tx>
            <c:strRef>
              <c:f>Sheet1!$C$1</c:f>
              <c:strCache>
                <c:ptCount val="1"/>
                <c:pt idx="0">
                  <c:v> Female (N=7,063)</c:v>
                </c:pt>
              </c:strCache>
            </c:strRef>
          </c:tx>
          <c:spPr>
            <a:ln w="41275">
              <a:solidFill>
                <a:srgbClr val="FF0000"/>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Sheet1!$C$2:$C$182</c:f>
              <c:numCache>
                <c:formatCode>General</c:formatCode>
                <c:ptCount val="181"/>
                <c:pt idx="0">
                  <c:v>100</c:v>
                </c:pt>
                <c:pt idx="1">
                  <c:v>100</c:v>
                </c:pt>
                <c:pt idx="2">
                  <c:v>99.929000000000002</c:v>
                </c:pt>
                <c:pt idx="3">
                  <c:v>99.83</c:v>
                </c:pt>
                <c:pt idx="4">
                  <c:v>99.730999999999995</c:v>
                </c:pt>
                <c:pt idx="5">
                  <c:v>99.56</c:v>
                </c:pt>
                <c:pt idx="6">
                  <c:v>97.001000000000005</c:v>
                </c:pt>
                <c:pt idx="7">
                  <c:v>93.494</c:v>
                </c:pt>
                <c:pt idx="8">
                  <c:v>93.221000000000004</c:v>
                </c:pt>
                <c:pt idx="9">
                  <c:v>93.090999999999994</c:v>
                </c:pt>
                <c:pt idx="10">
                  <c:v>93.090999999999994</c:v>
                </c:pt>
                <c:pt idx="11">
                  <c:v>93.090999999999994</c:v>
                </c:pt>
                <c:pt idx="12">
                  <c:v>93.090999999999994</c:v>
                </c:pt>
                <c:pt idx="13">
                  <c:v>93.090999999999994</c:v>
                </c:pt>
                <c:pt idx="14">
                  <c:v>93.090999999999994</c:v>
                </c:pt>
                <c:pt idx="15">
                  <c:v>93.021000000000001</c:v>
                </c:pt>
                <c:pt idx="16">
                  <c:v>92.793000000000006</c:v>
                </c:pt>
                <c:pt idx="17">
                  <c:v>92.266000000000005</c:v>
                </c:pt>
                <c:pt idx="18">
                  <c:v>90.486999999999995</c:v>
                </c:pt>
                <c:pt idx="19">
                  <c:v>87.623999999999995</c:v>
                </c:pt>
                <c:pt idx="20">
                  <c:v>87.108000000000004</c:v>
                </c:pt>
                <c:pt idx="21">
                  <c:v>86.929000000000002</c:v>
                </c:pt>
                <c:pt idx="22">
                  <c:v>86.875</c:v>
                </c:pt>
                <c:pt idx="23">
                  <c:v>86.875</c:v>
                </c:pt>
                <c:pt idx="24">
                  <c:v>86.875</c:v>
                </c:pt>
                <c:pt idx="25">
                  <c:v>86.855000000000004</c:v>
                </c:pt>
                <c:pt idx="26">
                  <c:v>86.832999999999998</c:v>
                </c:pt>
                <c:pt idx="27">
                  <c:v>86.703000000000003</c:v>
                </c:pt>
                <c:pt idx="28">
                  <c:v>86.441000000000003</c:v>
                </c:pt>
                <c:pt idx="29">
                  <c:v>85.936000000000007</c:v>
                </c:pt>
                <c:pt idx="30">
                  <c:v>84.373000000000005</c:v>
                </c:pt>
                <c:pt idx="31">
                  <c:v>82.122</c:v>
                </c:pt>
                <c:pt idx="32">
                  <c:v>81.59</c:v>
                </c:pt>
                <c:pt idx="33">
                  <c:v>81.5</c:v>
                </c:pt>
                <c:pt idx="34">
                  <c:v>81.5</c:v>
                </c:pt>
                <c:pt idx="35">
                  <c:v>81.5</c:v>
                </c:pt>
                <c:pt idx="36">
                  <c:v>81.5</c:v>
                </c:pt>
                <c:pt idx="37">
                  <c:v>81.474999999999994</c:v>
                </c:pt>
                <c:pt idx="38">
                  <c:v>81.394000000000005</c:v>
                </c:pt>
                <c:pt idx="39">
                  <c:v>81.338999999999999</c:v>
                </c:pt>
                <c:pt idx="40">
                  <c:v>81.061999999999998</c:v>
                </c:pt>
                <c:pt idx="41">
                  <c:v>80.784999999999997</c:v>
                </c:pt>
                <c:pt idx="42">
                  <c:v>79.254999999999995</c:v>
                </c:pt>
                <c:pt idx="43">
                  <c:v>77.665000000000006</c:v>
                </c:pt>
                <c:pt idx="44">
                  <c:v>77.245000000000005</c:v>
                </c:pt>
                <c:pt idx="45">
                  <c:v>77.188000000000002</c:v>
                </c:pt>
                <c:pt idx="46">
                  <c:v>77.188000000000002</c:v>
                </c:pt>
                <c:pt idx="47">
                  <c:v>77.16</c:v>
                </c:pt>
                <c:pt idx="48">
                  <c:v>77.16</c:v>
                </c:pt>
                <c:pt idx="49">
                  <c:v>77.16</c:v>
                </c:pt>
                <c:pt idx="50">
                  <c:v>77.126000000000005</c:v>
                </c:pt>
                <c:pt idx="51">
                  <c:v>77.091999999999999</c:v>
                </c:pt>
                <c:pt idx="52">
                  <c:v>76.852000000000004</c:v>
                </c:pt>
                <c:pt idx="53">
                  <c:v>76.265000000000001</c:v>
                </c:pt>
                <c:pt idx="54">
                  <c:v>74.984999999999999</c:v>
                </c:pt>
                <c:pt idx="55">
                  <c:v>72.87</c:v>
                </c:pt>
                <c:pt idx="56">
                  <c:v>72.451999999999998</c:v>
                </c:pt>
                <c:pt idx="57">
                  <c:v>72.346999999999994</c:v>
                </c:pt>
                <c:pt idx="58">
                  <c:v>72.346999999999994</c:v>
                </c:pt>
                <c:pt idx="59">
                  <c:v>72.346999999999994</c:v>
                </c:pt>
                <c:pt idx="60">
                  <c:v>72.346999999999994</c:v>
                </c:pt>
                <c:pt idx="61">
                  <c:v>72.346999999999994</c:v>
                </c:pt>
                <c:pt idx="62">
                  <c:v>72.263999999999996</c:v>
                </c:pt>
                <c:pt idx="63">
                  <c:v>72.177999999999997</c:v>
                </c:pt>
                <c:pt idx="64">
                  <c:v>71.832999999999998</c:v>
                </c:pt>
                <c:pt idx="65">
                  <c:v>71.441000000000003</c:v>
                </c:pt>
                <c:pt idx="66">
                  <c:v>70.346000000000004</c:v>
                </c:pt>
                <c:pt idx="67">
                  <c:v>68.63</c:v>
                </c:pt>
                <c:pt idx="68">
                  <c:v>68.319999999999993</c:v>
                </c:pt>
                <c:pt idx="69">
                  <c:v>68.141000000000005</c:v>
                </c:pt>
                <c:pt idx="70">
                  <c:v>68.141000000000005</c:v>
                </c:pt>
                <c:pt idx="71">
                  <c:v>68.141000000000005</c:v>
                </c:pt>
                <c:pt idx="72">
                  <c:v>68.141000000000005</c:v>
                </c:pt>
                <c:pt idx="73">
                  <c:v>68.141000000000005</c:v>
                </c:pt>
                <c:pt idx="74">
                  <c:v>68.141000000000005</c:v>
                </c:pt>
                <c:pt idx="75">
                  <c:v>67.921000000000006</c:v>
                </c:pt>
                <c:pt idx="76">
                  <c:v>67.808000000000007</c:v>
                </c:pt>
                <c:pt idx="77">
                  <c:v>67.358000000000004</c:v>
                </c:pt>
                <c:pt idx="78">
                  <c:v>65.891000000000005</c:v>
                </c:pt>
                <c:pt idx="79">
                  <c:v>64.307000000000002</c:v>
                </c:pt>
                <c:pt idx="80">
                  <c:v>63.790999999999997</c:v>
                </c:pt>
                <c:pt idx="81">
                  <c:v>63.674999999999997</c:v>
                </c:pt>
                <c:pt idx="82">
                  <c:v>63.674999999999997</c:v>
                </c:pt>
                <c:pt idx="83">
                  <c:v>63.674999999999997</c:v>
                </c:pt>
                <c:pt idx="84">
                  <c:v>63.674999999999997</c:v>
                </c:pt>
                <c:pt idx="85">
                  <c:v>63.674999999999997</c:v>
                </c:pt>
                <c:pt idx="86">
                  <c:v>63.536000000000001</c:v>
                </c:pt>
                <c:pt idx="87">
                  <c:v>63.466000000000001</c:v>
                </c:pt>
                <c:pt idx="88">
                  <c:v>63.04</c:v>
                </c:pt>
                <c:pt idx="89">
                  <c:v>62.613999999999997</c:v>
                </c:pt>
                <c:pt idx="90">
                  <c:v>61.468000000000004</c:v>
                </c:pt>
                <c:pt idx="91">
                  <c:v>59.959000000000003</c:v>
                </c:pt>
                <c:pt idx="92">
                  <c:v>59.381</c:v>
                </c:pt>
                <c:pt idx="93">
                  <c:v>59.308999999999997</c:v>
                </c:pt>
                <c:pt idx="94">
                  <c:v>59.308999999999997</c:v>
                </c:pt>
                <c:pt idx="95">
                  <c:v>59.308999999999997</c:v>
                </c:pt>
                <c:pt idx="96">
                  <c:v>59.308999999999997</c:v>
                </c:pt>
                <c:pt idx="97">
                  <c:v>59.308999999999997</c:v>
                </c:pt>
                <c:pt idx="98">
                  <c:v>59.22</c:v>
                </c:pt>
                <c:pt idx="99">
                  <c:v>59.22</c:v>
                </c:pt>
                <c:pt idx="100">
                  <c:v>58.948999999999998</c:v>
                </c:pt>
                <c:pt idx="101">
                  <c:v>58.677</c:v>
                </c:pt>
                <c:pt idx="102">
                  <c:v>57.947000000000003</c:v>
                </c:pt>
                <c:pt idx="103">
                  <c:v>56.749000000000002</c:v>
                </c:pt>
                <c:pt idx="104">
                  <c:v>56.564</c:v>
                </c:pt>
                <c:pt idx="105">
                  <c:v>56.47</c:v>
                </c:pt>
                <c:pt idx="106">
                  <c:v>56.47</c:v>
                </c:pt>
                <c:pt idx="107">
                  <c:v>56.47</c:v>
                </c:pt>
                <c:pt idx="108">
                  <c:v>56.47</c:v>
                </c:pt>
                <c:pt idx="109">
                  <c:v>56.47</c:v>
                </c:pt>
                <c:pt idx="110">
                  <c:v>56.47</c:v>
                </c:pt>
                <c:pt idx="111">
                  <c:v>56.35</c:v>
                </c:pt>
                <c:pt idx="112">
                  <c:v>55.984999999999999</c:v>
                </c:pt>
                <c:pt idx="113">
                  <c:v>55.741</c:v>
                </c:pt>
                <c:pt idx="114">
                  <c:v>54.884999999999998</c:v>
                </c:pt>
                <c:pt idx="115">
                  <c:v>54.392000000000003</c:v>
                </c:pt>
                <c:pt idx="116">
                  <c:v>54.018999999999998</c:v>
                </c:pt>
                <c:pt idx="117">
                  <c:v>54.018999999999998</c:v>
                </c:pt>
                <c:pt idx="118">
                  <c:v>54.018999999999998</c:v>
                </c:pt>
                <c:pt idx="119">
                  <c:v>54.018999999999998</c:v>
                </c:pt>
                <c:pt idx="120">
                  <c:v>54.018999999999998</c:v>
                </c:pt>
                <c:pt idx="121">
                  <c:v>54.018999999999998</c:v>
                </c:pt>
                <c:pt idx="122">
                  <c:v>54.018999999999998</c:v>
                </c:pt>
                <c:pt idx="123">
                  <c:v>54.018999999999998</c:v>
                </c:pt>
                <c:pt idx="124">
                  <c:v>53.707999999999998</c:v>
                </c:pt>
                <c:pt idx="125">
                  <c:v>53.551000000000002</c:v>
                </c:pt>
                <c:pt idx="126">
                  <c:v>53.079000000000001</c:v>
                </c:pt>
                <c:pt idx="127">
                  <c:v>52.29</c:v>
                </c:pt>
                <c:pt idx="128">
                  <c:v>52.13</c:v>
                </c:pt>
                <c:pt idx="129">
                  <c:v>52.13</c:v>
                </c:pt>
                <c:pt idx="130">
                  <c:v>52.13</c:v>
                </c:pt>
                <c:pt idx="131">
                  <c:v>52.13</c:v>
                </c:pt>
                <c:pt idx="132">
                  <c:v>52.13</c:v>
                </c:pt>
                <c:pt idx="133">
                  <c:v>52.13</c:v>
                </c:pt>
                <c:pt idx="134">
                  <c:v>52.13</c:v>
                </c:pt>
                <c:pt idx="135">
                  <c:v>52.13</c:v>
                </c:pt>
                <c:pt idx="136">
                  <c:v>51.698999999999998</c:v>
                </c:pt>
                <c:pt idx="137">
                  <c:v>51.482999999999997</c:v>
                </c:pt>
                <c:pt idx="138">
                  <c:v>50.837000000000003</c:v>
                </c:pt>
                <c:pt idx="139">
                  <c:v>49.97</c:v>
                </c:pt>
                <c:pt idx="140">
                  <c:v>49.750999999999998</c:v>
                </c:pt>
                <c:pt idx="141">
                  <c:v>49.750999999999998</c:v>
                </c:pt>
                <c:pt idx="142">
                  <c:v>49.750999999999998</c:v>
                </c:pt>
                <c:pt idx="143">
                  <c:v>49.750999999999998</c:v>
                </c:pt>
                <c:pt idx="144">
                  <c:v>49.750999999999998</c:v>
                </c:pt>
                <c:pt idx="145">
                  <c:v>49.750999999999998</c:v>
                </c:pt>
                <c:pt idx="146">
                  <c:v>49.750999999999998</c:v>
                </c:pt>
                <c:pt idx="147">
                  <c:v>49.750999999999998</c:v>
                </c:pt>
                <c:pt idx="148">
                  <c:v>49.750999999999998</c:v>
                </c:pt>
                <c:pt idx="149">
                  <c:v>49.456000000000003</c:v>
                </c:pt>
                <c:pt idx="150">
                  <c:v>48.863999999999997</c:v>
                </c:pt>
                <c:pt idx="151">
                  <c:v>47.073</c:v>
                </c:pt>
                <c:pt idx="152">
                  <c:v>47.073</c:v>
                </c:pt>
                <c:pt idx="153">
                  <c:v>47.073</c:v>
                </c:pt>
                <c:pt idx="154">
                  <c:v>47.073</c:v>
                </c:pt>
                <c:pt idx="155">
                  <c:v>47.073</c:v>
                </c:pt>
                <c:pt idx="156">
                  <c:v>47.073</c:v>
                </c:pt>
                <c:pt idx="157">
                  <c:v>46.667000000000002</c:v>
                </c:pt>
                <c:pt idx="158">
                  <c:v>46.667000000000002</c:v>
                </c:pt>
                <c:pt idx="159">
                  <c:v>46.667000000000002</c:v>
                </c:pt>
                <c:pt idx="160">
                  <c:v>46.25</c:v>
                </c:pt>
                <c:pt idx="161">
                  <c:v>44.965000000000003</c:v>
                </c:pt>
                <c:pt idx="162">
                  <c:v>44.965000000000003</c:v>
                </c:pt>
                <c:pt idx="163">
                  <c:v>44.109000000000002</c:v>
                </c:pt>
                <c:pt idx="164">
                  <c:v>44.109000000000002</c:v>
                </c:pt>
                <c:pt idx="165">
                  <c:v>44.109000000000002</c:v>
                </c:pt>
                <c:pt idx="166">
                  <c:v>44.109000000000002</c:v>
                </c:pt>
                <c:pt idx="167">
                  <c:v>44.109000000000002</c:v>
                </c:pt>
                <c:pt idx="168">
                  <c:v>44.109000000000002</c:v>
                </c:pt>
                <c:pt idx="169">
                  <c:v>44.109000000000002</c:v>
                </c:pt>
                <c:pt idx="170">
                  <c:v>44.109000000000002</c:v>
                </c:pt>
                <c:pt idx="171">
                  <c:v>44.109000000000002</c:v>
                </c:pt>
                <c:pt idx="172">
                  <c:v>44.109000000000002</c:v>
                </c:pt>
                <c:pt idx="173">
                  <c:v>43.46</c:v>
                </c:pt>
                <c:pt idx="174">
                  <c:v>41.514000000000003</c:v>
                </c:pt>
                <c:pt idx="175">
                  <c:v>39.567999999999998</c:v>
                </c:pt>
                <c:pt idx="176">
                  <c:v>38.271000000000001</c:v>
                </c:pt>
                <c:pt idx="177">
                  <c:v>38.271000000000001</c:v>
                </c:pt>
                <c:pt idx="178">
                  <c:v>38.271000000000001</c:v>
                </c:pt>
                <c:pt idx="179">
                  <c:v>38.271000000000001</c:v>
                </c:pt>
                <c:pt idx="180">
                  <c:v>38.271000000000001</c:v>
                </c:pt>
              </c:numCache>
            </c:numRef>
          </c:yVal>
          <c:smooth val="0"/>
        </c:ser>
        <c:dLbls>
          <c:showLegendKey val="0"/>
          <c:showVal val="0"/>
          <c:showCatName val="0"/>
          <c:showSerName val="0"/>
          <c:showPercent val="0"/>
          <c:showBubbleSize val="0"/>
        </c:dLbls>
        <c:axId val="525246376"/>
        <c:axId val="525246768"/>
      </c:scatterChart>
      <c:valAx>
        <c:axId val="525246376"/>
        <c:scaling>
          <c:orientation val="minMax"/>
          <c:max val="1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25246768"/>
        <c:crosses val="autoZero"/>
        <c:crossBetween val="midCat"/>
        <c:majorUnit val="1"/>
      </c:valAx>
      <c:valAx>
        <c:axId val="52524676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Freedom from CAV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25246376"/>
        <c:crosses val="autoZero"/>
        <c:crossBetween val="midCat"/>
        <c:majorUnit val="20"/>
      </c:valAx>
      <c:spPr>
        <a:solidFill>
          <a:schemeClr val="bg2"/>
        </a:solidFill>
        <a:ln>
          <a:solidFill>
            <a:schemeClr val="tx1"/>
          </a:solidFill>
        </a:ln>
      </c:spPr>
    </c:plotArea>
    <c:legend>
      <c:legendPos val="r"/>
      <c:legendEntry>
        <c:idx val="0"/>
        <c:txPr>
          <a:bodyPr/>
          <a:lstStyle/>
          <a:p>
            <a:pPr>
              <a:defRPr sz="1400" b="1"/>
            </a:pPr>
            <a:endParaRPr lang="en-US"/>
          </a:p>
        </c:txPr>
      </c:legendEntry>
      <c:legendEntry>
        <c:idx val="1"/>
        <c:txPr>
          <a:bodyPr/>
          <a:lstStyle/>
          <a:p>
            <a:pPr>
              <a:defRPr sz="1400" b="1"/>
            </a:pPr>
            <a:endParaRPr lang="en-US"/>
          </a:p>
        </c:txPr>
      </c:legendEntry>
      <c:layout>
        <c:manualLayout>
          <c:xMode val="edge"/>
          <c:yMode val="edge"/>
          <c:x val="0.10975657910017884"/>
          <c:y val="0.59504121555118106"/>
          <c:w val="0.27432896662253914"/>
          <c:h val="0.21361343503937252"/>
        </c:manualLayout>
      </c:layout>
      <c:overlay val="0"/>
      <c:spPr>
        <a:solidFill>
          <a:srgbClr val="000000"/>
        </a:solidFill>
        <a:ln>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949736371449164E-2"/>
          <c:y val="4.8291423249513514E-2"/>
          <c:w val="0.89089610480105252"/>
          <c:h val="0.74562505291678527"/>
        </c:manualLayout>
      </c:layout>
      <c:scatterChart>
        <c:scatterStyle val="lineMarker"/>
        <c:varyColors val="0"/>
        <c:ser>
          <c:idx val="0"/>
          <c:order val="0"/>
          <c:tx>
            <c:strRef>
              <c:f>Sheet1!$B$1</c:f>
              <c:strCache>
                <c:ptCount val="1"/>
                <c:pt idx="0">
                  <c:v> No CAV (N=21,977)</c:v>
                </c:pt>
              </c:strCache>
            </c:strRef>
          </c:tx>
          <c:spPr>
            <a:ln w="41275">
              <a:solidFill>
                <a:srgbClr val="00FF00"/>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Sheet1!$B$2:$B$182</c:f>
              <c:numCache>
                <c:formatCode>General</c:formatCode>
                <c:ptCount val="181"/>
                <c:pt idx="0">
                  <c:v>100</c:v>
                </c:pt>
                <c:pt idx="1">
                  <c:v>99.631</c:v>
                </c:pt>
                <c:pt idx="2">
                  <c:v>99.308000000000007</c:v>
                </c:pt>
                <c:pt idx="3">
                  <c:v>98.978999999999999</c:v>
                </c:pt>
                <c:pt idx="4">
                  <c:v>98.653999999999996</c:v>
                </c:pt>
                <c:pt idx="5">
                  <c:v>98.384</c:v>
                </c:pt>
                <c:pt idx="6">
                  <c:v>98.153999999999996</c:v>
                </c:pt>
                <c:pt idx="7">
                  <c:v>97.866</c:v>
                </c:pt>
                <c:pt idx="8">
                  <c:v>97.558000000000007</c:v>
                </c:pt>
                <c:pt idx="9">
                  <c:v>97.29</c:v>
                </c:pt>
                <c:pt idx="10">
                  <c:v>96.936999999999998</c:v>
                </c:pt>
                <c:pt idx="11">
                  <c:v>96.593000000000004</c:v>
                </c:pt>
                <c:pt idx="12">
                  <c:v>96.293000000000006</c:v>
                </c:pt>
                <c:pt idx="13">
                  <c:v>95.983000000000004</c:v>
                </c:pt>
                <c:pt idx="14">
                  <c:v>95.741</c:v>
                </c:pt>
                <c:pt idx="15">
                  <c:v>95.528999999999996</c:v>
                </c:pt>
                <c:pt idx="16">
                  <c:v>95.281000000000006</c:v>
                </c:pt>
                <c:pt idx="17">
                  <c:v>94.977999999999994</c:v>
                </c:pt>
                <c:pt idx="18">
                  <c:v>94.799000000000007</c:v>
                </c:pt>
                <c:pt idx="19">
                  <c:v>94.587000000000003</c:v>
                </c:pt>
                <c:pt idx="20">
                  <c:v>94.301000000000002</c:v>
                </c:pt>
                <c:pt idx="21">
                  <c:v>94.037000000000006</c:v>
                </c:pt>
                <c:pt idx="22">
                  <c:v>93.799000000000007</c:v>
                </c:pt>
                <c:pt idx="23">
                  <c:v>93.57</c:v>
                </c:pt>
                <c:pt idx="24">
                  <c:v>93.32</c:v>
                </c:pt>
                <c:pt idx="25">
                  <c:v>93.006</c:v>
                </c:pt>
                <c:pt idx="26">
                  <c:v>92.674999999999997</c:v>
                </c:pt>
                <c:pt idx="27">
                  <c:v>92.462000000000003</c:v>
                </c:pt>
                <c:pt idx="28">
                  <c:v>92.183000000000007</c:v>
                </c:pt>
                <c:pt idx="29">
                  <c:v>91.887</c:v>
                </c:pt>
                <c:pt idx="30">
                  <c:v>91.578000000000003</c:v>
                </c:pt>
                <c:pt idx="31">
                  <c:v>91.239000000000004</c:v>
                </c:pt>
                <c:pt idx="32">
                  <c:v>90.98</c:v>
                </c:pt>
                <c:pt idx="33">
                  <c:v>90.66</c:v>
                </c:pt>
                <c:pt idx="34">
                  <c:v>90.400999999999996</c:v>
                </c:pt>
                <c:pt idx="35">
                  <c:v>90.054000000000002</c:v>
                </c:pt>
                <c:pt idx="36">
                  <c:v>89.748000000000005</c:v>
                </c:pt>
                <c:pt idx="37">
                  <c:v>89.418000000000006</c:v>
                </c:pt>
                <c:pt idx="38">
                  <c:v>89.093999999999994</c:v>
                </c:pt>
                <c:pt idx="39">
                  <c:v>88.814999999999998</c:v>
                </c:pt>
                <c:pt idx="40">
                  <c:v>88.546999999999997</c:v>
                </c:pt>
                <c:pt idx="41">
                  <c:v>88.207999999999998</c:v>
                </c:pt>
                <c:pt idx="42">
                  <c:v>87.89</c:v>
                </c:pt>
                <c:pt idx="43">
                  <c:v>87.587999999999994</c:v>
                </c:pt>
                <c:pt idx="44">
                  <c:v>87.265000000000001</c:v>
                </c:pt>
                <c:pt idx="45">
                  <c:v>86.893000000000001</c:v>
                </c:pt>
                <c:pt idx="46">
                  <c:v>86.531999999999996</c:v>
                </c:pt>
                <c:pt idx="47">
                  <c:v>86.176000000000002</c:v>
                </c:pt>
                <c:pt idx="48">
                  <c:v>85.825000000000003</c:v>
                </c:pt>
                <c:pt idx="49">
                  <c:v>85.537000000000006</c:v>
                </c:pt>
                <c:pt idx="50">
                  <c:v>85.266999999999996</c:v>
                </c:pt>
                <c:pt idx="51">
                  <c:v>84.926000000000002</c:v>
                </c:pt>
                <c:pt idx="52">
                  <c:v>84.540999999999997</c:v>
                </c:pt>
                <c:pt idx="53">
                  <c:v>84.177999999999997</c:v>
                </c:pt>
                <c:pt idx="54">
                  <c:v>83.870999999999995</c:v>
                </c:pt>
                <c:pt idx="55">
                  <c:v>83.540999999999997</c:v>
                </c:pt>
                <c:pt idx="56">
                  <c:v>83.209000000000003</c:v>
                </c:pt>
                <c:pt idx="57">
                  <c:v>82.885000000000005</c:v>
                </c:pt>
                <c:pt idx="58">
                  <c:v>82.531000000000006</c:v>
                </c:pt>
                <c:pt idx="59">
                  <c:v>82.266000000000005</c:v>
                </c:pt>
                <c:pt idx="60">
                  <c:v>81.924000000000007</c:v>
                </c:pt>
                <c:pt idx="61">
                  <c:v>81.542000000000002</c:v>
                </c:pt>
                <c:pt idx="62">
                  <c:v>81.225999999999999</c:v>
                </c:pt>
                <c:pt idx="63">
                  <c:v>80.840999999999994</c:v>
                </c:pt>
                <c:pt idx="64">
                  <c:v>80.372</c:v>
                </c:pt>
                <c:pt idx="65">
                  <c:v>80.039000000000001</c:v>
                </c:pt>
                <c:pt idx="66">
                  <c:v>79.682000000000002</c:v>
                </c:pt>
                <c:pt idx="67">
                  <c:v>79.278999999999996</c:v>
                </c:pt>
                <c:pt idx="68">
                  <c:v>78.98</c:v>
                </c:pt>
                <c:pt idx="69">
                  <c:v>78.558000000000007</c:v>
                </c:pt>
                <c:pt idx="70">
                  <c:v>78.177999999999997</c:v>
                </c:pt>
                <c:pt idx="71">
                  <c:v>77.840999999999994</c:v>
                </c:pt>
                <c:pt idx="72">
                  <c:v>77.519000000000005</c:v>
                </c:pt>
                <c:pt idx="73">
                  <c:v>77.227000000000004</c:v>
                </c:pt>
                <c:pt idx="74">
                  <c:v>76.858999999999995</c:v>
                </c:pt>
                <c:pt idx="75">
                  <c:v>76.405000000000001</c:v>
                </c:pt>
                <c:pt idx="76">
                  <c:v>75.988</c:v>
                </c:pt>
                <c:pt idx="77">
                  <c:v>75.582999999999998</c:v>
                </c:pt>
                <c:pt idx="78">
                  <c:v>75.197000000000003</c:v>
                </c:pt>
                <c:pt idx="79">
                  <c:v>74.891999999999996</c:v>
                </c:pt>
                <c:pt idx="80">
                  <c:v>74.456999999999994</c:v>
                </c:pt>
                <c:pt idx="81">
                  <c:v>74.004999999999995</c:v>
                </c:pt>
                <c:pt idx="82">
                  <c:v>73.509</c:v>
                </c:pt>
                <c:pt idx="83">
                  <c:v>73.102999999999994</c:v>
                </c:pt>
                <c:pt idx="84">
                  <c:v>72.820999999999998</c:v>
                </c:pt>
                <c:pt idx="85">
                  <c:v>72.429000000000002</c:v>
                </c:pt>
                <c:pt idx="86">
                  <c:v>72.02</c:v>
                </c:pt>
                <c:pt idx="87">
                  <c:v>71.650999999999996</c:v>
                </c:pt>
                <c:pt idx="88">
                  <c:v>71.296000000000006</c:v>
                </c:pt>
                <c:pt idx="89">
                  <c:v>70.888999999999996</c:v>
                </c:pt>
                <c:pt idx="90">
                  <c:v>70.521000000000001</c:v>
                </c:pt>
                <c:pt idx="91">
                  <c:v>70.182000000000002</c:v>
                </c:pt>
                <c:pt idx="92">
                  <c:v>69.84</c:v>
                </c:pt>
                <c:pt idx="93">
                  <c:v>69.435000000000002</c:v>
                </c:pt>
                <c:pt idx="94">
                  <c:v>69.102000000000004</c:v>
                </c:pt>
                <c:pt idx="95">
                  <c:v>68.619</c:v>
                </c:pt>
                <c:pt idx="96">
                  <c:v>68.180999999999997</c:v>
                </c:pt>
                <c:pt idx="97">
                  <c:v>67.873999999999995</c:v>
                </c:pt>
                <c:pt idx="98">
                  <c:v>67.388000000000005</c:v>
                </c:pt>
                <c:pt idx="99">
                  <c:v>66.927999999999997</c:v>
                </c:pt>
                <c:pt idx="100">
                  <c:v>66.626000000000005</c:v>
                </c:pt>
                <c:pt idx="101">
                  <c:v>66.179000000000002</c:v>
                </c:pt>
                <c:pt idx="102">
                  <c:v>65.902000000000001</c:v>
                </c:pt>
                <c:pt idx="103">
                  <c:v>65.513000000000005</c:v>
                </c:pt>
                <c:pt idx="104">
                  <c:v>65.132000000000005</c:v>
                </c:pt>
                <c:pt idx="105">
                  <c:v>64.753</c:v>
                </c:pt>
                <c:pt idx="106">
                  <c:v>64.257999999999996</c:v>
                </c:pt>
                <c:pt idx="107">
                  <c:v>63.792999999999999</c:v>
                </c:pt>
                <c:pt idx="108">
                  <c:v>63.378</c:v>
                </c:pt>
                <c:pt idx="109">
                  <c:v>62.941000000000003</c:v>
                </c:pt>
                <c:pt idx="110">
                  <c:v>62.585999999999999</c:v>
                </c:pt>
                <c:pt idx="111">
                  <c:v>62.219000000000001</c:v>
                </c:pt>
                <c:pt idx="112">
                  <c:v>61.712000000000003</c:v>
                </c:pt>
                <c:pt idx="113">
                  <c:v>61.317999999999998</c:v>
                </c:pt>
                <c:pt idx="114">
                  <c:v>61.027999999999999</c:v>
                </c:pt>
                <c:pt idx="115">
                  <c:v>60.656999999999996</c:v>
                </c:pt>
                <c:pt idx="116">
                  <c:v>60.329000000000001</c:v>
                </c:pt>
                <c:pt idx="117">
                  <c:v>59.959000000000003</c:v>
                </c:pt>
                <c:pt idx="118">
                  <c:v>59.667999999999999</c:v>
                </c:pt>
                <c:pt idx="119">
                  <c:v>59.34</c:v>
                </c:pt>
                <c:pt idx="120">
                  <c:v>58.929000000000002</c:v>
                </c:pt>
                <c:pt idx="121">
                  <c:v>58.612000000000002</c:v>
                </c:pt>
                <c:pt idx="122">
                  <c:v>58.280999999999999</c:v>
                </c:pt>
                <c:pt idx="123">
                  <c:v>57.972000000000001</c:v>
                </c:pt>
                <c:pt idx="124">
                  <c:v>57.540999999999997</c:v>
                </c:pt>
                <c:pt idx="125">
                  <c:v>57.226999999999997</c:v>
                </c:pt>
                <c:pt idx="126">
                  <c:v>56.786000000000001</c:v>
                </c:pt>
                <c:pt idx="127">
                  <c:v>56.436</c:v>
                </c:pt>
                <c:pt idx="128">
                  <c:v>56.017000000000003</c:v>
                </c:pt>
                <c:pt idx="129">
                  <c:v>55.640999999999998</c:v>
                </c:pt>
                <c:pt idx="130">
                  <c:v>55.371000000000002</c:v>
                </c:pt>
                <c:pt idx="131">
                  <c:v>54.951000000000001</c:v>
                </c:pt>
                <c:pt idx="132">
                  <c:v>54.582999999999998</c:v>
                </c:pt>
                <c:pt idx="133">
                  <c:v>54.173999999999999</c:v>
                </c:pt>
                <c:pt idx="134">
                  <c:v>53.844999999999999</c:v>
                </c:pt>
                <c:pt idx="135">
                  <c:v>53.374000000000002</c:v>
                </c:pt>
                <c:pt idx="136">
                  <c:v>52.954999999999998</c:v>
                </c:pt>
                <c:pt idx="137">
                  <c:v>52.503999999999998</c:v>
                </c:pt>
                <c:pt idx="138">
                  <c:v>52.134</c:v>
                </c:pt>
                <c:pt idx="139">
                  <c:v>51.667000000000002</c:v>
                </c:pt>
                <c:pt idx="140">
                  <c:v>51.207999999999998</c:v>
                </c:pt>
                <c:pt idx="141">
                  <c:v>50.670999999999999</c:v>
                </c:pt>
                <c:pt idx="142">
                  <c:v>50.287999999999997</c:v>
                </c:pt>
                <c:pt idx="143">
                  <c:v>49.805999999999997</c:v>
                </c:pt>
                <c:pt idx="144">
                  <c:v>49.451999999999998</c:v>
                </c:pt>
                <c:pt idx="145">
                  <c:v>49.064999999999998</c:v>
                </c:pt>
                <c:pt idx="146">
                  <c:v>48.707999999999998</c:v>
                </c:pt>
                <c:pt idx="147">
                  <c:v>48.414000000000001</c:v>
                </c:pt>
                <c:pt idx="148">
                  <c:v>48.018999999999998</c:v>
                </c:pt>
                <c:pt idx="149">
                  <c:v>47.552999999999997</c:v>
                </c:pt>
                <c:pt idx="150">
                  <c:v>47.249000000000002</c:v>
                </c:pt>
                <c:pt idx="151">
                  <c:v>46.869</c:v>
                </c:pt>
                <c:pt idx="152">
                  <c:v>46.484999999999999</c:v>
                </c:pt>
                <c:pt idx="153">
                  <c:v>46.07</c:v>
                </c:pt>
                <c:pt idx="154">
                  <c:v>45.631</c:v>
                </c:pt>
                <c:pt idx="155">
                  <c:v>45.228000000000002</c:v>
                </c:pt>
                <c:pt idx="156">
                  <c:v>44.823</c:v>
                </c:pt>
                <c:pt idx="157">
                  <c:v>44.494999999999997</c:v>
                </c:pt>
                <c:pt idx="158">
                  <c:v>44.048000000000002</c:v>
                </c:pt>
                <c:pt idx="159">
                  <c:v>43.655999999999999</c:v>
                </c:pt>
                <c:pt idx="160">
                  <c:v>43.122999999999998</c:v>
                </c:pt>
                <c:pt idx="161">
                  <c:v>42.720999999999997</c:v>
                </c:pt>
                <c:pt idx="162">
                  <c:v>42.371000000000002</c:v>
                </c:pt>
                <c:pt idx="163">
                  <c:v>41.945999999999998</c:v>
                </c:pt>
                <c:pt idx="164">
                  <c:v>41.54</c:v>
                </c:pt>
                <c:pt idx="165">
                  <c:v>40.981000000000002</c:v>
                </c:pt>
                <c:pt idx="166">
                  <c:v>40.651000000000003</c:v>
                </c:pt>
                <c:pt idx="167">
                  <c:v>40.173999999999999</c:v>
                </c:pt>
                <c:pt idx="168">
                  <c:v>39.886000000000003</c:v>
                </c:pt>
                <c:pt idx="169">
                  <c:v>39.597000000000001</c:v>
                </c:pt>
                <c:pt idx="170">
                  <c:v>39.161999999999999</c:v>
                </c:pt>
                <c:pt idx="171">
                  <c:v>38.722999999999999</c:v>
                </c:pt>
                <c:pt idx="172">
                  <c:v>38.377000000000002</c:v>
                </c:pt>
                <c:pt idx="173">
                  <c:v>38.027000000000001</c:v>
                </c:pt>
                <c:pt idx="174">
                  <c:v>37.667999999999999</c:v>
                </c:pt>
                <c:pt idx="175">
                  <c:v>37.375</c:v>
                </c:pt>
                <c:pt idx="176">
                  <c:v>37.03</c:v>
                </c:pt>
                <c:pt idx="177">
                  <c:v>36.756</c:v>
                </c:pt>
                <c:pt idx="178">
                  <c:v>36.475999999999999</c:v>
                </c:pt>
                <c:pt idx="179">
                  <c:v>36.067999999999998</c:v>
                </c:pt>
                <c:pt idx="180">
                  <c:v>35.847000000000001</c:v>
                </c:pt>
              </c:numCache>
            </c:numRef>
          </c:yVal>
          <c:smooth val="0"/>
        </c:ser>
        <c:ser>
          <c:idx val="1"/>
          <c:order val="1"/>
          <c:tx>
            <c:strRef>
              <c:f>Sheet1!$C$1</c:f>
              <c:strCache>
                <c:ptCount val="1"/>
                <c:pt idx="0">
                  <c:v> CAV (N=5,165)</c:v>
                </c:pt>
              </c:strCache>
            </c:strRef>
          </c:tx>
          <c:spPr>
            <a:ln w="41275">
              <a:solidFill>
                <a:srgbClr val="FF0000"/>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Sheet1!$C$2:$C$182</c:f>
              <c:numCache>
                <c:formatCode>General</c:formatCode>
                <c:ptCount val="181"/>
                <c:pt idx="0">
                  <c:v>100</c:v>
                </c:pt>
                <c:pt idx="1">
                  <c:v>99.980999999999995</c:v>
                </c:pt>
                <c:pt idx="2">
                  <c:v>99.69</c:v>
                </c:pt>
                <c:pt idx="3">
                  <c:v>99.031999999999996</c:v>
                </c:pt>
                <c:pt idx="4">
                  <c:v>97.713999999999999</c:v>
                </c:pt>
                <c:pt idx="5">
                  <c:v>96.257999999999996</c:v>
                </c:pt>
                <c:pt idx="6">
                  <c:v>94.730999999999995</c:v>
                </c:pt>
                <c:pt idx="7">
                  <c:v>93.069000000000003</c:v>
                </c:pt>
                <c:pt idx="8">
                  <c:v>91.507999999999996</c:v>
                </c:pt>
                <c:pt idx="9">
                  <c:v>90.251000000000005</c:v>
                </c:pt>
                <c:pt idx="10">
                  <c:v>90.168999999999997</c:v>
                </c:pt>
                <c:pt idx="11">
                  <c:v>90.066000000000003</c:v>
                </c:pt>
                <c:pt idx="12">
                  <c:v>89.9</c:v>
                </c:pt>
                <c:pt idx="13">
                  <c:v>89.549000000000007</c:v>
                </c:pt>
                <c:pt idx="14">
                  <c:v>89.197999999999993</c:v>
                </c:pt>
                <c:pt idx="15">
                  <c:v>88.844999999999999</c:v>
                </c:pt>
                <c:pt idx="16">
                  <c:v>88.533000000000001</c:v>
                </c:pt>
                <c:pt idx="17">
                  <c:v>88.260999999999996</c:v>
                </c:pt>
                <c:pt idx="18">
                  <c:v>87.881</c:v>
                </c:pt>
                <c:pt idx="19">
                  <c:v>87.534999999999997</c:v>
                </c:pt>
                <c:pt idx="20">
                  <c:v>87.162999999999997</c:v>
                </c:pt>
                <c:pt idx="21">
                  <c:v>86.766000000000005</c:v>
                </c:pt>
                <c:pt idx="22">
                  <c:v>86.501000000000005</c:v>
                </c:pt>
                <c:pt idx="23">
                  <c:v>86.28</c:v>
                </c:pt>
                <c:pt idx="24">
                  <c:v>85.947999999999993</c:v>
                </c:pt>
                <c:pt idx="25">
                  <c:v>85.57</c:v>
                </c:pt>
                <c:pt idx="26">
                  <c:v>85.146000000000001</c:v>
                </c:pt>
                <c:pt idx="27">
                  <c:v>84.81</c:v>
                </c:pt>
                <c:pt idx="28">
                  <c:v>84.472999999999999</c:v>
                </c:pt>
                <c:pt idx="29">
                  <c:v>84.18</c:v>
                </c:pt>
                <c:pt idx="30">
                  <c:v>83.950999999999993</c:v>
                </c:pt>
                <c:pt idx="31">
                  <c:v>83.738</c:v>
                </c:pt>
                <c:pt idx="32">
                  <c:v>83.474999999999994</c:v>
                </c:pt>
                <c:pt idx="33">
                  <c:v>83.138000000000005</c:v>
                </c:pt>
                <c:pt idx="34">
                  <c:v>82.68</c:v>
                </c:pt>
                <c:pt idx="35">
                  <c:v>82.244</c:v>
                </c:pt>
                <c:pt idx="36">
                  <c:v>81.905000000000001</c:v>
                </c:pt>
                <c:pt idx="37">
                  <c:v>81.394999999999996</c:v>
                </c:pt>
                <c:pt idx="38">
                  <c:v>81.2</c:v>
                </c:pt>
                <c:pt idx="39">
                  <c:v>80.834000000000003</c:v>
                </c:pt>
                <c:pt idx="40">
                  <c:v>80.638000000000005</c:v>
                </c:pt>
                <c:pt idx="41">
                  <c:v>80.245000000000005</c:v>
                </c:pt>
                <c:pt idx="42">
                  <c:v>79.971000000000004</c:v>
                </c:pt>
                <c:pt idx="43">
                  <c:v>79.483000000000004</c:v>
                </c:pt>
                <c:pt idx="44">
                  <c:v>79.222999999999999</c:v>
                </c:pt>
                <c:pt idx="45">
                  <c:v>78.856999999999999</c:v>
                </c:pt>
                <c:pt idx="46">
                  <c:v>78.438000000000002</c:v>
                </c:pt>
                <c:pt idx="47">
                  <c:v>78.174999999999997</c:v>
                </c:pt>
                <c:pt idx="48">
                  <c:v>77.938999999999993</c:v>
                </c:pt>
                <c:pt idx="49">
                  <c:v>77.596000000000004</c:v>
                </c:pt>
                <c:pt idx="50">
                  <c:v>77.147000000000006</c:v>
                </c:pt>
                <c:pt idx="51">
                  <c:v>76.67</c:v>
                </c:pt>
                <c:pt idx="52">
                  <c:v>76.349999999999994</c:v>
                </c:pt>
                <c:pt idx="53">
                  <c:v>75.894000000000005</c:v>
                </c:pt>
                <c:pt idx="54">
                  <c:v>75.486999999999995</c:v>
                </c:pt>
                <c:pt idx="55">
                  <c:v>74.846999999999994</c:v>
                </c:pt>
                <c:pt idx="56">
                  <c:v>74.225999999999999</c:v>
                </c:pt>
                <c:pt idx="57">
                  <c:v>73.828000000000003</c:v>
                </c:pt>
                <c:pt idx="58">
                  <c:v>73.486999999999995</c:v>
                </c:pt>
                <c:pt idx="59">
                  <c:v>73.058999999999997</c:v>
                </c:pt>
                <c:pt idx="60">
                  <c:v>72.802000000000007</c:v>
                </c:pt>
                <c:pt idx="61">
                  <c:v>72.341999999999999</c:v>
                </c:pt>
                <c:pt idx="62">
                  <c:v>71.966999999999999</c:v>
                </c:pt>
                <c:pt idx="63">
                  <c:v>71.561000000000007</c:v>
                </c:pt>
                <c:pt idx="64">
                  <c:v>71.182000000000002</c:v>
                </c:pt>
                <c:pt idx="65">
                  <c:v>70.801000000000002</c:v>
                </c:pt>
                <c:pt idx="66">
                  <c:v>70.266000000000005</c:v>
                </c:pt>
                <c:pt idx="67">
                  <c:v>69.774000000000001</c:v>
                </c:pt>
                <c:pt idx="68">
                  <c:v>69.305000000000007</c:v>
                </c:pt>
                <c:pt idx="69">
                  <c:v>68.832999999999998</c:v>
                </c:pt>
                <c:pt idx="70">
                  <c:v>68.453000000000003</c:v>
                </c:pt>
                <c:pt idx="71">
                  <c:v>68.072999999999993</c:v>
                </c:pt>
                <c:pt idx="72">
                  <c:v>67.691999999999993</c:v>
                </c:pt>
                <c:pt idx="73">
                  <c:v>67.12</c:v>
                </c:pt>
                <c:pt idx="74">
                  <c:v>66.641000000000005</c:v>
                </c:pt>
                <c:pt idx="75">
                  <c:v>65.933999999999997</c:v>
                </c:pt>
                <c:pt idx="76">
                  <c:v>65.447999999999993</c:v>
                </c:pt>
                <c:pt idx="77">
                  <c:v>65.284999999999997</c:v>
                </c:pt>
                <c:pt idx="78">
                  <c:v>64.787999999999997</c:v>
                </c:pt>
                <c:pt idx="79">
                  <c:v>64.481999999999999</c:v>
                </c:pt>
                <c:pt idx="80">
                  <c:v>64.171999999999997</c:v>
                </c:pt>
                <c:pt idx="81">
                  <c:v>63.893999999999998</c:v>
                </c:pt>
                <c:pt idx="82">
                  <c:v>63.405000000000001</c:v>
                </c:pt>
                <c:pt idx="83">
                  <c:v>63.055999999999997</c:v>
                </c:pt>
                <c:pt idx="84">
                  <c:v>62.741</c:v>
                </c:pt>
                <c:pt idx="85">
                  <c:v>62.213999999999999</c:v>
                </c:pt>
                <c:pt idx="86">
                  <c:v>61.896999999999998</c:v>
                </c:pt>
                <c:pt idx="87">
                  <c:v>61.506999999999998</c:v>
                </c:pt>
                <c:pt idx="88">
                  <c:v>61.256999999999998</c:v>
                </c:pt>
                <c:pt idx="89">
                  <c:v>60.933999999999997</c:v>
                </c:pt>
                <c:pt idx="90">
                  <c:v>60.680999999999997</c:v>
                </c:pt>
                <c:pt idx="91">
                  <c:v>60.27</c:v>
                </c:pt>
                <c:pt idx="92">
                  <c:v>59.927</c:v>
                </c:pt>
                <c:pt idx="93">
                  <c:v>59.545000000000002</c:v>
                </c:pt>
                <c:pt idx="94">
                  <c:v>58.895000000000003</c:v>
                </c:pt>
                <c:pt idx="95">
                  <c:v>58.627000000000002</c:v>
                </c:pt>
                <c:pt idx="96">
                  <c:v>58.204999999999998</c:v>
                </c:pt>
                <c:pt idx="97">
                  <c:v>57.896000000000001</c:v>
                </c:pt>
                <c:pt idx="98">
                  <c:v>57.470999999999997</c:v>
                </c:pt>
                <c:pt idx="99">
                  <c:v>57.084000000000003</c:v>
                </c:pt>
                <c:pt idx="100">
                  <c:v>56.734000000000002</c:v>
                </c:pt>
                <c:pt idx="101">
                  <c:v>56.459000000000003</c:v>
                </c:pt>
                <c:pt idx="102">
                  <c:v>56.103000000000002</c:v>
                </c:pt>
                <c:pt idx="103">
                  <c:v>55.899000000000001</c:v>
                </c:pt>
                <c:pt idx="104">
                  <c:v>55.527000000000001</c:v>
                </c:pt>
                <c:pt idx="105">
                  <c:v>54.945</c:v>
                </c:pt>
                <c:pt idx="106">
                  <c:v>54.402000000000001</c:v>
                </c:pt>
                <c:pt idx="107">
                  <c:v>54.109000000000002</c:v>
                </c:pt>
                <c:pt idx="108">
                  <c:v>53.398000000000003</c:v>
                </c:pt>
                <c:pt idx="109">
                  <c:v>52.598999999999997</c:v>
                </c:pt>
                <c:pt idx="110">
                  <c:v>52.261000000000003</c:v>
                </c:pt>
                <c:pt idx="111">
                  <c:v>51.75</c:v>
                </c:pt>
                <c:pt idx="112">
                  <c:v>51.107999999999997</c:v>
                </c:pt>
                <c:pt idx="113">
                  <c:v>50.762</c:v>
                </c:pt>
                <c:pt idx="114">
                  <c:v>50.5</c:v>
                </c:pt>
                <c:pt idx="115">
                  <c:v>50.183999999999997</c:v>
                </c:pt>
                <c:pt idx="116">
                  <c:v>50.045999999999999</c:v>
                </c:pt>
                <c:pt idx="117">
                  <c:v>49.628</c:v>
                </c:pt>
                <c:pt idx="118">
                  <c:v>49.206000000000003</c:v>
                </c:pt>
                <c:pt idx="119">
                  <c:v>48.923000000000002</c:v>
                </c:pt>
                <c:pt idx="120">
                  <c:v>48.448999999999998</c:v>
                </c:pt>
                <c:pt idx="121">
                  <c:v>47.926000000000002</c:v>
                </c:pt>
                <c:pt idx="122">
                  <c:v>47.639000000000003</c:v>
                </c:pt>
                <c:pt idx="123">
                  <c:v>47.302</c:v>
                </c:pt>
                <c:pt idx="124">
                  <c:v>46.625999999999998</c:v>
                </c:pt>
                <c:pt idx="125">
                  <c:v>46.332999999999998</c:v>
                </c:pt>
                <c:pt idx="126">
                  <c:v>46.033999999999999</c:v>
                </c:pt>
                <c:pt idx="127">
                  <c:v>45.622999999999998</c:v>
                </c:pt>
                <c:pt idx="128">
                  <c:v>45.518000000000001</c:v>
                </c:pt>
                <c:pt idx="129">
                  <c:v>45.198</c:v>
                </c:pt>
                <c:pt idx="130">
                  <c:v>44.823999999999998</c:v>
                </c:pt>
                <c:pt idx="131">
                  <c:v>44.448</c:v>
                </c:pt>
                <c:pt idx="132">
                  <c:v>44.125</c:v>
                </c:pt>
                <c:pt idx="133">
                  <c:v>43.8</c:v>
                </c:pt>
                <c:pt idx="134">
                  <c:v>43.582000000000001</c:v>
                </c:pt>
                <c:pt idx="135">
                  <c:v>43.143999999999998</c:v>
                </c:pt>
                <c:pt idx="136">
                  <c:v>42.703000000000003</c:v>
                </c:pt>
                <c:pt idx="137">
                  <c:v>42.423000000000002</c:v>
                </c:pt>
                <c:pt idx="138">
                  <c:v>42.02</c:v>
                </c:pt>
                <c:pt idx="139">
                  <c:v>41.664000000000001</c:v>
                </c:pt>
                <c:pt idx="140">
                  <c:v>40.869</c:v>
                </c:pt>
                <c:pt idx="141">
                  <c:v>40.683</c:v>
                </c:pt>
                <c:pt idx="142">
                  <c:v>40.307000000000002</c:v>
                </c:pt>
                <c:pt idx="143">
                  <c:v>40.055999999999997</c:v>
                </c:pt>
                <c:pt idx="144">
                  <c:v>39.993000000000002</c:v>
                </c:pt>
                <c:pt idx="145">
                  <c:v>39.74</c:v>
                </c:pt>
                <c:pt idx="146">
                  <c:v>39.357999999999997</c:v>
                </c:pt>
                <c:pt idx="147">
                  <c:v>39.036999999999999</c:v>
                </c:pt>
                <c:pt idx="148">
                  <c:v>38.582000000000001</c:v>
                </c:pt>
                <c:pt idx="149">
                  <c:v>38.118000000000002</c:v>
                </c:pt>
                <c:pt idx="150">
                  <c:v>37.715000000000003</c:v>
                </c:pt>
                <c:pt idx="151">
                  <c:v>37.365000000000002</c:v>
                </c:pt>
                <c:pt idx="152">
                  <c:v>37.151000000000003</c:v>
                </c:pt>
                <c:pt idx="153">
                  <c:v>37.006999999999998</c:v>
                </c:pt>
                <c:pt idx="154">
                  <c:v>36.426000000000002</c:v>
                </c:pt>
                <c:pt idx="155">
                  <c:v>35.771000000000001</c:v>
                </c:pt>
                <c:pt idx="156">
                  <c:v>35.625</c:v>
                </c:pt>
                <c:pt idx="157">
                  <c:v>35.405000000000001</c:v>
                </c:pt>
                <c:pt idx="158">
                  <c:v>34.963000000000001</c:v>
                </c:pt>
                <c:pt idx="159">
                  <c:v>34.591999999999999</c:v>
                </c:pt>
                <c:pt idx="160">
                  <c:v>34.140999999999998</c:v>
                </c:pt>
                <c:pt idx="161">
                  <c:v>33.521000000000001</c:v>
                </c:pt>
                <c:pt idx="162">
                  <c:v>33.363</c:v>
                </c:pt>
                <c:pt idx="163">
                  <c:v>33.036000000000001</c:v>
                </c:pt>
                <c:pt idx="164">
                  <c:v>32.265999999999998</c:v>
                </c:pt>
                <c:pt idx="165">
                  <c:v>32.265999999999998</c:v>
                </c:pt>
                <c:pt idx="166">
                  <c:v>32.091000000000001</c:v>
                </c:pt>
                <c:pt idx="167">
                  <c:v>31.564</c:v>
                </c:pt>
                <c:pt idx="168">
                  <c:v>31.300999999999998</c:v>
                </c:pt>
                <c:pt idx="169">
                  <c:v>30.945</c:v>
                </c:pt>
                <c:pt idx="170">
                  <c:v>30.675999999999998</c:v>
                </c:pt>
                <c:pt idx="171">
                  <c:v>30.495999999999999</c:v>
                </c:pt>
                <c:pt idx="172">
                  <c:v>30.13</c:v>
                </c:pt>
                <c:pt idx="173">
                  <c:v>29.754999999999999</c:v>
                </c:pt>
                <c:pt idx="174">
                  <c:v>29.256</c:v>
                </c:pt>
                <c:pt idx="175">
                  <c:v>28.736999999999998</c:v>
                </c:pt>
                <c:pt idx="176">
                  <c:v>28.629000000000001</c:v>
                </c:pt>
                <c:pt idx="177">
                  <c:v>28.184000000000001</c:v>
                </c:pt>
                <c:pt idx="178">
                  <c:v>27.956</c:v>
                </c:pt>
                <c:pt idx="179">
                  <c:v>27.841999999999999</c:v>
                </c:pt>
                <c:pt idx="180">
                  <c:v>27.613</c:v>
                </c:pt>
              </c:numCache>
            </c:numRef>
          </c:yVal>
          <c:smooth val="0"/>
        </c:ser>
        <c:dLbls>
          <c:showLegendKey val="0"/>
          <c:showVal val="0"/>
          <c:showCatName val="0"/>
          <c:showSerName val="0"/>
          <c:showPercent val="0"/>
          <c:showBubbleSize val="0"/>
        </c:dLbls>
        <c:axId val="525247552"/>
        <c:axId val="432641816"/>
      </c:scatterChart>
      <c:valAx>
        <c:axId val="525247552"/>
        <c:scaling>
          <c:orientation val="minMax"/>
          <c:max val="15"/>
          <c:min val="0"/>
        </c:scaling>
        <c:delete val="0"/>
        <c:axPos val="b"/>
        <c:title>
          <c:tx>
            <c:rich>
              <a:bodyPr/>
              <a:lstStyle/>
              <a:p>
                <a:pPr>
                  <a:defRPr sz="1700"/>
                </a:pPr>
                <a:r>
                  <a:rPr lang="en-US" sz="1700" dirty="0" smtClean="0"/>
                  <a:t>Time after Report of CAV* (Years)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32641816"/>
        <c:crosses val="autoZero"/>
        <c:crossBetween val="midCat"/>
        <c:majorUnit val="1"/>
      </c:valAx>
      <c:valAx>
        <c:axId val="43264181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25247552"/>
        <c:crosses val="autoZero"/>
        <c:crossBetween val="midCat"/>
        <c:majorUnit val="20"/>
      </c:valAx>
      <c:spPr>
        <a:solidFill>
          <a:schemeClr val="bg2"/>
        </a:solidFill>
        <a:ln>
          <a:solidFill>
            <a:schemeClr val="tx1"/>
          </a:solidFill>
        </a:ln>
      </c:spPr>
    </c:plotArea>
    <c:legend>
      <c:legendPos val="r"/>
      <c:legendEntry>
        <c:idx val="0"/>
        <c:txPr>
          <a:bodyPr/>
          <a:lstStyle/>
          <a:p>
            <a:pPr>
              <a:defRPr sz="1400" b="1"/>
            </a:pPr>
            <a:endParaRPr lang="en-US"/>
          </a:p>
        </c:txPr>
      </c:legendEntry>
      <c:legendEntry>
        <c:idx val="1"/>
        <c:txPr>
          <a:bodyPr/>
          <a:lstStyle/>
          <a:p>
            <a:pPr>
              <a:defRPr sz="1400" b="1"/>
            </a:pPr>
            <a:endParaRPr lang="en-US"/>
          </a:p>
        </c:txPr>
      </c:legendEntry>
      <c:layout>
        <c:manualLayout>
          <c:xMode val="edge"/>
          <c:yMode val="edge"/>
          <c:x val="0.12155598912967736"/>
          <c:y val="0.62024278215223094"/>
          <c:w val="0.52949120851044063"/>
          <c:h val="0.11550334434002202"/>
        </c:manualLayout>
      </c:layout>
      <c:overlay val="0"/>
      <c:spPr>
        <a:solidFill>
          <a:srgbClr val="000000"/>
        </a:solidFill>
        <a:ln>
          <a:solidFill>
            <a:srgbClr val="FFFFFF"/>
          </a:solidFill>
        </a:ln>
      </c:spPr>
    </c:legend>
    <c:plotVisOnly val="1"/>
    <c:dispBlanksAs val="gap"/>
    <c:showDLblsOverMax val="0"/>
  </c:chart>
  <c:txPr>
    <a:bodyPr/>
    <a:lstStyle/>
    <a:p>
      <a:pPr>
        <a:defRPr sz="1800"/>
      </a:pPr>
      <a:endParaRPr lang="en-U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949736371449164E-2"/>
          <c:y val="3.3590508847684365E-2"/>
          <c:w val="0.88622918263535633"/>
          <c:h val="0.77855520013123369"/>
        </c:manualLayout>
      </c:layout>
      <c:scatterChart>
        <c:scatterStyle val="lineMarker"/>
        <c:varyColors val="0"/>
        <c:ser>
          <c:idx val="0"/>
          <c:order val="0"/>
          <c:tx>
            <c:strRef>
              <c:f>Sheet1!$B$1</c:f>
              <c:strCache>
                <c:ptCount val="1"/>
                <c:pt idx="0">
                  <c:v> No CAV 4/1994-2003 (N=10,912)</c:v>
                </c:pt>
              </c:strCache>
            </c:strRef>
          </c:tx>
          <c:spPr>
            <a:ln w="41275">
              <a:solidFill>
                <a:srgbClr val="00FF00"/>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Sheet1!$B$2:$B$182</c:f>
              <c:numCache>
                <c:formatCode>General</c:formatCode>
                <c:ptCount val="181"/>
                <c:pt idx="0">
                  <c:v>100</c:v>
                </c:pt>
                <c:pt idx="1">
                  <c:v>99.643000000000001</c:v>
                </c:pt>
                <c:pt idx="2">
                  <c:v>99.23</c:v>
                </c:pt>
                <c:pt idx="3">
                  <c:v>98.945999999999998</c:v>
                </c:pt>
                <c:pt idx="4">
                  <c:v>98.605999999999995</c:v>
                </c:pt>
                <c:pt idx="5">
                  <c:v>98.349000000000004</c:v>
                </c:pt>
                <c:pt idx="6">
                  <c:v>98.091999999999999</c:v>
                </c:pt>
                <c:pt idx="7">
                  <c:v>97.816999999999993</c:v>
                </c:pt>
                <c:pt idx="8">
                  <c:v>97.540999999999997</c:v>
                </c:pt>
                <c:pt idx="9">
                  <c:v>97.263999999999996</c:v>
                </c:pt>
                <c:pt idx="10">
                  <c:v>96.933000000000007</c:v>
                </c:pt>
                <c:pt idx="11">
                  <c:v>96.656000000000006</c:v>
                </c:pt>
                <c:pt idx="12">
                  <c:v>96.397999999999996</c:v>
                </c:pt>
                <c:pt idx="13">
                  <c:v>96.149000000000001</c:v>
                </c:pt>
                <c:pt idx="14">
                  <c:v>95.863</c:v>
                </c:pt>
                <c:pt idx="15">
                  <c:v>95.66</c:v>
                </c:pt>
                <c:pt idx="16">
                  <c:v>95.373000000000005</c:v>
                </c:pt>
                <c:pt idx="17">
                  <c:v>95.078000000000003</c:v>
                </c:pt>
                <c:pt idx="18">
                  <c:v>94.864999999999995</c:v>
                </c:pt>
                <c:pt idx="19">
                  <c:v>94.652000000000001</c:v>
                </c:pt>
                <c:pt idx="20">
                  <c:v>94.382999999999996</c:v>
                </c:pt>
                <c:pt idx="21">
                  <c:v>94.132999999999996</c:v>
                </c:pt>
                <c:pt idx="22">
                  <c:v>93.9</c:v>
                </c:pt>
                <c:pt idx="23">
                  <c:v>93.631</c:v>
                </c:pt>
                <c:pt idx="24">
                  <c:v>93.388999999999996</c:v>
                </c:pt>
                <c:pt idx="25">
                  <c:v>93.090999999999994</c:v>
                </c:pt>
                <c:pt idx="26">
                  <c:v>92.727999999999994</c:v>
                </c:pt>
                <c:pt idx="27">
                  <c:v>92.533000000000001</c:v>
                </c:pt>
                <c:pt idx="28">
                  <c:v>92.234999999999999</c:v>
                </c:pt>
                <c:pt idx="29">
                  <c:v>91.927000000000007</c:v>
                </c:pt>
                <c:pt idx="30">
                  <c:v>91.62</c:v>
                </c:pt>
                <c:pt idx="31">
                  <c:v>91.236999999999995</c:v>
                </c:pt>
                <c:pt idx="32">
                  <c:v>91.012</c:v>
                </c:pt>
                <c:pt idx="33">
                  <c:v>90.694000000000003</c:v>
                </c:pt>
                <c:pt idx="34">
                  <c:v>90.468000000000004</c:v>
                </c:pt>
                <c:pt idx="35">
                  <c:v>90.120999999999995</c:v>
                </c:pt>
                <c:pt idx="36">
                  <c:v>89.792000000000002</c:v>
                </c:pt>
                <c:pt idx="37">
                  <c:v>89.453999999999994</c:v>
                </c:pt>
                <c:pt idx="38">
                  <c:v>89.076999999999998</c:v>
                </c:pt>
                <c:pt idx="39">
                  <c:v>88.766999999999996</c:v>
                </c:pt>
                <c:pt idx="40">
                  <c:v>88.474999999999994</c:v>
                </c:pt>
                <c:pt idx="41">
                  <c:v>88.088999999999999</c:v>
                </c:pt>
                <c:pt idx="42">
                  <c:v>87.834000000000003</c:v>
                </c:pt>
                <c:pt idx="43">
                  <c:v>87.531999999999996</c:v>
                </c:pt>
                <c:pt idx="44">
                  <c:v>87.228999999999999</c:v>
                </c:pt>
                <c:pt idx="45">
                  <c:v>86.917000000000002</c:v>
                </c:pt>
                <c:pt idx="46">
                  <c:v>86.519000000000005</c:v>
                </c:pt>
                <c:pt idx="47">
                  <c:v>86.167000000000002</c:v>
                </c:pt>
                <c:pt idx="48">
                  <c:v>85.807000000000002</c:v>
                </c:pt>
                <c:pt idx="49">
                  <c:v>85.492999999999995</c:v>
                </c:pt>
                <c:pt idx="50">
                  <c:v>85.150999999999996</c:v>
                </c:pt>
                <c:pt idx="51">
                  <c:v>84.846999999999994</c:v>
                </c:pt>
                <c:pt idx="52">
                  <c:v>84.484999999999999</c:v>
                </c:pt>
                <c:pt idx="53">
                  <c:v>84.066000000000003</c:v>
                </c:pt>
                <c:pt idx="54">
                  <c:v>83.703999999999994</c:v>
                </c:pt>
                <c:pt idx="55">
                  <c:v>83.388999999999996</c:v>
                </c:pt>
                <c:pt idx="56">
                  <c:v>83.072999999999993</c:v>
                </c:pt>
                <c:pt idx="57">
                  <c:v>82.757000000000005</c:v>
                </c:pt>
                <c:pt idx="58">
                  <c:v>82.352999999999994</c:v>
                </c:pt>
                <c:pt idx="59">
                  <c:v>82.055000000000007</c:v>
                </c:pt>
                <c:pt idx="60">
                  <c:v>81.650999999999996</c:v>
                </c:pt>
                <c:pt idx="61">
                  <c:v>81.323999999999998</c:v>
                </c:pt>
                <c:pt idx="62">
                  <c:v>80.968000000000004</c:v>
                </c:pt>
                <c:pt idx="63">
                  <c:v>80.563000000000002</c:v>
                </c:pt>
                <c:pt idx="64">
                  <c:v>80.070999999999998</c:v>
                </c:pt>
                <c:pt idx="65">
                  <c:v>79.733000000000004</c:v>
                </c:pt>
                <c:pt idx="66">
                  <c:v>79.355999999999995</c:v>
                </c:pt>
                <c:pt idx="67">
                  <c:v>78.941000000000003</c:v>
                </c:pt>
                <c:pt idx="68">
                  <c:v>78.600999999999999</c:v>
                </c:pt>
                <c:pt idx="69">
                  <c:v>78.174000000000007</c:v>
                </c:pt>
                <c:pt idx="70">
                  <c:v>77.834000000000003</c:v>
                </c:pt>
                <c:pt idx="71">
                  <c:v>77.494</c:v>
                </c:pt>
                <c:pt idx="72">
                  <c:v>77.182000000000002</c:v>
                </c:pt>
                <c:pt idx="73">
                  <c:v>76.850999999999999</c:v>
                </c:pt>
                <c:pt idx="74">
                  <c:v>76.471000000000004</c:v>
                </c:pt>
                <c:pt idx="75">
                  <c:v>75.992999999999995</c:v>
                </c:pt>
                <c:pt idx="76">
                  <c:v>75.582999999999998</c:v>
                </c:pt>
                <c:pt idx="77">
                  <c:v>75.162000000000006</c:v>
                </c:pt>
                <c:pt idx="78">
                  <c:v>74.771000000000001</c:v>
                </c:pt>
                <c:pt idx="79">
                  <c:v>74.486000000000004</c:v>
                </c:pt>
                <c:pt idx="80">
                  <c:v>74.043999999999997</c:v>
                </c:pt>
                <c:pt idx="81">
                  <c:v>73.599999999999994</c:v>
                </c:pt>
                <c:pt idx="82">
                  <c:v>73.126000000000005</c:v>
                </c:pt>
                <c:pt idx="83">
                  <c:v>72.700999999999993</c:v>
                </c:pt>
                <c:pt idx="84">
                  <c:v>72.453999999999994</c:v>
                </c:pt>
                <c:pt idx="85">
                  <c:v>72.048000000000002</c:v>
                </c:pt>
                <c:pt idx="86">
                  <c:v>71.613</c:v>
                </c:pt>
                <c:pt idx="87">
                  <c:v>71.275999999999996</c:v>
                </c:pt>
                <c:pt idx="88">
                  <c:v>70.959000000000003</c:v>
                </c:pt>
                <c:pt idx="89">
                  <c:v>70.552000000000007</c:v>
                </c:pt>
                <c:pt idx="90">
                  <c:v>70.233999999999995</c:v>
                </c:pt>
                <c:pt idx="91">
                  <c:v>69.896000000000001</c:v>
                </c:pt>
                <c:pt idx="92">
                  <c:v>69.537000000000006</c:v>
                </c:pt>
                <c:pt idx="93">
                  <c:v>69.126999999999995</c:v>
                </c:pt>
                <c:pt idx="94">
                  <c:v>68.796999999999997</c:v>
                </c:pt>
                <c:pt idx="95">
                  <c:v>68.316000000000003</c:v>
                </c:pt>
                <c:pt idx="96">
                  <c:v>67.864999999999995</c:v>
                </c:pt>
                <c:pt idx="97">
                  <c:v>67.563000000000002</c:v>
                </c:pt>
                <c:pt idx="98">
                  <c:v>67.081000000000003</c:v>
                </c:pt>
                <c:pt idx="99">
                  <c:v>66.597999999999999</c:v>
                </c:pt>
                <c:pt idx="100">
                  <c:v>66.296000000000006</c:v>
                </c:pt>
                <c:pt idx="101">
                  <c:v>65.872</c:v>
                </c:pt>
                <c:pt idx="102">
                  <c:v>65.588999999999999</c:v>
                </c:pt>
                <c:pt idx="103">
                  <c:v>65.213999999999999</c:v>
                </c:pt>
                <c:pt idx="104">
                  <c:v>64.826999999999998</c:v>
                </c:pt>
                <c:pt idx="105">
                  <c:v>64.457999999999998</c:v>
                </c:pt>
                <c:pt idx="106">
                  <c:v>63.994999999999997</c:v>
                </c:pt>
                <c:pt idx="107">
                  <c:v>63.540999999999997</c:v>
                </c:pt>
                <c:pt idx="108">
                  <c:v>63.137</c:v>
                </c:pt>
                <c:pt idx="109">
                  <c:v>62.701999999999998</c:v>
                </c:pt>
                <c:pt idx="110">
                  <c:v>62.348999999999997</c:v>
                </c:pt>
                <c:pt idx="111">
                  <c:v>61.982999999999997</c:v>
                </c:pt>
                <c:pt idx="112">
                  <c:v>61.478000000000002</c:v>
                </c:pt>
                <c:pt idx="113">
                  <c:v>61.085000000000001</c:v>
                </c:pt>
                <c:pt idx="114">
                  <c:v>60.795999999999999</c:v>
                </c:pt>
                <c:pt idx="115">
                  <c:v>60.427</c:v>
                </c:pt>
                <c:pt idx="116">
                  <c:v>60.100999999999999</c:v>
                </c:pt>
                <c:pt idx="117">
                  <c:v>59.731999999999999</c:v>
                </c:pt>
                <c:pt idx="118">
                  <c:v>59.442</c:v>
                </c:pt>
                <c:pt idx="119">
                  <c:v>59.115000000000002</c:v>
                </c:pt>
                <c:pt idx="120">
                  <c:v>58.706000000000003</c:v>
                </c:pt>
                <c:pt idx="121">
                  <c:v>58.389000000000003</c:v>
                </c:pt>
                <c:pt idx="122">
                  <c:v>58.06</c:v>
                </c:pt>
                <c:pt idx="123">
                  <c:v>57.752000000000002</c:v>
                </c:pt>
                <c:pt idx="124">
                  <c:v>57.323</c:v>
                </c:pt>
                <c:pt idx="125">
                  <c:v>57.01</c:v>
                </c:pt>
                <c:pt idx="126">
                  <c:v>56.570999999999998</c:v>
                </c:pt>
                <c:pt idx="127">
                  <c:v>56.222000000000001</c:v>
                </c:pt>
                <c:pt idx="128">
                  <c:v>55.805</c:v>
                </c:pt>
                <c:pt idx="129">
                  <c:v>55.430999999999997</c:v>
                </c:pt>
                <c:pt idx="130">
                  <c:v>55.161000000000001</c:v>
                </c:pt>
                <c:pt idx="131">
                  <c:v>54.741999999999997</c:v>
                </c:pt>
                <c:pt idx="132">
                  <c:v>54.375999999999998</c:v>
                </c:pt>
                <c:pt idx="133">
                  <c:v>53.969000000000001</c:v>
                </c:pt>
                <c:pt idx="134">
                  <c:v>53.640999999999998</c:v>
                </c:pt>
                <c:pt idx="135">
                  <c:v>53.171999999999997</c:v>
                </c:pt>
                <c:pt idx="136">
                  <c:v>52.755000000000003</c:v>
                </c:pt>
                <c:pt idx="137">
                  <c:v>52.305</c:v>
                </c:pt>
                <c:pt idx="138">
                  <c:v>51.936</c:v>
                </c:pt>
                <c:pt idx="139">
                  <c:v>51.470999999999997</c:v>
                </c:pt>
                <c:pt idx="140">
                  <c:v>51.014000000000003</c:v>
                </c:pt>
                <c:pt idx="141">
                  <c:v>50.478999999999999</c:v>
                </c:pt>
                <c:pt idx="142">
                  <c:v>50.097000000000001</c:v>
                </c:pt>
                <c:pt idx="143">
                  <c:v>49.616999999999997</c:v>
                </c:pt>
                <c:pt idx="144">
                  <c:v>49.265000000000001</c:v>
                </c:pt>
                <c:pt idx="145">
                  <c:v>48.878999999999998</c:v>
                </c:pt>
                <c:pt idx="146">
                  <c:v>48.524000000000001</c:v>
                </c:pt>
                <c:pt idx="147">
                  <c:v>48.231000000000002</c:v>
                </c:pt>
                <c:pt idx="148">
                  <c:v>47.837000000000003</c:v>
                </c:pt>
                <c:pt idx="149">
                  <c:v>47.372999999999998</c:v>
                </c:pt>
                <c:pt idx="150">
                  <c:v>47.07</c:v>
                </c:pt>
                <c:pt idx="151">
                  <c:v>46.691000000000003</c:v>
                </c:pt>
                <c:pt idx="152">
                  <c:v>46.308999999999997</c:v>
                </c:pt>
                <c:pt idx="153">
                  <c:v>45.896000000000001</c:v>
                </c:pt>
                <c:pt idx="154">
                  <c:v>45.457999999999998</c:v>
                </c:pt>
                <c:pt idx="155">
                  <c:v>45.057000000000002</c:v>
                </c:pt>
                <c:pt idx="156">
                  <c:v>44.652999999999999</c:v>
                </c:pt>
                <c:pt idx="157">
                  <c:v>44.326000000000001</c:v>
                </c:pt>
                <c:pt idx="158">
                  <c:v>43.881</c:v>
                </c:pt>
                <c:pt idx="159">
                  <c:v>43.49</c:v>
                </c:pt>
                <c:pt idx="160">
                  <c:v>42.959000000000003</c:v>
                </c:pt>
                <c:pt idx="161">
                  <c:v>42.558999999999997</c:v>
                </c:pt>
                <c:pt idx="162">
                  <c:v>42.210999999999999</c:v>
                </c:pt>
                <c:pt idx="163">
                  <c:v>41.786999999999999</c:v>
                </c:pt>
                <c:pt idx="164">
                  <c:v>41.381999999999998</c:v>
                </c:pt>
                <c:pt idx="165">
                  <c:v>40.826000000000001</c:v>
                </c:pt>
                <c:pt idx="166">
                  <c:v>40.496000000000002</c:v>
                </c:pt>
                <c:pt idx="167">
                  <c:v>40.021999999999998</c:v>
                </c:pt>
                <c:pt idx="168">
                  <c:v>39.734999999999999</c:v>
                </c:pt>
                <c:pt idx="169">
                  <c:v>39.447000000000003</c:v>
                </c:pt>
                <c:pt idx="170">
                  <c:v>39.012999999999998</c:v>
                </c:pt>
                <c:pt idx="171">
                  <c:v>38.576000000000001</c:v>
                </c:pt>
                <c:pt idx="172">
                  <c:v>38.231999999999999</c:v>
                </c:pt>
                <c:pt idx="173">
                  <c:v>37.883000000000003</c:v>
                </c:pt>
                <c:pt idx="174">
                  <c:v>37.524999999999999</c:v>
                </c:pt>
                <c:pt idx="175">
                  <c:v>37.232999999999997</c:v>
                </c:pt>
                <c:pt idx="176">
                  <c:v>36.89</c:v>
                </c:pt>
                <c:pt idx="177">
                  <c:v>36.616</c:v>
                </c:pt>
                <c:pt idx="178">
                  <c:v>36.337000000000003</c:v>
                </c:pt>
                <c:pt idx="179">
                  <c:v>35.930999999999997</c:v>
                </c:pt>
                <c:pt idx="180">
                  <c:v>35.710999999999999</c:v>
                </c:pt>
              </c:numCache>
            </c:numRef>
          </c:yVal>
          <c:smooth val="0"/>
        </c:ser>
        <c:ser>
          <c:idx val="1"/>
          <c:order val="1"/>
          <c:tx>
            <c:strRef>
              <c:f>Sheet1!$C$1</c:f>
              <c:strCache>
                <c:ptCount val="1"/>
                <c:pt idx="0">
                  <c:v> CAV 4/1994-2003 (N=2,684)</c:v>
                </c:pt>
              </c:strCache>
            </c:strRef>
          </c:tx>
          <c:spPr>
            <a:ln w="41275">
              <a:solidFill>
                <a:srgbClr val="FF0000"/>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Sheet1!$C$2:$C$182</c:f>
              <c:numCache>
                <c:formatCode>General</c:formatCode>
                <c:ptCount val="181"/>
                <c:pt idx="0">
                  <c:v>100</c:v>
                </c:pt>
                <c:pt idx="1">
                  <c:v>99.962999999999994</c:v>
                </c:pt>
                <c:pt idx="2">
                  <c:v>99.59</c:v>
                </c:pt>
                <c:pt idx="3">
                  <c:v>98.808000000000007</c:v>
                </c:pt>
                <c:pt idx="4">
                  <c:v>97.429000000000002</c:v>
                </c:pt>
                <c:pt idx="5">
                  <c:v>95.825000000000003</c:v>
                </c:pt>
                <c:pt idx="6">
                  <c:v>94.221999999999994</c:v>
                </c:pt>
                <c:pt idx="7">
                  <c:v>92.427000000000007</c:v>
                </c:pt>
                <c:pt idx="8">
                  <c:v>90.552999999999997</c:v>
                </c:pt>
                <c:pt idx="9">
                  <c:v>89.350999999999999</c:v>
                </c:pt>
                <c:pt idx="10">
                  <c:v>89.313999999999993</c:v>
                </c:pt>
                <c:pt idx="11">
                  <c:v>89.200999999999993</c:v>
                </c:pt>
                <c:pt idx="12">
                  <c:v>89.013000000000005</c:v>
                </c:pt>
                <c:pt idx="13">
                  <c:v>88.637</c:v>
                </c:pt>
                <c:pt idx="14">
                  <c:v>88.186000000000007</c:v>
                </c:pt>
                <c:pt idx="15">
                  <c:v>87.733999999999995</c:v>
                </c:pt>
                <c:pt idx="16">
                  <c:v>87.433000000000007</c:v>
                </c:pt>
                <c:pt idx="17">
                  <c:v>87.055999999999997</c:v>
                </c:pt>
                <c:pt idx="18">
                  <c:v>86.754000000000005</c:v>
                </c:pt>
                <c:pt idx="19">
                  <c:v>86.337999999999994</c:v>
                </c:pt>
                <c:pt idx="20">
                  <c:v>85.921999999999997</c:v>
                </c:pt>
                <c:pt idx="21">
                  <c:v>85.504999999999995</c:v>
                </c:pt>
                <c:pt idx="22">
                  <c:v>85.277000000000001</c:v>
                </c:pt>
                <c:pt idx="23">
                  <c:v>85.125</c:v>
                </c:pt>
                <c:pt idx="24">
                  <c:v>84.668999999999997</c:v>
                </c:pt>
                <c:pt idx="25">
                  <c:v>84.097999999999999</c:v>
                </c:pt>
                <c:pt idx="26">
                  <c:v>83.715999999999994</c:v>
                </c:pt>
                <c:pt idx="27">
                  <c:v>83.372</c:v>
                </c:pt>
                <c:pt idx="28">
                  <c:v>83.028000000000006</c:v>
                </c:pt>
                <c:pt idx="29">
                  <c:v>82.721999999999994</c:v>
                </c:pt>
                <c:pt idx="30">
                  <c:v>82.415000000000006</c:v>
                </c:pt>
                <c:pt idx="31">
                  <c:v>82.185000000000002</c:v>
                </c:pt>
                <c:pt idx="32">
                  <c:v>81.954999999999998</c:v>
                </c:pt>
                <c:pt idx="33">
                  <c:v>81.569999999999993</c:v>
                </c:pt>
                <c:pt idx="34">
                  <c:v>81.108999999999995</c:v>
                </c:pt>
                <c:pt idx="35">
                  <c:v>80.647000000000006</c:v>
                </c:pt>
                <c:pt idx="36">
                  <c:v>80.262</c:v>
                </c:pt>
                <c:pt idx="37">
                  <c:v>79.837999999999994</c:v>
                </c:pt>
                <c:pt idx="38">
                  <c:v>79.683999999999997</c:v>
                </c:pt>
                <c:pt idx="39">
                  <c:v>79.260000000000005</c:v>
                </c:pt>
                <c:pt idx="40">
                  <c:v>78.989000000000004</c:v>
                </c:pt>
                <c:pt idx="41">
                  <c:v>78.486999999999995</c:v>
                </c:pt>
                <c:pt idx="42">
                  <c:v>78.331999999999994</c:v>
                </c:pt>
                <c:pt idx="43">
                  <c:v>77.748999999999995</c:v>
                </c:pt>
                <c:pt idx="44">
                  <c:v>77.516000000000005</c:v>
                </c:pt>
                <c:pt idx="45">
                  <c:v>77.05</c:v>
                </c:pt>
                <c:pt idx="46">
                  <c:v>76.738</c:v>
                </c:pt>
                <c:pt idx="47">
                  <c:v>76.504999999999995</c:v>
                </c:pt>
                <c:pt idx="48">
                  <c:v>76.194000000000003</c:v>
                </c:pt>
                <c:pt idx="49">
                  <c:v>75.766000000000005</c:v>
                </c:pt>
                <c:pt idx="50">
                  <c:v>75.298000000000002</c:v>
                </c:pt>
                <c:pt idx="51">
                  <c:v>74.831000000000003</c:v>
                </c:pt>
                <c:pt idx="52">
                  <c:v>74.441000000000003</c:v>
                </c:pt>
                <c:pt idx="53">
                  <c:v>73.894000000000005</c:v>
                </c:pt>
                <c:pt idx="54">
                  <c:v>73.424999999999997</c:v>
                </c:pt>
                <c:pt idx="55">
                  <c:v>72.8</c:v>
                </c:pt>
                <c:pt idx="56">
                  <c:v>72.134</c:v>
                </c:pt>
                <c:pt idx="57">
                  <c:v>71.781000000000006</c:v>
                </c:pt>
                <c:pt idx="58">
                  <c:v>71.388999999999996</c:v>
                </c:pt>
                <c:pt idx="59">
                  <c:v>71.036000000000001</c:v>
                </c:pt>
                <c:pt idx="60">
                  <c:v>70.760999999999996</c:v>
                </c:pt>
                <c:pt idx="61">
                  <c:v>70.328000000000003</c:v>
                </c:pt>
                <c:pt idx="62">
                  <c:v>69.853999999999999</c:v>
                </c:pt>
                <c:pt idx="63">
                  <c:v>69.38</c:v>
                </c:pt>
                <c:pt idx="64">
                  <c:v>68.944999999999993</c:v>
                </c:pt>
                <c:pt idx="65">
                  <c:v>68.588999999999999</c:v>
                </c:pt>
                <c:pt idx="66">
                  <c:v>68.192999999999998</c:v>
                </c:pt>
                <c:pt idx="67">
                  <c:v>67.715000000000003</c:v>
                </c:pt>
                <c:pt idx="68">
                  <c:v>67.316999999999993</c:v>
                </c:pt>
                <c:pt idx="69">
                  <c:v>66.838999999999999</c:v>
                </c:pt>
                <c:pt idx="70">
                  <c:v>66.36</c:v>
                </c:pt>
                <c:pt idx="71">
                  <c:v>65.921000000000006</c:v>
                </c:pt>
                <c:pt idx="72">
                  <c:v>65.561000000000007</c:v>
                </c:pt>
                <c:pt idx="73">
                  <c:v>64.921999999999997</c:v>
                </c:pt>
                <c:pt idx="74">
                  <c:v>64.480999999999995</c:v>
                </c:pt>
                <c:pt idx="75">
                  <c:v>63.84</c:v>
                </c:pt>
                <c:pt idx="76">
                  <c:v>63.398000000000003</c:v>
                </c:pt>
                <c:pt idx="77">
                  <c:v>63.197000000000003</c:v>
                </c:pt>
                <c:pt idx="78">
                  <c:v>62.755000000000003</c:v>
                </c:pt>
                <c:pt idx="79">
                  <c:v>62.433</c:v>
                </c:pt>
                <c:pt idx="80">
                  <c:v>62.07</c:v>
                </c:pt>
                <c:pt idx="81">
                  <c:v>61.786999999999999</c:v>
                </c:pt>
                <c:pt idx="82">
                  <c:v>61.261000000000003</c:v>
                </c:pt>
                <c:pt idx="83">
                  <c:v>60.896999999999998</c:v>
                </c:pt>
                <c:pt idx="84">
                  <c:v>60.573</c:v>
                </c:pt>
                <c:pt idx="85">
                  <c:v>59.965000000000003</c:v>
                </c:pt>
                <c:pt idx="86">
                  <c:v>59.64</c:v>
                </c:pt>
                <c:pt idx="87">
                  <c:v>59.274999999999999</c:v>
                </c:pt>
                <c:pt idx="88">
                  <c:v>59.030999999999999</c:v>
                </c:pt>
                <c:pt idx="89">
                  <c:v>58.706000000000003</c:v>
                </c:pt>
                <c:pt idx="90">
                  <c:v>58.543999999999997</c:v>
                </c:pt>
                <c:pt idx="91">
                  <c:v>58.216999999999999</c:v>
                </c:pt>
                <c:pt idx="92">
                  <c:v>57.930999999999997</c:v>
                </c:pt>
                <c:pt idx="93">
                  <c:v>57.643999999999998</c:v>
                </c:pt>
                <c:pt idx="94">
                  <c:v>57.112000000000002</c:v>
                </c:pt>
                <c:pt idx="95">
                  <c:v>56.866</c:v>
                </c:pt>
                <c:pt idx="96">
                  <c:v>56.414000000000001</c:v>
                </c:pt>
                <c:pt idx="97">
                  <c:v>56.085000000000001</c:v>
                </c:pt>
                <c:pt idx="98">
                  <c:v>55.715000000000003</c:v>
                </c:pt>
                <c:pt idx="99">
                  <c:v>55.384999999999998</c:v>
                </c:pt>
                <c:pt idx="100">
                  <c:v>55.055</c:v>
                </c:pt>
                <c:pt idx="101">
                  <c:v>54.807000000000002</c:v>
                </c:pt>
                <c:pt idx="102">
                  <c:v>54.433</c:v>
                </c:pt>
                <c:pt idx="103">
                  <c:v>54.223999999999997</c:v>
                </c:pt>
                <c:pt idx="104">
                  <c:v>53.93</c:v>
                </c:pt>
                <c:pt idx="105">
                  <c:v>53.338999999999999</c:v>
                </c:pt>
                <c:pt idx="106">
                  <c:v>52.872999999999998</c:v>
                </c:pt>
                <c:pt idx="107">
                  <c:v>52.619</c:v>
                </c:pt>
                <c:pt idx="108">
                  <c:v>51.94</c:v>
                </c:pt>
                <c:pt idx="109">
                  <c:v>51.173999999999999</c:v>
                </c:pt>
                <c:pt idx="110">
                  <c:v>50.874000000000002</c:v>
                </c:pt>
                <c:pt idx="111">
                  <c:v>50.357999999999997</c:v>
                </c:pt>
                <c:pt idx="112">
                  <c:v>49.753</c:v>
                </c:pt>
                <c:pt idx="113">
                  <c:v>49.448</c:v>
                </c:pt>
                <c:pt idx="114">
                  <c:v>49.185000000000002</c:v>
                </c:pt>
                <c:pt idx="115">
                  <c:v>48.872999999999998</c:v>
                </c:pt>
                <c:pt idx="116">
                  <c:v>48.737000000000002</c:v>
                </c:pt>
                <c:pt idx="117">
                  <c:v>48.326999999999998</c:v>
                </c:pt>
                <c:pt idx="118">
                  <c:v>47.960999999999999</c:v>
                </c:pt>
                <c:pt idx="119">
                  <c:v>47.683999999999997</c:v>
                </c:pt>
                <c:pt idx="120">
                  <c:v>47.220999999999997</c:v>
                </c:pt>
                <c:pt idx="121">
                  <c:v>46.756</c:v>
                </c:pt>
                <c:pt idx="122">
                  <c:v>46.521999999999998</c:v>
                </c:pt>
                <c:pt idx="123">
                  <c:v>46.194000000000003</c:v>
                </c:pt>
                <c:pt idx="124">
                  <c:v>45.533000000000001</c:v>
                </c:pt>
                <c:pt idx="125">
                  <c:v>45.247</c:v>
                </c:pt>
                <c:pt idx="126">
                  <c:v>44.954999999999998</c:v>
                </c:pt>
                <c:pt idx="127">
                  <c:v>44.554000000000002</c:v>
                </c:pt>
                <c:pt idx="128">
                  <c:v>44.451000000000001</c:v>
                </c:pt>
                <c:pt idx="129">
                  <c:v>44.139000000000003</c:v>
                </c:pt>
                <c:pt idx="130">
                  <c:v>43.773000000000003</c:v>
                </c:pt>
                <c:pt idx="131">
                  <c:v>43.406999999999996</c:v>
                </c:pt>
                <c:pt idx="132">
                  <c:v>43.091000000000001</c:v>
                </c:pt>
                <c:pt idx="133">
                  <c:v>42.774000000000001</c:v>
                </c:pt>
                <c:pt idx="134">
                  <c:v>42.561</c:v>
                </c:pt>
                <c:pt idx="135">
                  <c:v>42.133000000000003</c:v>
                </c:pt>
                <c:pt idx="136">
                  <c:v>41.701999999999998</c:v>
                </c:pt>
                <c:pt idx="137">
                  <c:v>41.427999999999997</c:v>
                </c:pt>
                <c:pt idx="138">
                  <c:v>41.034999999999997</c:v>
                </c:pt>
                <c:pt idx="139">
                  <c:v>40.688000000000002</c:v>
                </c:pt>
                <c:pt idx="140">
                  <c:v>39.911000000000001</c:v>
                </c:pt>
                <c:pt idx="141">
                  <c:v>39.728999999999999</c:v>
                </c:pt>
                <c:pt idx="142">
                  <c:v>39.362000000000002</c:v>
                </c:pt>
                <c:pt idx="143">
                  <c:v>39.116999999999997</c:v>
                </c:pt>
                <c:pt idx="144">
                  <c:v>39.055</c:v>
                </c:pt>
                <c:pt idx="145">
                  <c:v>38.808</c:v>
                </c:pt>
                <c:pt idx="146">
                  <c:v>38.435000000000002</c:v>
                </c:pt>
                <c:pt idx="147">
                  <c:v>38.122</c:v>
                </c:pt>
                <c:pt idx="148">
                  <c:v>37.677999999999997</c:v>
                </c:pt>
                <c:pt idx="149">
                  <c:v>37.225000000000001</c:v>
                </c:pt>
                <c:pt idx="150">
                  <c:v>36.831000000000003</c:v>
                </c:pt>
                <c:pt idx="151">
                  <c:v>36.488999999999997</c:v>
                </c:pt>
                <c:pt idx="152">
                  <c:v>36.28</c:v>
                </c:pt>
                <c:pt idx="153">
                  <c:v>36.14</c:v>
                </c:pt>
                <c:pt idx="154">
                  <c:v>35.572000000000003</c:v>
                </c:pt>
                <c:pt idx="155">
                  <c:v>34.932000000000002</c:v>
                </c:pt>
                <c:pt idx="156">
                  <c:v>34.79</c:v>
                </c:pt>
                <c:pt idx="157">
                  <c:v>34.575000000000003</c:v>
                </c:pt>
                <c:pt idx="158">
                  <c:v>34.143999999999998</c:v>
                </c:pt>
                <c:pt idx="159">
                  <c:v>33.780999999999999</c:v>
                </c:pt>
                <c:pt idx="160">
                  <c:v>33.341000000000001</c:v>
                </c:pt>
                <c:pt idx="161">
                  <c:v>32.734999999999999</c:v>
                </c:pt>
                <c:pt idx="162">
                  <c:v>32.581000000000003</c:v>
                </c:pt>
                <c:pt idx="163">
                  <c:v>32.262</c:v>
                </c:pt>
                <c:pt idx="164">
                  <c:v>31.509</c:v>
                </c:pt>
                <c:pt idx="165">
                  <c:v>31.509</c:v>
                </c:pt>
                <c:pt idx="166">
                  <c:v>31.338000000000001</c:v>
                </c:pt>
                <c:pt idx="167">
                  <c:v>30.824999999999999</c:v>
                </c:pt>
                <c:pt idx="168">
                  <c:v>30.567</c:v>
                </c:pt>
                <c:pt idx="169">
                  <c:v>30.22</c:v>
                </c:pt>
                <c:pt idx="170">
                  <c:v>29.957000000000001</c:v>
                </c:pt>
                <c:pt idx="171">
                  <c:v>29.782</c:v>
                </c:pt>
                <c:pt idx="172">
                  <c:v>29.422999999999998</c:v>
                </c:pt>
                <c:pt idx="173">
                  <c:v>29.058</c:v>
                </c:pt>
                <c:pt idx="174">
                  <c:v>28.57</c:v>
                </c:pt>
                <c:pt idx="175">
                  <c:v>28.062999999999999</c:v>
                </c:pt>
                <c:pt idx="176">
                  <c:v>27.957999999999998</c:v>
                </c:pt>
                <c:pt idx="177">
                  <c:v>27.523</c:v>
                </c:pt>
                <c:pt idx="178">
                  <c:v>27.300999999999998</c:v>
                </c:pt>
                <c:pt idx="179">
                  <c:v>27.19</c:v>
                </c:pt>
                <c:pt idx="180">
                  <c:v>26.966000000000001</c:v>
                </c:pt>
              </c:numCache>
            </c:numRef>
          </c:yVal>
          <c:smooth val="0"/>
        </c:ser>
        <c:ser>
          <c:idx val="2"/>
          <c:order val="2"/>
          <c:tx>
            <c:strRef>
              <c:f>Sheet1!$D$1</c:f>
              <c:strCache>
                <c:ptCount val="1"/>
                <c:pt idx="0">
                  <c:v> No CAV 2004-6/2013 (N=11,065)</c:v>
                </c:pt>
              </c:strCache>
            </c:strRef>
          </c:tx>
          <c:spPr>
            <a:ln w="41275">
              <a:solidFill>
                <a:srgbClr val="FFFF00"/>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Sheet1!$D$2:$D$182</c:f>
              <c:numCache>
                <c:formatCode>General</c:formatCode>
                <c:ptCount val="181"/>
                <c:pt idx="0">
                  <c:v>100</c:v>
                </c:pt>
                <c:pt idx="1">
                  <c:v>99.62</c:v>
                </c:pt>
                <c:pt idx="2">
                  <c:v>99.384</c:v>
                </c:pt>
                <c:pt idx="3">
                  <c:v>99.012</c:v>
                </c:pt>
                <c:pt idx="4">
                  <c:v>98.701999999999998</c:v>
                </c:pt>
                <c:pt idx="5">
                  <c:v>98.418000000000006</c:v>
                </c:pt>
                <c:pt idx="6">
                  <c:v>98.215000000000003</c:v>
                </c:pt>
                <c:pt idx="7">
                  <c:v>97.914000000000001</c:v>
                </c:pt>
                <c:pt idx="8">
                  <c:v>97.57</c:v>
                </c:pt>
                <c:pt idx="9">
                  <c:v>97.31</c:v>
                </c:pt>
                <c:pt idx="10">
                  <c:v>96.933999999999997</c:v>
                </c:pt>
                <c:pt idx="11">
                  <c:v>96.513999999999996</c:v>
                </c:pt>
                <c:pt idx="12">
                  <c:v>96.165999999999997</c:v>
                </c:pt>
                <c:pt idx="13">
                  <c:v>95.786000000000001</c:v>
                </c:pt>
                <c:pt idx="14">
                  <c:v>95.594999999999999</c:v>
                </c:pt>
                <c:pt idx="15">
                  <c:v>95.372</c:v>
                </c:pt>
                <c:pt idx="16">
                  <c:v>95.168999999999997</c:v>
                </c:pt>
                <c:pt idx="17">
                  <c:v>94.858000000000004</c:v>
                </c:pt>
                <c:pt idx="18">
                  <c:v>94.715999999999994</c:v>
                </c:pt>
                <c:pt idx="19">
                  <c:v>94.504999999999995</c:v>
                </c:pt>
                <c:pt idx="20">
                  <c:v>94.197999999999993</c:v>
                </c:pt>
                <c:pt idx="21">
                  <c:v>93.917000000000002</c:v>
                </c:pt>
                <c:pt idx="22">
                  <c:v>93.671000000000006</c:v>
                </c:pt>
                <c:pt idx="23">
                  <c:v>93.497</c:v>
                </c:pt>
                <c:pt idx="24">
                  <c:v>93.236000000000004</c:v>
                </c:pt>
                <c:pt idx="25">
                  <c:v>92.9</c:v>
                </c:pt>
                <c:pt idx="26">
                  <c:v>92.611999999999995</c:v>
                </c:pt>
                <c:pt idx="27">
                  <c:v>92.373999999999995</c:v>
                </c:pt>
                <c:pt idx="28">
                  <c:v>92.120999999999995</c:v>
                </c:pt>
                <c:pt idx="29">
                  <c:v>91.84</c:v>
                </c:pt>
                <c:pt idx="30">
                  <c:v>91.531000000000006</c:v>
                </c:pt>
                <c:pt idx="31">
                  <c:v>91.253</c:v>
                </c:pt>
                <c:pt idx="32">
                  <c:v>90.942999999999998</c:v>
                </c:pt>
                <c:pt idx="33">
                  <c:v>90.617999999999995</c:v>
                </c:pt>
                <c:pt idx="34">
                  <c:v>90.305000000000007</c:v>
                </c:pt>
                <c:pt idx="35">
                  <c:v>89.960999999999999</c:v>
                </c:pt>
                <c:pt idx="36">
                  <c:v>89.691000000000003</c:v>
                </c:pt>
                <c:pt idx="37">
                  <c:v>89.375</c:v>
                </c:pt>
                <c:pt idx="38">
                  <c:v>89.132999999999996</c:v>
                </c:pt>
                <c:pt idx="39">
                  <c:v>88.906000000000006</c:v>
                </c:pt>
                <c:pt idx="40">
                  <c:v>88.676000000000002</c:v>
                </c:pt>
                <c:pt idx="41">
                  <c:v>88.414000000000001</c:v>
                </c:pt>
                <c:pt idx="42">
                  <c:v>87.992999999999995</c:v>
                </c:pt>
                <c:pt idx="43">
                  <c:v>87.69</c:v>
                </c:pt>
                <c:pt idx="44">
                  <c:v>87.328000000000003</c:v>
                </c:pt>
                <c:pt idx="45">
                  <c:v>86.843999999999994</c:v>
                </c:pt>
                <c:pt idx="46">
                  <c:v>86.552999999999997</c:v>
                </c:pt>
                <c:pt idx="47">
                  <c:v>86.188000000000002</c:v>
                </c:pt>
                <c:pt idx="48">
                  <c:v>85.858000000000004</c:v>
                </c:pt>
                <c:pt idx="49">
                  <c:v>85.617999999999995</c:v>
                </c:pt>
                <c:pt idx="50">
                  <c:v>85.488</c:v>
                </c:pt>
                <c:pt idx="51">
                  <c:v>85.076999999999998</c:v>
                </c:pt>
                <c:pt idx="52">
                  <c:v>84.644000000000005</c:v>
                </c:pt>
                <c:pt idx="53">
                  <c:v>84.394999999999996</c:v>
                </c:pt>
                <c:pt idx="54">
                  <c:v>84.200999999999993</c:v>
                </c:pt>
                <c:pt idx="55">
                  <c:v>83.84</c:v>
                </c:pt>
                <c:pt idx="56">
                  <c:v>83.47</c:v>
                </c:pt>
                <c:pt idx="57">
                  <c:v>83.126000000000005</c:v>
                </c:pt>
                <c:pt idx="58">
                  <c:v>82.894000000000005</c:v>
                </c:pt>
                <c:pt idx="59">
                  <c:v>82.706999999999994</c:v>
                </c:pt>
                <c:pt idx="60">
                  <c:v>82.519000000000005</c:v>
                </c:pt>
                <c:pt idx="61">
                  <c:v>82</c:v>
                </c:pt>
                <c:pt idx="62">
                  <c:v>81.786000000000001</c:v>
                </c:pt>
                <c:pt idx="63">
                  <c:v>81.450999999999993</c:v>
                </c:pt>
                <c:pt idx="64">
                  <c:v>81.040000000000006</c:v>
                </c:pt>
                <c:pt idx="65">
                  <c:v>80.718999999999994</c:v>
                </c:pt>
                <c:pt idx="66">
                  <c:v>80.417000000000002</c:v>
                </c:pt>
                <c:pt idx="67">
                  <c:v>80.052000000000007</c:v>
                </c:pt>
                <c:pt idx="68">
                  <c:v>79.873999999999995</c:v>
                </c:pt>
                <c:pt idx="69">
                  <c:v>79.468999999999994</c:v>
                </c:pt>
                <c:pt idx="70">
                  <c:v>78.959000000000003</c:v>
                </c:pt>
                <c:pt idx="71">
                  <c:v>78.638000000000005</c:v>
                </c:pt>
                <c:pt idx="72">
                  <c:v>78.283000000000001</c:v>
                </c:pt>
                <c:pt idx="73">
                  <c:v>78.120999999999995</c:v>
                </c:pt>
                <c:pt idx="74">
                  <c:v>77.793000000000006</c:v>
                </c:pt>
                <c:pt idx="75">
                  <c:v>77.427000000000007</c:v>
                </c:pt>
                <c:pt idx="76">
                  <c:v>76.986999999999995</c:v>
                </c:pt>
                <c:pt idx="77">
                  <c:v>76.64</c:v>
                </c:pt>
                <c:pt idx="78">
                  <c:v>76.278999999999996</c:v>
                </c:pt>
                <c:pt idx="79">
                  <c:v>75.894000000000005</c:v>
                </c:pt>
                <c:pt idx="80">
                  <c:v>75.498000000000005</c:v>
                </c:pt>
                <c:pt idx="81">
                  <c:v>75.010999999999996</c:v>
                </c:pt>
                <c:pt idx="82">
                  <c:v>74.412999999999997</c:v>
                </c:pt>
                <c:pt idx="83">
                  <c:v>74.108999999999995</c:v>
                </c:pt>
                <c:pt idx="84">
                  <c:v>73.646000000000001</c:v>
                </c:pt>
                <c:pt idx="85">
                  <c:v>73.334999999999994</c:v>
                </c:pt>
                <c:pt idx="86">
                  <c:v>73.070999999999998</c:v>
                </c:pt>
                <c:pt idx="87">
                  <c:v>72.531000000000006</c:v>
                </c:pt>
                <c:pt idx="88">
                  <c:v>71.974000000000004</c:v>
                </c:pt>
                <c:pt idx="89">
                  <c:v>71.572000000000003</c:v>
                </c:pt>
                <c:pt idx="90">
                  <c:v>70.900999999999996</c:v>
                </c:pt>
                <c:pt idx="91">
                  <c:v>70.569000000000003</c:v>
                </c:pt>
                <c:pt idx="92">
                  <c:v>70.370999999999995</c:v>
                </c:pt>
                <c:pt idx="93">
                  <c:v>70.037999999999997</c:v>
                </c:pt>
                <c:pt idx="94">
                  <c:v>69.686000000000007</c:v>
                </c:pt>
                <c:pt idx="95">
                  <c:v>69.198999999999998</c:v>
                </c:pt>
                <c:pt idx="96">
                  <c:v>68.951999999999998</c:v>
                </c:pt>
              </c:numCache>
            </c:numRef>
          </c:yVal>
          <c:smooth val="0"/>
        </c:ser>
        <c:ser>
          <c:idx val="3"/>
          <c:order val="3"/>
          <c:tx>
            <c:strRef>
              <c:f>Sheet1!$E$1</c:f>
              <c:strCache>
                <c:ptCount val="1"/>
                <c:pt idx="0">
                  <c:v> CAV 2004-6/2013 (N=2,481)</c:v>
                </c:pt>
              </c:strCache>
            </c:strRef>
          </c:tx>
          <c:spPr>
            <a:ln w="41275">
              <a:solidFill>
                <a:srgbClr val="00FFFF"/>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Sheet1!$E$2:$E$182</c:f>
              <c:numCache>
                <c:formatCode>General</c:formatCode>
                <c:ptCount val="181"/>
                <c:pt idx="0">
                  <c:v>100</c:v>
                </c:pt>
                <c:pt idx="1">
                  <c:v>100</c:v>
                </c:pt>
                <c:pt idx="2">
                  <c:v>99.798000000000002</c:v>
                </c:pt>
                <c:pt idx="3">
                  <c:v>99.274000000000001</c:v>
                </c:pt>
                <c:pt idx="4">
                  <c:v>98.022999999999996</c:v>
                </c:pt>
                <c:pt idx="5">
                  <c:v>96.727000000000004</c:v>
                </c:pt>
                <c:pt idx="6">
                  <c:v>95.283000000000001</c:v>
                </c:pt>
                <c:pt idx="7">
                  <c:v>93.774000000000001</c:v>
                </c:pt>
                <c:pt idx="8">
                  <c:v>92.593999999999994</c:v>
                </c:pt>
                <c:pt idx="9">
                  <c:v>91.272000000000006</c:v>
                </c:pt>
                <c:pt idx="10">
                  <c:v>91.135000000000005</c:v>
                </c:pt>
                <c:pt idx="11">
                  <c:v>91.043999999999997</c:v>
                </c:pt>
                <c:pt idx="12">
                  <c:v>90.906000000000006</c:v>
                </c:pt>
                <c:pt idx="13">
                  <c:v>90.585999999999999</c:v>
                </c:pt>
                <c:pt idx="14">
                  <c:v>90.355999999999995</c:v>
                </c:pt>
                <c:pt idx="15">
                  <c:v>90.125</c:v>
                </c:pt>
                <c:pt idx="16">
                  <c:v>89.799000000000007</c:v>
                </c:pt>
                <c:pt idx="17">
                  <c:v>89.658000000000001</c:v>
                </c:pt>
                <c:pt idx="18">
                  <c:v>89.18</c:v>
                </c:pt>
                <c:pt idx="19">
                  <c:v>88.930999999999997</c:v>
                </c:pt>
                <c:pt idx="20">
                  <c:v>88.62</c:v>
                </c:pt>
                <c:pt idx="21">
                  <c:v>88.254000000000005</c:v>
                </c:pt>
                <c:pt idx="22">
                  <c:v>87.936999999999998</c:v>
                </c:pt>
                <c:pt idx="23">
                  <c:v>87.62</c:v>
                </c:pt>
                <c:pt idx="24">
                  <c:v>87.460999999999999</c:v>
                </c:pt>
                <c:pt idx="25">
                  <c:v>87.355000000000004</c:v>
                </c:pt>
                <c:pt idx="26">
                  <c:v>86.873000000000005</c:v>
                </c:pt>
                <c:pt idx="27">
                  <c:v>86.55</c:v>
                </c:pt>
                <c:pt idx="28">
                  <c:v>86.224000000000004</c:v>
                </c:pt>
                <c:pt idx="29">
                  <c:v>85.95</c:v>
                </c:pt>
                <c:pt idx="30">
                  <c:v>85.835999999999999</c:v>
                </c:pt>
                <c:pt idx="31">
                  <c:v>85.653999999999996</c:v>
                </c:pt>
                <c:pt idx="32">
                  <c:v>85.337999999999994</c:v>
                </c:pt>
                <c:pt idx="33">
                  <c:v>85.082999999999998</c:v>
                </c:pt>
                <c:pt idx="34">
                  <c:v>84.632999999999996</c:v>
                </c:pt>
                <c:pt idx="35">
                  <c:v>84.245000000000005</c:v>
                </c:pt>
                <c:pt idx="36">
                  <c:v>83.984999999999999</c:v>
                </c:pt>
                <c:pt idx="37">
                  <c:v>83.334000000000003</c:v>
                </c:pt>
                <c:pt idx="38">
                  <c:v>83.072000000000003</c:v>
                </c:pt>
                <c:pt idx="39">
                  <c:v>82.808999999999997</c:v>
                </c:pt>
                <c:pt idx="40">
                  <c:v>82.742000000000004</c:v>
                </c:pt>
                <c:pt idx="41">
                  <c:v>82.540999999999997</c:v>
                </c:pt>
                <c:pt idx="42">
                  <c:v>82.06</c:v>
                </c:pt>
                <c:pt idx="43">
                  <c:v>81.757999999999996</c:v>
                </c:pt>
                <c:pt idx="44">
                  <c:v>81.447999999999993</c:v>
                </c:pt>
                <c:pt idx="45">
                  <c:v>81.290999999999997</c:v>
                </c:pt>
                <c:pt idx="46">
                  <c:v>80.659000000000006</c:v>
                </c:pt>
                <c:pt idx="47">
                  <c:v>80.341999999999999</c:v>
                </c:pt>
                <c:pt idx="48">
                  <c:v>80.262</c:v>
                </c:pt>
                <c:pt idx="49">
                  <c:v>80.102000000000004</c:v>
                </c:pt>
                <c:pt idx="50">
                  <c:v>79.698999999999998</c:v>
                </c:pt>
                <c:pt idx="51">
                  <c:v>79.209000000000003</c:v>
                </c:pt>
                <c:pt idx="52">
                  <c:v>79.043000000000006</c:v>
                </c:pt>
                <c:pt idx="53">
                  <c:v>78.792000000000002</c:v>
                </c:pt>
                <c:pt idx="54">
                  <c:v>78.533000000000001</c:v>
                </c:pt>
                <c:pt idx="55">
                  <c:v>77.876999999999995</c:v>
                </c:pt>
                <c:pt idx="56">
                  <c:v>77.385999999999996</c:v>
                </c:pt>
                <c:pt idx="57">
                  <c:v>76.885999999999996</c:v>
                </c:pt>
                <c:pt idx="58">
                  <c:v>76.683999999999997</c:v>
                </c:pt>
                <c:pt idx="59">
                  <c:v>76.076999999999998</c:v>
                </c:pt>
                <c:pt idx="60">
                  <c:v>75.873999999999995</c:v>
                </c:pt>
                <c:pt idx="61">
                  <c:v>75.36</c:v>
                </c:pt>
                <c:pt idx="62">
                  <c:v>75.256</c:v>
                </c:pt>
                <c:pt idx="63">
                  <c:v>75.046000000000006</c:v>
                </c:pt>
                <c:pt idx="64">
                  <c:v>74.83</c:v>
                </c:pt>
                <c:pt idx="65">
                  <c:v>74.394000000000005</c:v>
                </c:pt>
                <c:pt idx="66">
                  <c:v>73.48</c:v>
                </c:pt>
                <c:pt idx="67">
                  <c:v>72.977000000000004</c:v>
                </c:pt>
                <c:pt idx="68">
                  <c:v>72.293000000000006</c:v>
                </c:pt>
                <c:pt idx="69">
                  <c:v>71.87</c:v>
                </c:pt>
                <c:pt idx="70">
                  <c:v>71.87</c:v>
                </c:pt>
                <c:pt idx="71">
                  <c:v>71.725999999999999</c:v>
                </c:pt>
                <c:pt idx="72">
                  <c:v>71.290999999999997</c:v>
                </c:pt>
                <c:pt idx="73">
                  <c:v>71.001000000000005</c:v>
                </c:pt>
                <c:pt idx="74">
                  <c:v>70.408000000000001</c:v>
                </c:pt>
                <c:pt idx="75">
                  <c:v>69.501000000000005</c:v>
                </c:pt>
                <c:pt idx="76">
                  <c:v>68.881</c:v>
                </c:pt>
                <c:pt idx="77">
                  <c:v>68.881</c:v>
                </c:pt>
                <c:pt idx="78">
                  <c:v>68.194000000000003</c:v>
                </c:pt>
                <c:pt idx="79">
                  <c:v>68.003</c:v>
                </c:pt>
                <c:pt idx="80">
                  <c:v>68.003</c:v>
                </c:pt>
                <c:pt idx="81">
                  <c:v>67.781999999999996</c:v>
                </c:pt>
                <c:pt idx="82">
                  <c:v>67.56</c:v>
                </c:pt>
                <c:pt idx="83">
                  <c:v>67.335999999999999</c:v>
                </c:pt>
                <c:pt idx="84">
                  <c:v>67.108000000000004</c:v>
                </c:pt>
                <c:pt idx="85">
                  <c:v>67.108000000000004</c:v>
                </c:pt>
                <c:pt idx="86">
                  <c:v>66.873999999999995</c:v>
                </c:pt>
                <c:pt idx="87">
                  <c:v>66.391999999999996</c:v>
                </c:pt>
                <c:pt idx="88">
                  <c:v>66.141000000000005</c:v>
                </c:pt>
                <c:pt idx="89">
                  <c:v>65.887</c:v>
                </c:pt>
                <c:pt idx="90">
                  <c:v>65.051000000000002</c:v>
                </c:pt>
                <c:pt idx="91">
                  <c:v>64.004000000000005</c:v>
                </c:pt>
                <c:pt idx="92">
                  <c:v>63.22</c:v>
                </c:pt>
                <c:pt idx="93">
                  <c:v>61.985999999999997</c:v>
                </c:pt>
                <c:pt idx="94">
                  <c:v>60.332999999999998</c:v>
                </c:pt>
                <c:pt idx="95">
                  <c:v>59.914000000000001</c:v>
                </c:pt>
                <c:pt idx="96">
                  <c:v>59.914000000000001</c:v>
                </c:pt>
                <c:pt idx="97">
                  <c:v>59.914000000000001</c:v>
                </c:pt>
                <c:pt idx="98">
                  <c:v>59.027000000000001</c:v>
                </c:pt>
                <c:pt idx="99">
                  <c:v>58.139000000000003</c:v>
                </c:pt>
                <c:pt idx="100">
                  <c:v>57.677999999999997</c:v>
                </c:pt>
                <c:pt idx="101">
                  <c:v>57.18</c:v>
                </c:pt>
                <c:pt idx="102">
                  <c:v>57.18</c:v>
                </c:pt>
                <c:pt idx="103">
                  <c:v>57.18</c:v>
                </c:pt>
                <c:pt idx="104">
                  <c:v>55.305</c:v>
                </c:pt>
                <c:pt idx="105">
                  <c:v>55.305</c:v>
                </c:pt>
                <c:pt idx="106">
                  <c:v>53.329000000000001</c:v>
                </c:pt>
                <c:pt idx="107">
                  <c:v>52.323</c:v>
                </c:pt>
                <c:pt idx="108">
                  <c:v>51.317</c:v>
                </c:pt>
              </c:numCache>
            </c:numRef>
          </c:yVal>
          <c:smooth val="0"/>
        </c:ser>
        <c:dLbls>
          <c:showLegendKey val="0"/>
          <c:showVal val="0"/>
          <c:showCatName val="0"/>
          <c:showSerName val="0"/>
          <c:showPercent val="0"/>
          <c:showBubbleSize val="0"/>
        </c:dLbls>
        <c:axId val="636519688"/>
        <c:axId val="636520080"/>
      </c:scatterChart>
      <c:valAx>
        <c:axId val="636519688"/>
        <c:scaling>
          <c:orientation val="minMax"/>
          <c:max val="15"/>
          <c:min val="0"/>
        </c:scaling>
        <c:delete val="0"/>
        <c:axPos val="b"/>
        <c:title>
          <c:tx>
            <c:rich>
              <a:bodyPr/>
              <a:lstStyle/>
              <a:p>
                <a:pPr>
                  <a:defRPr sz="1700"/>
                </a:pPr>
                <a:r>
                  <a:rPr lang="en-US" sz="1700" dirty="0" smtClean="0"/>
                  <a:t>Time after Report of CAV* (Years)</a:t>
                </a:r>
                <a:endParaRPr lang="en-US" sz="1700" dirty="0"/>
              </a:p>
            </c:rich>
          </c:tx>
          <c:layout>
            <c:manualLayout>
              <c:xMode val="edge"/>
              <c:yMode val="edge"/>
              <c:x val="0.32854957842659049"/>
              <c:y val="0.88631402929472458"/>
            </c:manualLayout>
          </c:layout>
          <c:overlay val="0"/>
        </c:title>
        <c:numFmt formatCode="#,##0" sourceLinked="0"/>
        <c:majorTickMark val="out"/>
        <c:minorTickMark val="none"/>
        <c:tickLblPos val="nextTo"/>
        <c:txPr>
          <a:bodyPr rot="0"/>
          <a:lstStyle/>
          <a:p>
            <a:pPr>
              <a:defRPr sz="1500" b="1"/>
            </a:pPr>
            <a:endParaRPr lang="en-US"/>
          </a:p>
        </c:txPr>
        <c:crossAx val="636520080"/>
        <c:crosses val="autoZero"/>
        <c:crossBetween val="midCat"/>
        <c:majorUnit val="1"/>
      </c:valAx>
      <c:valAx>
        <c:axId val="63652008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36519688"/>
        <c:crosses val="autoZero"/>
        <c:crossBetween val="midCat"/>
        <c:majorUnit val="20"/>
      </c:valAx>
      <c:spPr>
        <a:solidFill>
          <a:schemeClr val="bg2"/>
        </a:solidFill>
        <a:ln>
          <a:solidFill>
            <a:schemeClr val="tx1"/>
          </a:solidFill>
        </a:ln>
      </c:spPr>
    </c:plotArea>
    <c:legend>
      <c:legendPos val="r"/>
      <c:legendEntry>
        <c:idx val="0"/>
        <c:txPr>
          <a:bodyPr/>
          <a:lstStyle/>
          <a:p>
            <a:pPr>
              <a:defRPr sz="1400" b="1"/>
            </a:pPr>
            <a:endParaRPr lang="en-US"/>
          </a:p>
        </c:txPr>
      </c:legendEntry>
      <c:legendEntry>
        <c:idx val="1"/>
        <c:txPr>
          <a:bodyPr/>
          <a:lstStyle/>
          <a:p>
            <a:pPr>
              <a:defRPr sz="1400" b="1"/>
            </a:pPr>
            <a:endParaRPr lang="en-US"/>
          </a:p>
        </c:txPr>
      </c:legendEntry>
      <c:layout>
        <c:manualLayout>
          <c:xMode val="edge"/>
          <c:yMode val="edge"/>
          <c:x val="0.10533180033911689"/>
          <c:y val="0.58914977840884664"/>
          <c:w val="0.72505168048684265"/>
          <c:h val="0.1949712926509187"/>
        </c:manualLayout>
      </c:layout>
      <c:overlay val="0"/>
      <c:spPr>
        <a:solidFill>
          <a:srgbClr val="000000"/>
        </a:solidFill>
        <a:ln>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64885141569696"/>
          <c:y val="3.359046916010499E-2"/>
          <c:w val="0.86853006759110862"/>
          <c:h val="0.82543020013123347"/>
        </c:manualLayout>
      </c:layout>
      <c:scatterChart>
        <c:scatterStyle val="lineMarker"/>
        <c:varyColors val="0"/>
        <c:ser>
          <c:idx val="0"/>
          <c:order val="0"/>
          <c:tx>
            <c:strRef>
              <c:f>Sheet1!$B$1</c:f>
              <c:strCache>
                <c:ptCount val="1"/>
                <c:pt idx="0">
                  <c:v> 4/1994-2003 (N=15,933)</c:v>
                </c:pt>
              </c:strCache>
            </c:strRef>
          </c:tx>
          <c:spPr>
            <a:ln w="41275">
              <a:solidFill>
                <a:srgbClr val="00FF00"/>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Sheet1!$B$2:$B$182</c:f>
              <c:numCache>
                <c:formatCode>General</c:formatCode>
                <c:ptCount val="181"/>
                <c:pt idx="0">
                  <c:v>100</c:v>
                </c:pt>
                <c:pt idx="1">
                  <c:v>100</c:v>
                </c:pt>
                <c:pt idx="2">
                  <c:v>99.843000000000004</c:v>
                </c:pt>
                <c:pt idx="3">
                  <c:v>99.472999999999999</c:v>
                </c:pt>
                <c:pt idx="4">
                  <c:v>99.102000000000004</c:v>
                </c:pt>
                <c:pt idx="5">
                  <c:v>98.564999999999998</c:v>
                </c:pt>
                <c:pt idx="6">
                  <c:v>95.272000000000006</c:v>
                </c:pt>
                <c:pt idx="7">
                  <c:v>90.503</c:v>
                </c:pt>
                <c:pt idx="8">
                  <c:v>89.878</c:v>
                </c:pt>
                <c:pt idx="9">
                  <c:v>89.724000000000004</c:v>
                </c:pt>
                <c:pt idx="10">
                  <c:v>89.724000000000004</c:v>
                </c:pt>
                <c:pt idx="11">
                  <c:v>89.724000000000004</c:v>
                </c:pt>
                <c:pt idx="12">
                  <c:v>89.724000000000004</c:v>
                </c:pt>
                <c:pt idx="13">
                  <c:v>89.724000000000004</c:v>
                </c:pt>
                <c:pt idx="14">
                  <c:v>89.715999999999994</c:v>
                </c:pt>
                <c:pt idx="15">
                  <c:v>89.644999999999996</c:v>
                </c:pt>
                <c:pt idx="16">
                  <c:v>89.438000000000002</c:v>
                </c:pt>
                <c:pt idx="17">
                  <c:v>89.137</c:v>
                </c:pt>
                <c:pt idx="18">
                  <c:v>87.858000000000004</c:v>
                </c:pt>
                <c:pt idx="19">
                  <c:v>85.998999999999995</c:v>
                </c:pt>
                <c:pt idx="20">
                  <c:v>85.406000000000006</c:v>
                </c:pt>
                <c:pt idx="21">
                  <c:v>85.216999999999999</c:v>
                </c:pt>
                <c:pt idx="22">
                  <c:v>85.129000000000005</c:v>
                </c:pt>
                <c:pt idx="23">
                  <c:v>85.106999999999999</c:v>
                </c:pt>
                <c:pt idx="24">
                  <c:v>85.106999999999999</c:v>
                </c:pt>
                <c:pt idx="25">
                  <c:v>85.106999999999999</c:v>
                </c:pt>
                <c:pt idx="26">
                  <c:v>85.099000000000004</c:v>
                </c:pt>
                <c:pt idx="27">
                  <c:v>85.028000000000006</c:v>
                </c:pt>
                <c:pt idx="28">
                  <c:v>84.878</c:v>
                </c:pt>
                <c:pt idx="29">
                  <c:v>84.56</c:v>
                </c:pt>
                <c:pt idx="30">
                  <c:v>83.563999999999993</c:v>
                </c:pt>
                <c:pt idx="31">
                  <c:v>82.350999999999999</c:v>
                </c:pt>
                <c:pt idx="32">
                  <c:v>81.822999999999993</c:v>
                </c:pt>
                <c:pt idx="33">
                  <c:v>81.67</c:v>
                </c:pt>
                <c:pt idx="34">
                  <c:v>81.613</c:v>
                </c:pt>
                <c:pt idx="35">
                  <c:v>81.605000000000004</c:v>
                </c:pt>
                <c:pt idx="36">
                  <c:v>81.605000000000004</c:v>
                </c:pt>
                <c:pt idx="37">
                  <c:v>81.605000000000004</c:v>
                </c:pt>
                <c:pt idx="38">
                  <c:v>81.596000000000004</c:v>
                </c:pt>
                <c:pt idx="39">
                  <c:v>81.525999999999996</c:v>
                </c:pt>
                <c:pt idx="40">
                  <c:v>81.332999999999998</c:v>
                </c:pt>
                <c:pt idx="41">
                  <c:v>80.978999999999999</c:v>
                </c:pt>
                <c:pt idx="42">
                  <c:v>80.162999999999997</c:v>
                </c:pt>
                <c:pt idx="43">
                  <c:v>79.069999999999993</c:v>
                </c:pt>
                <c:pt idx="44">
                  <c:v>78.596999999999994</c:v>
                </c:pt>
                <c:pt idx="45">
                  <c:v>78.436000000000007</c:v>
                </c:pt>
                <c:pt idx="46">
                  <c:v>78.391000000000005</c:v>
                </c:pt>
                <c:pt idx="47">
                  <c:v>78.373000000000005</c:v>
                </c:pt>
                <c:pt idx="48">
                  <c:v>78.373000000000005</c:v>
                </c:pt>
                <c:pt idx="49">
                  <c:v>78.373000000000005</c:v>
                </c:pt>
                <c:pt idx="50">
                  <c:v>78.363</c:v>
                </c:pt>
                <c:pt idx="51">
                  <c:v>78.275000000000006</c:v>
                </c:pt>
                <c:pt idx="52">
                  <c:v>78.05</c:v>
                </c:pt>
                <c:pt idx="53">
                  <c:v>77.647999999999996</c:v>
                </c:pt>
                <c:pt idx="54">
                  <c:v>76.938000000000002</c:v>
                </c:pt>
                <c:pt idx="55">
                  <c:v>75.959000000000003</c:v>
                </c:pt>
                <c:pt idx="56">
                  <c:v>75.671999999999997</c:v>
                </c:pt>
                <c:pt idx="57">
                  <c:v>75.481999999999999</c:v>
                </c:pt>
                <c:pt idx="58">
                  <c:v>75.471999999999994</c:v>
                </c:pt>
                <c:pt idx="59">
                  <c:v>75.451999999999998</c:v>
                </c:pt>
                <c:pt idx="60">
                  <c:v>75.441999999999993</c:v>
                </c:pt>
                <c:pt idx="61">
                  <c:v>75.421000000000006</c:v>
                </c:pt>
                <c:pt idx="62">
                  <c:v>75.399000000000001</c:v>
                </c:pt>
                <c:pt idx="63">
                  <c:v>75.290999999999997</c:v>
                </c:pt>
                <c:pt idx="64">
                  <c:v>75.073999999999998</c:v>
                </c:pt>
                <c:pt idx="65">
                  <c:v>74.734999999999999</c:v>
                </c:pt>
                <c:pt idx="66">
                  <c:v>73.912000000000006</c:v>
                </c:pt>
                <c:pt idx="67">
                  <c:v>72.911000000000001</c:v>
                </c:pt>
                <c:pt idx="68">
                  <c:v>72.525000000000006</c:v>
                </c:pt>
                <c:pt idx="69">
                  <c:v>72.424999999999997</c:v>
                </c:pt>
                <c:pt idx="70">
                  <c:v>72.391000000000005</c:v>
                </c:pt>
                <c:pt idx="71">
                  <c:v>72.369</c:v>
                </c:pt>
                <c:pt idx="72">
                  <c:v>72.369</c:v>
                </c:pt>
                <c:pt idx="73">
                  <c:v>72.369</c:v>
                </c:pt>
                <c:pt idx="74">
                  <c:v>72.332999999999998</c:v>
                </c:pt>
                <c:pt idx="75">
                  <c:v>72.224999999999994</c:v>
                </c:pt>
                <c:pt idx="76">
                  <c:v>71.960999999999999</c:v>
                </c:pt>
                <c:pt idx="77">
                  <c:v>71.61</c:v>
                </c:pt>
                <c:pt idx="78">
                  <c:v>70.832999999999998</c:v>
                </c:pt>
                <c:pt idx="79">
                  <c:v>70.03</c:v>
                </c:pt>
                <c:pt idx="80">
                  <c:v>69.784999999999997</c:v>
                </c:pt>
                <c:pt idx="81">
                  <c:v>69.748000000000005</c:v>
                </c:pt>
                <c:pt idx="82">
                  <c:v>69.722999999999999</c:v>
                </c:pt>
                <c:pt idx="83">
                  <c:v>69.710999999999999</c:v>
                </c:pt>
                <c:pt idx="84">
                  <c:v>69.710999999999999</c:v>
                </c:pt>
                <c:pt idx="85">
                  <c:v>69.710999999999999</c:v>
                </c:pt>
                <c:pt idx="86">
                  <c:v>69.671000000000006</c:v>
                </c:pt>
                <c:pt idx="87">
                  <c:v>69.590999999999994</c:v>
                </c:pt>
                <c:pt idx="88">
                  <c:v>69.388999999999996</c:v>
                </c:pt>
                <c:pt idx="89">
                  <c:v>68.983000000000004</c:v>
                </c:pt>
                <c:pt idx="90">
                  <c:v>68.221999999999994</c:v>
                </c:pt>
                <c:pt idx="91">
                  <c:v>67.444999999999993</c:v>
                </c:pt>
                <c:pt idx="92">
                  <c:v>67.266999999999996</c:v>
                </c:pt>
                <c:pt idx="93">
                  <c:v>67.156999999999996</c:v>
                </c:pt>
                <c:pt idx="94">
                  <c:v>67.143000000000001</c:v>
                </c:pt>
                <c:pt idx="95">
                  <c:v>67.114999999999995</c:v>
                </c:pt>
                <c:pt idx="96">
                  <c:v>67.114999999999995</c:v>
                </c:pt>
                <c:pt idx="97">
                  <c:v>67.100999999999999</c:v>
                </c:pt>
                <c:pt idx="98">
                  <c:v>67.100999999999999</c:v>
                </c:pt>
                <c:pt idx="99">
                  <c:v>67.010999999999996</c:v>
                </c:pt>
                <c:pt idx="100">
                  <c:v>66.757000000000005</c:v>
                </c:pt>
                <c:pt idx="101">
                  <c:v>66.322000000000003</c:v>
                </c:pt>
                <c:pt idx="102">
                  <c:v>65.644000000000005</c:v>
                </c:pt>
                <c:pt idx="103">
                  <c:v>64.674999999999997</c:v>
                </c:pt>
                <c:pt idx="104">
                  <c:v>64.447000000000003</c:v>
                </c:pt>
                <c:pt idx="105">
                  <c:v>64.400999999999996</c:v>
                </c:pt>
                <c:pt idx="106">
                  <c:v>64.355999999999995</c:v>
                </c:pt>
                <c:pt idx="107">
                  <c:v>64.34</c:v>
                </c:pt>
                <c:pt idx="108">
                  <c:v>64.34</c:v>
                </c:pt>
                <c:pt idx="109">
                  <c:v>64.34</c:v>
                </c:pt>
                <c:pt idx="110">
                  <c:v>64.290999999999997</c:v>
                </c:pt>
                <c:pt idx="111">
                  <c:v>64.242000000000004</c:v>
                </c:pt>
                <c:pt idx="112">
                  <c:v>64.027000000000001</c:v>
                </c:pt>
                <c:pt idx="113">
                  <c:v>63.58</c:v>
                </c:pt>
                <c:pt idx="114">
                  <c:v>62.83</c:v>
                </c:pt>
                <c:pt idx="115">
                  <c:v>61.926000000000002</c:v>
                </c:pt>
                <c:pt idx="116">
                  <c:v>61.59</c:v>
                </c:pt>
                <c:pt idx="117">
                  <c:v>61.488</c:v>
                </c:pt>
                <c:pt idx="118">
                  <c:v>61.488</c:v>
                </c:pt>
                <c:pt idx="119">
                  <c:v>61.488</c:v>
                </c:pt>
                <c:pt idx="120">
                  <c:v>61.488</c:v>
                </c:pt>
                <c:pt idx="121">
                  <c:v>61.47</c:v>
                </c:pt>
                <c:pt idx="122">
                  <c:v>61.451999999999998</c:v>
                </c:pt>
                <c:pt idx="123">
                  <c:v>61.338999999999999</c:v>
                </c:pt>
                <c:pt idx="124">
                  <c:v>61.244999999999997</c:v>
                </c:pt>
                <c:pt idx="125">
                  <c:v>60.828000000000003</c:v>
                </c:pt>
                <c:pt idx="126">
                  <c:v>60.162999999999997</c:v>
                </c:pt>
                <c:pt idx="127">
                  <c:v>59.323</c:v>
                </c:pt>
                <c:pt idx="128">
                  <c:v>59.094000000000001</c:v>
                </c:pt>
                <c:pt idx="129">
                  <c:v>59.034999999999997</c:v>
                </c:pt>
                <c:pt idx="130">
                  <c:v>59.034999999999997</c:v>
                </c:pt>
                <c:pt idx="131">
                  <c:v>59.015000000000001</c:v>
                </c:pt>
                <c:pt idx="132">
                  <c:v>59.015000000000001</c:v>
                </c:pt>
                <c:pt idx="133">
                  <c:v>59.015000000000001</c:v>
                </c:pt>
                <c:pt idx="134">
                  <c:v>58.969000000000001</c:v>
                </c:pt>
                <c:pt idx="135">
                  <c:v>58.921999999999997</c:v>
                </c:pt>
                <c:pt idx="136">
                  <c:v>58.636000000000003</c:v>
                </c:pt>
                <c:pt idx="137">
                  <c:v>58.469000000000001</c:v>
                </c:pt>
                <c:pt idx="138">
                  <c:v>57.749000000000002</c:v>
                </c:pt>
                <c:pt idx="139">
                  <c:v>57.05</c:v>
                </c:pt>
                <c:pt idx="140">
                  <c:v>56.781999999999996</c:v>
                </c:pt>
                <c:pt idx="141">
                  <c:v>56.732999999999997</c:v>
                </c:pt>
                <c:pt idx="142">
                  <c:v>56.707999999999998</c:v>
                </c:pt>
                <c:pt idx="143">
                  <c:v>56.707999999999998</c:v>
                </c:pt>
                <c:pt idx="144">
                  <c:v>56.707999999999998</c:v>
                </c:pt>
                <c:pt idx="145">
                  <c:v>56.707999999999998</c:v>
                </c:pt>
                <c:pt idx="146">
                  <c:v>56.707999999999998</c:v>
                </c:pt>
                <c:pt idx="147">
                  <c:v>56.587000000000003</c:v>
                </c:pt>
                <c:pt idx="148">
                  <c:v>56.402999999999999</c:v>
                </c:pt>
                <c:pt idx="149">
                  <c:v>55.88</c:v>
                </c:pt>
                <c:pt idx="150">
                  <c:v>55.264000000000003</c:v>
                </c:pt>
                <c:pt idx="151">
                  <c:v>54.488999999999997</c:v>
                </c:pt>
                <c:pt idx="152">
                  <c:v>54.363999999999997</c:v>
                </c:pt>
                <c:pt idx="153">
                  <c:v>54.332000000000001</c:v>
                </c:pt>
                <c:pt idx="154">
                  <c:v>54.332000000000001</c:v>
                </c:pt>
                <c:pt idx="155">
                  <c:v>54.332000000000001</c:v>
                </c:pt>
                <c:pt idx="156">
                  <c:v>54.332000000000001</c:v>
                </c:pt>
                <c:pt idx="157">
                  <c:v>54.332000000000001</c:v>
                </c:pt>
                <c:pt idx="158">
                  <c:v>54.332000000000001</c:v>
                </c:pt>
                <c:pt idx="159">
                  <c:v>54.332000000000001</c:v>
                </c:pt>
                <c:pt idx="160">
                  <c:v>53.966999999999999</c:v>
                </c:pt>
                <c:pt idx="161">
                  <c:v>53.762999999999998</c:v>
                </c:pt>
                <c:pt idx="162">
                  <c:v>53.353000000000002</c:v>
                </c:pt>
                <c:pt idx="163">
                  <c:v>52.488999999999997</c:v>
                </c:pt>
                <c:pt idx="164">
                  <c:v>52.24</c:v>
                </c:pt>
                <c:pt idx="165">
                  <c:v>52.027999999999999</c:v>
                </c:pt>
                <c:pt idx="166">
                  <c:v>52.027999999999999</c:v>
                </c:pt>
                <c:pt idx="167">
                  <c:v>52.027999999999999</c:v>
                </c:pt>
                <c:pt idx="168">
                  <c:v>52.027999999999999</c:v>
                </c:pt>
                <c:pt idx="169">
                  <c:v>52.027999999999999</c:v>
                </c:pt>
                <c:pt idx="170">
                  <c:v>52.027999999999999</c:v>
                </c:pt>
                <c:pt idx="171">
                  <c:v>51.920999999999999</c:v>
                </c:pt>
                <c:pt idx="172">
                  <c:v>51.76</c:v>
                </c:pt>
                <c:pt idx="173">
                  <c:v>51.384</c:v>
                </c:pt>
                <c:pt idx="174">
                  <c:v>50.518999999999998</c:v>
                </c:pt>
                <c:pt idx="175">
                  <c:v>50.027000000000001</c:v>
                </c:pt>
                <c:pt idx="176">
                  <c:v>49.744</c:v>
                </c:pt>
                <c:pt idx="177">
                  <c:v>49.744</c:v>
                </c:pt>
                <c:pt idx="178">
                  <c:v>49.744</c:v>
                </c:pt>
                <c:pt idx="179">
                  <c:v>49.744</c:v>
                </c:pt>
                <c:pt idx="180">
                  <c:v>49.744</c:v>
                </c:pt>
              </c:numCache>
            </c:numRef>
          </c:yVal>
          <c:smooth val="0"/>
        </c:ser>
        <c:ser>
          <c:idx val="1"/>
          <c:order val="1"/>
          <c:tx>
            <c:strRef>
              <c:f>Sheet1!$C$1</c:f>
              <c:strCache>
                <c:ptCount val="1"/>
                <c:pt idx="0">
                  <c:v> 2004-6/2013 (N=16,677)</c:v>
                </c:pt>
              </c:strCache>
            </c:strRef>
          </c:tx>
          <c:spPr>
            <a:ln w="41275">
              <a:solidFill>
                <a:srgbClr val="00FFFF"/>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Sheet1!$C$2:$C$182</c:f>
              <c:numCache>
                <c:formatCode>General</c:formatCode>
                <c:ptCount val="181"/>
                <c:pt idx="0">
                  <c:v>100</c:v>
                </c:pt>
                <c:pt idx="1">
                  <c:v>100</c:v>
                </c:pt>
                <c:pt idx="2">
                  <c:v>99.837999999999994</c:v>
                </c:pt>
                <c:pt idx="3">
                  <c:v>99.603999999999999</c:v>
                </c:pt>
                <c:pt idx="4">
                  <c:v>99.304000000000002</c:v>
                </c:pt>
                <c:pt idx="5">
                  <c:v>98.870999999999995</c:v>
                </c:pt>
                <c:pt idx="6">
                  <c:v>96.861999999999995</c:v>
                </c:pt>
                <c:pt idx="7">
                  <c:v>94.222999999999999</c:v>
                </c:pt>
                <c:pt idx="8">
                  <c:v>94.040999999999997</c:v>
                </c:pt>
                <c:pt idx="9">
                  <c:v>93.998999999999995</c:v>
                </c:pt>
                <c:pt idx="10">
                  <c:v>93.998999999999995</c:v>
                </c:pt>
                <c:pt idx="11">
                  <c:v>93.998999999999995</c:v>
                </c:pt>
                <c:pt idx="12">
                  <c:v>93.998999999999995</c:v>
                </c:pt>
                <c:pt idx="13">
                  <c:v>93.998999999999995</c:v>
                </c:pt>
                <c:pt idx="14">
                  <c:v>93.984999999999999</c:v>
                </c:pt>
                <c:pt idx="15">
                  <c:v>93.95</c:v>
                </c:pt>
                <c:pt idx="16">
                  <c:v>93.83</c:v>
                </c:pt>
                <c:pt idx="17">
                  <c:v>93.548000000000002</c:v>
                </c:pt>
                <c:pt idx="18">
                  <c:v>92.659000000000006</c:v>
                </c:pt>
                <c:pt idx="19">
                  <c:v>91.591999999999999</c:v>
                </c:pt>
                <c:pt idx="20">
                  <c:v>91.356999999999999</c:v>
                </c:pt>
                <c:pt idx="21">
                  <c:v>91.307000000000002</c:v>
                </c:pt>
                <c:pt idx="22">
                  <c:v>91.3</c:v>
                </c:pt>
                <c:pt idx="23">
                  <c:v>91.3</c:v>
                </c:pt>
                <c:pt idx="24">
                  <c:v>91.3</c:v>
                </c:pt>
                <c:pt idx="25">
                  <c:v>91.3</c:v>
                </c:pt>
                <c:pt idx="26">
                  <c:v>91.266000000000005</c:v>
                </c:pt>
                <c:pt idx="27">
                  <c:v>91.18</c:v>
                </c:pt>
                <c:pt idx="28">
                  <c:v>90.962999999999994</c:v>
                </c:pt>
                <c:pt idx="29">
                  <c:v>90.771000000000001</c:v>
                </c:pt>
                <c:pt idx="30">
                  <c:v>90.048000000000002</c:v>
                </c:pt>
                <c:pt idx="31">
                  <c:v>89.26</c:v>
                </c:pt>
                <c:pt idx="32">
                  <c:v>88.995999999999995</c:v>
                </c:pt>
                <c:pt idx="33">
                  <c:v>88.978999999999999</c:v>
                </c:pt>
                <c:pt idx="34">
                  <c:v>88.960999999999999</c:v>
                </c:pt>
                <c:pt idx="35">
                  <c:v>88.960999999999999</c:v>
                </c:pt>
                <c:pt idx="36">
                  <c:v>88.960999999999999</c:v>
                </c:pt>
                <c:pt idx="37">
                  <c:v>88.94</c:v>
                </c:pt>
                <c:pt idx="38">
                  <c:v>88.887</c:v>
                </c:pt>
                <c:pt idx="39">
                  <c:v>88.820999999999998</c:v>
                </c:pt>
                <c:pt idx="40">
                  <c:v>88.623000000000005</c:v>
                </c:pt>
                <c:pt idx="41">
                  <c:v>88.346999999999994</c:v>
                </c:pt>
                <c:pt idx="42">
                  <c:v>87.581999999999994</c:v>
                </c:pt>
                <c:pt idx="43">
                  <c:v>86.760999999999996</c:v>
                </c:pt>
                <c:pt idx="44">
                  <c:v>86.593000000000004</c:v>
                </c:pt>
                <c:pt idx="45">
                  <c:v>86.536000000000001</c:v>
                </c:pt>
                <c:pt idx="46">
                  <c:v>86.536000000000001</c:v>
                </c:pt>
                <c:pt idx="47">
                  <c:v>86.536000000000001</c:v>
                </c:pt>
                <c:pt idx="48">
                  <c:v>86.536000000000001</c:v>
                </c:pt>
                <c:pt idx="49">
                  <c:v>86.536000000000001</c:v>
                </c:pt>
                <c:pt idx="50">
                  <c:v>86.522999999999996</c:v>
                </c:pt>
                <c:pt idx="51">
                  <c:v>86.494</c:v>
                </c:pt>
                <c:pt idx="52">
                  <c:v>86.295000000000002</c:v>
                </c:pt>
                <c:pt idx="53">
                  <c:v>85.921999999999997</c:v>
                </c:pt>
                <c:pt idx="54">
                  <c:v>85.302999999999997</c:v>
                </c:pt>
                <c:pt idx="55">
                  <c:v>84.393000000000001</c:v>
                </c:pt>
                <c:pt idx="56">
                  <c:v>84.174999999999997</c:v>
                </c:pt>
                <c:pt idx="57">
                  <c:v>84.131</c:v>
                </c:pt>
                <c:pt idx="58">
                  <c:v>84.116</c:v>
                </c:pt>
                <c:pt idx="59">
                  <c:v>84.100999999999999</c:v>
                </c:pt>
                <c:pt idx="60">
                  <c:v>84.100999999999999</c:v>
                </c:pt>
                <c:pt idx="61">
                  <c:v>84.082999999999998</c:v>
                </c:pt>
                <c:pt idx="62">
                  <c:v>84.063999999999993</c:v>
                </c:pt>
                <c:pt idx="63">
                  <c:v>83.989000000000004</c:v>
                </c:pt>
                <c:pt idx="64">
                  <c:v>83.759</c:v>
                </c:pt>
                <c:pt idx="65">
                  <c:v>83.451999999999998</c:v>
                </c:pt>
                <c:pt idx="66">
                  <c:v>82.798000000000002</c:v>
                </c:pt>
                <c:pt idx="67">
                  <c:v>82.063000000000002</c:v>
                </c:pt>
                <c:pt idx="68">
                  <c:v>81.906999999999996</c:v>
                </c:pt>
                <c:pt idx="69">
                  <c:v>81.789000000000001</c:v>
                </c:pt>
                <c:pt idx="70">
                  <c:v>81.748000000000005</c:v>
                </c:pt>
                <c:pt idx="71">
                  <c:v>81.748000000000005</c:v>
                </c:pt>
                <c:pt idx="72">
                  <c:v>81.748000000000005</c:v>
                </c:pt>
                <c:pt idx="73">
                  <c:v>81.724000000000004</c:v>
                </c:pt>
                <c:pt idx="74">
                  <c:v>81.697999999999993</c:v>
                </c:pt>
                <c:pt idx="75">
                  <c:v>81.617999999999995</c:v>
                </c:pt>
                <c:pt idx="76">
                  <c:v>81.456999999999994</c:v>
                </c:pt>
                <c:pt idx="77">
                  <c:v>81.106999999999999</c:v>
                </c:pt>
                <c:pt idx="78">
                  <c:v>80.484999999999999</c:v>
                </c:pt>
                <c:pt idx="79">
                  <c:v>79.340999999999994</c:v>
                </c:pt>
                <c:pt idx="80">
                  <c:v>79.203000000000003</c:v>
                </c:pt>
                <c:pt idx="81">
                  <c:v>79.203000000000003</c:v>
                </c:pt>
                <c:pt idx="82">
                  <c:v>79.203000000000003</c:v>
                </c:pt>
                <c:pt idx="83">
                  <c:v>79.203000000000003</c:v>
                </c:pt>
                <c:pt idx="84">
                  <c:v>79.203000000000003</c:v>
                </c:pt>
                <c:pt idx="85">
                  <c:v>79.203000000000003</c:v>
                </c:pt>
                <c:pt idx="86">
                  <c:v>79.162999999999997</c:v>
                </c:pt>
                <c:pt idx="87">
                  <c:v>79.081000000000003</c:v>
                </c:pt>
                <c:pt idx="88">
                  <c:v>78.873999999999995</c:v>
                </c:pt>
                <c:pt idx="89">
                  <c:v>78.582999999999998</c:v>
                </c:pt>
                <c:pt idx="90">
                  <c:v>78.039000000000001</c:v>
                </c:pt>
                <c:pt idx="91">
                  <c:v>77.322999999999993</c:v>
                </c:pt>
                <c:pt idx="92">
                  <c:v>76.938000000000002</c:v>
                </c:pt>
                <c:pt idx="93">
                  <c:v>76.894000000000005</c:v>
                </c:pt>
                <c:pt idx="94">
                  <c:v>76.804000000000002</c:v>
                </c:pt>
                <c:pt idx="95">
                  <c:v>76.804000000000002</c:v>
                </c:pt>
                <c:pt idx="96">
                  <c:v>76.804000000000002</c:v>
                </c:pt>
                <c:pt idx="97">
                  <c:v>76.804000000000002</c:v>
                </c:pt>
                <c:pt idx="98">
                  <c:v>76.804000000000002</c:v>
                </c:pt>
                <c:pt idx="99">
                  <c:v>76.730999999999995</c:v>
                </c:pt>
                <c:pt idx="100">
                  <c:v>76.438000000000002</c:v>
                </c:pt>
                <c:pt idx="101">
                  <c:v>75.849000000000004</c:v>
                </c:pt>
                <c:pt idx="102">
                  <c:v>74.813999999999993</c:v>
                </c:pt>
                <c:pt idx="103">
                  <c:v>74.441999999999993</c:v>
                </c:pt>
                <c:pt idx="104">
                  <c:v>74.366</c:v>
                </c:pt>
                <c:pt idx="105">
                  <c:v>74.366</c:v>
                </c:pt>
                <c:pt idx="106">
                  <c:v>74.366</c:v>
                </c:pt>
                <c:pt idx="107">
                  <c:v>74.366</c:v>
                </c:pt>
                <c:pt idx="108">
                  <c:v>74.366</c:v>
                </c:pt>
              </c:numCache>
            </c:numRef>
          </c:yVal>
          <c:smooth val="0"/>
        </c:ser>
        <c:dLbls>
          <c:showLegendKey val="0"/>
          <c:showVal val="0"/>
          <c:showCatName val="0"/>
          <c:showSerName val="0"/>
          <c:showPercent val="0"/>
          <c:showBubbleSize val="0"/>
        </c:dLbls>
        <c:axId val="636520864"/>
        <c:axId val="636521256"/>
      </c:scatterChart>
      <c:valAx>
        <c:axId val="636520864"/>
        <c:scaling>
          <c:orientation val="minMax"/>
          <c:max val="1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36521256"/>
        <c:crosses val="autoZero"/>
        <c:crossBetween val="midCat"/>
        <c:majorUnit val="1"/>
      </c:valAx>
      <c:valAx>
        <c:axId val="63652125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Freedom from Severe Renal Dysfunction</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36520864"/>
        <c:crosses val="autoZero"/>
        <c:crossBetween val="midCat"/>
        <c:majorUnit val="20"/>
      </c:valAx>
      <c:spPr>
        <a:solidFill>
          <a:schemeClr val="bg2"/>
        </a:solidFill>
        <a:ln>
          <a:solidFill>
            <a:schemeClr val="tx1"/>
          </a:solidFill>
        </a:ln>
      </c:spPr>
    </c:plotArea>
    <c:legend>
      <c:legendPos val="r"/>
      <c:legendEntry>
        <c:idx val="0"/>
        <c:txPr>
          <a:bodyPr/>
          <a:lstStyle/>
          <a:p>
            <a:pPr>
              <a:defRPr sz="1400" b="1"/>
            </a:pPr>
            <a:endParaRPr lang="en-US"/>
          </a:p>
        </c:txPr>
      </c:legendEntry>
      <c:legendEntry>
        <c:idx val="1"/>
        <c:txPr>
          <a:bodyPr/>
          <a:lstStyle/>
          <a:p>
            <a:pPr>
              <a:defRPr sz="1400" b="1"/>
            </a:pPr>
            <a:endParaRPr lang="en-US"/>
          </a:p>
        </c:txPr>
      </c:legendEntry>
      <c:layout>
        <c:manualLayout>
          <c:xMode val="edge"/>
          <c:yMode val="edge"/>
          <c:x val="0.12303091538336469"/>
          <c:y val="0.71743704888451432"/>
          <c:w val="0.65485994007386983"/>
          <c:h val="0.11172326115485565"/>
        </c:manualLayout>
      </c:layout>
      <c:overlay val="0"/>
      <c:spPr>
        <a:solidFill>
          <a:srgbClr val="000000"/>
        </a:solidFill>
        <a:ln>
          <a:solidFill>
            <a:srgbClr val="FFFFFF"/>
          </a:solidFill>
        </a:ln>
      </c:sp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26377952755906"/>
          <c:y val="0.18734079292719988"/>
          <c:w val="0.65781230048946593"/>
          <c:h val="0.67608486439195115"/>
        </c:manualLayout>
      </c:layout>
      <c:pieChart>
        <c:varyColors val="1"/>
        <c:ser>
          <c:idx val="0"/>
          <c:order val="0"/>
          <c:tx>
            <c:strRef>
              <c:f>Sheet1!$B$1</c:f>
              <c:strCache>
                <c:ptCount val="1"/>
                <c:pt idx="0">
                  <c:v>%</c:v>
                </c:pt>
              </c:strCache>
            </c:strRef>
          </c:tx>
          <c:spPr>
            <a:ln>
              <a:solidFill>
                <a:srgbClr val="000000"/>
              </a:solidFill>
            </a:ln>
          </c:spPr>
          <c:dPt>
            <c:idx val="0"/>
            <c:bubble3D val="0"/>
            <c:spPr>
              <a:solidFill>
                <a:srgbClr val="FFFF00"/>
              </a:solidFill>
              <a:ln>
                <a:solidFill>
                  <a:srgbClr val="000000"/>
                </a:solidFill>
              </a:ln>
            </c:spPr>
          </c:dPt>
          <c:dPt>
            <c:idx val="1"/>
            <c:bubble3D val="0"/>
            <c:spPr>
              <a:solidFill>
                <a:schemeClr val="bg1">
                  <a:lumMod val="50000"/>
                  <a:lumOff val="50000"/>
                </a:schemeClr>
              </a:solidFill>
              <a:ln>
                <a:solidFill>
                  <a:srgbClr val="000000"/>
                </a:solidFill>
              </a:ln>
            </c:spPr>
          </c:dPt>
          <c:dPt>
            <c:idx val="2"/>
            <c:bubble3D val="0"/>
            <c:spPr>
              <a:solidFill>
                <a:srgbClr val="00FF00"/>
              </a:solidFill>
              <a:ln>
                <a:solidFill>
                  <a:srgbClr val="000000"/>
                </a:solidFill>
              </a:ln>
            </c:spPr>
          </c:dPt>
          <c:dPt>
            <c:idx val="3"/>
            <c:bubble3D val="0"/>
            <c:spPr>
              <a:solidFill>
                <a:srgbClr val="FF0000"/>
              </a:solidFill>
              <a:ln>
                <a:solidFill>
                  <a:srgbClr val="000000"/>
                </a:solidFill>
              </a:ln>
            </c:spPr>
          </c:dPt>
          <c:dPt>
            <c:idx val="4"/>
            <c:bubble3D val="0"/>
            <c:spPr>
              <a:solidFill>
                <a:srgbClr val="00FFFF"/>
              </a:solidFill>
              <a:ln>
                <a:solidFill>
                  <a:srgbClr val="000000"/>
                </a:solidFill>
              </a:ln>
            </c:spPr>
          </c:dPt>
          <c:dPt>
            <c:idx val="5"/>
            <c:bubble3D val="0"/>
            <c:spPr>
              <a:solidFill>
                <a:srgbClr val="FF00FF"/>
              </a:solidFill>
              <a:ln>
                <a:solidFill>
                  <a:srgbClr val="000000"/>
                </a:solidFill>
              </a:ln>
            </c:spPr>
          </c:dPt>
          <c:dPt>
            <c:idx val="6"/>
            <c:bubble3D val="0"/>
            <c:spPr>
              <a:solidFill>
                <a:srgbClr val="00FFFF"/>
              </a:solidFill>
              <a:ln>
                <a:solidFill>
                  <a:srgbClr val="000000"/>
                </a:solidFill>
              </a:ln>
            </c:spPr>
          </c:dPt>
          <c:dLbls>
            <c:dLbl>
              <c:idx val="1"/>
              <c:layout>
                <c:manualLayout>
                  <c:x val="3.9099212598425137E-2"/>
                  <c:y val="3.3869664318275844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ext>
              </c:extLst>
            </c:dLbl>
            <c:dLbl>
              <c:idx val="2"/>
              <c:layout>
                <c:manualLayout>
                  <c:x val="-3.7222047244094517E-2"/>
                  <c:y val="-8.2846387622599812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ext>
              </c:extLst>
            </c:dLbl>
            <c:dLbl>
              <c:idx val="3"/>
              <c:layout>
                <c:manualLayout>
                  <c:x val="7.0000000000000007E-2"/>
                  <c:y val="-3.3138555049039925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ext>
              </c:extLst>
            </c:dLbl>
            <c:dLbl>
              <c:idx val="4"/>
              <c:layout>
                <c:manualLayout>
                  <c:x val="1.4019685039370079E-2"/>
                  <c:y val="-2.7777662660588478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ext>
              </c:extLst>
            </c:dLbl>
            <c:dLbl>
              <c:idx val="5"/>
              <c:layout>
                <c:manualLayout>
                  <c:x val="5.3333333333333212E-2"/>
                  <c:y val="3.0701754385964872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ext>
              </c:extLst>
            </c:dLbl>
            <c:numFmt formatCode="0%" sourceLinked="0"/>
            <c:spPr>
              <a:noFill/>
              <a:ln>
                <a:noFill/>
              </a:ln>
              <a:effectLst/>
            </c:spPr>
            <c:txPr>
              <a:bodyPr/>
              <a:lstStyle/>
              <a:p>
                <a:pPr>
                  <a:defRPr sz="1300" b="1"/>
                </a:pPr>
                <a:endParaRPr lang="en-US"/>
              </a:p>
            </c:txPr>
            <c:dLblPos val="outEnd"/>
            <c:showLegendKey val="0"/>
            <c:showVal val="1"/>
            <c:showCatName val="0"/>
            <c:showSerName val="0"/>
            <c:showPercent val="0"/>
            <c:showBubbleSize val="0"/>
            <c:separator>
</c:separator>
            <c:showLeaderLines val="1"/>
            <c:extLst>
              <c:ext xmlns:c15="http://schemas.microsoft.com/office/drawing/2012/chart" uri="{CE6537A1-D6FC-4f65-9D91-7224C49458BB}">
                <c15:layout/>
              </c:ext>
            </c:extLst>
          </c:dLbls>
          <c:cat>
            <c:strRef>
              <c:f>Sheet1!$A$2:$A$7</c:f>
              <c:strCache>
                <c:ptCount val="6"/>
                <c:pt idx="0">
                  <c:v>Myopathy</c:v>
                </c:pt>
                <c:pt idx="1">
                  <c:v>Congenital</c:v>
                </c:pt>
                <c:pt idx="2">
                  <c:v>ReTX</c:v>
                </c:pt>
                <c:pt idx="3">
                  <c:v>CAD</c:v>
                </c:pt>
                <c:pt idx="4">
                  <c:v>Other</c:v>
                </c:pt>
                <c:pt idx="5">
                  <c:v>Valvular</c:v>
                </c:pt>
              </c:strCache>
            </c:strRef>
          </c:cat>
          <c:val>
            <c:numRef>
              <c:f>Sheet1!$B$2:$B$7</c:f>
              <c:numCache>
                <c:formatCode>0.00%</c:formatCode>
                <c:ptCount val="6"/>
                <c:pt idx="0">
                  <c:v>0.37896999999999997</c:v>
                </c:pt>
                <c:pt idx="1">
                  <c:v>2.4450000000000001E-3</c:v>
                </c:pt>
                <c:pt idx="2">
                  <c:v>2.6894999999999999E-2</c:v>
                </c:pt>
                <c:pt idx="3">
                  <c:v>0.55501</c:v>
                </c:pt>
                <c:pt idx="4">
                  <c:v>1.2225E-2</c:v>
                </c:pt>
                <c:pt idx="5">
                  <c:v>2.445E-2</c:v>
                </c:pt>
              </c:numCache>
            </c:numRef>
          </c:val>
        </c:ser>
        <c:dLbls>
          <c:showLegendKey val="0"/>
          <c:showVal val="0"/>
          <c:showCatName val="0"/>
          <c:showSerName val="0"/>
          <c:showPercent val="0"/>
          <c:showBubbleSize val="0"/>
          <c:showLeaderLines val="1"/>
        </c:dLbls>
        <c:firstSliceAng val="70"/>
      </c:pieChart>
      <c:spPr>
        <a:noFill/>
        <a:ln w="25400">
          <a:no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9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64885141569696"/>
          <c:y val="3.359046916010499E-2"/>
          <c:w val="0.86853006759110862"/>
          <c:h val="0.83006472707860668"/>
        </c:manualLayout>
      </c:layout>
      <c:scatterChart>
        <c:scatterStyle val="lineMarker"/>
        <c:varyColors val="0"/>
        <c:ser>
          <c:idx val="0"/>
          <c:order val="0"/>
          <c:tx>
            <c:strRef>
              <c:f>Sheet1!$B$1</c:f>
              <c:strCache>
                <c:ptCount val="1"/>
                <c:pt idx="0">
                  <c:v> &lt;2 hours (N=4,340)</c:v>
                </c:pt>
              </c:strCache>
            </c:strRef>
          </c:tx>
          <c:spPr>
            <a:ln w="41275">
              <a:solidFill>
                <a:srgbClr val="00FF00"/>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Sheet1!$B$2:$B$182</c:f>
              <c:numCache>
                <c:formatCode>General</c:formatCode>
                <c:ptCount val="181"/>
                <c:pt idx="0">
                  <c:v>100</c:v>
                </c:pt>
                <c:pt idx="1">
                  <c:v>100</c:v>
                </c:pt>
                <c:pt idx="2">
                  <c:v>99.908000000000001</c:v>
                </c:pt>
                <c:pt idx="3">
                  <c:v>99.424000000000007</c:v>
                </c:pt>
                <c:pt idx="4">
                  <c:v>99.215999999999994</c:v>
                </c:pt>
                <c:pt idx="5">
                  <c:v>98.87</c:v>
                </c:pt>
                <c:pt idx="6">
                  <c:v>96.597999999999999</c:v>
                </c:pt>
                <c:pt idx="7">
                  <c:v>92.632000000000005</c:v>
                </c:pt>
                <c:pt idx="8">
                  <c:v>92.328999999999994</c:v>
                </c:pt>
                <c:pt idx="9">
                  <c:v>92.188000000000002</c:v>
                </c:pt>
                <c:pt idx="10">
                  <c:v>92.188000000000002</c:v>
                </c:pt>
                <c:pt idx="11">
                  <c:v>92.188000000000002</c:v>
                </c:pt>
                <c:pt idx="12">
                  <c:v>92.188000000000002</c:v>
                </c:pt>
                <c:pt idx="13">
                  <c:v>92.188000000000002</c:v>
                </c:pt>
                <c:pt idx="14">
                  <c:v>92.162000000000006</c:v>
                </c:pt>
                <c:pt idx="15">
                  <c:v>92.108999999999995</c:v>
                </c:pt>
                <c:pt idx="16">
                  <c:v>92.004000000000005</c:v>
                </c:pt>
                <c:pt idx="17">
                  <c:v>91.712000000000003</c:v>
                </c:pt>
                <c:pt idx="18">
                  <c:v>90.513999999999996</c:v>
                </c:pt>
                <c:pt idx="19">
                  <c:v>89.021000000000001</c:v>
                </c:pt>
                <c:pt idx="20">
                  <c:v>88.78</c:v>
                </c:pt>
                <c:pt idx="21">
                  <c:v>88.646000000000001</c:v>
                </c:pt>
                <c:pt idx="22">
                  <c:v>88.646000000000001</c:v>
                </c:pt>
                <c:pt idx="23">
                  <c:v>88.646000000000001</c:v>
                </c:pt>
                <c:pt idx="24">
                  <c:v>88.646000000000001</c:v>
                </c:pt>
                <c:pt idx="25">
                  <c:v>88.646000000000001</c:v>
                </c:pt>
                <c:pt idx="26">
                  <c:v>88.646000000000001</c:v>
                </c:pt>
                <c:pt idx="27">
                  <c:v>88.554000000000002</c:v>
                </c:pt>
                <c:pt idx="28">
                  <c:v>88.275000000000006</c:v>
                </c:pt>
                <c:pt idx="29">
                  <c:v>88.119</c:v>
                </c:pt>
                <c:pt idx="30">
                  <c:v>87.185000000000002</c:v>
                </c:pt>
                <c:pt idx="31">
                  <c:v>86.061000000000007</c:v>
                </c:pt>
                <c:pt idx="32">
                  <c:v>85.748000000000005</c:v>
                </c:pt>
                <c:pt idx="33">
                  <c:v>85.685000000000002</c:v>
                </c:pt>
                <c:pt idx="34">
                  <c:v>85.653000000000006</c:v>
                </c:pt>
                <c:pt idx="35">
                  <c:v>85.653000000000006</c:v>
                </c:pt>
                <c:pt idx="36">
                  <c:v>85.653000000000006</c:v>
                </c:pt>
                <c:pt idx="37">
                  <c:v>85.653000000000006</c:v>
                </c:pt>
                <c:pt idx="38">
                  <c:v>85.617999999999995</c:v>
                </c:pt>
                <c:pt idx="39">
                  <c:v>85.474999999999994</c:v>
                </c:pt>
                <c:pt idx="40">
                  <c:v>85.114999999999995</c:v>
                </c:pt>
                <c:pt idx="41">
                  <c:v>84.899000000000001</c:v>
                </c:pt>
                <c:pt idx="42">
                  <c:v>84.14</c:v>
                </c:pt>
                <c:pt idx="43">
                  <c:v>83.128</c:v>
                </c:pt>
                <c:pt idx="44">
                  <c:v>82.727000000000004</c:v>
                </c:pt>
                <c:pt idx="45">
                  <c:v>82.58</c:v>
                </c:pt>
                <c:pt idx="46">
                  <c:v>82.58</c:v>
                </c:pt>
                <c:pt idx="47">
                  <c:v>82.58</c:v>
                </c:pt>
                <c:pt idx="48">
                  <c:v>82.58</c:v>
                </c:pt>
                <c:pt idx="49">
                  <c:v>82.58</c:v>
                </c:pt>
                <c:pt idx="50">
                  <c:v>82.58</c:v>
                </c:pt>
                <c:pt idx="51">
                  <c:v>82.41</c:v>
                </c:pt>
                <c:pt idx="52">
                  <c:v>82.153000000000006</c:v>
                </c:pt>
                <c:pt idx="53">
                  <c:v>81.808999999999997</c:v>
                </c:pt>
                <c:pt idx="54">
                  <c:v>80.775000000000006</c:v>
                </c:pt>
                <c:pt idx="55">
                  <c:v>80.213999999999999</c:v>
                </c:pt>
                <c:pt idx="56">
                  <c:v>79.867000000000004</c:v>
                </c:pt>
                <c:pt idx="57">
                  <c:v>79.605000000000004</c:v>
                </c:pt>
                <c:pt idx="58">
                  <c:v>79.605000000000004</c:v>
                </c:pt>
                <c:pt idx="59">
                  <c:v>79.605000000000004</c:v>
                </c:pt>
                <c:pt idx="60">
                  <c:v>79.56</c:v>
                </c:pt>
                <c:pt idx="61">
                  <c:v>79.56</c:v>
                </c:pt>
                <c:pt idx="62">
                  <c:v>79.56</c:v>
                </c:pt>
                <c:pt idx="63">
                  <c:v>79.411000000000001</c:v>
                </c:pt>
                <c:pt idx="64">
                  <c:v>79.210999999999999</c:v>
                </c:pt>
                <c:pt idx="65">
                  <c:v>79.06</c:v>
                </c:pt>
                <c:pt idx="66">
                  <c:v>78.504999999999995</c:v>
                </c:pt>
                <c:pt idx="67">
                  <c:v>77.391000000000005</c:v>
                </c:pt>
                <c:pt idx="68">
                  <c:v>77.034999999999997</c:v>
                </c:pt>
                <c:pt idx="69">
                  <c:v>77.034999999999997</c:v>
                </c:pt>
                <c:pt idx="70">
                  <c:v>76.983000000000004</c:v>
                </c:pt>
                <c:pt idx="71">
                  <c:v>76.878</c:v>
                </c:pt>
                <c:pt idx="72">
                  <c:v>76.878</c:v>
                </c:pt>
                <c:pt idx="73">
                  <c:v>76.878</c:v>
                </c:pt>
                <c:pt idx="74">
                  <c:v>76.819000000000003</c:v>
                </c:pt>
                <c:pt idx="75">
                  <c:v>76.760000000000005</c:v>
                </c:pt>
                <c:pt idx="76">
                  <c:v>76.460999999999999</c:v>
                </c:pt>
                <c:pt idx="77">
                  <c:v>76.281000000000006</c:v>
                </c:pt>
                <c:pt idx="78">
                  <c:v>75.619</c:v>
                </c:pt>
                <c:pt idx="79">
                  <c:v>74.59</c:v>
                </c:pt>
                <c:pt idx="80">
                  <c:v>74.406999999999996</c:v>
                </c:pt>
                <c:pt idx="81">
                  <c:v>74.346000000000004</c:v>
                </c:pt>
                <c:pt idx="82">
                  <c:v>74.346000000000004</c:v>
                </c:pt>
                <c:pt idx="83">
                  <c:v>74.346000000000004</c:v>
                </c:pt>
                <c:pt idx="84">
                  <c:v>74.346000000000004</c:v>
                </c:pt>
                <c:pt idx="85">
                  <c:v>74.346000000000004</c:v>
                </c:pt>
                <c:pt idx="86">
                  <c:v>74.277000000000001</c:v>
                </c:pt>
                <c:pt idx="87">
                  <c:v>74.277000000000001</c:v>
                </c:pt>
                <c:pt idx="88">
                  <c:v>74.137</c:v>
                </c:pt>
                <c:pt idx="89">
                  <c:v>73.713999999999999</c:v>
                </c:pt>
                <c:pt idx="90">
                  <c:v>72.933000000000007</c:v>
                </c:pt>
                <c:pt idx="91">
                  <c:v>72.150000000000006</c:v>
                </c:pt>
                <c:pt idx="92">
                  <c:v>71.721999999999994</c:v>
                </c:pt>
                <c:pt idx="93">
                  <c:v>71.578000000000003</c:v>
                </c:pt>
                <c:pt idx="94">
                  <c:v>71.578000000000003</c:v>
                </c:pt>
                <c:pt idx="95">
                  <c:v>71.578000000000003</c:v>
                </c:pt>
                <c:pt idx="96">
                  <c:v>71.578000000000003</c:v>
                </c:pt>
                <c:pt idx="97">
                  <c:v>71.578000000000003</c:v>
                </c:pt>
                <c:pt idx="98">
                  <c:v>71.578000000000003</c:v>
                </c:pt>
                <c:pt idx="99">
                  <c:v>71.325999999999993</c:v>
                </c:pt>
                <c:pt idx="100">
                  <c:v>70.903000000000006</c:v>
                </c:pt>
                <c:pt idx="101">
                  <c:v>70.733000000000004</c:v>
                </c:pt>
                <c:pt idx="102">
                  <c:v>69.620999999999995</c:v>
                </c:pt>
                <c:pt idx="103">
                  <c:v>68.421000000000006</c:v>
                </c:pt>
                <c:pt idx="104">
                  <c:v>68.334000000000003</c:v>
                </c:pt>
                <c:pt idx="105">
                  <c:v>68.248000000000005</c:v>
                </c:pt>
                <c:pt idx="106">
                  <c:v>68.248000000000005</c:v>
                </c:pt>
                <c:pt idx="107">
                  <c:v>68.248000000000005</c:v>
                </c:pt>
                <c:pt idx="108">
                  <c:v>68.248000000000005</c:v>
                </c:pt>
                <c:pt idx="109">
                  <c:v>68.248000000000005</c:v>
                </c:pt>
                <c:pt idx="110">
                  <c:v>68.248000000000005</c:v>
                </c:pt>
                <c:pt idx="111">
                  <c:v>68.146000000000001</c:v>
                </c:pt>
                <c:pt idx="112">
                  <c:v>67.941999999999993</c:v>
                </c:pt>
                <c:pt idx="113">
                  <c:v>67.331000000000003</c:v>
                </c:pt>
                <c:pt idx="114">
                  <c:v>66.408000000000001</c:v>
                </c:pt>
                <c:pt idx="115">
                  <c:v>65.067999999999998</c:v>
                </c:pt>
                <c:pt idx="116">
                  <c:v>64.757000000000005</c:v>
                </c:pt>
                <c:pt idx="117">
                  <c:v>64.757000000000005</c:v>
                </c:pt>
                <c:pt idx="118">
                  <c:v>64.757000000000005</c:v>
                </c:pt>
                <c:pt idx="119">
                  <c:v>64.757000000000005</c:v>
                </c:pt>
                <c:pt idx="120">
                  <c:v>64.757000000000005</c:v>
                </c:pt>
                <c:pt idx="121">
                  <c:v>64.643000000000001</c:v>
                </c:pt>
                <c:pt idx="122">
                  <c:v>64.643000000000001</c:v>
                </c:pt>
                <c:pt idx="123">
                  <c:v>64.643000000000001</c:v>
                </c:pt>
                <c:pt idx="124">
                  <c:v>64.643000000000001</c:v>
                </c:pt>
                <c:pt idx="125">
                  <c:v>64.397000000000006</c:v>
                </c:pt>
                <c:pt idx="126">
                  <c:v>63.783999999999999</c:v>
                </c:pt>
                <c:pt idx="127">
                  <c:v>63.045000000000002</c:v>
                </c:pt>
                <c:pt idx="128">
                  <c:v>62.674999999999997</c:v>
                </c:pt>
                <c:pt idx="129">
                  <c:v>62.674999999999997</c:v>
                </c:pt>
                <c:pt idx="130">
                  <c:v>62.674999999999997</c:v>
                </c:pt>
                <c:pt idx="131">
                  <c:v>62.548000000000002</c:v>
                </c:pt>
                <c:pt idx="132">
                  <c:v>62.548000000000002</c:v>
                </c:pt>
                <c:pt idx="133">
                  <c:v>62.548000000000002</c:v>
                </c:pt>
                <c:pt idx="134">
                  <c:v>62.548000000000002</c:v>
                </c:pt>
                <c:pt idx="135">
                  <c:v>62.548000000000002</c:v>
                </c:pt>
                <c:pt idx="136">
                  <c:v>62.122999999999998</c:v>
                </c:pt>
                <c:pt idx="137">
                  <c:v>61.838000000000001</c:v>
                </c:pt>
                <c:pt idx="138">
                  <c:v>61.125</c:v>
                </c:pt>
                <c:pt idx="139">
                  <c:v>60.26</c:v>
                </c:pt>
                <c:pt idx="140">
                  <c:v>60.115000000000002</c:v>
                </c:pt>
                <c:pt idx="141">
                  <c:v>60.115000000000002</c:v>
                </c:pt>
                <c:pt idx="142">
                  <c:v>60.115000000000002</c:v>
                </c:pt>
                <c:pt idx="143">
                  <c:v>60.115000000000002</c:v>
                </c:pt>
                <c:pt idx="144">
                  <c:v>60.115000000000002</c:v>
                </c:pt>
                <c:pt idx="145">
                  <c:v>60.115000000000002</c:v>
                </c:pt>
                <c:pt idx="146">
                  <c:v>60.115000000000002</c:v>
                </c:pt>
                <c:pt idx="147">
                  <c:v>60.115000000000002</c:v>
                </c:pt>
                <c:pt idx="148">
                  <c:v>59.762</c:v>
                </c:pt>
                <c:pt idx="149">
                  <c:v>59.055</c:v>
                </c:pt>
                <c:pt idx="150">
                  <c:v>57.991999999999997</c:v>
                </c:pt>
                <c:pt idx="151">
                  <c:v>56.927999999999997</c:v>
                </c:pt>
                <c:pt idx="152">
                  <c:v>56.749000000000002</c:v>
                </c:pt>
                <c:pt idx="153">
                  <c:v>56.749000000000002</c:v>
                </c:pt>
                <c:pt idx="154">
                  <c:v>56.749000000000002</c:v>
                </c:pt>
                <c:pt idx="155">
                  <c:v>56.749000000000002</c:v>
                </c:pt>
                <c:pt idx="156">
                  <c:v>56.749000000000002</c:v>
                </c:pt>
                <c:pt idx="157">
                  <c:v>56.749000000000002</c:v>
                </c:pt>
                <c:pt idx="158">
                  <c:v>56.749000000000002</c:v>
                </c:pt>
                <c:pt idx="159">
                  <c:v>56.749000000000002</c:v>
                </c:pt>
                <c:pt idx="160">
                  <c:v>56.749000000000002</c:v>
                </c:pt>
                <c:pt idx="161">
                  <c:v>56.749000000000002</c:v>
                </c:pt>
                <c:pt idx="162">
                  <c:v>56.524999999999999</c:v>
                </c:pt>
                <c:pt idx="163">
                  <c:v>56.076000000000001</c:v>
                </c:pt>
                <c:pt idx="164">
                  <c:v>56.076000000000001</c:v>
                </c:pt>
                <c:pt idx="165">
                  <c:v>56.076000000000001</c:v>
                </c:pt>
                <c:pt idx="166">
                  <c:v>56.076000000000001</c:v>
                </c:pt>
                <c:pt idx="167">
                  <c:v>56.076000000000001</c:v>
                </c:pt>
                <c:pt idx="168">
                  <c:v>56.076000000000001</c:v>
                </c:pt>
                <c:pt idx="169">
                  <c:v>56.076000000000001</c:v>
                </c:pt>
                <c:pt idx="170">
                  <c:v>56.076000000000001</c:v>
                </c:pt>
                <c:pt idx="171">
                  <c:v>56.076000000000001</c:v>
                </c:pt>
                <c:pt idx="172">
                  <c:v>55.8</c:v>
                </c:pt>
                <c:pt idx="173">
                  <c:v>55.524000000000001</c:v>
                </c:pt>
                <c:pt idx="174">
                  <c:v>54.695</c:v>
                </c:pt>
                <c:pt idx="175">
                  <c:v>54.143000000000001</c:v>
                </c:pt>
                <c:pt idx="176">
                  <c:v>54.143000000000001</c:v>
                </c:pt>
                <c:pt idx="177">
                  <c:v>54.143000000000001</c:v>
                </c:pt>
                <c:pt idx="178">
                  <c:v>54.143000000000001</c:v>
                </c:pt>
                <c:pt idx="179">
                  <c:v>54.143000000000001</c:v>
                </c:pt>
                <c:pt idx="180">
                  <c:v>54.143000000000001</c:v>
                </c:pt>
              </c:numCache>
            </c:numRef>
          </c:yVal>
          <c:smooth val="0"/>
        </c:ser>
        <c:ser>
          <c:idx val="1"/>
          <c:order val="1"/>
          <c:tx>
            <c:strRef>
              <c:f>Sheet1!$C$1</c:f>
              <c:strCache>
                <c:ptCount val="1"/>
                <c:pt idx="0">
                  <c:v> 2-&lt;4 hours (N=21,040)</c:v>
                </c:pt>
              </c:strCache>
            </c:strRef>
          </c:tx>
          <c:spPr>
            <a:ln w="41275">
              <a:solidFill>
                <a:srgbClr val="CC99FF"/>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Sheet1!$C$2:$C$182</c:f>
              <c:numCache>
                <c:formatCode>General</c:formatCode>
                <c:ptCount val="181"/>
                <c:pt idx="0">
                  <c:v>100</c:v>
                </c:pt>
                <c:pt idx="1">
                  <c:v>100</c:v>
                </c:pt>
                <c:pt idx="2">
                  <c:v>99.828999999999994</c:v>
                </c:pt>
                <c:pt idx="3">
                  <c:v>99.548000000000002</c:v>
                </c:pt>
                <c:pt idx="4">
                  <c:v>99.206000000000003</c:v>
                </c:pt>
                <c:pt idx="5">
                  <c:v>98.713999999999999</c:v>
                </c:pt>
                <c:pt idx="6">
                  <c:v>96.028999999999996</c:v>
                </c:pt>
                <c:pt idx="7">
                  <c:v>92.471999999999994</c:v>
                </c:pt>
                <c:pt idx="8">
                  <c:v>92.048000000000002</c:v>
                </c:pt>
                <c:pt idx="9">
                  <c:v>91.950999999999993</c:v>
                </c:pt>
                <c:pt idx="10">
                  <c:v>91.950999999999993</c:v>
                </c:pt>
                <c:pt idx="11">
                  <c:v>91.950999999999993</c:v>
                </c:pt>
                <c:pt idx="12">
                  <c:v>91.950999999999993</c:v>
                </c:pt>
                <c:pt idx="13">
                  <c:v>91.950999999999993</c:v>
                </c:pt>
                <c:pt idx="14">
                  <c:v>91.94</c:v>
                </c:pt>
                <c:pt idx="15">
                  <c:v>91.891000000000005</c:v>
                </c:pt>
                <c:pt idx="16">
                  <c:v>91.727000000000004</c:v>
                </c:pt>
                <c:pt idx="17">
                  <c:v>91.453000000000003</c:v>
                </c:pt>
                <c:pt idx="18">
                  <c:v>90.35</c:v>
                </c:pt>
                <c:pt idx="19">
                  <c:v>88.864999999999995</c:v>
                </c:pt>
                <c:pt idx="20">
                  <c:v>88.384</c:v>
                </c:pt>
                <c:pt idx="21">
                  <c:v>88.257000000000005</c:v>
                </c:pt>
                <c:pt idx="22">
                  <c:v>88.194999999999993</c:v>
                </c:pt>
                <c:pt idx="23">
                  <c:v>88.177999999999997</c:v>
                </c:pt>
                <c:pt idx="24">
                  <c:v>88.177999999999997</c:v>
                </c:pt>
                <c:pt idx="25">
                  <c:v>88.177999999999997</c:v>
                </c:pt>
                <c:pt idx="26">
                  <c:v>88.171999999999997</c:v>
                </c:pt>
                <c:pt idx="27">
                  <c:v>88.096000000000004</c:v>
                </c:pt>
                <c:pt idx="28">
                  <c:v>87.903999999999996</c:v>
                </c:pt>
                <c:pt idx="29">
                  <c:v>87.622</c:v>
                </c:pt>
                <c:pt idx="30">
                  <c:v>86.673000000000002</c:v>
                </c:pt>
                <c:pt idx="31">
                  <c:v>85.727999999999994</c:v>
                </c:pt>
                <c:pt idx="32">
                  <c:v>85.314999999999998</c:v>
                </c:pt>
                <c:pt idx="33">
                  <c:v>85.203999999999994</c:v>
                </c:pt>
                <c:pt idx="34">
                  <c:v>85.171999999999997</c:v>
                </c:pt>
                <c:pt idx="35">
                  <c:v>85.165000000000006</c:v>
                </c:pt>
                <c:pt idx="36">
                  <c:v>85.165000000000006</c:v>
                </c:pt>
                <c:pt idx="37">
                  <c:v>85.165000000000006</c:v>
                </c:pt>
                <c:pt idx="38">
                  <c:v>85.128</c:v>
                </c:pt>
                <c:pt idx="39">
                  <c:v>85.075000000000003</c:v>
                </c:pt>
                <c:pt idx="40">
                  <c:v>84.908000000000001</c:v>
                </c:pt>
                <c:pt idx="41">
                  <c:v>84.55</c:v>
                </c:pt>
                <c:pt idx="42">
                  <c:v>83.786000000000001</c:v>
                </c:pt>
                <c:pt idx="43">
                  <c:v>82.852000000000004</c:v>
                </c:pt>
                <c:pt idx="44">
                  <c:v>82.537000000000006</c:v>
                </c:pt>
                <c:pt idx="45">
                  <c:v>82.397000000000006</c:v>
                </c:pt>
                <c:pt idx="46">
                  <c:v>82.358000000000004</c:v>
                </c:pt>
                <c:pt idx="47">
                  <c:v>82.341999999999999</c:v>
                </c:pt>
                <c:pt idx="48">
                  <c:v>82.341999999999999</c:v>
                </c:pt>
                <c:pt idx="49">
                  <c:v>82.341999999999999</c:v>
                </c:pt>
                <c:pt idx="50">
                  <c:v>82.325000000000003</c:v>
                </c:pt>
                <c:pt idx="51">
                  <c:v>82.28</c:v>
                </c:pt>
                <c:pt idx="52">
                  <c:v>82.063000000000002</c:v>
                </c:pt>
                <c:pt idx="53">
                  <c:v>81.628</c:v>
                </c:pt>
                <c:pt idx="54">
                  <c:v>80.936000000000007</c:v>
                </c:pt>
                <c:pt idx="55">
                  <c:v>79.885999999999996</c:v>
                </c:pt>
                <c:pt idx="56">
                  <c:v>79.619</c:v>
                </c:pt>
                <c:pt idx="57">
                  <c:v>79.489999999999995</c:v>
                </c:pt>
                <c:pt idx="58">
                  <c:v>79.471000000000004</c:v>
                </c:pt>
                <c:pt idx="59">
                  <c:v>79.451999999999998</c:v>
                </c:pt>
                <c:pt idx="60">
                  <c:v>79.451999999999998</c:v>
                </c:pt>
                <c:pt idx="61">
                  <c:v>79.430999999999997</c:v>
                </c:pt>
                <c:pt idx="62">
                  <c:v>79.399000000000001</c:v>
                </c:pt>
                <c:pt idx="63">
                  <c:v>79.313000000000002</c:v>
                </c:pt>
                <c:pt idx="64">
                  <c:v>79.116</c:v>
                </c:pt>
                <c:pt idx="65">
                  <c:v>78.766000000000005</c:v>
                </c:pt>
                <c:pt idx="66">
                  <c:v>78.009</c:v>
                </c:pt>
                <c:pt idx="67">
                  <c:v>77.138000000000005</c:v>
                </c:pt>
                <c:pt idx="68">
                  <c:v>76.905000000000001</c:v>
                </c:pt>
                <c:pt idx="69">
                  <c:v>76.771000000000001</c:v>
                </c:pt>
                <c:pt idx="70">
                  <c:v>76.748999999999995</c:v>
                </c:pt>
                <c:pt idx="71">
                  <c:v>76.748999999999995</c:v>
                </c:pt>
                <c:pt idx="72">
                  <c:v>76.748999999999995</c:v>
                </c:pt>
                <c:pt idx="73">
                  <c:v>76.748999999999995</c:v>
                </c:pt>
                <c:pt idx="74">
                  <c:v>76.709999999999994</c:v>
                </c:pt>
                <c:pt idx="75">
                  <c:v>76.58</c:v>
                </c:pt>
                <c:pt idx="76">
                  <c:v>76.331000000000003</c:v>
                </c:pt>
                <c:pt idx="77">
                  <c:v>75.962000000000003</c:v>
                </c:pt>
                <c:pt idx="78">
                  <c:v>75.301000000000002</c:v>
                </c:pt>
                <c:pt idx="79">
                  <c:v>74.411000000000001</c:v>
                </c:pt>
                <c:pt idx="80">
                  <c:v>74.17</c:v>
                </c:pt>
                <c:pt idx="81">
                  <c:v>74.143000000000001</c:v>
                </c:pt>
                <c:pt idx="82">
                  <c:v>74.129000000000005</c:v>
                </c:pt>
                <c:pt idx="83">
                  <c:v>74.114999999999995</c:v>
                </c:pt>
                <c:pt idx="84">
                  <c:v>74.114999999999995</c:v>
                </c:pt>
                <c:pt idx="85">
                  <c:v>74.114999999999995</c:v>
                </c:pt>
                <c:pt idx="86">
                  <c:v>74.067999999999998</c:v>
                </c:pt>
                <c:pt idx="87">
                  <c:v>73.938999999999993</c:v>
                </c:pt>
                <c:pt idx="88">
                  <c:v>73.744</c:v>
                </c:pt>
                <c:pt idx="89">
                  <c:v>73.353999999999999</c:v>
                </c:pt>
                <c:pt idx="90">
                  <c:v>72.569000000000003</c:v>
                </c:pt>
                <c:pt idx="91">
                  <c:v>71.796999999999997</c:v>
                </c:pt>
                <c:pt idx="92">
                  <c:v>71.614999999999995</c:v>
                </c:pt>
                <c:pt idx="93">
                  <c:v>71.516000000000005</c:v>
                </c:pt>
                <c:pt idx="94">
                  <c:v>71.498999999999995</c:v>
                </c:pt>
                <c:pt idx="95">
                  <c:v>71.481999999999999</c:v>
                </c:pt>
                <c:pt idx="96">
                  <c:v>71.481999999999999</c:v>
                </c:pt>
                <c:pt idx="97">
                  <c:v>71.481999999999999</c:v>
                </c:pt>
                <c:pt idx="98">
                  <c:v>71.481999999999999</c:v>
                </c:pt>
                <c:pt idx="99">
                  <c:v>71.421999999999997</c:v>
                </c:pt>
                <c:pt idx="100">
                  <c:v>71.2</c:v>
                </c:pt>
                <c:pt idx="101">
                  <c:v>70.653999999999996</c:v>
                </c:pt>
                <c:pt idx="102">
                  <c:v>69.963999999999999</c:v>
                </c:pt>
                <c:pt idx="103">
                  <c:v>69.043999999999997</c:v>
                </c:pt>
                <c:pt idx="104">
                  <c:v>68.858999999999995</c:v>
                </c:pt>
                <c:pt idx="105">
                  <c:v>68.837999999999994</c:v>
                </c:pt>
                <c:pt idx="106">
                  <c:v>68.775000000000006</c:v>
                </c:pt>
                <c:pt idx="107">
                  <c:v>68.754000000000005</c:v>
                </c:pt>
                <c:pt idx="108">
                  <c:v>68.754000000000005</c:v>
                </c:pt>
                <c:pt idx="109">
                  <c:v>68.754000000000005</c:v>
                </c:pt>
                <c:pt idx="110">
                  <c:v>68.704999999999998</c:v>
                </c:pt>
                <c:pt idx="111">
                  <c:v>68.680999999999997</c:v>
                </c:pt>
                <c:pt idx="112">
                  <c:v>68.381</c:v>
                </c:pt>
                <c:pt idx="113">
                  <c:v>67.930999999999997</c:v>
                </c:pt>
                <c:pt idx="114">
                  <c:v>67.227000000000004</c:v>
                </c:pt>
                <c:pt idx="115">
                  <c:v>66.343999999999994</c:v>
                </c:pt>
                <c:pt idx="116">
                  <c:v>66.039000000000001</c:v>
                </c:pt>
                <c:pt idx="117">
                  <c:v>65.936000000000007</c:v>
                </c:pt>
                <c:pt idx="118">
                  <c:v>65.936000000000007</c:v>
                </c:pt>
                <c:pt idx="119">
                  <c:v>65.936000000000007</c:v>
                </c:pt>
                <c:pt idx="120">
                  <c:v>65.936000000000007</c:v>
                </c:pt>
                <c:pt idx="121">
                  <c:v>65.936000000000007</c:v>
                </c:pt>
                <c:pt idx="122">
                  <c:v>65.936000000000007</c:v>
                </c:pt>
                <c:pt idx="123">
                  <c:v>65.78</c:v>
                </c:pt>
                <c:pt idx="124">
                  <c:v>65.623000000000005</c:v>
                </c:pt>
                <c:pt idx="125">
                  <c:v>65.117000000000004</c:v>
                </c:pt>
                <c:pt idx="126">
                  <c:v>64.513000000000005</c:v>
                </c:pt>
                <c:pt idx="127">
                  <c:v>63.651000000000003</c:v>
                </c:pt>
                <c:pt idx="128">
                  <c:v>63.395000000000003</c:v>
                </c:pt>
                <c:pt idx="129">
                  <c:v>63.395000000000003</c:v>
                </c:pt>
                <c:pt idx="130">
                  <c:v>63.395000000000003</c:v>
                </c:pt>
                <c:pt idx="131">
                  <c:v>63.395000000000003</c:v>
                </c:pt>
                <c:pt idx="132">
                  <c:v>63.395000000000003</c:v>
                </c:pt>
                <c:pt idx="133">
                  <c:v>63.395000000000003</c:v>
                </c:pt>
                <c:pt idx="134">
                  <c:v>63.356000000000002</c:v>
                </c:pt>
                <c:pt idx="135">
                  <c:v>63.277000000000001</c:v>
                </c:pt>
                <c:pt idx="136">
                  <c:v>63.036000000000001</c:v>
                </c:pt>
                <c:pt idx="137">
                  <c:v>62.835999999999999</c:v>
                </c:pt>
                <c:pt idx="138">
                  <c:v>61.987000000000002</c:v>
                </c:pt>
                <c:pt idx="139">
                  <c:v>61.216000000000001</c:v>
                </c:pt>
                <c:pt idx="140">
                  <c:v>60.889000000000003</c:v>
                </c:pt>
                <c:pt idx="141">
                  <c:v>60.805999999999997</c:v>
                </c:pt>
                <c:pt idx="142">
                  <c:v>60.764000000000003</c:v>
                </c:pt>
                <c:pt idx="143">
                  <c:v>60.764000000000003</c:v>
                </c:pt>
                <c:pt idx="144">
                  <c:v>60.764000000000003</c:v>
                </c:pt>
                <c:pt idx="145">
                  <c:v>60.764000000000003</c:v>
                </c:pt>
                <c:pt idx="146">
                  <c:v>60.764000000000003</c:v>
                </c:pt>
                <c:pt idx="147">
                  <c:v>60.610999999999997</c:v>
                </c:pt>
                <c:pt idx="148">
                  <c:v>60.405000000000001</c:v>
                </c:pt>
                <c:pt idx="149">
                  <c:v>59.835000000000001</c:v>
                </c:pt>
                <c:pt idx="150">
                  <c:v>59.366999999999997</c:v>
                </c:pt>
                <c:pt idx="151">
                  <c:v>58.634999999999998</c:v>
                </c:pt>
                <c:pt idx="152">
                  <c:v>58.475999999999999</c:v>
                </c:pt>
                <c:pt idx="153">
                  <c:v>58.421999999999997</c:v>
                </c:pt>
                <c:pt idx="154">
                  <c:v>58.421999999999997</c:v>
                </c:pt>
                <c:pt idx="155">
                  <c:v>58.421999999999997</c:v>
                </c:pt>
                <c:pt idx="156">
                  <c:v>58.421999999999997</c:v>
                </c:pt>
                <c:pt idx="157">
                  <c:v>58.421999999999997</c:v>
                </c:pt>
                <c:pt idx="158">
                  <c:v>58.421999999999997</c:v>
                </c:pt>
                <c:pt idx="159">
                  <c:v>58.421999999999997</c:v>
                </c:pt>
                <c:pt idx="160">
                  <c:v>57.942</c:v>
                </c:pt>
                <c:pt idx="161">
                  <c:v>57.595999999999997</c:v>
                </c:pt>
                <c:pt idx="162">
                  <c:v>57.18</c:v>
                </c:pt>
                <c:pt idx="163">
                  <c:v>56.064</c:v>
                </c:pt>
                <c:pt idx="164">
                  <c:v>55.642000000000003</c:v>
                </c:pt>
                <c:pt idx="165">
                  <c:v>55.280999999999999</c:v>
                </c:pt>
                <c:pt idx="166">
                  <c:v>55.280999999999999</c:v>
                </c:pt>
                <c:pt idx="167">
                  <c:v>55.280999999999999</c:v>
                </c:pt>
                <c:pt idx="168">
                  <c:v>55.280999999999999</c:v>
                </c:pt>
                <c:pt idx="169">
                  <c:v>55.280999999999999</c:v>
                </c:pt>
                <c:pt idx="170">
                  <c:v>55.280999999999999</c:v>
                </c:pt>
                <c:pt idx="171">
                  <c:v>55.189</c:v>
                </c:pt>
                <c:pt idx="172">
                  <c:v>55.005000000000003</c:v>
                </c:pt>
                <c:pt idx="173">
                  <c:v>54.542999999999999</c:v>
                </c:pt>
                <c:pt idx="174">
                  <c:v>53.8</c:v>
                </c:pt>
                <c:pt idx="175">
                  <c:v>53.421999999999997</c:v>
                </c:pt>
                <c:pt idx="176">
                  <c:v>53.030999999999999</c:v>
                </c:pt>
                <c:pt idx="177">
                  <c:v>53.030999999999999</c:v>
                </c:pt>
                <c:pt idx="178">
                  <c:v>53.030999999999999</c:v>
                </c:pt>
                <c:pt idx="179">
                  <c:v>53.030999999999999</c:v>
                </c:pt>
                <c:pt idx="180">
                  <c:v>53.030999999999999</c:v>
                </c:pt>
              </c:numCache>
            </c:numRef>
          </c:yVal>
          <c:smooth val="0"/>
        </c:ser>
        <c:ser>
          <c:idx val="2"/>
          <c:order val="2"/>
          <c:tx>
            <c:strRef>
              <c:f>Sheet1!$D$1</c:f>
              <c:strCache>
                <c:ptCount val="1"/>
                <c:pt idx="0">
                  <c:v> 4+ hours (N=5,675)</c:v>
                </c:pt>
              </c:strCache>
            </c:strRef>
          </c:tx>
          <c:spPr>
            <a:ln w="41275">
              <a:solidFill>
                <a:srgbClr val="FFFF00"/>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Sheet1!$D$2:$D$182</c:f>
              <c:numCache>
                <c:formatCode>General</c:formatCode>
                <c:ptCount val="181"/>
                <c:pt idx="0">
                  <c:v>100</c:v>
                </c:pt>
                <c:pt idx="1">
                  <c:v>100</c:v>
                </c:pt>
                <c:pt idx="2">
                  <c:v>99.858999999999995</c:v>
                </c:pt>
                <c:pt idx="3">
                  <c:v>99.611999999999995</c:v>
                </c:pt>
                <c:pt idx="4">
                  <c:v>99.277000000000001</c:v>
                </c:pt>
                <c:pt idx="5">
                  <c:v>98.763000000000005</c:v>
                </c:pt>
                <c:pt idx="6">
                  <c:v>96.022999999999996</c:v>
                </c:pt>
                <c:pt idx="7">
                  <c:v>92.406000000000006</c:v>
                </c:pt>
                <c:pt idx="8">
                  <c:v>92.046999999999997</c:v>
                </c:pt>
                <c:pt idx="9">
                  <c:v>91.994</c:v>
                </c:pt>
                <c:pt idx="10">
                  <c:v>91.994</c:v>
                </c:pt>
                <c:pt idx="11">
                  <c:v>91.994</c:v>
                </c:pt>
                <c:pt idx="12">
                  <c:v>91.994</c:v>
                </c:pt>
                <c:pt idx="13">
                  <c:v>91.994</c:v>
                </c:pt>
                <c:pt idx="14">
                  <c:v>91.994</c:v>
                </c:pt>
                <c:pt idx="15">
                  <c:v>91.912000000000006</c:v>
                </c:pt>
                <c:pt idx="16">
                  <c:v>91.748000000000005</c:v>
                </c:pt>
                <c:pt idx="17">
                  <c:v>91.42</c:v>
                </c:pt>
                <c:pt idx="18">
                  <c:v>90.435000000000002</c:v>
                </c:pt>
                <c:pt idx="19">
                  <c:v>89.055999999999997</c:v>
                </c:pt>
                <c:pt idx="20">
                  <c:v>88.745000000000005</c:v>
                </c:pt>
                <c:pt idx="21">
                  <c:v>88.661000000000001</c:v>
                </c:pt>
                <c:pt idx="22">
                  <c:v>88.661000000000001</c:v>
                </c:pt>
                <c:pt idx="23">
                  <c:v>88.661000000000001</c:v>
                </c:pt>
                <c:pt idx="24">
                  <c:v>88.661000000000001</c:v>
                </c:pt>
                <c:pt idx="25">
                  <c:v>88.661000000000001</c:v>
                </c:pt>
                <c:pt idx="26">
                  <c:v>88.566000000000003</c:v>
                </c:pt>
                <c:pt idx="27">
                  <c:v>88.516999999999996</c:v>
                </c:pt>
                <c:pt idx="28">
                  <c:v>88.421000000000006</c:v>
                </c:pt>
                <c:pt idx="29">
                  <c:v>88.227000000000004</c:v>
                </c:pt>
                <c:pt idx="30">
                  <c:v>87.546000000000006</c:v>
                </c:pt>
                <c:pt idx="31">
                  <c:v>86.45</c:v>
                </c:pt>
                <c:pt idx="32">
                  <c:v>86.033000000000001</c:v>
                </c:pt>
                <c:pt idx="33">
                  <c:v>86.007999999999996</c:v>
                </c:pt>
                <c:pt idx="34">
                  <c:v>85.933999999999997</c:v>
                </c:pt>
                <c:pt idx="35">
                  <c:v>85.933999999999997</c:v>
                </c:pt>
                <c:pt idx="36">
                  <c:v>85.933999999999997</c:v>
                </c:pt>
                <c:pt idx="37">
                  <c:v>85.879000000000005</c:v>
                </c:pt>
                <c:pt idx="38">
                  <c:v>85.879000000000005</c:v>
                </c:pt>
                <c:pt idx="39">
                  <c:v>85.820999999999998</c:v>
                </c:pt>
                <c:pt idx="40">
                  <c:v>85.647999999999996</c:v>
                </c:pt>
                <c:pt idx="41">
                  <c:v>85.33</c:v>
                </c:pt>
                <c:pt idx="42">
                  <c:v>84.341999999999999</c:v>
                </c:pt>
                <c:pt idx="43">
                  <c:v>83.381</c:v>
                </c:pt>
                <c:pt idx="44">
                  <c:v>83.03</c:v>
                </c:pt>
                <c:pt idx="45">
                  <c:v>83</c:v>
                </c:pt>
                <c:pt idx="46">
                  <c:v>83</c:v>
                </c:pt>
                <c:pt idx="47">
                  <c:v>83</c:v>
                </c:pt>
                <c:pt idx="48">
                  <c:v>83</c:v>
                </c:pt>
                <c:pt idx="49">
                  <c:v>83</c:v>
                </c:pt>
                <c:pt idx="50">
                  <c:v>83</c:v>
                </c:pt>
                <c:pt idx="51">
                  <c:v>82.930999999999997</c:v>
                </c:pt>
                <c:pt idx="52">
                  <c:v>82.721999999999994</c:v>
                </c:pt>
                <c:pt idx="53">
                  <c:v>82.477999999999994</c:v>
                </c:pt>
                <c:pt idx="54">
                  <c:v>82.162000000000006</c:v>
                </c:pt>
                <c:pt idx="55">
                  <c:v>81.072999999999993</c:v>
                </c:pt>
                <c:pt idx="56">
                  <c:v>80.861999999999995</c:v>
                </c:pt>
                <c:pt idx="57">
                  <c:v>80.790000000000006</c:v>
                </c:pt>
                <c:pt idx="58">
                  <c:v>80.790000000000006</c:v>
                </c:pt>
                <c:pt idx="59">
                  <c:v>80.754000000000005</c:v>
                </c:pt>
                <c:pt idx="60">
                  <c:v>80.754000000000005</c:v>
                </c:pt>
                <c:pt idx="61">
                  <c:v>80.754000000000005</c:v>
                </c:pt>
                <c:pt idx="62">
                  <c:v>80.754000000000005</c:v>
                </c:pt>
                <c:pt idx="63">
                  <c:v>80.668999999999997</c:v>
                </c:pt>
                <c:pt idx="64">
                  <c:v>80.328999999999994</c:v>
                </c:pt>
                <c:pt idx="65">
                  <c:v>79.903000000000006</c:v>
                </c:pt>
                <c:pt idx="66">
                  <c:v>78.962999999999994</c:v>
                </c:pt>
                <c:pt idx="67">
                  <c:v>78.147000000000006</c:v>
                </c:pt>
                <c:pt idx="68">
                  <c:v>77.585999999999999</c:v>
                </c:pt>
                <c:pt idx="69">
                  <c:v>77.585999999999999</c:v>
                </c:pt>
                <c:pt idx="70">
                  <c:v>77.497</c:v>
                </c:pt>
                <c:pt idx="71">
                  <c:v>77.497</c:v>
                </c:pt>
                <c:pt idx="72">
                  <c:v>77.497</c:v>
                </c:pt>
                <c:pt idx="73">
                  <c:v>77.447000000000003</c:v>
                </c:pt>
                <c:pt idx="74">
                  <c:v>77.447000000000003</c:v>
                </c:pt>
                <c:pt idx="75">
                  <c:v>77.394999999999996</c:v>
                </c:pt>
                <c:pt idx="76">
                  <c:v>77.183000000000007</c:v>
                </c:pt>
                <c:pt idx="77">
                  <c:v>76.757000000000005</c:v>
                </c:pt>
                <c:pt idx="78">
                  <c:v>75.635000000000005</c:v>
                </c:pt>
                <c:pt idx="79">
                  <c:v>74.563000000000002</c:v>
                </c:pt>
                <c:pt idx="80">
                  <c:v>74.454999999999998</c:v>
                </c:pt>
                <c:pt idx="81">
                  <c:v>74.454999999999998</c:v>
                </c:pt>
                <c:pt idx="82">
                  <c:v>74.400000000000006</c:v>
                </c:pt>
                <c:pt idx="83">
                  <c:v>74.400000000000006</c:v>
                </c:pt>
                <c:pt idx="84">
                  <c:v>74.400000000000006</c:v>
                </c:pt>
                <c:pt idx="85">
                  <c:v>74.400000000000006</c:v>
                </c:pt>
                <c:pt idx="86">
                  <c:v>74.400000000000006</c:v>
                </c:pt>
                <c:pt idx="87">
                  <c:v>74.400000000000006</c:v>
                </c:pt>
                <c:pt idx="88">
                  <c:v>74.194999999999993</c:v>
                </c:pt>
                <c:pt idx="89">
                  <c:v>73.921999999999997</c:v>
                </c:pt>
                <c:pt idx="90">
                  <c:v>73.373000000000005</c:v>
                </c:pt>
                <c:pt idx="91">
                  <c:v>72.341999999999999</c:v>
                </c:pt>
                <c:pt idx="92">
                  <c:v>72.063999999999993</c:v>
                </c:pt>
                <c:pt idx="93">
                  <c:v>72.063999999999993</c:v>
                </c:pt>
                <c:pt idx="94">
                  <c:v>72.063999999999993</c:v>
                </c:pt>
                <c:pt idx="95">
                  <c:v>71.991</c:v>
                </c:pt>
                <c:pt idx="96">
                  <c:v>71.991</c:v>
                </c:pt>
                <c:pt idx="97">
                  <c:v>71.908000000000001</c:v>
                </c:pt>
                <c:pt idx="98">
                  <c:v>71.908000000000001</c:v>
                </c:pt>
                <c:pt idx="99">
                  <c:v>71.822999999999993</c:v>
                </c:pt>
                <c:pt idx="100">
                  <c:v>71.480999999999995</c:v>
                </c:pt>
                <c:pt idx="101">
                  <c:v>70.879000000000005</c:v>
                </c:pt>
                <c:pt idx="102">
                  <c:v>70.278000000000006</c:v>
                </c:pt>
                <c:pt idx="103">
                  <c:v>69.846999999999994</c:v>
                </c:pt>
                <c:pt idx="104">
                  <c:v>69.409000000000006</c:v>
                </c:pt>
                <c:pt idx="105">
                  <c:v>69.319999999999993</c:v>
                </c:pt>
                <c:pt idx="106">
                  <c:v>69.319999999999993</c:v>
                </c:pt>
                <c:pt idx="107">
                  <c:v>69.319999999999993</c:v>
                </c:pt>
                <c:pt idx="108">
                  <c:v>69.319999999999993</c:v>
                </c:pt>
                <c:pt idx="109">
                  <c:v>69.319999999999993</c:v>
                </c:pt>
                <c:pt idx="110">
                  <c:v>69.210999999999999</c:v>
                </c:pt>
                <c:pt idx="111">
                  <c:v>69.099999999999994</c:v>
                </c:pt>
                <c:pt idx="112">
                  <c:v>69.099999999999994</c:v>
                </c:pt>
                <c:pt idx="113">
                  <c:v>68.537999999999997</c:v>
                </c:pt>
                <c:pt idx="114">
                  <c:v>67.635999999999996</c:v>
                </c:pt>
                <c:pt idx="115">
                  <c:v>67.067999999999998</c:v>
                </c:pt>
                <c:pt idx="116">
                  <c:v>66.611000000000004</c:v>
                </c:pt>
                <c:pt idx="117">
                  <c:v>66.495000000000005</c:v>
                </c:pt>
                <c:pt idx="118">
                  <c:v>66.495000000000005</c:v>
                </c:pt>
                <c:pt idx="119">
                  <c:v>66.495000000000005</c:v>
                </c:pt>
                <c:pt idx="120">
                  <c:v>66.495000000000005</c:v>
                </c:pt>
                <c:pt idx="121">
                  <c:v>66.495000000000005</c:v>
                </c:pt>
                <c:pt idx="122">
                  <c:v>66.495000000000005</c:v>
                </c:pt>
                <c:pt idx="123">
                  <c:v>66.495000000000005</c:v>
                </c:pt>
                <c:pt idx="124">
                  <c:v>66.495000000000005</c:v>
                </c:pt>
                <c:pt idx="125">
                  <c:v>66.046000000000006</c:v>
                </c:pt>
                <c:pt idx="126">
                  <c:v>64.850999999999999</c:v>
                </c:pt>
                <c:pt idx="127">
                  <c:v>63.951999999999998</c:v>
                </c:pt>
                <c:pt idx="128">
                  <c:v>63.802</c:v>
                </c:pt>
                <c:pt idx="129">
                  <c:v>63.496000000000002</c:v>
                </c:pt>
                <c:pt idx="130">
                  <c:v>63.496000000000002</c:v>
                </c:pt>
                <c:pt idx="131">
                  <c:v>63.496000000000002</c:v>
                </c:pt>
                <c:pt idx="132">
                  <c:v>63.496000000000002</c:v>
                </c:pt>
                <c:pt idx="133">
                  <c:v>63.496000000000002</c:v>
                </c:pt>
                <c:pt idx="134">
                  <c:v>63.305</c:v>
                </c:pt>
                <c:pt idx="135">
                  <c:v>63.305</c:v>
                </c:pt>
                <c:pt idx="136">
                  <c:v>62.718000000000004</c:v>
                </c:pt>
                <c:pt idx="137">
                  <c:v>62.718000000000004</c:v>
                </c:pt>
                <c:pt idx="138">
                  <c:v>62.13</c:v>
                </c:pt>
                <c:pt idx="139">
                  <c:v>61.539000000000001</c:v>
                </c:pt>
                <c:pt idx="140">
                  <c:v>61.137</c:v>
                </c:pt>
                <c:pt idx="141">
                  <c:v>61.137</c:v>
                </c:pt>
                <c:pt idx="142">
                  <c:v>61.137</c:v>
                </c:pt>
                <c:pt idx="143">
                  <c:v>61.137</c:v>
                </c:pt>
                <c:pt idx="144">
                  <c:v>61.137</c:v>
                </c:pt>
                <c:pt idx="145">
                  <c:v>61.137</c:v>
                </c:pt>
                <c:pt idx="146">
                  <c:v>61.137</c:v>
                </c:pt>
                <c:pt idx="147">
                  <c:v>61.137</c:v>
                </c:pt>
                <c:pt idx="148">
                  <c:v>61.137</c:v>
                </c:pt>
                <c:pt idx="149">
                  <c:v>60.877000000000002</c:v>
                </c:pt>
                <c:pt idx="150">
                  <c:v>59.576000000000001</c:v>
                </c:pt>
                <c:pt idx="151">
                  <c:v>58.268000000000001</c:v>
                </c:pt>
                <c:pt idx="152">
                  <c:v>58.268000000000001</c:v>
                </c:pt>
                <c:pt idx="153">
                  <c:v>58.268000000000001</c:v>
                </c:pt>
                <c:pt idx="154">
                  <c:v>58.268000000000001</c:v>
                </c:pt>
                <c:pt idx="155">
                  <c:v>58.268000000000001</c:v>
                </c:pt>
                <c:pt idx="156">
                  <c:v>58.268000000000001</c:v>
                </c:pt>
                <c:pt idx="157">
                  <c:v>58.268000000000001</c:v>
                </c:pt>
                <c:pt idx="158">
                  <c:v>58.268000000000001</c:v>
                </c:pt>
                <c:pt idx="159">
                  <c:v>58.268000000000001</c:v>
                </c:pt>
                <c:pt idx="160">
                  <c:v>57.558</c:v>
                </c:pt>
                <c:pt idx="161">
                  <c:v>57.558</c:v>
                </c:pt>
                <c:pt idx="162">
                  <c:v>57.558</c:v>
                </c:pt>
                <c:pt idx="163">
                  <c:v>57.198</c:v>
                </c:pt>
                <c:pt idx="164">
                  <c:v>57.198</c:v>
                </c:pt>
                <c:pt idx="165">
                  <c:v>57.198</c:v>
                </c:pt>
                <c:pt idx="166">
                  <c:v>57.198</c:v>
                </c:pt>
                <c:pt idx="167">
                  <c:v>57.198</c:v>
                </c:pt>
                <c:pt idx="168">
                  <c:v>57.198</c:v>
                </c:pt>
                <c:pt idx="169">
                  <c:v>57.198</c:v>
                </c:pt>
                <c:pt idx="170">
                  <c:v>57.198</c:v>
                </c:pt>
                <c:pt idx="171">
                  <c:v>56.728999999999999</c:v>
                </c:pt>
                <c:pt idx="172">
                  <c:v>56.728999999999999</c:v>
                </c:pt>
                <c:pt idx="173">
                  <c:v>56.26</c:v>
                </c:pt>
                <c:pt idx="174">
                  <c:v>54.853999999999999</c:v>
                </c:pt>
                <c:pt idx="175">
                  <c:v>53.908000000000001</c:v>
                </c:pt>
                <c:pt idx="176">
                  <c:v>53.408999999999999</c:v>
                </c:pt>
                <c:pt idx="177">
                  <c:v>53.408999999999999</c:v>
                </c:pt>
                <c:pt idx="178">
                  <c:v>53.408999999999999</c:v>
                </c:pt>
                <c:pt idx="179">
                  <c:v>53.408999999999999</c:v>
                </c:pt>
                <c:pt idx="180">
                  <c:v>53.408999999999999</c:v>
                </c:pt>
              </c:numCache>
            </c:numRef>
          </c:yVal>
          <c:smooth val="0"/>
        </c:ser>
        <c:dLbls>
          <c:showLegendKey val="0"/>
          <c:showVal val="0"/>
          <c:showCatName val="0"/>
          <c:showSerName val="0"/>
          <c:showPercent val="0"/>
          <c:showBubbleSize val="0"/>
        </c:dLbls>
        <c:axId val="636917888"/>
        <c:axId val="636918280"/>
      </c:scatterChart>
      <c:valAx>
        <c:axId val="636917888"/>
        <c:scaling>
          <c:orientation val="minMax"/>
          <c:max val="1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36918280"/>
        <c:crosses val="autoZero"/>
        <c:crossBetween val="midCat"/>
        <c:majorUnit val="1"/>
      </c:valAx>
      <c:valAx>
        <c:axId val="63691828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Freedom from Severe Renal Dysfunction</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36917888"/>
        <c:crosses val="autoZero"/>
        <c:crossBetween val="midCat"/>
        <c:majorUnit val="20"/>
      </c:valAx>
      <c:spPr>
        <a:solidFill>
          <a:schemeClr val="bg2"/>
        </a:solidFill>
        <a:ln>
          <a:solidFill>
            <a:schemeClr val="tx1"/>
          </a:solidFill>
        </a:ln>
      </c:spPr>
    </c:plotArea>
    <c:legend>
      <c:legendPos val="r"/>
      <c:legendEntry>
        <c:idx val="0"/>
        <c:txPr>
          <a:bodyPr/>
          <a:lstStyle/>
          <a:p>
            <a:pPr>
              <a:defRPr sz="1400" b="1"/>
            </a:pPr>
            <a:endParaRPr lang="en-US"/>
          </a:p>
        </c:txPr>
      </c:legendEntry>
      <c:legendEntry>
        <c:idx val="1"/>
        <c:txPr>
          <a:bodyPr/>
          <a:lstStyle/>
          <a:p>
            <a:pPr>
              <a:defRPr sz="1400" b="1"/>
            </a:pPr>
            <a:endParaRPr lang="en-US"/>
          </a:p>
        </c:txPr>
      </c:legendEntry>
      <c:layout>
        <c:manualLayout>
          <c:xMode val="edge"/>
          <c:yMode val="edge"/>
          <c:x val="0.12303091538336469"/>
          <c:y val="0.59691198882397767"/>
          <c:w val="0.30128318584070801"/>
          <c:h val="0.22970662941325884"/>
        </c:manualLayout>
      </c:layout>
      <c:overlay val="0"/>
      <c:spPr>
        <a:solidFill>
          <a:srgbClr val="000000"/>
        </a:solidFill>
        <a:ln>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4091E-2"/>
          <c:y val="3.3590551181102365E-2"/>
          <c:w val="0.89827073606950258"/>
          <c:h val="0.81518700787401566"/>
        </c:manualLayout>
      </c:layout>
      <c:scatterChart>
        <c:scatterStyle val="smoothMarker"/>
        <c:varyColors val="0"/>
        <c:ser>
          <c:idx val="0"/>
          <c:order val="0"/>
          <c:tx>
            <c:strRef>
              <c:f>Sheet1!$B$1</c:f>
              <c:strCache>
                <c:ptCount val="1"/>
                <c:pt idx="0">
                  <c:v> No Renal Dysfunction (N=22,557)</c:v>
                </c:pt>
              </c:strCache>
            </c:strRef>
          </c:tx>
          <c:spPr>
            <a:ln w="41275">
              <a:solidFill>
                <a:srgbClr val="00FF00"/>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Sheet1!$B$2:$B$182</c:f>
              <c:numCache>
                <c:formatCode>General</c:formatCode>
                <c:ptCount val="18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99.716999999999999</c:v>
                </c:pt>
                <c:pt idx="14">
                  <c:v>99.466999999999999</c:v>
                </c:pt>
                <c:pt idx="15">
                  <c:v>99.198999999999998</c:v>
                </c:pt>
                <c:pt idx="16">
                  <c:v>99.001999999999995</c:v>
                </c:pt>
                <c:pt idx="17">
                  <c:v>98.71</c:v>
                </c:pt>
                <c:pt idx="18">
                  <c:v>98.477000000000004</c:v>
                </c:pt>
                <c:pt idx="19">
                  <c:v>98.183999999999997</c:v>
                </c:pt>
                <c:pt idx="20">
                  <c:v>97.905000000000001</c:v>
                </c:pt>
                <c:pt idx="21">
                  <c:v>97.584000000000003</c:v>
                </c:pt>
                <c:pt idx="22">
                  <c:v>97.344999999999999</c:v>
                </c:pt>
                <c:pt idx="23">
                  <c:v>97.141999999999996</c:v>
                </c:pt>
                <c:pt idx="24">
                  <c:v>96.885999999999996</c:v>
                </c:pt>
                <c:pt idx="25">
                  <c:v>96.576999999999998</c:v>
                </c:pt>
                <c:pt idx="26">
                  <c:v>96.308000000000007</c:v>
                </c:pt>
                <c:pt idx="27">
                  <c:v>96.013999999999996</c:v>
                </c:pt>
                <c:pt idx="28">
                  <c:v>95.659000000000006</c:v>
                </c:pt>
                <c:pt idx="29">
                  <c:v>95.388000000000005</c:v>
                </c:pt>
                <c:pt idx="30">
                  <c:v>95.111999999999995</c:v>
                </c:pt>
                <c:pt idx="31">
                  <c:v>94.820999999999998</c:v>
                </c:pt>
                <c:pt idx="32">
                  <c:v>94.623000000000005</c:v>
                </c:pt>
                <c:pt idx="33">
                  <c:v>94.385000000000005</c:v>
                </c:pt>
                <c:pt idx="34">
                  <c:v>94.100999999999999</c:v>
                </c:pt>
                <c:pt idx="35">
                  <c:v>93.885999999999996</c:v>
                </c:pt>
                <c:pt idx="36">
                  <c:v>93.709000000000003</c:v>
                </c:pt>
                <c:pt idx="37">
                  <c:v>93.427000000000007</c:v>
                </c:pt>
                <c:pt idx="38">
                  <c:v>93.177999999999997</c:v>
                </c:pt>
                <c:pt idx="39">
                  <c:v>92.88</c:v>
                </c:pt>
                <c:pt idx="40">
                  <c:v>92.656000000000006</c:v>
                </c:pt>
                <c:pt idx="41">
                  <c:v>92.388999999999996</c:v>
                </c:pt>
                <c:pt idx="42">
                  <c:v>92.02</c:v>
                </c:pt>
                <c:pt idx="43">
                  <c:v>91.703999999999994</c:v>
                </c:pt>
                <c:pt idx="44">
                  <c:v>91.457999999999998</c:v>
                </c:pt>
                <c:pt idx="45">
                  <c:v>91.177999999999997</c:v>
                </c:pt>
                <c:pt idx="46">
                  <c:v>90.864000000000004</c:v>
                </c:pt>
                <c:pt idx="47">
                  <c:v>90.543999999999997</c:v>
                </c:pt>
                <c:pt idx="48">
                  <c:v>90.284999999999997</c:v>
                </c:pt>
                <c:pt idx="49">
                  <c:v>90.040999999999997</c:v>
                </c:pt>
                <c:pt idx="50">
                  <c:v>89.706000000000003</c:v>
                </c:pt>
                <c:pt idx="51">
                  <c:v>89.41</c:v>
                </c:pt>
                <c:pt idx="52">
                  <c:v>89.12</c:v>
                </c:pt>
                <c:pt idx="53">
                  <c:v>88.828000000000003</c:v>
                </c:pt>
                <c:pt idx="54">
                  <c:v>88.513000000000005</c:v>
                </c:pt>
                <c:pt idx="55">
                  <c:v>88.215000000000003</c:v>
                </c:pt>
                <c:pt idx="56">
                  <c:v>87.921999999999997</c:v>
                </c:pt>
                <c:pt idx="57">
                  <c:v>87.632999999999996</c:v>
                </c:pt>
                <c:pt idx="58">
                  <c:v>87.248999999999995</c:v>
                </c:pt>
                <c:pt idx="59">
                  <c:v>86.994</c:v>
                </c:pt>
                <c:pt idx="60">
                  <c:v>86.646000000000001</c:v>
                </c:pt>
                <c:pt idx="61">
                  <c:v>86.275000000000006</c:v>
                </c:pt>
                <c:pt idx="62">
                  <c:v>85.91</c:v>
                </c:pt>
                <c:pt idx="63">
                  <c:v>85.58</c:v>
                </c:pt>
                <c:pt idx="64">
                  <c:v>85.275000000000006</c:v>
                </c:pt>
                <c:pt idx="65">
                  <c:v>84.944000000000003</c:v>
                </c:pt>
                <c:pt idx="66">
                  <c:v>84.631</c:v>
                </c:pt>
                <c:pt idx="67">
                  <c:v>84.337000000000003</c:v>
                </c:pt>
                <c:pt idx="68">
                  <c:v>84.022999999999996</c:v>
                </c:pt>
                <c:pt idx="69">
                  <c:v>83.694999999999993</c:v>
                </c:pt>
                <c:pt idx="70">
                  <c:v>83.403999999999996</c:v>
                </c:pt>
                <c:pt idx="71">
                  <c:v>83.11</c:v>
                </c:pt>
                <c:pt idx="72">
                  <c:v>82.768000000000001</c:v>
                </c:pt>
                <c:pt idx="73">
                  <c:v>82.373999999999995</c:v>
                </c:pt>
                <c:pt idx="74">
                  <c:v>82.043000000000006</c:v>
                </c:pt>
                <c:pt idx="75">
                  <c:v>81.736999999999995</c:v>
                </c:pt>
                <c:pt idx="76">
                  <c:v>81.457999999999998</c:v>
                </c:pt>
                <c:pt idx="77">
                  <c:v>81.165000000000006</c:v>
                </c:pt>
                <c:pt idx="78">
                  <c:v>80.843000000000004</c:v>
                </c:pt>
                <c:pt idx="79">
                  <c:v>80.575999999999993</c:v>
                </c:pt>
                <c:pt idx="80">
                  <c:v>80.224999999999994</c:v>
                </c:pt>
                <c:pt idx="81">
                  <c:v>79.765000000000001</c:v>
                </c:pt>
                <c:pt idx="82">
                  <c:v>79.41</c:v>
                </c:pt>
                <c:pt idx="83">
                  <c:v>79.052000000000007</c:v>
                </c:pt>
                <c:pt idx="84">
                  <c:v>78.739999999999995</c:v>
                </c:pt>
                <c:pt idx="85">
                  <c:v>78.340999999999994</c:v>
                </c:pt>
                <c:pt idx="86">
                  <c:v>78.02</c:v>
                </c:pt>
                <c:pt idx="87">
                  <c:v>77.58</c:v>
                </c:pt>
                <c:pt idx="88">
                  <c:v>77.147999999999996</c:v>
                </c:pt>
                <c:pt idx="89">
                  <c:v>76.792000000000002</c:v>
                </c:pt>
                <c:pt idx="90">
                  <c:v>76.465999999999994</c:v>
                </c:pt>
                <c:pt idx="91">
                  <c:v>76.037999999999997</c:v>
                </c:pt>
                <c:pt idx="92">
                  <c:v>75.593000000000004</c:v>
                </c:pt>
                <c:pt idx="93">
                  <c:v>75.192999999999998</c:v>
                </c:pt>
                <c:pt idx="94">
                  <c:v>74.781999999999996</c:v>
                </c:pt>
                <c:pt idx="95">
                  <c:v>74.423000000000002</c:v>
                </c:pt>
                <c:pt idx="96">
                  <c:v>74.027000000000001</c:v>
                </c:pt>
                <c:pt idx="97">
                  <c:v>73.685000000000002</c:v>
                </c:pt>
                <c:pt idx="98">
                  <c:v>73.295000000000002</c:v>
                </c:pt>
                <c:pt idx="99">
                  <c:v>72.894000000000005</c:v>
                </c:pt>
                <c:pt idx="100">
                  <c:v>72.56</c:v>
                </c:pt>
                <c:pt idx="101">
                  <c:v>72.242000000000004</c:v>
                </c:pt>
                <c:pt idx="102">
                  <c:v>71.897999999999996</c:v>
                </c:pt>
                <c:pt idx="103">
                  <c:v>71.501999999999995</c:v>
                </c:pt>
                <c:pt idx="104">
                  <c:v>71.164000000000001</c:v>
                </c:pt>
                <c:pt idx="105">
                  <c:v>70.781000000000006</c:v>
                </c:pt>
                <c:pt idx="106">
                  <c:v>70.378</c:v>
                </c:pt>
                <c:pt idx="107">
                  <c:v>70.043000000000006</c:v>
                </c:pt>
                <c:pt idx="108">
                  <c:v>69.677000000000007</c:v>
                </c:pt>
                <c:pt idx="109">
                  <c:v>69.313999999999993</c:v>
                </c:pt>
                <c:pt idx="110">
                  <c:v>68.953999999999994</c:v>
                </c:pt>
                <c:pt idx="111">
                  <c:v>68.64</c:v>
                </c:pt>
                <c:pt idx="112">
                  <c:v>68.227999999999994</c:v>
                </c:pt>
                <c:pt idx="113">
                  <c:v>67.882999999999996</c:v>
                </c:pt>
                <c:pt idx="114">
                  <c:v>67.585999999999999</c:v>
                </c:pt>
                <c:pt idx="115">
                  <c:v>67.143000000000001</c:v>
                </c:pt>
                <c:pt idx="116">
                  <c:v>66.786000000000001</c:v>
                </c:pt>
                <c:pt idx="117">
                  <c:v>66.427000000000007</c:v>
                </c:pt>
                <c:pt idx="118">
                  <c:v>66.075999999999993</c:v>
                </c:pt>
                <c:pt idx="119">
                  <c:v>65.644000000000005</c:v>
                </c:pt>
                <c:pt idx="120">
                  <c:v>65.256</c:v>
                </c:pt>
                <c:pt idx="121">
                  <c:v>64.844999999999999</c:v>
                </c:pt>
                <c:pt idx="122">
                  <c:v>64.478999999999999</c:v>
                </c:pt>
                <c:pt idx="123">
                  <c:v>64.057000000000002</c:v>
                </c:pt>
                <c:pt idx="124">
                  <c:v>63.601999999999997</c:v>
                </c:pt>
                <c:pt idx="125">
                  <c:v>63.177</c:v>
                </c:pt>
                <c:pt idx="126">
                  <c:v>62.688000000000002</c:v>
                </c:pt>
                <c:pt idx="127">
                  <c:v>62.293999999999997</c:v>
                </c:pt>
                <c:pt idx="128">
                  <c:v>61.960999999999999</c:v>
                </c:pt>
                <c:pt idx="129">
                  <c:v>61.442999999999998</c:v>
                </c:pt>
                <c:pt idx="130">
                  <c:v>61.02</c:v>
                </c:pt>
                <c:pt idx="131">
                  <c:v>60.668999999999997</c:v>
                </c:pt>
                <c:pt idx="132">
                  <c:v>60.323999999999998</c:v>
                </c:pt>
                <c:pt idx="133">
                  <c:v>60.048000000000002</c:v>
                </c:pt>
                <c:pt idx="134">
                  <c:v>59.718000000000004</c:v>
                </c:pt>
                <c:pt idx="135">
                  <c:v>59.408999999999999</c:v>
                </c:pt>
                <c:pt idx="136">
                  <c:v>59.075000000000003</c:v>
                </c:pt>
                <c:pt idx="137">
                  <c:v>58.645000000000003</c:v>
                </c:pt>
                <c:pt idx="138">
                  <c:v>58.286000000000001</c:v>
                </c:pt>
                <c:pt idx="139">
                  <c:v>57.936999999999998</c:v>
                </c:pt>
                <c:pt idx="140">
                  <c:v>57.597999999999999</c:v>
                </c:pt>
                <c:pt idx="141">
                  <c:v>57.171999999999997</c:v>
                </c:pt>
                <c:pt idx="142">
                  <c:v>56.790999999999997</c:v>
                </c:pt>
                <c:pt idx="143">
                  <c:v>56.38</c:v>
                </c:pt>
                <c:pt idx="144">
                  <c:v>55.999000000000002</c:v>
                </c:pt>
                <c:pt idx="145">
                  <c:v>55.642000000000003</c:v>
                </c:pt>
                <c:pt idx="146">
                  <c:v>55.249000000000002</c:v>
                </c:pt>
                <c:pt idx="147">
                  <c:v>54.920999999999999</c:v>
                </c:pt>
                <c:pt idx="148">
                  <c:v>54.536000000000001</c:v>
                </c:pt>
                <c:pt idx="149">
                  <c:v>54.204999999999998</c:v>
                </c:pt>
                <c:pt idx="150">
                  <c:v>53.845999999999997</c:v>
                </c:pt>
                <c:pt idx="151">
                  <c:v>53.54</c:v>
                </c:pt>
                <c:pt idx="152">
                  <c:v>53.121000000000002</c:v>
                </c:pt>
                <c:pt idx="153">
                  <c:v>52.783000000000001</c:v>
                </c:pt>
                <c:pt idx="154">
                  <c:v>52.244</c:v>
                </c:pt>
                <c:pt idx="155">
                  <c:v>51.884999999999998</c:v>
                </c:pt>
                <c:pt idx="156">
                  <c:v>51.371000000000002</c:v>
                </c:pt>
                <c:pt idx="157">
                  <c:v>50.970999999999997</c:v>
                </c:pt>
                <c:pt idx="158">
                  <c:v>50.494999999999997</c:v>
                </c:pt>
                <c:pt idx="159">
                  <c:v>50.158999999999999</c:v>
                </c:pt>
                <c:pt idx="160">
                  <c:v>49.66</c:v>
                </c:pt>
                <c:pt idx="161">
                  <c:v>49.320999999999998</c:v>
                </c:pt>
                <c:pt idx="162">
                  <c:v>48.884</c:v>
                </c:pt>
                <c:pt idx="163">
                  <c:v>48.511000000000003</c:v>
                </c:pt>
                <c:pt idx="164">
                  <c:v>48.167999999999999</c:v>
                </c:pt>
                <c:pt idx="165">
                  <c:v>47.871000000000002</c:v>
                </c:pt>
                <c:pt idx="166">
                  <c:v>47.439</c:v>
                </c:pt>
                <c:pt idx="167">
                  <c:v>47.100999999999999</c:v>
                </c:pt>
                <c:pt idx="168">
                  <c:v>46.654000000000003</c:v>
                </c:pt>
                <c:pt idx="169">
                  <c:v>46.277000000000001</c:v>
                </c:pt>
                <c:pt idx="170">
                  <c:v>45.866999999999997</c:v>
                </c:pt>
                <c:pt idx="171">
                  <c:v>45.395000000000003</c:v>
                </c:pt>
                <c:pt idx="172">
                  <c:v>44.978000000000002</c:v>
                </c:pt>
                <c:pt idx="173">
                  <c:v>44.634999999999998</c:v>
                </c:pt>
                <c:pt idx="174">
                  <c:v>44.348999999999997</c:v>
                </c:pt>
                <c:pt idx="175">
                  <c:v>43.887</c:v>
                </c:pt>
                <c:pt idx="176">
                  <c:v>43.558</c:v>
                </c:pt>
                <c:pt idx="177">
                  <c:v>43.07</c:v>
                </c:pt>
                <c:pt idx="178">
                  <c:v>42.713999999999999</c:v>
                </c:pt>
                <c:pt idx="179">
                  <c:v>42.351999999999997</c:v>
                </c:pt>
                <c:pt idx="180">
                  <c:v>41.976999999999997</c:v>
                </c:pt>
              </c:numCache>
            </c:numRef>
          </c:yVal>
          <c:smooth val="0"/>
        </c:ser>
        <c:ser>
          <c:idx val="1"/>
          <c:order val="1"/>
          <c:tx>
            <c:strRef>
              <c:f>Sheet1!$C$1</c:f>
              <c:strCache>
                <c:ptCount val="1"/>
                <c:pt idx="0">
                  <c:v> Severe Renal Dysfunction* (N=2,173)</c:v>
                </c:pt>
              </c:strCache>
            </c:strRef>
          </c:tx>
          <c:spPr>
            <a:ln w="41275">
              <a:solidFill>
                <a:srgbClr val="00FFFF"/>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Sheet1!$C$2:$C$182</c:f>
              <c:numCache>
                <c:formatCode>General</c:formatCode>
                <c:ptCount val="18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98.009</c:v>
                </c:pt>
                <c:pt idx="14">
                  <c:v>96.144999999999996</c:v>
                </c:pt>
                <c:pt idx="15">
                  <c:v>95.257000000000005</c:v>
                </c:pt>
                <c:pt idx="16">
                  <c:v>94.18</c:v>
                </c:pt>
                <c:pt idx="17">
                  <c:v>93.477999999999994</c:v>
                </c:pt>
                <c:pt idx="18">
                  <c:v>92.682000000000002</c:v>
                </c:pt>
                <c:pt idx="19">
                  <c:v>91.98</c:v>
                </c:pt>
                <c:pt idx="20">
                  <c:v>91.277000000000001</c:v>
                </c:pt>
                <c:pt idx="21">
                  <c:v>90.572999999999993</c:v>
                </c:pt>
                <c:pt idx="22">
                  <c:v>89.962000000000003</c:v>
                </c:pt>
                <c:pt idx="23">
                  <c:v>89.444000000000003</c:v>
                </c:pt>
                <c:pt idx="24">
                  <c:v>88.731999999999999</c:v>
                </c:pt>
                <c:pt idx="25">
                  <c:v>88.298000000000002</c:v>
                </c:pt>
                <c:pt idx="26">
                  <c:v>87.762</c:v>
                </c:pt>
                <c:pt idx="27">
                  <c:v>87.123999999999995</c:v>
                </c:pt>
                <c:pt idx="28">
                  <c:v>86.78</c:v>
                </c:pt>
                <c:pt idx="29">
                  <c:v>86.238</c:v>
                </c:pt>
                <c:pt idx="30">
                  <c:v>85.498000000000005</c:v>
                </c:pt>
                <c:pt idx="31">
                  <c:v>84.954999999999998</c:v>
                </c:pt>
                <c:pt idx="32">
                  <c:v>84.460999999999999</c:v>
                </c:pt>
                <c:pt idx="33">
                  <c:v>84.015000000000001</c:v>
                </c:pt>
                <c:pt idx="34">
                  <c:v>83.468000000000004</c:v>
                </c:pt>
                <c:pt idx="35">
                  <c:v>83.117999999999995</c:v>
                </c:pt>
                <c:pt idx="36">
                  <c:v>82.718000000000004</c:v>
                </c:pt>
                <c:pt idx="37">
                  <c:v>82.358000000000004</c:v>
                </c:pt>
                <c:pt idx="38">
                  <c:v>82.201999999999998</c:v>
                </c:pt>
                <c:pt idx="39">
                  <c:v>81.838999999999999</c:v>
                </c:pt>
                <c:pt idx="40">
                  <c:v>81.424000000000007</c:v>
                </c:pt>
                <c:pt idx="41">
                  <c:v>81.268000000000001</c:v>
                </c:pt>
                <c:pt idx="42">
                  <c:v>80.799000000000007</c:v>
                </c:pt>
                <c:pt idx="43">
                  <c:v>80.225999999999999</c:v>
                </c:pt>
                <c:pt idx="44">
                  <c:v>79.86</c:v>
                </c:pt>
                <c:pt idx="45">
                  <c:v>79.335999999999999</c:v>
                </c:pt>
                <c:pt idx="46">
                  <c:v>78.915999999999997</c:v>
                </c:pt>
                <c:pt idx="47">
                  <c:v>78.706000000000003</c:v>
                </c:pt>
                <c:pt idx="48">
                  <c:v>78.174999999999997</c:v>
                </c:pt>
                <c:pt idx="49">
                  <c:v>77.688000000000002</c:v>
                </c:pt>
                <c:pt idx="50">
                  <c:v>76.977999999999994</c:v>
                </c:pt>
                <c:pt idx="51">
                  <c:v>76.759</c:v>
                </c:pt>
                <c:pt idx="52">
                  <c:v>76.156000000000006</c:v>
                </c:pt>
                <c:pt idx="53">
                  <c:v>75.608000000000004</c:v>
                </c:pt>
                <c:pt idx="54">
                  <c:v>75.278999999999996</c:v>
                </c:pt>
                <c:pt idx="55">
                  <c:v>74.73</c:v>
                </c:pt>
                <c:pt idx="56">
                  <c:v>74.070999999999998</c:v>
                </c:pt>
                <c:pt idx="57">
                  <c:v>73.796000000000006</c:v>
                </c:pt>
                <c:pt idx="58">
                  <c:v>73.191000000000003</c:v>
                </c:pt>
                <c:pt idx="59">
                  <c:v>72.584000000000003</c:v>
                </c:pt>
                <c:pt idx="60">
                  <c:v>72.305000000000007</c:v>
                </c:pt>
                <c:pt idx="61">
                  <c:v>71.852999999999994</c:v>
                </c:pt>
                <c:pt idx="62">
                  <c:v>71.453999999999994</c:v>
                </c:pt>
                <c:pt idx="63">
                  <c:v>70.766000000000005</c:v>
                </c:pt>
                <c:pt idx="64">
                  <c:v>70.191000000000003</c:v>
                </c:pt>
                <c:pt idx="65">
                  <c:v>69.73</c:v>
                </c:pt>
                <c:pt idx="66">
                  <c:v>69.325999999999993</c:v>
                </c:pt>
                <c:pt idx="67">
                  <c:v>68.864000000000004</c:v>
                </c:pt>
                <c:pt idx="68">
                  <c:v>68.516000000000005</c:v>
                </c:pt>
                <c:pt idx="69">
                  <c:v>67.643000000000001</c:v>
                </c:pt>
                <c:pt idx="70">
                  <c:v>66.825999999999993</c:v>
                </c:pt>
                <c:pt idx="71">
                  <c:v>66.179000000000002</c:v>
                </c:pt>
                <c:pt idx="72">
                  <c:v>65.822999999999993</c:v>
                </c:pt>
                <c:pt idx="73">
                  <c:v>65.522999999999996</c:v>
                </c:pt>
                <c:pt idx="74">
                  <c:v>65.218999999999994</c:v>
                </c:pt>
                <c:pt idx="75">
                  <c:v>64.914000000000001</c:v>
                </c:pt>
                <c:pt idx="76">
                  <c:v>64.302999999999997</c:v>
                </c:pt>
                <c:pt idx="77">
                  <c:v>63.752000000000002</c:v>
                </c:pt>
                <c:pt idx="78">
                  <c:v>63.262999999999998</c:v>
                </c:pt>
                <c:pt idx="79">
                  <c:v>62.895000000000003</c:v>
                </c:pt>
                <c:pt idx="80">
                  <c:v>62.405000000000001</c:v>
                </c:pt>
                <c:pt idx="81">
                  <c:v>61.728999999999999</c:v>
                </c:pt>
                <c:pt idx="82">
                  <c:v>61.36</c:v>
                </c:pt>
                <c:pt idx="83">
                  <c:v>61.051000000000002</c:v>
                </c:pt>
                <c:pt idx="84">
                  <c:v>60.430999999999997</c:v>
                </c:pt>
                <c:pt idx="85">
                  <c:v>59.991999999999997</c:v>
                </c:pt>
                <c:pt idx="86">
                  <c:v>59.55</c:v>
                </c:pt>
                <c:pt idx="87">
                  <c:v>59.423999999999999</c:v>
                </c:pt>
                <c:pt idx="88">
                  <c:v>59.234000000000002</c:v>
                </c:pt>
                <c:pt idx="89">
                  <c:v>58.853000000000002</c:v>
                </c:pt>
                <c:pt idx="90">
                  <c:v>58.725999999999999</c:v>
                </c:pt>
                <c:pt idx="91">
                  <c:v>58.534999999999997</c:v>
                </c:pt>
                <c:pt idx="92">
                  <c:v>58.026000000000003</c:v>
                </c:pt>
                <c:pt idx="93">
                  <c:v>57.707000000000001</c:v>
                </c:pt>
                <c:pt idx="94">
                  <c:v>57.194000000000003</c:v>
                </c:pt>
                <c:pt idx="95">
                  <c:v>56.485999999999997</c:v>
                </c:pt>
                <c:pt idx="96">
                  <c:v>56.031999999999996</c:v>
                </c:pt>
                <c:pt idx="97">
                  <c:v>55.439</c:v>
                </c:pt>
                <c:pt idx="98">
                  <c:v>54.906999999999996</c:v>
                </c:pt>
                <c:pt idx="99">
                  <c:v>54.575000000000003</c:v>
                </c:pt>
                <c:pt idx="100">
                  <c:v>54.109000000000002</c:v>
                </c:pt>
                <c:pt idx="101">
                  <c:v>53.776000000000003</c:v>
                </c:pt>
                <c:pt idx="102">
                  <c:v>53.375999999999998</c:v>
                </c:pt>
                <c:pt idx="103">
                  <c:v>52.709000000000003</c:v>
                </c:pt>
                <c:pt idx="104">
                  <c:v>52.24</c:v>
                </c:pt>
                <c:pt idx="105">
                  <c:v>51.704000000000001</c:v>
                </c:pt>
                <c:pt idx="106">
                  <c:v>51.433999999999997</c:v>
                </c:pt>
                <c:pt idx="107">
                  <c:v>51.094999999999999</c:v>
                </c:pt>
                <c:pt idx="108">
                  <c:v>50.753999999999998</c:v>
                </c:pt>
                <c:pt idx="109">
                  <c:v>50.195999999999998</c:v>
                </c:pt>
                <c:pt idx="110">
                  <c:v>49.704000000000001</c:v>
                </c:pt>
                <c:pt idx="111">
                  <c:v>49.280999999999999</c:v>
                </c:pt>
                <c:pt idx="112">
                  <c:v>48.716999999999999</c:v>
                </c:pt>
                <c:pt idx="113">
                  <c:v>48.223999999999997</c:v>
                </c:pt>
                <c:pt idx="114">
                  <c:v>48.012</c:v>
                </c:pt>
                <c:pt idx="115">
                  <c:v>47.588000000000001</c:v>
                </c:pt>
                <c:pt idx="116">
                  <c:v>47.375999999999998</c:v>
                </c:pt>
                <c:pt idx="117">
                  <c:v>47.091000000000001</c:v>
                </c:pt>
                <c:pt idx="118">
                  <c:v>46.59</c:v>
                </c:pt>
                <c:pt idx="119">
                  <c:v>46.518000000000001</c:v>
                </c:pt>
                <c:pt idx="120">
                  <c:v>46.008000000000003</c:v>
                </c:pt>
                <c:pt idx="121">
                  <c:v>45.633000000000003</c:v>
                </c:pt>
                <c:pt idx="122">
                  <c:v>45.326999999999998</c:v>
                </c:pt>
                <c:pt idx="123">
                  <c:v>44.79</c:v>
                </c:pt>
                <c:pt idx="124">
                  <c:v>44.328000000000003</c:v>
                </c:pt>
                <c:pt idx="125">
                  <c:v>43.942</c:v>
                </c:pt>
                <c:pt idx="126">
                  <c:v>43.710999999999999</c:v>
                </c:pt>
                <c:pt idx="127">
                  <c:v>43.401000000000003</c:v>
                </c:pt>
                <c:pt idx="128">
                  <c:v>42.703000000000003</c:v>
                </c:pt>
                <c:pt idx="129">
                  <c:v>42.078000000000003</c:v>
                </c:pt>
                <c:pt idx="130">
                  <c:v>41.764000000000003</c:v>
                </c:pt>
                <c:pt idx="131">
                  <c:v>41.448</c:v>
                </c:pt>
                <c:pt idx="132">
                  <c:v>41.207999999999998</c:v>
                </c:pt>
                <c:pt idx="133">
                  <c:v>40.793999999999997</c:v>
                </c:pt>
                <c:pt idx="134">
                  <c:v>40.709000000000003</c:v>
                </c:pt>
                <c:pt idx="135">
                  <c:v>40.198999999999998</c:v>
                </c:pt>
                <c:pt idx="136">
                  <c:v>40.198999999999998</c:v>
                </c:pt>
                <c:pt idx="137">
                  <c:v>39.944000000000003</c:v>
                </c:pt>
                <c:pt idx="138">
                  <c:v>39.774000000000001</c:v>
                </c:pt>
                <c:pt idx="139">
                  <c:v>39.433999999999997</c:v>
                </c:pt>
                <c:pt idx="140">
                  <c:v>39.177</c:v>
                </c:pt>
                <c:pt idx="141">
                  <c:v>38.658999999999999</c:v>
                </c:pt>
                <c:pt idx="142">
                  <c:v>38.570999999999998</c:v>
                </c:pt>
                <c:pt idx="143">
                  <c:v>37.950000000000003</c:v>
                </c:pt>
                <c:pt idx="144">
                  <c:v>37.860999999999997</c:v>
                </c:pt>
                <c:pt idx="145">
                  <c:v>37.302</c:v>
                </c:pt>
                <c:pt idx="146">
                  <c:v>36.542999999999999</c:v>
                </c:pt>
                <c:pt idx="147">
                  <c:v>36.448</c:v>
                </c:pt>
                <c:pt idx="148">
                  <c:v>36.158999999999999</c:v>
                </c:pt>
                <c:pt idx="149">
                  <c:v>35.774000000000001</c:v>
                </c:pt>
                <c:pt idx="150">
                  <c:v>35.387999999999998</c:v>
                </c:pt>
                <c:pt idx="151">
                  <c:v>35.098999999999997</c:v>
                </c:pt>
                <c:pt idx="152">
                  <c:v>34.71</c:v>
                </c:pt>
                <c:pt idx="153">
                  <c:v>34.417000000000002</c:v>
                </c:pt>
                <c:pt idx="154">
                  <c:v>33.823999999999998</c:v>
                </c:pt>
                <c:pt idx="155">
                  <c:v>33.625</c:v>
                </c:pt>
                <c:pt idx="156">
                  <c:v>33.119999999999997</c:v>
                </c:pt>
                <c:pt idx="157">
                  <c:v>32.695</c:v>
                </c:pt>
                <c:pt idx="158">
                  <c:v>32.26</c:v>
                </c:pt>
                <c:pt idx="159">
                  <c:v>31.928999999999998</c:v>
                </c:pt>
                <c:pt idx="160">
                  <c:v>31.597999999999999</c:v>
                </c:pt>
                <c:pt idx="161">
                  <c:v>31.376000000000001</c:v>
                </c:pt>
                <c:pt idx="162">
                  <c:v>31.376000000000001</c:v>
                </c:pt>
                <c:pt idx="163">
                  <c:v>31.038</c:v>
                </c:pt>
                <c:pt idx="164">
                  <c:v>30.923999999999999</c:v>
                </c:pt>
                <c:pt idx="165">
                  <c:v>30.234000000000002</c:v>
                </c:pt>
                <c:pt idx="166">
                  <c:v>30.117999999999999</c:v>
                </c:pt>
                <c:pt idx="167">
                  <c:v>30.117999999999999</c:v>
                </c:pt>
                <c:pt idx="168">
                  <c:v>29.881</c:v>
                </c:pt>
                <c:pt idx="169">
                  <c:v>29.491</c:v>
                </c:pt>
                <c:pt idx="170">
                  <c:v>29.085999999999999</c:v>
                </c:pt>
                <c:pt idx="171">
                  <c:v>28.949000000000002</c:v>
                </c:pt>
                <c:pt idx="172">
                  <c:v>28.260999999999999</c:v>
                </c:pt>
                <c:pt idx="173">
                  <c:v>27.571999999999999</c:v>
                </c:pt>
                <c:pt idx="174">
                  <c:v>27.021000000000001</c:v>
                </c:pt>
                <c:pt idx="175">
                  <c:v>26.745000000000001</c:v>
                </c:pt>
                <c:pt idx="176">
                  <c:v>26.466000000000001</c:v>
                </c:pt>
                <c:pt idx="177">
                  <c:v>26.042000000000002</c:v>
                </c:pt>
                <c:pt idx="178">
                  <c:v>25.898</c:v>
                </c:pt>
                <c:pt idx="179">
                  <c:v>25.751000000000001</c:v>
                </c:pt>
                <c:pt idx="180">
                  <c:v>25.449000000000002</c:v>
                </c:pt>
              </c:numCache>
            </c:numRef>
          </c:yVal>
          <c:smooth val="0"/>
        </c:ser>
        <c:dLbls>
          <c:showLegendKey val="0"/>
          <c:showVal val="0"/>
          <c:showCatName val="0"/>
          <c:showSerName val="0"/>
          <c:showPercent val="0"/>
          <c:showBubbleSize val="0"/>
        </c:dLbls>
        <c:axId val="636919064"/>
        <c:axId val="497168136"/>
      </c:scatterChart>
      <c:valAx>
        <c:axId val="636919064"/>
        <c:scaling>
          <c:orientation val="minMax"/>
          <c:max val="1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97168136"/>
        <c:crosses val="autoZero"/>
        <c:crossBetween val="midCat"/>
        <c:majorUnit val="1"/>
      </c:valAx>
      <c:valAx>
        <c:axId val="49716813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manualLayout>
              <c:xMode val="edge"/>
              <c:yMode val="edge"/>
              <c:x val="5.8997050147492824E-3"/>
              <c:y val="0.26066865633731268"/>
            </c:manualLayout>
          </c:layout>
          <c:overlay val="0"/>
        </c:title>
        <c:numFmt formatCode="General" sourceLinked="1"/>
        <c:majorTickMark val="out"/>
        <c:minorTickMark val="none"/>
        <c:tickLblPos val="nextTo"/>
        <c:txPr>
          <a:bodyPr/>
          <a:lstStyle/>
          <a:p>
            <a:pPr>
              <a:defRPr sz="1500" b="1"/>
            </a:pPr>
            <a:endParaRPr lang="en-US"/>
          </a:p>
        </c:txPr>
        <c:crossAx val="636919064"/>
        <c:crosses val="autoZero"/>
        <c:crossBetween val="midCat"/>
        <c:majorUnit val="20"/>
      </c:valAx>
      <c:spPr>
        <a:solidFill>
          <a:schemeClr val="bg2"/>
        </a:solidFill>
        <a:ln>
          <a:solidFill>
            <a:schemeClr val="tx1"/>
          </a:solidFill>
        </a:ln>
      </c:spPr>
    </c:plotArea>
    <c:legend>
      <c:legendPos val="r"/>
      <c:legendEntry>
        <c:idx val="0"/>
        <c:txPr>
          <a:bodyPr/>
          <a:lstStyle/>
          <a:p>
            <a:pPr>
              <a:defRPr sz="1400" b="1"/>
            </a:pPr>
            <a:endParaRPr lang="en-US"/>
          </a:p>
        </c:txPr>
      </c:legendEntry>
      <c:legendEntry>
        <c:idx val="1"/>
        <c:txPr>
          <a:bodyPr/>
          <a:lstStyle/>
          <a:p>
            <a:pPr>
              <a:defRPr sz="1400" b="1"/>
            </a:pPr>
            <a:endParaRPr lang="en-US"/>
          </a:p>
        </c:txPr>
      </c:legendEntry>
      <c:layout>
        <c:manualLayout>
          <c:xMode val="edge"/>
          <c:yMode val="edge"/>
          <c:x val="9.9432095324367656E-2"/>
          <c:y val="0.46551071741032368"/>
          <c:w val="0.42182159199126662"/>
          <c:h val="0.18047069116360454"/>
        </c:manualLayout>
      </c:layout>
      <c:overlay val="0"/>
      <c:spPr>
        <a:solidFill>
          <a:srgbClr val="000000"/>
        </a:solidFill>
        <a:ln>
          <a:solidFill>
            <a:srgbClr val="FFFFFF"/>
          </a:solidFill>
        </a:ln>
      </c:spPr>
    </c:legend>
    <c:plotVisOnly val="1"/>
    <c:dispBlanksAs val="gap"/>
    <c:showDLblsOverMax val="0"/>
  </c:chart>
  <c:txPr>
    <a:bodyPr/>
    <a:lstStyle/>
    <a:p>
      <a:pPr>
        <a:defRPr sz="1800"/>
      </a:pPr>
      <a:endParaRPr lang="en-US"/>
    </a:p>
  </c:txPr>
  <c:externalData r:id="rId1">
    <c:autoUpdate val="0"/>
  </c:externalData>
  <c:userShapes r:id="rId2"/>
</c:chartSpace>
</file>

<file path=ppt/charts/chart9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6434743223469956"/>
          <c:h val="0.83794682922699193"/>
        </c:manualLayout>
      </c:layout>
      <c:scatterChart>
        <c:scatterStyle val="lineMarker"/>
        <c:varyColors val="0"/>
        <c:ser>
          <c:idx val="0"/>
          <c:order val="0"/>
          <c:tx>
            <c:strRef>
              <c:f>Sheet1!$B$1</c:f>
              <c:strCache>
                <c:ptCount val="1"/>
                <c:pt idx="0">
                  <c:v> Any Malignancy</c:v>
                </c:pt>
              </c:strCache>
            </c:strRef>
          </c:tx>
          <c:spPr>
            <a:ln w="41275">
              <a:solidFill>
                <a:srgbClr val="FFFF00"/>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Sheet1!$B$2:$B$182</c:f>
              <c:numCache>
                <c:formatCode>General</c:formatCode>
                <c:ptCount val="181"/>
                <c:pt idx="0">
                  <c:v>100</c:v>
                </c:pt>
                <c:pt idx="1">
                  <c:v>100</c:v>
                </c:pt>
                <c:pt idx="2">
                  <c:v>99.968000000000004</c:v>
                </c:pt>
                <c:pt idx="3">
                  <c:v>99.863</c:v>
                </c:pt>
                <c:pt idx="4">
                  <c:v>99.667000000000002</c:v>
                </c:pt>
                <c:pt idx="5">
                  <c:v>99.501000000000005</c:v>
                </c:pt>
                <c:pt idx="6">
                  <c:v>98.355999999999995</c:v>
                </c:pt>
                <c:pt idx="7">
                  <c:v>96.998999999999995</c:v>
                </c:pt>
                <c:pt idx="8">
                  <c:v>96.822999999999993</c:v>
                </c:pt>
                <c:pt idx="9">
                  <c:v>96.733000000000004</c:v>
                </c:pt>
                <c:pt idx="10">
                  <c:v>96.728999999999999</c:v>
                </c:pt>
                <c:pt idx="11">
                  <c:v>96.725999999999999</c:v>
                </c:pt>
                <c:pt idx="12">
                  <c:v>96.694999999999993</c:v>
                </c:pt>
                <c:pt idx="13">
                  <c:v>96.668000000000006</c:v>
                </c:pt>
                <c:pt idx="14">
                  <c:v>96.652000000000001</c:v>
                </c:pt>
                <c:pt idx="15">
                  <c:v>96.602000000000004</c:v>
                </c:pt>
                <c:pt idx="16">
                  <c:v>96.486000000000004</c:v>
                </c:pt>
                <c:pt idx="17">
                  <c:v>96.278999999999996</c:v>
                </c:pt>
                <c:pt idx="18">
                  <c:v>95.141000000000005</c:v>
                </c:pt>
                <c:pt idx="19">
                  <c:v>93.643000000000001</c:v>
                </c:pt>
                <c:pt idx="20">
                  <c:v>93.320999999999998</c:v>
                </c:pt>
                <c:pt idx="21">
                  <c:v>93.241</c:v>
                </c:pt>
                <c:pt idx="22">
                  <c:v>93.197999999999993</c:v>
                </c:pt>
                <c:pt idx="23">
                  <c:v>93.185000000000002</c:v>
                </c:pt>
                <c:pt idx="24">
                  <c:v>93.159000000000006</c:v>
                </c:pt>
                <c:pt idx="25">
                  <c:v>93.144999999999996</c:v>
                </c:pt>
                <c:pt idx="26">
                  <c:v>93.126999999999995</c:v>
                </c:pt>
                <c:pt idx="27">
                  <c:v>93.073999999999998</c:v>
                </c:pt>
                <c:pt idx="28">
                  <c:v>92.912999999999997</c:v>
                </c:pt>
                <c:pt idx="29">
                  <c:v>92.584000000000003</c:v>
                </c:pt>
                <c:pt idx="30">
                  <c:v>91.477000000000004</c:v>
                </c:pt>
                <c:pt idx="31">
                  <c:v>89.977000000000004</c:v>
                </c:pt>
                <c:pt idx="32">
                  <c:v>89.697999999999993</c:v>
                </c:pt>
                <c:pt idx="33">
                  <c:v>89.635000000000005</c:v>
                </c:pt>
                <c:pt idx="34">
                  <c:v>89.605999999999995</c:v>
                </c:pt>
                <c:pt idx="35">
                  <c:v>89.590999999999994</c:v>
                </c:pt>
                <c:pt idx="36">
                  <c:v>89.570999999999998</c:v>
                </c:pt>
                <c:pt idx="37">
                  <c:v>89.534000000000006</c:v>
                </c:pt>
                <c:pt idx="38">
                  <c:v>89.507000000000005</c:v>
                </c:pt>
                <c:pt idx="39">
                  <c:v>89.445999999999998</c:v>
                </c:pt>
                <c:pt idx="40">
                  <c:v>89.238</c:v>
                </c:pt>
                <c:pt idx="41">
                  <c:v>88.891000000000005</c:v>
                </c:pt>
                <c:pt idx="42">
                  <c:v>87.986999999999995</c:v>
                </c:pt>
                <c:pt idx="43">
                  <c:v>86.468000000000004</c:v>
                </c:pt>
                <c:pt idx="44">
                  <c:v>86.19</c:v>
                </c:pt>
                <c:pt idx="45">
                  <c:v>86.105999999999995</c:v>
                </c:pt>
                <c:pt idx="46">
                  <c:v>86.072000000000003</c:v>
                </c:pt>
                <c:pt idx="47">
                  <c:v>86.066999999999993</c:v>
                </c:pt>
                <c:pt idx="48">
                  <c:v>86.055000000000007</c:v>
                </c:pt>
                <c:pt idx="49">
                  <c:v>86.019000000000005</c:v>
                </c:pt>
                <c:pt idx="50">
                  <c:v>85.980999999999995</c:v>
                </c:pt>
                <c:pt idx="51">
                  <c:v>85.872</c:v>
                </c:pt>
                <c:pt idx="52">
                  <c:v>85.653999999999996</c:v>
                </c:pt>
                <c:pt idx="53">
                  <c:v>85.34</c:v>
                </c:pt>
                <c:pt idx="54">
                  <c:v>84.323999999999998</c:v>
                </c:pt>
                <c:pt idx="55">
                  <c:v>83.046999999999997</c:v>
                </c:pt>
                <c:pt idx="56">
                  <c:v>82.697000000000003</c:v>
                </c:pt>
                <c:pt idx="57">
                  <c:v>82.585999999999999</c:v>
                </c:pt>
                <c:pt idx="58">
                  <c:v>82.54</c:v>
                </c:pt>
                <c:pt idx="59">
                  <c:v>82.506</c:v>
                </c:pt>
                <c:pt idx="60">
                  <c:v>82.506</c:v>
                </c:pt>
                <c:pt idx="61">
                  <c:v>82.456000000000003</c:v>
                </c:pt>
                <c:pt idx="62">
                  <c:v>82.441000000000003</c:v>
                </c:pt>
                <c:pt idx="63">
                  <c:v>82.350999999999999</c:v>
                </c:pt>
                <c:pt idx="64">
                  <c:v>82.051000000000002</c:v>
                </c:pt>
                <c:pt idx="65">
                  <c:v>81.585999999999999</c:v>
                </c:pt>
                <c:pt idx="66">
                  <c:v>80.683000000000007</c:v>
                </c:pt>
                <c:pt idx="67">
                  <c:v>79.62</c:v>
                </c:pt>
                <c:pt idx="68">
                  <c:v>79.353999999999999</c:v>
                </c:pt>
                <c:pt idx="69">
                  <c:v>79.239000000000004</c:v>
                </c:pt>
                <c:pt idx="70">
                  <c:v>79.185000000000002</c:v>
                </c:pt>
                <c:pt idx="71">
                  <c:v>79.177000000000007</c:v>
                </c:pt>
                <c:pt idx="72">
                  <c:v>79.168999999999997</c:v>
                </c:pt>
                <c:pt idx="73">
                  <c:v>79.108999999999995</c:v>
                </c:pt>
                <c:pt idx="74">
                  <c:v>79.082999999999998</c:v>
                </c:pt>
                <c:pt idx="75">
                  <c:v>79.031000000000006</c:v>
                </c:pt>
                <c:pt idx="76">
                  <c:v>78.748999999999995</c:v>
                </c:pt>
                <c:pt idx="77">
                  <c:v>78.379000000000005</c:v>
                </c:pt>
                <c:pt idx="78">
                  <c:v>77.522999999999996</c:v>
                </c:pt>
                <c:pt idx="79">
                  <c:v>76.594999999999999</c:v>
                </c:pt>
                <c:pt idx="80">
                  <c:v>76.274000000000001</c:v>
                </c:pt>
                <c:pt idx="81">
                  <c:v>76.192999999999998</c:v>
                </c:pt>
                <c:pt idx="82">
                  <c:v>76.174999999999997</c:v>
                </c:pt>
                <c:pt idx="83">
                  <c:v>76.156999999999996</c:v>
                </c:pt>
                <c:pt idx="84">
                  <c:v>76.147000000000006</c:v>
                </c:pt>
                <c:pt idx="85">
                  <c:v>76.126999999999995</c:v>
                </c:pt>
                <c:pt idx="86">
                  <c:v>76.105999999999995</c:v>
                </c:pt>
                <c:pt idx="87">
                  <c:v>75.95</c:v>
                </c:pt>
                <c:pt idx="88">
                  <c:v>75.709999999999994</c:v>
                </c:pt>
                <c:pt idx="89">
                  <c:v>75.281000000000006</c:v>
                </c:pt>
                <c:pt idx="90">
                  <c:v>74.369</c:v>
                </c:pt>
                <c:pt idx="91">
                  <c:v>73.433000000000007</c:v>
                </c:pt>
                <c:pt idx="92">
                  <c:v>73.188999999999993</c:v>
                </c:pt>
                <c:pt idx="93">
                  <c:v>73.135000000000005</c:v>
                </c:pt>
                <c:pt idx="94">
                  <c:v>73.113</c:v>
                </c:pt>
                <c:pt idx="95">
                  <c:v>73.090999999999994</c:v>
                </c:pt>
                <c:pt idx="96">
                  <c:v>73.067999999999998</c:v>
                </c:pt>
                <c:pt idx="97">
                  <c:v>73.009</c:v>
                </c:pt>
                <c:pt idx="98">
                  <c:v>72.897000000000006</c:v>
                </c:pt>
                <c:pt idx="99">
                  <c:v>72.784999999999997</c:v>
                </c:pt>
                <c:pt idx="100">
                  <c:v>72.421000000000006</c:v>
                </c:pt>
                <c:pt idx="101">
                  <c:v>72.093999999999994</c:v>
                </c:pt>
                <c:pt idx="102">
                  <c:v>71.225999999999999</c:v>
                </c:pt>
                <c:pt idx="103">
                  <c:v>69.936999999999998</c:v>
                </c:pt>
                <c:pt idx="104">
                  <c:v>69.591999999999999</c:v>
                </c:pt>
                <c:pt idx="105">
                  <c:v>69.475999999999999</c:v>
                </c:pt>
                <c:pt idx="106">
                  <c:v>69.436999999999998</c:v>
                </c:pt>
                <c:pt idx="107">
                  <c:v>69.424000000000007</c:v>
                </c:pt>
                <c:pt idx="108">
                  <c:v>69.382999999999996</c:v>
                </c:pt>
                <c:pt idx="109">
                  <c:v>69.367999999999995</c:v>
                </c:pt>
                <c:pt idx="110">
                  <c:v>69.308999999999997</c:v>
                </c:pt>
                <c:pt idx="111">
                  <c:v>69.159000000000006</c:v>
                </c:pt>
                <c:pt idx="112">
                  <c:v>68.768000000000001</c:v>
                </c:pt>
                <c:pt idx="113">
                  <c:v>68.391000000000005</c:v>
                </c:pt>
                <c:pt idx="114">
                  <c:v>67.575999999999993</c:v>
                </c:pt>
                <c:pt idx="115">
                  <c:v>66.531000000000006</c:v>
                </c:pt>
                <c:pt idx="116">
                  <c:v>66.209999999999994</c:v>
                </c:pt>
                <c:pt idx="117">
                  <c:v>66.149000000000001</c:v>
                </c:pt>
                <c:pt idx="118">
                  <c:v>66.070999999999998</c:v>
                </c:pt>
                <c:pt idx="119">
                  <c:v>66.070999999999998</c:v>
                </c:pt>
                <c:pt idx="120">
                  <c:v>66.037999999999997</c:v>
                </c:pt>
                <c:pt idx="121">
                  <c:v>65.986000000000004</c:v>
                </c:pt>
                <c:pt idx="122">
                  <c:v>65.933000000000007</c:v>
                </c:pt>
                <c:pt idx="123">
                  <c:v>65.734999999999999</c:v>
                </c:pt>
                <c:pt idx="124">
                  <c:v>65.409000000000006</c:v>
                </c:pt>
                <c:pt idx="125">
                  <c:v>65.046999999999997</c:v>
                </c:pt>
                <c:pt idx="126">
                  <c:v>64.194999999999993</c:v>
                </c:pt>
                <c:pt idx="127">
                  <c:v>63.338999999999999</c:v>
                </c:pt>
                <c:pt idx="128">
                  <c:v>63.155000000000001</c:v>
                </c:pt>
                <c:pt idx="129">
                  <c:v>63.098999999999997</c:v>
                </c:pt>
                <c:pt idx="130">
                  <c:v>63.061999999999998</c:v>
                </c:pt>
                <c:pt idx="131">
                  <c:v>63.023000000000003</c:v>
                </c:pt>
                <c:pt idx="132">
                  <c:v>63.023000000000003</c:v>
                </c:pt>
                <c:pt idx="133">
                  <c:v>62.96</c:v>
                </c:pt>
                <c:pt idx="134">
                  <c:v>62.872</c:v>
                </c:pt>
                <c:pt idx="135">
                  <c:v>62.738999999999997</c:v>
                </c:pt>
                <c:pt idx="136">
                  <c:v>62.405000000000001</c:v>
                </c:pt>
                <c:pt idx="137">
                  <c:v>62.137</c:v>
                </c:pt>
                <c:pt idx="138">
                  <c:v>61.176000000000002</c:v>
                </c:pt>
                <c:pt idx="139">
                  <c:v>60.433999999999997</c:v>
                </c:pt>
                <c:pt idx="140">
                  <c:v>60.116999999999997</c:v>
                </c:pt>
                <c:pt idx="141">
                  <c:v>60.024999999999999</c:v>
                </c:pt>
                <c:pt idx="142">
                  <c:v>59.978999999999999</c:v>
                </c:pt>
                <c:pt idx="143">
                  <c:v>59.954999999999998</c:v>
                </c:pt>
                <c:pt idx="144">
                  <c:v>59.93</c:v>
                </c:pt>
                <c:pt idx="145">
                  <c:v>59.904000000000003</c:v>
                </c:pt>
                <c:pt idx="146">
                  <c:v>59.875999999999998</c:v>
                </c:pt>
                <c:pt idx="147">
                  <c:v>59.709000000000003</c:v>
                </c:pt>
                <c:pt idx="148">
                  <c:v>59.259</c:v>
                </c:pt>
                <c:pt idx="149">
                  <c:v>58.808999999999997</c:v>
                </c:pt>
                <c:pt idx="150">
                  <c:v>57.963999999999999</c:v>
                </c:pt>
                <c:pt idx="151">
                  <c:v>57.087000000000003</c:v>
                </c:pt>
                <c:pt idx="152">
                  <c:v>56.829000000000001</c:v>
                </c:pt>
                <c:pt idx="153">
                  <c:v>56.683999999999997</c:v>
                </c:pt>
                <c:pt idx="154">
                  <c:v>56.683999999999997</c:v>
                </c:pt>
                <c:pt idx="155">
                  <c:v>56.683999999999997</c:v>
                </c:pt>
                <c:pt idx="156">
                  <c:v>56.622</c:v>
                </c:pt>
                <c:pt idx="157">
                  <c:v>56.555</c:v>
                </c:pt>
                <c:pt idx="158">
                  <c:v>56.485999999999997</c:v>
                </c:pt>
                <c:pt idx="159">
                  <c:v>56.38</c:v>
                </c:pt>
                <c:pt idx="160">
                  <c:v>56.058999999999997</c:v>
                </c:pt>
                <c:pt idx="161">
                  <c:v>55.737000000000002</c:v>
                </c:pt>
                <c:pt idx="162">
                  <c:v>54.984999999999999</c:v>
                </c:pt>
                <c:pt idx="163">
                  <c:v>54.228999999999999</c:v>
                </c:pt>
                <c:pt idx="164">
                  <c:v>53.901000000000003</c:v>
                </c:pt>
                <c:pt idx="165">
                  <c:v>53.716000000000001</c:v>
                </c:pt>
                <c:pt idx="166">
                  <c:v>53.677</c:v>
                </c:pt>
                <c:pt idx="167">
                  <c:v>53.637999999999998</c:v>
                </c:pt>
                <c:pt idx="168">
                  <c:v>53.637999999999998</c:v>
                </c:pt>
                <c:pt idx="169">
                  <c:v>53.506999999999998</c:v>
                </c:pt>
                <c:pt idx="170">
                  <c:v>53.460999999999999</c:v>
                </c:pt>
                <c:pt idx="171">
                  <c:v>53.460999999999999</c:v>
                </c:pt>
                <c:pt idx="172">
                  <c:v>53.171999999999997</c:v>
                </c:pt>
                <c:pt idx="173">
                  <c:v>52.93</c:v>
                </c:pt>
                <c:pt idx="174">
                  <c:v>52.252000000000002</c:v>
                </c:pt>
                <c:pt idx="175">
                  <c:v>51.665999999999997</c:v>
                </c:pt>
                <c:pt idx="176">
                  <c:v>51.463999999999999</c:v>
                </c:pt>
                <c:pt idx="177">
                  <c:v>51.359000000000002</c:v>
                </c:pt>
                <c:pt idx="178">
                  <c:v>51.359000000000002</c:v>
                </c:pt>
                <c:pt idx="179">
                  <c:v>51.359000000000002</c:v>
                </c:pt>
                <c:pt idx="180">
                  <c:v>51.359000000000002</c:v>
                </c:pt>
              </c:numCache>
            </c:numRef>
          </c:yVal>
          <c:smooth val="0"/>
        </c:ser>
        <c:ser>
          <c:idx val="1"/>
          <c:order val="1"/>
          <c:tx>
            <c:strRef>
              <c:f>Sheet1!$C$1</c:f>
              <c:strCache>
                <c:ptCount val="1"/>
                <c:pt idx="0">
                  <c:v> Lymphoma</c:v>
                </c:pt>
              </c:strCache>
            </c:strRef>
          </c:tx>
          <c:spPr>
            <a:ln w="41275">
              <a:solidFill>
                <a:srgbClr val="FF00FF"/>
              </a:solidFill>
              <a:prstDash val="solid"/>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Sheet1!$C$2:$C$182</c:f>
              <c:numCache>
                <c:formatCode>General</c:formatCode>
                <c:ptCount val="181"/>
                <c:pt idx="0">
                  <c:v>100</c:v>
                </c:pt>
                <c:pt idx="1">
                  <c:v>100</c:v>
                </c:pt>
                <c:pt idx="2">
                  <c:v>99.986000000000004</c:v>
                </c:pt>
                <c:pt idx="3">
                  <c:v>99.932000000000002</c:v>
                </c:pt>
                <c:pt idx="4">
                  <c:v>99.855999999999995</c:v>
                </c:pt>
                <c:pt idx="5">
                  <c:v>99.811999999999998</c:v>
                </c:pt>
                <c:pt idx="6">
                  <c:v>99.647999999999996</c:v>
                </c:pt>
                <c:pt idx="7">
                  <c:v>99.385000000000005</c:v>
                </c:pt>
                <c:pt idx="8">
                  <c:v>99.332999999999998</c:v>
                </c:pt>
                <c:pt idx="9">
                  <c:v>99.314999999999998</c:v>
                </c:pt>
                <c:pt idx="10">
                  <c:v>99.314999999999998</c:v>
                </c:pt>
                <c:pt idx="11">
                  <c:v>99.314999999999998</c:v>
                </c:pt>
                <c:pt idx="12">
                  <c:v>99.314999999999998</c:v>
                </c:pt>
                <c:pt idx="13">
                  <c:v>99.314999999999998</c:v>
                </c:pt>
                <c:pt idx="14">
                  <c:v>99.314999999999998</c:v>
                </c:pt>
                <c:pt idx="15">
                  <c:v>99.305999999999997</c:v>
                </c:pt>
                <c:pt idx="16">
                  <c:v>99.275999999999996</c:v>
                </c:pt>
                <c:pt idx="17">
                  <c:v>99.257999999999996</c:v>
                </c:pt>
                <c:pt idx="18">
                  <c:v>99.192999999999998</c:v>
                </c:pt>
                <c:pt idx="19">
                  <c:v>99.066000000000003</c:v>
                </c:pt>
                <c:pt idx="20">
                  <c:v>99.03</c:v>
                </c:pt>
                <c:pt idx="21">
                  <c:v>99.021000000000001</c:v>
                </c:pt>
                <c:pt idx="22">
                  <c:v>99.007999999999996</c:v>
                </c:pt>
                <c:pt idx="23">
                  <c:v>99.007999999999996</c:v>
                </c:pt>
                <c:pt idx="24">
                  <c:v>99.007999999999996</c:v>
                </c:pt>
                <c:pt idx="25">
                  <c:v>99.003</c:v>
                </c:pt>
                <c:pt idx="26">
                  <c:v>98.998000000000005</c:v>
                </c:pt>
                <c:pt idx="27">
                  <c:v>98.992999999999995</c:v>
                </c:pt>
                <c:pt idx="28">
                  <c:v>98.977999999999994</c:v>
                </c:pt>
                <c:pt idx="29">
                  <c:v>98.936999999999998</c:v>
                </c:pt>
                <c:pt idx="30">
                  <c:v>98.843999999999994</c:v>
                </c:pt>
                <c:pt idx="31">
                  <c:v>98.760999999999996</c:v>
                </c:pt>
                <c:pt idx="32">
                  <c:v>98.72</c:v>
                </c:pt>
                <c:pt idx="33">
                  <c:v>98.713999999999999</c:v>
                </c:pt>
                <c:pt idx="34">
                  <c:v>98.713999999999999</c:v>
                </c:pt>
                <c:pt idx="35">
                  <c:v>98.713999999999999</c:v>
                </c:pt>
                <c:pt idx="36">
                  <c:v>98.713999999999999</c:v>
                </c:pt>
                <c:pt idx="37">
                  <c:v>98.709000000000003</c:v>
                </c:pt>
                <c:pt idx="38">
                  <c:v>98.709000000000003</c:v>
                </c:pt>
                <c:pt idx="39">
                  <c:v>98.709000000000003</c:v>
                </c:pt>
                <c:pt idx="40">
                  <c:v>98.677999999999997</c:v>
                </c:pt>
                <c:pt idx="41">
                  <c:v>98.629000000000005</c:v>
                </c:pt>
                <c:pt idx="42">
                  <c:v>98.581000000000003</c:v>
                </c:pt>
                <c:pt idx="43">
                  <c:v>98.525999999999996</c:v>
                </c:pt>
                <c:pt idx="44">
                  <c:v>98.513000000000005</c:v>
                </c:pt>
                <c:pt idx="45">
                  <c:v>98.495000000000005</c:v>
                </c:pt>
                <c:pt idx="46">
                  <c:v>98.495000000000005</c:v>
                </c:pt>
                <c:pt idx="47">
                  <c:v>98.495000000000005</c:v>
                </c:pt>
                <c:pt idx="48">
                  <c:v>98.495000000000005</c:v>
                </c:pt>
                <c:pt idx="49">
                  <c:v>98.495000000000005</c:v>
                </c:pt>
                <c:pt idx="50">
                  <c:v>98.486999999999995</c:v>
                </c:pt>
                <c:pt idx="51">
                  <c:v>98.48</c:v>
                </c:pt>
                <c:pt idx="52">
                  <c:v>98.465999999999994</c:v>
                </c:pt>
                <c:pt idx="53">
                  <c:v>98.406999999999996</c:v>
                </c:pt>
                <c:pt idx="54">
                  <c:v>98.311999999999998</c:v>
                </c:pt>
                <c:pt idx="55">
                  <c:v>98.188000000000002</c:v>
                </c:pt>
                <c:pt idx="56">
                  <c:v>98.135999999999996</c:v>
                </c:pt>
                <c:pt idx="57">
                  <c:v>98.135999999999996</c:v>
                </c:pt>
                <c:pt idx="58">
                  <c:v>98.135999999999996</c:v>
                </c:pt>
                <c:pt idx="59">
                  <c:v>98.128</c:v>
                </c:pt>
                <c:pt idx="60">
                  <c:v>98.128</c:v>
                </c:pt>
                <c:pt idx="61">
                  <c:v>98.128</c:v>
                </c:pt>
                <c:pt idx="62">
                  <c:v>98.128</c:v>
                </c:pt>
                <c:pt idx="63">
                  <c:v>98.12</c:v>
                </c:pt>
                <c:pt idx="64">
                  <c:v>98.084999999999994</c:v>
                </c:pt>
                <c:pt idx="65">
                  <c:v>98.058000000000007</c:v>
                </c:pt>
                <c:pt idx="66">
                  <c:v>97.953000000000003</c:v>
                </c:pt>
                <c:pt idx="67">
                  <c:v>97.855999999999995</c:v>
                </c:pt>
                <c:pt idx="68">
                  <c:v>97.820999999999998</c:v>
                </c:pt>
                <c:pt idx="69">
                  <c:v>97.802999999999997</c:v>
                </c:pt>
                <c:pt idx="70">
                  <c:v>97.802999999999997</c:v>
                </c:pt>
                <c:pt idx="71">
                  <c:v>97.802999999999997</c:v>
                </c:pt>
                <c:pt idx="72">
                  <c:v>97.802999999999997</c:v>
                </c:pt>
                <c:pt idx="73">
                  <c:v>97.793000000000006</c:v>
                </c:pt>
                <c:pt idx="74">
                  <c:v>97.793000000000006</c:v>
                </c:pt>
                <c:pt idx="75">
                  <c:v>97.793000000000006</c:v>
                </c:pt>
                <c:pt idx="76">
                  <c:v>97.793000000000006</c:v>
                </c:pt>
                <c:pt idx="77">
                  <c:v>97.760999999999996</c:v>
                </c:pt>
                <c:pt idx="78">
                  <c:v>97.697999999999993</c:v>
                </c:pt>
                <c:pt idx="79">
                  <c:v>97.611999999999995</c:v>
                </c:pt>
                <c:pt idx="80">
                  <c:v>97.548000000000002</c:v>
                </c:pt>
                <c:pt idx="81">
                  <c:v>97.548000000000002</c:v>
                </c:pt>
                <c:pt idx="82">
                  <c:v>97.548000000000002</c:v>
                </c:pt>
                <c:pt idx="83">
                  <c:v>97.548000000000002</c:v>
                </c:pt>
                <c:pt idx="84">
                  <c:v>97.548000000000002</c:v>
                </c:pt>
                <c:pt idx="85">
                  <c:v>97.548000000000002</c:v>
                </c:pt>
                <c:pt idx="86">
                  <c:v>97.548000000000002</c:v>
                </c:pt>
                <c:pt idx="87">
                  <c:v>97.534999999999997</c:v>
                </c:pt>
                <c:pt idx="88">
                  <c:v>97.51</c:v>
                </c:pt>
                <c:pt idx="89">
                  <c:v>97.483999999999995</c:v>
                </c:pt>
                <c:pt idx="90">
                  <c:v>97.302000000000007</c:v>
                </c:pt>
                <c:pt idx="91">
                  <c:v>97.210999999999999</c:v>
                </c:pt>
                <c:pt idx="92">
                  <c:v>97.185000000000002</c:v>
                </c:pt>
                <c:pt idx="93">
                  <c:v>97.185000000000002</c:v>
                </c:pt>
                <c:pt idx="94">
                  <c:v>97.185000000000002</c:v>
                </c:pt>
                <c:pt idx="95">
                  <c:v>97.185000000000002</c:v>
                </c:pt>
                <c:pt idx="96">
                  <c:v>97.185000000000002</c:v>
                </c:pt>
                <c:pt idx="97">
                  <c:v>97.185000000000002</c:v>
                </c:pt>
                <c:pt idx="98">
                  <c:v>97.153999999999996</c:v>
                </c:pt>
                <c:pt idx="99">
                  <c:v>97.153999999999996</c:v>
                </c:pt>
                <c:pt idx="100">
                  <c:v>97.073999999999998</c:v>
                </c:pt>
                <c:pt idx="101">
                  <c:v>96.992999999999995</c:v>
                </c:pt>
                <c:pt idx="102">
                  <c:v>96.88</c:v>
                </c:pt>
                <c:pt idx="103">
                  <c:v>96.799000000000007</c:v>
                </c:pt>
                <c:pt idx="104">
                  <c:v>96.799000000000007</c:v>
                </c:pt>
                <c:pt idx="105">
                  <c:v>96.766000000000005</c:v>
                </c:pt>
                <c:pt idx="106">
                  <c:v>96.766000000000005</c:v>
                </c:pt>
                <c:pt idx="107">
                  <c:v>96.766000000000005</c:v>
                </c:pt>
                <c:pt idx="108">
                  <c:v>96.766000000000005</c:v>
                </c:pt>
                <c:pt idx="109">
                  <c:v>96.766000000000005</c:v>
                </c:pt>
                <c:pt idx="110">
                  <c:v>96.766000000000005</c:v>
                </c:pt>
                <c:pt idx="111">
                  <c:v>96.766000000000005</c:v>
                </c:pt>
                <c:pt idx="112">
                  <c:v>96.725999999999999</c:v>
                </c:pt>
                <c:pt idx="113">
                  <c:v>96.706000000000003</c:v>
                </c:pt>
                <c:pt idx="114">
                  <c:v>96.605000000000004</c:v>
                </c:pt>
                <c:pt idx="115">
                  <c:v>96.564999999999998</c:v>
                </c:pt>
                <c:pt idx="116">
                  <c:v>96.545000000000002</c:v>
                </c:pt>
                <c:pt idx="117">
                  <c:v>96.545000000000002</c:v>
                </c:pt>
                <c:pt idx="118">
                  <c:v>96.545000000000002</c:v>
                </c:pt>
                <c:pt idx="119">
                  <c:v>96.545000000000002</c:v>
                </c:pt>
                <c:pt idx="120">
                  <c:v>96.545000000000002</c:v>
                </c:pt>
                <c:pt idx="121">
                  <c:v>96.545000000000002</c:v>
                </c:pt>
                <c:pt idx="122">
                  <c:v>96.52</c:v>
                </c:pt>
                <c:pt idx="123">
                  <c:v>96.52</c:v>
                </c:pt>
                <c:pt idx="124">
                  <c:v>96.445999999999998</c:v>
                </c:pt>
                <c:pt idx="125">
                  <c:v>96.396000000000001</c:v>
                </c:pt>
                <c:pt idx="126">
                  <c:v>96.296000000000006</c:v>
                </c:pt>
                <c:pt idx="127">
                  <c:v>96.194999999999993</c:v>
                </c:pt>
                <c:pt idx="128">
                  <c:v>96.194999999999993</c:v>
                </c:pt>
                <c:pt idx="129">
                  <c:v>96.194999999999993</c:v>
                </c:pt>
                <c:pt idx="130">
                  <c:v>96.168999999999997</c:v>
                </c:pt>
                <c:pt idx="131">
                  <c:v>96.168999999999997</c:v>
                </c:pt>
                <c:pt idx="132">
                  <c:v>96.168999999999997</c:v>
                </c:pt>
                <c:pt idx="133">
                  <c:v>96.168999999999997</c:v>
                </c:pt>
                <c:pt idx="134">
                  <c:v>96.138000000000005</c:v>
                </c:pt>
                <c:pt idx="135">
                  <c:v>96.075000000000003</c:v>
                </c:pt>
                <c:pt idx="136">
                  <c:v>96.075000000000003</c:v>
                </c:pt>
                <c:pt idx="137">
                  <c:v>96.043000000000006</c:v>
                </c:pt>
                <c:pt idx="138">
                  <c:v>95.98</c:v>
                </c:pt>
                <c:pt idx="139">
                  <c:v>95.82</c:v>
                </c:pt>
                <c:pt idx="140">
                  <c:v>95.787999999999997</c:v>
                </c:pt>
                <c:pt idx="141">
                  <c:v>95.787999999999997</c:v>
                </c:pt>
                <c:pt idx="142">
                  <c:v>95.787999999999997</c:v>
                </c:pt>
                <c:pt idx="143">
                  <c:v>95.787999999999997</c:v>
                </c:pt>
                <c:pt idx="144">
                  <c:v>95.787999999999997</c:v>
                </c:pt>
                <c:pt idx="145">
                  <c:v>95.787999999999997</c:v>
                </c:pt>
                <c:pt idx="146">
                  <c:v>95.787999999999997</c:v>
                </c:pt>
                <c:pt idx="147">
                  <c:v>95.748000000000005</c:v>
                </c:pt>
                <c:pt idx="148">
                  <c:v>95.748000000000005</c:v>
                </c:pt>
                <c:pt idx="149">
                  <c:v>95.748000000000005</c:v>
                </c:pt>
                <c:pt idx="150">
                  <c:v>95.748000000000005</c:v>
                </c:pt>
                <c:pt idx="151">
                  <c:v>95.625</c:v>
                </c:pt>
                <c:pt idx="152">
                  <c:v>95.584000000000003</c:v>
                </c:pt>
                <c:pt idx="153">
                  <c:v>95.584000000000003</c:v>
                </c:pt>
                <c:pt idx="154">
                  <c:v>95.584000000000003</c:v>
                </c:pt>
                <c:pt idx="155">
                  <c:v>95.54</c:v>
                </c:pt>
                <c:pt idx="156">
                  <c:v>95.54</c:v>
                </c:pt>
                <c:pt idx="157">
                  <c:v>95.54</c:v>
                </c:pt>
                <c:pt idx="158">
                  <c:v>95.54</c:v>
                </c:pt>
                <c:pt idx="159">
                  <c:v>95.54</c:v>
                </c:pt>
                <c:pt idx="160">
                  <c:v>95.54</c:v>
                </c:pt>
                <c:pt idx="161">
                  <c:v>95.486000000000004</c:v>
                </c:pt>
                <c:pt idx="162">
                  <c:v>95.432000000000002</c:v>
                </c:pt>
                <c:pt idx="163">
                  <c:v>95.432000000000002</c:v>
                </c:pt>
                <c:pt idx="164">
                  <c:v>95.432000000000002</c:v>
                </c:pt>
                <c:pt idx="165">
                  <c:v>95.432000000000002</c:v>
                </c:pt>
                <c:pt idx="166">
                  <c:v>95.432000000000002</c:v>
                </c:pt>
                <c:pt idx="167">
                  <c:v>95.432000000000002</c:v>
                </c:pt>
                <c:pt idx="168">
                  <c:v>95.432000000000002</c:v>
                </c:pt>
                <c:pt idx="169">
                  <c:v>95.432000000000002</c:v>
                </c:pt>
                <c:pt idx="170">
                  <c:v>95.432000000000002</c:v>
                </c:pt>
                <c:pt idx="171">
                  <c:v>95.432000000000002</c:v>
                </c:pt>
                <c:pt idx="172">
                  <c:v>95.283000000000001</c:v>
                </c:pt>
                <c:pt idx="173">
                  <c:v>95.134</c:v>
                </c:pt>
                <c:pt idx="174">
                  <c:v>94.984999999999999</c:v>
                </c:pt>
                <c:pt idx="175">
                  <c:v>94.91</c:v>
                </c:pt>
                <c:pt idx="176">
                  <c:v>94.91</c:v>
                </c:pt>
                <c:pt idx="177">
                  <c:v>94.91</c:v>
                </c:pt>
                <c:pt idx="178">
                  <c:v>94.91</c:v>
                </c:pt>
                <c:pt idx="179">
                  <c:v>94.91</c:v>
                </c:pt>
                <c:pt idx="180">
                  <c:v>94.91</c:v>
                </c:pt>
              </c:numCache>
            </c:numRef>
          </c:yVal>
          <c:smooth val="0"/>
        </c:ser>
        <c:ser>
          <c:idx val="2"/>
          <c:order val="2"/>
          <c:tx>
            <c:strRef>
              <c:f>Sheet1!$D$1</c:f>
              <c:strCache>
                <c:ptCount val="1"/>
                <c:pt idx="0">
                  <c:v> Skin</c:v>
                </c:pt>
              </c:strCache>
            </c:strRef>
          </c:tx>
          <c:spPr>
            <a:ln w="41275">
              <a:solidFill>
                <a:srgbClr val="00FF00"/>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Sheet1!$D$2:$D$182</c:f>
              <c:numCache>
                <c:formatCode>General</c:formatCode>
                <c:ptCount val="181"/>
                <c:pt idx="0">
                  <c:v>100</c:v>
                </c:pt>
                <c:pt idx="1">
                  <c:v>100</c:v>
                </c:pt>
                <c:pt idx="2">
                  <c:v>100</c:v>
                </c:pt>
                <c:pt idx="3">
                  <c:v>99.989000000000004</c:v>
                </c:pt>
                <c:pt idx="4">
                  <c:v>99.989000000000004</c:v>
                </c:pt>
                <c:pt idx="5">
                  <c:v>99.953000000000003</c:v>
                </c:pt>
                <c:pt idx="6">
                  <c:v>99.356999999999999</c:v>
                </c:pt>
                <c:pt idx="7">
                  <c:v>98.631</c:v>
                </c:pt>
                <c:pt idx="8">
                  <c:v>98.572000000000003</c:v>
                </c:pt>
                <c:pt idx="9">
                  <c:v>98.55</c:v>
                </c:pt>
                <c:pt idx="10">
                  <c:v>98.55</c:v>
                </c:pt>
                <c:pt idx="11">
                  <c:v>98.55</c:v>
                </c:pt>
                <c:pt idx="12">
                  <c:v>98.55</c:v>
                </c:pt>
                <c:pt idx="13">
                  <c:v>98.55</c:v>
                </c:pt>
                <c:pt idx="14">
                  <c:v>98.542000000000002</c:v>
                </c:pt>
                <c:pt idx="15">
                  <c:v>98.537000000000006</c:v>
                </c:pt>
                <c:pt idx="16">
                  <c:v>98.492999999999995</c:v>
                </c:pt>
                <c:pt idx="17">
                  <c:v>98.366</c:v>
                </c:pt>
                <c:pt idx="18">
                  <c:v>97.599000000000004</c:v>
                </c:pt>
                <c:pt idx="19">
                  <c:v>96.6</c:v>
                </c:pt>
                <c:pt idx="20">
                  <c:v>96.418999999999997</c:v>
                </c:pt>
                <c:pt idx="21">
                  <c:v>96.382999999999996</c:v>
                </c:pt>
                <c:pt idx="22">
                  <c:v>96.37</c:v>
                </c:pt>
                <c:pt idx="23">
                  <c:v>96.37</c:v>
                </c:pt>
                <c:pt idx="24">
                  <c:v>96.37</c:v>
                </c:pt>
                <c:pt idx="25">
                  <c:v>96.364999999999995</c:v>
                </c:pt>
                <c:pt idx="26">
                  <c:v>96.35</c:v>
                </c:pt>
                <c:pt idx="27">
                  <c:v>96.323999999999998</c:v>
                </c:pt>
                <c:pt idx="28">
                  <c:v>96.266999999999996</c:v>
                </c:pt>
                <c:pt idx="29">
                  <c:v>96.085999999999999</c:v>
                </c:pt>
                <c:pt idx="30">
                  <c:v>95.314999999999998</c:v>
                </c:pt>
                <c:pt idx="31">
                  <c:v>94.213999999999999</c:v>
                </c:pt>
                <c:pt idx="32">
                  <c:v>93.995000000000005</c:v>
                </c:pt>
                <c:pt idx="33">
                  <c:v>93.957999999999998</c:v>
                </c:pt>
                <c:pt idx="34">
                  <c:v>93.947000000000003</c:v>
                </c:pt>
                <c:pt idx="35">
                  <c:v>93.947000000000003</c:v>
                </c:pt>
                <c:pt idx="36">
                  <c:v>93.947000000000003</c:v>
                </c:pt>
                <c:pt idx="37">
                  <c:v>93.941000000000003</c:v>
                </c:pt>
                <c:pt idx="38">
                  <c:v>93.929000000000002</c:v>
                </c:pt>
                <c:pt idx="39">
                  <c:v>93.893000000000001</c:v>
                </c:pt>
                <c:pt idx="40">
                  <c:v>93.781999999999996</c:v>
                </c:pt>
                <c:pt idx="41">
                  <c:v>93.597999999999999</c:v>
                </c:pt>
                <c:pt idx="42">
                  <c:v>92.959000000000003</c:v>
                </c:pt>
                <c:pt idx="43">
                  <c:v>91.813000000000002</c:v>
                </c:pt>
                <c:pt idx="44">
                  <c:v>91.688999999999993</c:v>
                </c:pt>
                <c:pt idx="45">
                  <c:v>91.632999999999996</c:v>
                </c:pt>
                <c:pt idx="46">
                  <c:v>91.626999999999995</c:v>
                </c:pt>
                <c:pt idx="47">
                  <c:v>91.626999999999995</c:v>
                </c:pt>
                <c:pt idx="48">
                  <c:v>91.626999999999995</c:v>
                </c:pt>
                <c:pt idx="49">
                  <c:v>91.626999999999995</c:v>
                </c:pt>
                <c:pt idx="50">
                  <c:v>91.626999999999995</c:v>
                </c:pt>
                <c:pt idx="51">
                  <c:v>91.582999999999998</c:v>
                </c:pt>
                <c:pt idx="52">
                  <c:v>91.465000000000003</c:v>
                </c:pt>
                <c:pt idx="53">
                  <c:v>91.304000000000002</c:v>
                </c:pt>
                <c:pt idx="54">
                  <c:v>90.647999999999996</c:v>
                </c:pt>
                <c:pt idx="55">
                  <c:v>89.783000000000001</c:v>
                </c:pt>
                <c:pt idx="56">
                  <c:v>89.59</c:v>
                </c:pt>
                <c:pt idx="57">
                  <c:v>89.5</c:v>
                </c:pt>
                <c:pt idx="58">
                  <c:v>89.483999999999995</c:v>
                </c:pt>
                <c:pt idx="59">
                  <c:v>89.477000000000004</c:v>
                </c:pt>
                <c:pt idx="60">
                  <c:v>89.477000000000004</c:v>
                </c:pt>
                <c:pt idx="61">
                  <c:v>89.468000000000004</c:v>
                </c:pt>
                <c:pt idx="62">
                  <c:v>89.450999999999993</c:v>
                </c:pt>
                <c:pt idx="63">
                  <c:v>89.406999999999996</c:v>
                </c:pt>
                <c:pt idx="64">
                  <c:v>89.248000000000005</c:v>
                </c:pt>
                <c:pt idx="65">
                  <c:v>88.956000000000003</c:v>
                </c:pt>
                <c:pt idx="66">
                  <c:v>88.308999999999997</c:v>
                </c:pt>
                <c:pt idx="67">
                  <c:v>87.581000000000003</c:v>
                </c:pt>
                <c:pt idx="68">
                  <c:v>87.429000000000002</c:v>
                </c:pt>
                <c:pt idx="69">
                  <c:v>87.355999999999995</c:v>
                </c:pt>
                <c:pt idx="70">
                  <c:v>87.337999999999994</c:v>
                </c:pt>
                <c:pt idx="71">
                  <c:v>87.328999999999994</c:v>
                </c:pt>
                <c:pt idx="72">
                  <c:v>87.328999999999994</c:v>
                </c:pt>
                <c:pt idx="73">
                  <c:v>87.317999999999998</c:v>
                </c:pt>
                <c:pt idx="74">
                  <c:v>87.287000000000006</c:v>
                </c:pt>
                <c:pt idx="75">
                  <c:v>87.266000000000005</c:v>
                </c:pt>
                <c:pt idx="76">
                  <c:v>87.073999999999998</c:v>
                </c:pt>
                <c:pt idx="77">
                  <c:v>86.86</c:v>
                </c:pt>
                <c:pt idx="78">
                  <c:v>86.25</c:v>
                </c:pt>
                <c:pt idx="79">
                  <c:v>85.435000000000002</c:v>
                </c:pt>
                <c:pt idx="80">
                  <c:v>85.228999999999999</c:v>
                </c:pt>
                <c:pt idx="81">
                  <c:v>85.218999999999994</c:v>
                </c:pt>
                <c:pt idx="82">
                  <c:v>85.206999999999994</c:v>
                </c:pt>
                <c:pt idx="83">
                  <c:v>85.206999999999994</c:v>
                </c:pt>
                <c:pt idx="84">
                  <c:v>85.206999999999994</c:v>
                </c:pt>
                <c:pt idx="85">
                  <c:v>85.206999999999994</c:v>
                </c:pt>
                <c:pt idx="86">
                  <c:v>85.168999999999997</c:v>
                </c:pt>
                <c:pt idx="87">
                  <c:v>85.064999999999998</c:v>
                </c:pt>
                <c:pt idx="88">
                  <c:v>84.933999999999997</c:v>
                </c:pt>
                <c:pt idx="89">
                  <c:v>84.724999999999994</c:v>
                </c:pt>
                <c:pt idx="90">
                  <c:v>84.134</c:v>
                </c:pt>
                <c:pt idx="91">
                  <c:v>83.501000000000005</c:v>
                </c:pt>
                <c:pt idx="92">
                  <c:v>83.328000000000003</c:v>
                </c:pt>
                <c:pt idx="93">
                  <c:v>83.287999999999997</c:v>
                </c:pt>
                <c:pt idx="94">
                  <c:v>83.26</c:v>
                </c:pt>
                <c:pt idx="95">
                  <c:v>83.26</c:v>
                </c:pt>
                <c:pt idx="96">
                  <c:v>83.26</c:v>
                </c:pt>
                <c:pt idx="97">
                  <c:v>83.245000000000005</c:v>
                </c:pt>
                <c:pt idx="98">
                  <c:v>83.228999999999999</c:v>
                </c:pt>
                <c:pt idx="99">
                  <c:v>83.164000000000001</c:v>
                </c:pt>
                <c:pt idx="100">
                  <c:v>83.001000000000005</c:v>
                </c:pt>
                <c:pt idx="101">
                  <c:v>82.87</c:v>
                </c:pt>
                <c:pt idx="102">
                  <c:v>82.444999999999993</c:v>
                </c:pt>
                <c:pt idx="103">
                  <c:v>81.524000000000001</c:v>
                </c:pt>
                <c:pt idx="104">
                  <c:v>81.307000000000002</c:v>
                </c:pt>
                <c:pt idx="105">
                  <c:v>81.274000000000001</c:v>
                </c:pt>
                <c:pt idx="106">
                  <c:v>81.274000000000001</c:v>
                </c:pt>
                <c:pt idx="107">
                  <c:v>81.274000000000001</c:v>
                </c:pt>
                <c:pt idx="108">
                  <c:v>81.274000000000001</c:v>
                </c:pt>
                <c:pt idx="109">
                  <c:v>81.254000000000005</c:v>
                </c:pt>
                <c:pt idx="110">
                  <c:v>81.194000000000003</c:v>
                </c:pt>
                <c:pt idx="111">
                  <c:v>81.093000000000004</c:v>
                </c:pt>
                <c:pt idx="112">
                  <c:v>80.930000000000007</c:v>
                </c:pt>
                <c:pt idx="113">
                  <c:v>80.745999999999995</c:v>
                </c:pt>
                <c:pt idx="114">
                  <c:v>80.070999999999998</c:v>
                </c:pt>
                <c:pt idx="115">
                  <c:v>79.412999999999997</c:v>
                </c:pt>
                <c:pt idx="116">
                  <c:v>79.225999999999999</c:v>
                </c:pt>
                <c:pt idx="117">
                  <c:v>79.204999999999998</c:v>
                </c:pt>
                <c:pt idx="118">
                  <c:v>79.204999999999998</c:v>
                </c:pt>
                <c:pt idx="119">
                  <c:v>79.204999999999998</c:v>
                </c:pt>
                <c:pt idx="120">
                  <c:v>79.204999999999998</c:v>
                </c:pt>
                <c:pt idx="121">
                  <c:v>79.204999999999998</c:v>
                </c:pt>
                <c:pt idx="122">
                  <c:v>79.180000000000007</c:v>
                </c:pt>
                <c:pt idx="123">
                  <c:v>79.103999999999999</c:v>
                </c:pt>
                <c:pt idx="124">
                  <c:v>78.950999999999993</c:v>
                </c:pt>
                <c:pt idx="125">
                  <c:v>78.772999999999996</c:v>
                </c:pt>
                <c:pt idx="126">
                  <c:v>78.031000000000006</c:v>
                </c:pt>
                <c:pt idx="127">
                  <c:v>77.516999999999996</c:v>
                </c:pt>
                <c:pt idx="128">
                  <c:v>77.361999999999995</c:v>
                </c:pt>
                <c:pt idx="129">
                  <c:v>77.334999999999994</c:v>
                </c:pt>
                <c:pt idx="130">
                  <c:v>77.308999999999997</c:v>
                </c:pt>
                <c:pt idx="131">
                  <c:v>77.281000000000006</c:v>
                </c:pt>
                <c:pt idx="132">
                  <c:v>77.281000000000006</c:v>
                </c:pt>
                <c:pt idx="133">
                  <c:v>77.281000000000006</c:v>
                </c:pt>
                <c:pt idx="134">
                  <c:v>77.216999999999999</c:v>
                </c:pt>
                <c:pt idx="135">
                  <c:v>77.087999999999994</c:v>
                </c:pt>
                <c:pt idx="136">
                  <c:v>76.793999999999997</c:v>
                </c:pt>
                <c:pt idx="137">
                  <c:v>76.631</c:v>
                </c:pt>
                <c:pt idx="138">
                  <c:v>75.91</c:v>
                </c:pt>
                <c:pt idx="139">
                  <c:v>75.216999999999999</c:v>
                </c:pt>
                <c:pt idx="140">
                  <c:v>74.983999999999995</c:v>
                </c:pt>
                <c:pt idx="141">
                  <c:v>74.882000000000005</c:v>
                </c:pt>
                <c:pt idx="142">
                  <c:v>74.813000000000002</c:v>
                </c:pt>
                <c:pt idx="143">
                  <c:v>74.813000000000002</c:v>
                </c:pt>
                <c:pt idx="144">
                  <c:v>74.813000000000002</c:v>
                </c:pt>
                <c:pt idx="145">
                  <c:v>74.813000000000002</c:v>
                </c:pt>
                <c:pt idx="146">
                  <c:v>74.813000000000002</c:v>
                </c:pt>
                <c:pt idx="147">
                  <c:v>74.728999999999999</c:v>
                </c:pt>
                <c:pt idx="148">
                  <c:v>74.518000000000001</c:v>
                </c:pt>
                <c:pt idx="149">
                  <c:v>74.137</c:v>
                </c:pt>
                <c:pt idx="150">
                  <c:v>73.67</c:v>
                </c:pt>
                <c:pt idx="151">
                  <c:v>72.989000000000004</c:v>
                </c:pt>
                <c:pt idx="152">
                  <c:v>72.945999999999998</c:v>
                </c:pt>
                <c:pt idx="153">
                  <c:v>72.858999999999995</c:v>
                </c:pt>
                <c:pt idx="154">
                  <c:v>72.858999999999995</c:v>
                </c:pt>
                <c:pt idx="155">
                  <c:v>72.858999999999995</c:v>
                </c:pt>
                <c:pt idx="156">
                  <c:v>72.858999999999995</c:v>
                </c:pt>
                <c:pt idx="157">
                  <c:v>72.808999999999997</c:v>
                </c:pt>
                <c:pt idx="158">
                  <c:v>72.756</c:v>
                </c:pt>
                <c:pt idx="159">
                  <c:v>72.647999999999996</c:v>
                </c:pt>
                <c:pt idx="160">
                  <c:v>72.537999999999997</c:v>
                </c:pt>
                <c:pt idx="161">
                  <c:v>72.483000000000004</c:v>
                </c:pt>
                <c:pt idx="162">
                  <c:v>71.712000000000003</c:v>
                </c:pt>
                <c:pt idx="163">
                  <c:v>71.046999999999997</c:v>
                </c:pt>
                <c:pt idx="164">
                  <c:v>70.991</c:v>
                </c:pt>
                <c:pt idx="165">
                  <c:v>70.819000000000003</c:v>
                </c:pt>
                <c:pt idx="166">
                  <c:v>70.819000000000003</c:v>
                </c:pt>
                <c:pt idx="167">
                  <c:v>70.819000000000003</c:v>
                </c:pt>
                <c:pt idx="168">
                  <c:v>70.819000000000003</c:v>
                </c:pt>
                <c:pt idx="169">
                  <c:v>70.748000000000005</c:v>
                </c:pt>
                <c:pt idx="170">
                  <c:v>70.676000000000002</c:v>
                </c:pt>
                <c:pt idx="171">
                  <c:v>70.676000000000002</c:v>
                </c:pt>
                <c:pt idx="172">
                  <c:v>70.599999999999994</c:v>
                </c:pt>
                <c:pt idx="173">
                  <c:v>70.447999999999993</c:v>
                </c:pt>
                <c:pt idx="174">
                  <c:v>69.835999999999999</c:v>
                </c:pt>
                <c:pt idx="175">
                  <c:v>69.527000000000001</c:v>
                </c:pt>
                <c:pt idx="176">
                  <c:v>69.369</c:v>
                </c:pt>
                <c:pt idx="177">
                  <c:v>69.283000000000001</c:v>
                </c:pt>
                <c:pt idx="178">
                  <c:v>69.283000000000001</c:v>
                </c:pt>
                <c:pt idx="179">
                  <c:v>69.283000000000001</c:v>
                </c:pt>
                <c:pt idx="180">
                  <c:v>69.283000000000001</c:v>
                </c:pt>
              </c:numCache>
            </c:numRef>
          </c:yVal>
          <c:smooth val="0"/>
        </c:ser>
        <c:ser>
          <c:idx val="3"/>
          <c:order val="3"/>
          <c:tx>
            <c:strRef>
              <c:f>Sheet1!$E$1</c:f>
              <c:strCache>
                <c:ptCount val="1"/>
                <c:pt idx="0">
                  <c:v> Other</c:v>
                </c:pt>
              </c:strCache>
            </c:strRef>
          </c:tx>
          <c:spPr>
            <a:ln w="41275">
              <a:solidFill>
                <a:srgbClr val="66FFFF"/>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Sheet1!$E$2:$E$182</c:f>
              <c:numCache>
                <c:formatCode>General</c:formatCode>
                <c:ptCount val="181"/>
                <c:pt idx="0">
                  <c:v>100</c:v>
                </c:pt>
                <c:pt idx="1">
                  <c:v>100</c:v>
                </c:pt>
                <c:pt idx="2">
                  <c:v>99.995999999999995</c:v>
                </c:pt>
                <c:pt idx="3">
                  <c:v>99.981999999999999</c:v>
                </c:pt>
                <c:pt idx="4">
                  <c:v>99.933999999999997</c:v>
                </c:pt>
                <c:pt idx="5">
                  <c:v>99.885999999999996</c:v>
                </c:pt>
                <c:pt idx="6">
                  <c:v>99.641000000000005</c:v>
                </c:pt>
                <c:pt idx="7">
                  <c:v>99.353999999999999</c:v>
                </c:pt>
                <c:pt idx="8">
                  <c:v>99.305000000000007</c:v>
                </c:pt>
                <c:pt idx="9">
                  <c:v>99.293999999999997</c:v>
                </c:pt>
                <c:pt idx="10">
                  <c:v>99.293999999999997</c:v>
                </c:pt>
                <c:pt idx="11">
                  <c:v>99.293999999999997</c:v>
                </c:pt>
                <c:pt idx="12">
                  <c:v>99.293999999999997</c:v>
                </c:pt>
                <c:pt idx="13">
                  <c:v>99.293999999999997</c:v>
                </c:pt>
                <c:pt idx="14">
                  <c:v>99.29</c:v>
                </c:pt>
                <c:pt idx="15">
                  <c:v>99.272000000000006</c:v>
                </c:pt>
                <c:pt idx="16">
                  <c:v>99.212999999999994</c:v>
                </c:pt>
                <c:pt idx="17">
                  <c:v>99.171999999999997</c:v>
                </c:pt>
                <c:pt idx="18">
                  <c:v>98.926000000000002</c:v>
                </c:pt>
                <c:pt idx="19">
                  <c:v>98.588999999999999</c:v>
                </c:pt>
                <c:pt idx="20">
                  <c:v>98.515000000000001</c:v>
                </c:pt>
                <c:pt idx="21">
                  <c:v>98.477999999999994</c:v>
                </c:pt>
                <c:pt idx="22">
                  <c:v>98.46</c:v>
                </c:pt>
                <c:pt idx="23">
                  <c:v>98.46</c:v>
                </c:pt>
                <c:pt idx="24">
                  <c:v>98.46</c:v>
                </c:pt>
                <c:pt idx="25">
                  <c:v>98.46</c:v>
                </c:pt>
                <c:pt idx="26">
                  <c:v>98.46</c:v>
                </c:pt>
                <c:pt idx="27">
                  <c:v>98.442999999999998</c:v>
                </c:pt>
                <c:pt idx="28">
                  <c:v>98.372</c:v>
                </c:pt>
                <c:pt idx="29">
                  <c:v>98.257999999999996</c:v>
                </c:pt>
                <c:pt idx="30">
                  <c:v>98.066000000000003</c:v>
                </c:pt>
                <c:pt idx="31">
                  <c:v>97.751999999999995</c:v>
                </c:pt>
                <c:pt idx="32">
                  <c:v>97.668999999999997</c:v>
                </c:pt>
                <c:pt idx="33">
                  <c:v>97.653000000000006</c:v>
                </c:pt>
                <c:pt idx="34">
                  <c:v>97.63</c:v>
                </c:pt>
                <c:pt idx="35">
                  <c:v>97.623999999999995</c:v>
                </c:pt>
                <c:pt idx="36">
                  <c:v>97.623999999999995</c:v>
                </c:pt>
                <c:pt idx="37">
                  <c:v>97.623999999999995</c:v>
                </c:pt>
                <c:pt idx="38">
                  <c:v>97.617999999999995</c:v>
                </c:pt>
                <c:pt idx="39">
                  <c:v>97.590999999999994</c:v>
                </c:pt>
                <c:pt idx="40">
                  <c:v>97.537999999999997</c:v>
                </c:pt>
                <c:pt idx="41">
                  <c:v>97.405000000000001</c:v>
                </c:pt>
                <c:pt idx="42">
                  <c:v>97.173000000000002</c:v>
                </c:pt>
                <c:pt idx="43">
                  <c:v>96.799000000000007</c:v>
                </c:pt>
                <c:pt idx="44">
                  <c:v>96.638000000000005</c:v>
                </c:pt>
                <c:pt idx="45">
                  <c:v>96.617999999999995</c:v>
                </c:pt>
                <c:pt idx="46">
                  <c:v>96.582999999999998</c:v>
                </c:pt>
                <c:pt idx="47">
                  <c:v>96.582999999999998</c:v>
                </c:pt>
                <c:pt idx="48">
                  <c:v>96.582999999999998</c:v>
                </c:pt>
                <c:pt idx="49">
                  <c:v>96.582999999999998</c:v>
                </c:pt>
                <c:pt idx="50">
                  <c:v>96.566999999999993</c:v>
                </c:pt>
                <c:pt idx="51">
                  <c:v>96.543000000000006</c:v>
                </c:pt>
                <c:pt idx="52">
                  <c:v>96.453999999999994</c:v>
                </c:pt>
                <c:pt idx="53">
                  <c:v>96.338999999999999</c:v>
                </c:pt>
                <c:pt idx="54">
                  <c:v>96.143000000000001</c:v>
                </c:pt>
                <c:pt idx="55">
                  <c:v>95.790999999999997</c:v>
                </c:pt>
                <c:pt idx="56">
                  <c:v>95.683000000000007</c:v>
                </c:pt>
                <c:pt idx="57">
                  <c:v>95.65</c:v>
                </c:pt>
                <c:pt idx="58">
                  <c:v>95.632999999999996</c:v>
                </c:pt>
                <c:pt idx="59">
                  <c:v>95.616</c:v>
                </c:pt>
                <c:pt idx="60">
                  <c:v>95.616</c:v>
                </c:pt>
                <c:pt idx="61">
                  <c:v>95.616</c:v>
                </c:pt>
                <c:pt idx="62">
                  <c:v>95.616</c:v>
                </c:pt>
                <c:pt idx="63">
                  <c:v>95.555999999999997</c:v>
                </c:pt>
                <c:pt idx="64">
                  <c:v>95.426000000000002</c:v>
                </c:pt>
                <c:pt idx="65">
                  <c:v>95.254999999999995</c:v>
                </c:pt>
                <c:pt idx="66">
                  <c:v>95.054000000000002</c:v>
                </c:pt>
                <c:pt idx="67">
                  <c:v>94.730999999999995</c:v>
                </c:pt>
                <c:pt idx="68">
                  <c:v>94.66</c:v>
                </c:pt>
                <c:pt idx="69">
                  <c:v>94.619</c:v>
                </c:pt>
                <c:pt idx="70">
                  <c:v>94.597999999999999</c:v>
                </c:pt>
                <c:pt idx="71">
                  <c:v>94.587000000000003</c:v>
                </c:pt>
                <c:pt idx="72">
                  <c:v>94.587000000000003</c:v>
                </c:pt>
                <c:pt idx="73">
                  <c:v>94.587000000000003</c:v>
                </c:pt>
                <c:pt idx="74">
                  <c:v>94.587000000000003</c:v>
                </c:pt>
                <c:pt idx="75">
                  <c:v>94.55</c:v>
                </c:pt>
                <c:pt idx="76">
                  <c:v>94.475999999999999</c:v>
                </c:pt>
                <c:pt idx="77">
                  <c:v>94.364999999999995</c:v>
                </c:pt>
                <c:pt idx="78">
                  <c:v>94.006</c:v>
                </c:pt>
                <c:pt idx="79">
                  <c:v>93.795000000000002</c:v>
                </c:pt>
                <c:pt idx="80">
                  <c:v>93.694000000000003</c:v>
                </c:pt>
                <c:pt idx="81">
                  <c:v>93.617999999999995</c:v>
                </c:pt>
                <c:pt idx="82">
                  <c:v>93.605000000000004</c:v>
                </c:pt>
                <c:pt idx="83">
                  <c:v>93.591999999999999</c:v>
                </c:pt>
                <c:pt idx="84">
                  <c:v>93.591999999999999</c:v>
                </c:pt>
                <c:pt idx="85">
                  <c:v>93.591999999999999</c:v>
                </c:pt>
                <c:pt idx="86">
                  <c:v>93.591999999999999</c:v>
                </c:pt>
                <c:pt idx="87">
                  <c:v>93.516000000000005</c:v>
                </c:pt>
                <c:pt idx="88">
                  <c:v>93.423000000000002</c:v>
                </c:pt>
                <c:pt idx="89">
                  <c:v>93.221999999999994</c:v>
                </c:pt>
                <c:pt idx="90">
                  <c:v>92.957999999999998</c:v>
                </c:pt>
                <c:pt idx="91">
                  <c:v>92.724999999999994</c:v>
                </c:pt>
                <c:pt idx="92">
                  <c:v>92.677999999999997</c:v>
                </c:pt>
                <c:pt idx="93">
                  <c:v>92.646000000000001</c:v>
                </c:pt>
                <c:pt idx="94">
                  <c:v>92.646000000000001</c:v>
                </c:pt>
                <c:pt idx="95">
                  <c:v>92.646000000000001</c:v>
                </c:pt>
                <c:pt idx="96">
                  <c:v>92.646000000000001</c:v>
                </c:pt>
                <c:pt idx="97">
                  <c:v>92.646000000000001</c:v>
                </c:pt>
                <c:pt idx="98">
                  <c:v>92.587999999999994</c:v>
                </c:pt>
                <c:pt idx="99">
                  <c:v>92.489000000000004</c:v>
                </c:pt>
                <c:pt idx="100">
                  <c:v>92.45</c:v>
                </c:pt>
                <c:pt idx="101">
                  <c:v>92.311000000000007</c:v>
                </c:pt>
                <c:pt idx="102">
                  <c:v>92.091999999999999</c:v>
                </c:pt>
                <c:pt idx="103">
                  <c:v>91.712000000000003</c:v>
                </c:pt>
                <c:pt idx="104">
                  <c:v>91.631</c:v>
                </c:pt>
                <c:pt idx="105">
                  <c:v>91.569000000000003</c:v>
                </c:pt>
                <c:pt idx="106">
                  <c:v>91.548000000000002</c:v>
                </c:pt>
                <c:pt idx="107">
                  <c:v>91.527000000000001</c:v>
                </c:pt>
                <c:pt idx="108">
                  <c:v>91.527000000000001</c:v>
                </c:pt>
                <c:pt idx="109">
                  <c:v>91.527000000000001</c:v>
                </c:pt>
                <c:pt idx="110">
                  <c:v>91.527000000000001</c:v>
                </c:pt>
                <c:pt idx="111">
                  <c:v>91.501999999999995</c:v>
                </c:pt>
                <c:pt idx="112">
                  <c:v>91.299000000000007</c:v>
                </c:pt>
                <c:pt idx="113">
                  <c:v>91.171999999999997</c:v>
                </c:pt>
                <c:pt idx="114">
                  <c:v>91.096000000000004</c:v>
                </c:pt>
                <c:pt idx="115">
                  <c:v>90.813999999999993</c:v>
                </c:pt>
                <c:pt idx="116">
                  <c:v>90.71</c:v>
                </c:pt>
                <c:pt idx="117">
                  <c:v>90.658000000000001</c:v>
                </c:pt>
                <c:pt idx="118">
                  <c:v>90.658000000000001</c:v>
                </c:pt>
                <c:pt idx="119">
                  <c:v>90.658000000000001</c:v>
                </c:pt>
                <c:pt idx="120">
                  <c:v>90.658000000000001</c:v>
                </c:pt>
                <c:pt idx="121">
                  <c:v>90.658000000000001</c:v>
                </c:pt>
                <c:pt idx="122">
                  <c:v>90.626000000000005</c:v>
                </c:pt>
                <c:pt idx="123">
                  <c:v>90.593999999999994</c:v>
                </c:pt>
                <c:pt idx="124">
                  <c:v>90.432000000000002</c:v>
                </c:pt>
                <c:pt idx="125">
                  <c:v>90.302999999999997</c:v>
                </c:pt>
                <c:pt idx="126">
                  <c:v>90.173000000000002</c:v>
                </c:pt>
                <c:pt idx="127">
                  <c:v>89.88</c:v>
                </c:pt>
                <c:pt idx="128">
                  <c:v>89.813999999999993</c:v>
                </c:pt>
                <c:pt idx="129">
                  <c:v>89.813999999999993</c:v>
                </c:pt>
                <c:pt idx="130">
                  <c:v>89.813999999999993</c:v>
                </c:pt>
                <c:pt idx="131">
                  <c:v>89.813999999999993</c:v>
                </c:pt>
                <c:pt idx="132">
                  <c:v>89.813999999999993</c:v>
                </c:pt>
                <c:pt idx="133">
                  <c:v>89.813999999999993</c:v>
                </c:pt>
                <c:pt idx="134">
                  <c:v>89.813999999999993</c:v>
                </c:pt>
                <c:pt idx="135">
                  <c:v>89.771000000000001</c:v>
                </c:pt>
                <c:pt idx="136">
                  <c:v>89.600999999999999</c:v>
                </c:pt>
                <c:pt idx="137">
                  <c:v>89.515000000000001</c:v>
                </c:pt>
                <c:pt idx="138">
                  <c:v>89.257999999999996</c:v>
                </c:pt>
                <c:pt idx="139">
                  <c:v>89.257999999999996</c:v>
                </c:pt>
                <c:pt idx="140">
                  <c:v>89.17</c:v>
                </c:pt>
                <c:pt idx="141">
                  <c:v>89.17</c:v>
                </c:pt>
                <c:pt idx="142">
                  <c:v>89.17</c:v>
                </c:pt>
                <c:pt idx="143">
                  <c:v>89.17</c:v>
                </c:pt>
                <c:pt idx="144">
                  <c:v>89.17</c:v>
                </c:pt>
                <c:pt idx="145">
                  <c:v>89.17</c:v>
                </c:pt>
                <c:pt idx="146">
                  <c:v>89.17</c:v>
                </c:pt>
                <c:pt idx="147">
                  <c:v>89.114000000000004</c:v>
                </c:pt>
                <c:pt idx="148">
                  <c:v>88.941999999999993</c:v>
                </c:pt>
                <c:pt idx="149">
                  <c:v>88.712000000000003</c:v>
                </c:pt>
                <c:pt idx="150">
                  <c:v>88.367999999999995</c:v>
                </c:pt>
                <c:pt idx="151">
                  <c:v>88.137</c:v>
                </c:pt>
                <c:pt idx="152">
                  <c:v>88.02</c:v>
                </c:pt>
                <c:pt idx="153">
                  <c:v>87.960999999999999</c:v>
                </c:pt>
                <c:pt idx="154">
                  <c:v>87.960999999999999</c:v>
                </c:pt>
                <c:pt idx="155">
                  <c:v>87.960999999999999</c:v>
                </c:pt>
                <c:pt idx="156">
                  <c:v>87.897999999999996</c:v>
                </c:pt>
                <c:pt idx="157">
                  <c:v>87.897999999999996</c:v>
                </c:pt>
                <c:pt idx="158">
                  <c:v>87.897999999999996</c:v>
                </c:pt>
                <c:pt idx="159">
                  <c:v>87.897999999999996</c:v>
                </c:pt>
                <c:pt idx="160">
                  <c:v>87.820999999999998</c:v>
                </c:pt>
                <c:pt idx="161">
                  <c:v>87.820999999999998</c:v>
                </c:pt>
                <c:pt idx="162">
                  <c:v>87.587000000000003</c:v>
                </c:pt>
                <c:pt idx="163">
                  <c:v>87.587000000000003</c:v>
                </c:pt>
                <c:pt idx="164">
                  <c:v>87.587000000000003</c:v>
                </c:pt>
                <c:pt idx="165">
                  <c:v>87.587000000000003</c:v>
                </c:pt>
                <c:pt idx="166">
                  <c:v>87.587000000000003</c:v>
                </c:pt>
                <c:pt idx="167">
                  <c:v>87.587000000000003</c:v>
                </c:pt>
                <c:pt idx="168">
                  <c:v>87.587000000000003</c:v>
                </c:pt>
                <c:pt idx="169">
                  <c:v>87.587000000000003</c:v>
                </c:pt>
                <c:pt idx="170">
                  <c:v>87.587000000000003</c:v>
                </c:pt>
                <c:pt idx="171">
                  <c:v>87.587000000000003</c:v>
                </c:pt>
                <c:pt idx="172">
                  <c:v>87.587000000000003</c:v>
                </c:pt>
                <c:pt idx="173">
                  <c:v>87.370999999999995</c:v>
                </c:pt>
                <c:pt idx="174">
                  <c:v>87.370999999999995</c:v>
                </c:pt>
                <c:pt idx="175">
                  <c:v>87.370999999999995</c:v>
                </c:pt>
                <c:pt idx="176">
                  <c:v>87.370999999999995</c:v>
                </c:pt>
                <c:pt idx="177">
                  <c:v>87.254000000000005</c:v>
                </c:pt>
                <c:pt idx="178">
                  <c:v>87.254000000000005</c:v>
                </c:pt>
                <c:pt idx="179">
                  <c:v>87.254000000000005</c:v>
                </c:pt>
                <c:pt idx="180">
                  <c:v>87.254000000000005</c:v>
                </c:pt>
              </c:numCache>
            </c:numRef>
          </c:yVal>
          <c:smooth val="0"/>
        </c:ser>
        <c:dLbls>
          <c:showLegendKey val="0"/>
          <c:showVal val="0"/>
          <c:showCatName val="0"/>
          <c:showSerName val="0"/>
          <c:showPercent val="0"/>
          <c:showBubbleSize val="0"/>
        </c:dLbls>
        <c:axId val="497168920"/>
        <c:axId val="497169312"/>
      </c:scatterChart>
      <c:valAx>
        <c:axId val="497168920"/>
        <c:scaling>
          <c:orientation val="minMax"/>
          <c:max val="1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97169312"/>
        <c:crosses val="autoZero"/>
        <c:crossBetween val="midCat"/>
        <c:majorUnit val="1"/>
      </c:valAx>
      <c:valAx>
        <c:axId val="49716931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Malignancy</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97168920"/>
        <c:crosses val="autoZero"/>
        <c:crossBetween val="midCat"/>
        <c:majorUnit val="20"/>
      </c:valAx>
      <c:spPr>
        <a:solidFill>
          <a:schemeClr val="bg2"/>
        </a:solidFill>
        <a:ln>
          <a:solidFill>
            <a:schemeClr val="tx1"/>
          </a:solidFill>
        </a:ln>
      </c:spPr>
    </c:plotArea>
    <c:legend>
      <c:legendPos val="r"/>
      <c:layout>
        <c:manualLayout>
          <c:xMode val="edge"/>
          <c:yMode val="edge"/>
          <c:x val="0.14879787703528213"/>
          <c:y val="0.46989564812462958"/>
          <c:w val="0.26519174041297933"/>
          <c:h val="0.34659808652950641"/>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881"/>
          <c:h val="0.80568876471086259"/>
        </c:manualLayout>
      </c:layout>
      <c:scatterChart>
        <c:scatterStyle val="lineMarker"/>
        <c:varyColors val="0"/>
        <c:ser>
          <c:idx val="0"/>
          <c:order val="0"/>
          <c:tx>
            <c:strRef>
              <c:f>Sheet1!$B$1</c:f>
              <c:strCache>
                <c:ptCount val="1"/>
                <c:pt idx="0">
                  <c:v> Tacrolimus+MMF/MPA</c:v>
                </c:pt>
              </c:strCache>
            </c:strRef>
          </c:tx>
          <c:spPr>
            <a:ln w="41275">
              <a:solidFill>
                <a:srgbClr val="FFFF00"/>
              </a:solidFill>
            </a:ln>
          </c:spPr>
          <c:marker>
            <c:symbol val="none"/>
          </c:marker>
          <c:xVal>
            <c:numRef>
              <c:f>Sheet1!$A$2:$A$110</c:f>
              <c:numCache>
                <c:formatCode>General</c:formatCode>
                <c:ptCount val="10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numCache>
            </c:numRef>
          </c:xVal>
          <c:yVal>
            <c:numRef>
              <c:f>Sheet1!$B$2:$B$110</c:f>
              <c:numCache>
                <c:formatCode>General</c:formatCode>
                <c:ptCount val="109"/>
                <c:pt idx="0">
                  <c:v>100</c:v>
                </c:pt>
                <c:pt idx="1">
                  <c:v>100</c:v>
                </c:pt>
                <c:pt idx="2">
                  <c:v>100</c:v>
                </c:pt>
                <c:pt idx="3">
                  <c:v>99.962000000000003</c:v>
                </c:pt>
                <c:pt idx="4">
                  <c:v>99.894999999999996</c:v>
                </c:pt>
                <c:pt idx="5">
                  <c:v>99.819000000000003</c:v>
                </c:pt>
                <c:pt idx="6">
                  <c:v>98.994</c:v>
                </c:pt>
                <c:pt idx="7">
                  <c:v>98.052999999999997</c:v>
                </c:pt>
                <c:pt idx="8">
                  <c:v>97.947000000000003</c:v>
                </c:pt>
                <c:pt idx="9">
                  <c:v>97.947000000000003</c:v>
                </c:pt>
                <c:pt idx="10">
                  <c:v>97.938000000000002</c:v>
                </c:pt>
                <c:pt idx="11">
                  <c:v>97.938000000000002</c:v>
                </c:pt>
                <c:pt idx="12">
                  <c:v>97.938000000000002</c:v>
                </c:pt>
                <c:pt idx="13">
                  <c:v>97.915000000000006</c:v>
                </c:pt>
                <c:pt idx="14">
                  <c:v>97.903000000000006</c:v>
                </c:pt>
                <c:pt idx="15">
                  <c:v>97.819000000000003</c:v>
                </c:pt>
                <c:pt idx="16">
                  <c:v>97.697000000000003</c:v>
                </c:pt>
                <c:pt idx="17">
                  <c:v>97.515000000000001</c:v>
                </c:pt>
                <c:pt idx="18">
                  <c:v>96.31</c:v>
                </c:pt>
                <c:pt idx="19">
                  <c:v>94.944000000000003</c:v>
                </c:pt>
                <c:pt idx="20">
                  <c:v>94.674000000000007</c:v>
                </c:pt>
                <c:pt idx="21">
                  <c:v>94.623999999999995</c:v>
                </c:pt>
                <c:pt idx="22">
                  <c:v>94.623999999999995</c:v>
                </c:pt>
                <c:pt idx="23">
                  <c:v>94.611000000000004</c:v>
                </c:pt>
                <c:pt idx="24">
                  <c:v>94.543999999999997</c:v>
                </c:pt>
                <c:pt idx="25">
                  <c:v>94.543999999999997</c:v>
                </c:pt>
                <c:pt idx="26">
                  <c:v>94.513000000000005</c:v>
                </c:pt>
                <c:pt idx="27">
                  <c:v>94.435000000000002</c:v>
                </c:pt>
                <c:pt idx="28">
                  <c:v>94.2</c:v>
                </c:pt>
                <c:pt idx="29">
                  <c:v>93.837999999999994</c:v>
                </c:pt>
                <c:pt idx="30">
                  <c:v>92.606999999999999</c:v>
                </c:pt>
                <c:pt idx="31">
                  <c:v>91.260999999999996</c:v>
                </c:pt>
                <c:pt idx="32">
                  <c:v>91.132999999999996</c:v>
                </c:pt>
                <c:pt idx="33">
                  <c:v>91.084000000000003</c:v>
                </c:pt>
                <c:pt idx="34">
                  <c:v>91.084000000000003</c:v>
                </c:pt>
                <c:pt idx="35">
                  <c:v>91.084000000000003</c:v>
                </c:pt>
                <c:pt idx="36">
                  <c:v>91.084000000000003</c:v>
                </c:pt>
                <c:pt idx="37">
                  <c:v>91.007000000000005</c:v>
                </c:pt>
                <c:pt idx="38">
                  <c:v>90.986999999999995</c:v>
                </c:pt>
                <c:pt idx="39">
                  <c:v>90.944999999999993</c:v>
                </c:pt>
                <c:pt idx="40">
                  <c:v>90.691000000000003</c:v>
                </c:pt>
                <c:pt idx="41">
                  <c:v>90.247</c:v>
                </c:pt>
                <c:pt idx="42">
                  <c:v>89.271000000000001</c:v>
                </c:pt>
                <c:pt idx="43">
                  <c:v>88.078999999999994</c:v>
                </c:pt>
                <c:pt idx="44">
                  <c:v>87.95</c:v>
                </c:pt>
                <c:pt idx="45">
                  <c:v>87.906000000000006</c:v>
                </c:pt>
                <c:pt idx="46">
                  <c:v>87.884</c:v>
                </c:pt>
                <c:pt idx="47">
                  <c:v>87.884</c:v>
                </c:pt>
                <c:pt idx="48">
                  <c:v>87.861000000000004</c:v>
                </c:pt>
                <c:pt idx="49">
                  <c:v>87.861000000000004</c:v>
                </c:pt>
                <c:pt idx="50">
                  <c:v>87.804000000000002</c:v>
                </c:pt>
                <c:pt idx="51">
                  <c:v>87.745999999999995</c:v>
                </c:pt>
                <c:pt idx="52">
                  <c:v>87.600999999999999</c:v>
                </c:pt>
                <c:pt idx="53">
                  <c:v>87.102000000000004</c:v>
                </c:pt>
                <c:pt idx="54">
                  <c:v>85.957999999999998</c:v>
                </c:pt>
                <c:pt idx="55">
                  <c:v>84.57</c:v>
                </c:pt>
                <c:pt idx="56">
                  <c:v>84.331000000000003</c:v>
                </c:pt>
                <c:pt idx="57">
                  <c:v>84.271000000000001</c:v>
                </c:pt>
                <c:pt idx="58">
                  <c:v>84.209000000000003</c:v>
                </c:pt>
                <c:pt idx="59">
                  <c:v>84.209000000000003</c:v>
                </c:pt>
                <c:pt idx="60">
                  <c:v>84.209000000000003</c:v>
                </c:pt>
                <c:pt idx="61">
                  <c:v>84.171999999999997</c:v>
                </c:pt>
                <c:pt idx="62">
                  <c:v>84.131</c:v>
                </c:pt>
                <c:pt idx="63">
                  <c:v>84.09</c:v>
                </c:pt>
                <c:pt idx="64">
                  <c:v>83.799000000000007</c:v>
                </c:pt>
                <c:pt idx="65">
                  <c:v>83.212999999999994</c:v>
                </c:pt>
                <c:pt idx="66">
                  <c:v>82.290999999999997</c:v>
                </c:pt>
                <c:pt idx="67">
                  <c:v>81.156999999999996</c:v>
                </c:pt>
                <c:pt idx="68">
                  <c:v>81.028999999999996</c:v>
                </c:pt>
                <c:pt idx="69">
                  <c:v>80.984999999999999</c:v>
                </c:pt>
                <c:pt idx="70">
                  <c:v>80.94</c:v>
                </c:pt>
                <c:pt idx="71">
                  <c:v>80.94</c:v>
                </c:pt>
                <c:pt idx="72">
                  <c:v>80.94</c:v>
                </c:pt>
                <c:pt idx="73">
                  <c:v>80.94</c:v>
                </c:pt>
                <c:pt idx="74">
                  <c:v>80.94</c:v>
                </c:pt>
                <c:pt idx="75">
                  <c:v>80.94</c:v>
                </c:pt>
                <c:pt idx="76">
                  <c:v>80.688000000000002</c:v>
                </c:pt>
                <c:pt idx="77">
                  <c:v>80.117999999999995</c:v>
                </c:pt>
                <c:pt idx="78">
                  <c:v>79.165000000000006</c:v>
                </c:pt>
                <c:pt idx="79">
                  <c:v>78.272999999999996</c:v>
                </c:pt>
                <c:pt idx="80">
                  <c:v>77.95</c:v>
                </c:pt>
                <c:pt idx="81">
                  <c:v>77.884</c:v>
                </c:pt>
                <c:pt idx="82">
                  <c:v>77.884</c:v>
                </c:pt>
                <c:pt idx="83">
                  <c:v>77.884</c:v>
                </c:pt>
                <c:pt idx="84">
                  <c:v>77.884</c:v>
                </c:pt>
                <c:pt idx="85">
                  <c:v>77.793999999999997</c:v>
                </c:pt>
                <c:pt idx="86">
                  <c:v>77.793999999999997</c:v>
                </c:pt>
                <c:pt idx="87">
                  <c:v>77.587000000000003</c:v>
                </c:pt>
                <c:pt idx="88">
                  <c:v>77.378</c:v>
                </c:pt>
                <c:pt idx="89">
                  <c:v>76.433000000000007</c:v>
                </c:pt>
                <c:pt idx="90">
                  <c:v>75.588999999999999</c:v>
                </c:pt>
                <c:pt idx="91">
                  <c:v>75.162999999999997</c:v>
                </c:pt>
                <c:pt idx="92">
                  <c:v>74.942999999999998</c:v>
                </c:pt>
                <c:pt idx="93">
                  <c:v>74.942999999999998</c:v>
                </c:pt>
                <c:pt idx="94">
                  <c:v>74.942999999999998</c:v>
                </c:pt>
                <c:pt idx="95">
                  <c:v>74.942999999999998</c:v>
                </c:pt>
                <c:pt idx="96">
                  <c:v>74.808000000000007</c:v>
                </c:pt>
                <c:pt idx="97">
                  <c:v>74.808000000000007</c:v>
                </c:pt>
                <c:pt idx="98">
                  <c:v>74.808000000000007</c:v>
                </c:pt>
                <c:pt idx="99">
                  <c:v>74.584000000000003</c:v>
                </c:pt>
                <c:pt idx="100">
                  <c:v>73.894999999999996</c:v>
                </c:pt>
                <c:pt idx="101">
                  <c:v>73.665000000000006</c:v>
                </c:pt>
                <c:pt idx="102">
                  <c:v>72.28</c:v>
                </c:pt>
                <c:pt idx="103">
                  <c:v>70.861999999999995</c:v>
                </c:pt>
                <c:pt idx="104">
                  <c:v>70.119</c:v>
                </c:pt>
                <c:pt idx="105">
                  <c:v>70.119</c:v>
                </c:pt>
                <c:pt idx="106">
                  <c:v>70.119</c:v>
                </c:pt>
                <c:pt idx="107">
                  <c:v>70.119</c:v>
                </c:pt>
                <c:pt idx="108">
                  <c:v>70.119</c:v>
                </c:pt>
              </c:numCache>
            </c:numRef>
          </c:yVal>
          <c:smooth val="0"/>
        </c:ser>
        <c:ser>
          <c:idx val="1"/>
          <c:order val="1"/>
          <c:tx>
            <c:strRef>
              <c:f>Sheet1!$C$1</c:f>
              <c:strCache>
                <c:ptCount val="1"/>
                <c:pt idx="0">
                  <c:v> Cyclosporine+MMF/MPA</c:v>
                </c:pt>
              </c:strCache>
            </c:strRef>
          </c:tx>
          <c:spPr>
            <a:ln w="41275">
              <a:solidFill>
                <a:srgbClr val="FF00FF"/>
              </a:solidFill>
              <a:prstDash val="solid"/>
            </a:ln>
          </c:spPr>
          <c:marker>
            <c:symbol val="none"/>
          </c:marker>
          <c:xVal>
            <c:numRef>
              <c:f>Sheet1!$A$2:$A$110</c:f>
              <c:numCache>
                <c:formatCode>General</c:formatCode>
                <c:ptCount val="10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numCache>
            </c:numRef>
          </c:xVal>
          <c:yVal>
            <c:numRef>
              <c:f>Sheet1!$C$2:$C$110</c:f>
              <c:numCache>
                <c:formatCode>General</c:formatCode>
                <c:ptCount val="109"/>
                <c:pt idx="0">
                  <c:v>100</c:v>
                </c:pt>
                <c:pt idx="1">
                  <c:v>100</c:v>
                </c:pt>
                <c:pt idx="2">
                  <c:v>100</c:v>
                </c:pt>
                <c:pt idx="3">
                  <c:v>100</c:v>
                </c:pt>
                <c:pt idx="4">
                  <c:v>99.900999999999996</c:v>
                </c:pt>
                <c:pt idx="5">
                  <c:v>99.734999999999999</c:v>
                </c:pt>
                <c:pt idx="6">
                  <c:v>98.37</c:v>
                </c:pt>
                <c:pt idx="7">
                  <c:v>96.835999999999999</c:v>
                </c:pt>
                <c:pt idx="8">
                  <c:v>96.701999999999998</c:v>
                </c:pt>
                <c:pt idx="9">
                  <c:v>96.701999999999998</c:v>
                </c:pt>
                <c:pt idx="10">
                  <c:v>96.701999999999998</c:v>
                </c:pt>
                <c:pt idx="11">
                  <c:v>96.701999999999998</c:v>
                </c:pt>
                <c:pt idx="12">
                  <c:v>96.632000000000005</c:v>
                </c:pt>
                <c:pt idx="13">
                  <c:v>96.632000000000005</c:v>
                </c:pt>
                <c:pt idx="14">
                  <c:v>96.632000000000005</c:v>
                </c:pt>
                <c:pt idx="15">
                  <c:v>96.594999999999999</c:v>
                </c:pt>
                <c:pt idx="16">
                  <c:v>96.558000000000007</c:v>
                </c:pt>
                <c:pt idx="17">
                  <c:v>96.372</c:v>
                </c:pt>
                <c:pt idx="18">
                  <c:v>95.254999999999995</c:v>
                </c:pt>
                <c:pt idx="19">
                  <c:v>93.616</c:v>
                </c:pt>
                <c:pt idx="20">
                  <c:v>93.316000000000003</c:v>
                </c:pt>
                <c:pt idx="21">
                  <c:v>93.278000000000006</c:v>
                </c:pt>
                <c:pt idx="22">
                  <c:v>93.241</c:v>
                </c:pt>
                <c:pt idx="23">
                  <c:v>93.241</c:v>
                </c:pt>
                <c:pt idx="24">
                  <c:v>93.241</c:v>
                </c:pt>
                <c:pt idx="25">
                  <c:v>93.161000000000001</c:v>
                </c:pt>
                <c:pt idx="26">
                  <c:v>93.120999999999995</c:v>
                </c:pt>
                <c:pt idx="27">
                  <c:v>93.08</c:v>
                </c:pt>
                <c:pt idx="28">
                  <c:v>92.875</c:v>
                </c:pt>
                <c:pt idx="29">
                  <c:v>92.67</c:v>
                </c:pt>
                <c:pt idx="30">
                  <c:v>91.397999999999996</c:v>
                </c:pt>
                <c:pt idx="31">
                  <c:v>89.673000000000002</c:v>
                </c:pt>
                <c:pt idx="32">
                  <c:v>89.507000000000005</c:v>
                </c:pt>
                <c:pt idx="33">
                  <c:v>89.424000000000007</c:v>
                </c:pt>
                <c:pt idx="34">
                  <c:v>89.424000000000007</c:v>
                </c:pt>
                <c:pt idx="35">
                  <c:v>89.424000000000007</c:v>
                </c:pt>
                <c:pt idx="36">
                  <c:v>89.338999999999999</c:v>
                </c:pt>
                <c:pt idx="37">
                  <c:v>89.25</c:v>
                </c:pt>
                <c:pt idx="38">
                  <c:v>89.25</c:v>
                </c:pt>
                <c:pt idx="39">
                  <c:v>89.159000000000006</c:v>
                </c:pt>
                <c:pt idx="40">
                  <c:v>88.793000000000006</c:v>
                </c:pt>
                <c:pt idx="41">
                  <c:v>88.519000000000005</c:v>
                </c:pt>
                <c:pt idx="42">
                  <c:v>87.741</c:v>
                </c:pt>
                <c:pt idx="43">
                  <c:v>85.861999999999995</c:v>
                </c:pt>
                <c:pt idx="44">
                  <c:v>85.677000000000007</c:v>
                </c:pt>
                <c:pt idx="45">
                  <c:v>85.584999999999994</c:v>
                </c:pt>
                <c:pt idx="46">
                  <c:v>85.584999999999994</c:v>
                </c:pt>
                <c:pt idx="47">
                  <c:v>85.584999999999994</c:v>
                </c:pt>
                <c:pt idx="48">
                  <c:v>85.584999999999994</c:v>
                </c:pt>
                <c:pt idx="49">
                  <c:v>85.584999999999994</c:v>
                </c:pt>
                <c:pt idx="50">
                  <c:v>85.531999999999996</c:v>
                </c:pt>
                <c:pt idx="51">
                  <c:v>85.161000000000001</c:v>
                </c:pt>
                <c:pt idx="52">
                  <c:v>84.736000000000004</c:v>
                </c:pt>
                <c:pt idx="53">
                  <c:v>84.257999999999996</c:v>
                </c:pt>
                <c:pt idx="54">
                  <c:v>83.355000000000004</c:v>
                </c:pt>
                <c:pt idx="55">
                  <c:v>81.861000000000004</c:v>
                </c:pt>
                <c:pt idx="56">
                  <c:v>81.807000000000002</c:v>
                </c:pt>
                <c:pt idx="57">
                  <c:v>81.697999999999993</c:v>
                </c:pt>
                <c:pt idx="58">
                  <c:v>81.697999999999993</c:v>
                </c:pt>
                <c:pt idx="59">
                  <c:v>81.643000000000001</c:v>
                </c:pt>
                <c:pt idx="60">
                  <c:v>81.643000000000001</c:v>
                </c:pt>
                <c:pt idx="61">
                  <c:v>81.58</c:v>
                </c:pt>
                <c:pt idx="62">
                  <c:v>81.516000000000005</c:v>
                </c:pt>
                <c:pt idx="63">
                  <c:v>81.45</c:v>
                </c:pt>
                <c:pt idx="64">
                  <c:v>81.19</c:v>
                </c:pt>
                <c:pt idx="65">
                  <c:v>80.471999999999994</c:v>
                </c:pt>
                <c:pt idx="66">
                  <c:v>79.492999999999995</c:v>
                </c:pt>
                <c:pt idx="67">
                  <c:v>78.772000000000006</c:v>
                </c:pt>
                <c:pt idx="68">
                  <c:v>78.311000000000007</c:v>
                </c:pt>
                <c:pt idx="69">
                  <c:v>78.177000000000007</c:v>
                </c:pt>
                <c:pt idx="70">
                  <c:v>78.177000000000007</c:v>
                </c:pt>
                <c:pt idx="71">
                  <c:v>78.108000000000004</c:v>
                </c:pt>
                <c:pt idx="72">
                  <c:v>78.108000000000004</c:v>
                </c:pt>
                <c:pt idx="73">
                  <c:v>77.869</c:v>
                </c:pt>
                <c:pt idx="74">
                  <c:v>77.869</c:v>
                </c:pt>
                <c:pt idx="75">
                  <c:v>77.786000000000001</c:v>
                </c:pt>
                <c:pt idx="76">
                  <c:v>77.203000000000003</c:v>
                </c:pt>
                <c:pt idx="77">
                  <c:v>76.784999999999997</c:v>
                </c:pt>
                <c:pt idx="78">
                  <c:v>76.031999999999996</c:v>
                </c:pt>
                <c:pt idx="79">
                  <c:v>74.77</c:v>
                </c:pt>
                <c:pt idx="80">
                  <c:v>74.341999999999999</c:v>
                </c:pt>
                <c:pt idx="81">
                  <c:v>74.341999999999999</c:v>
                </c:pt>
                <c:pt idx="82">
                  <c:v>74.341999999999999</c:v>
                </c:pt>
                <c:pt idx="83">
                  <c:v>74.341999999999999</c:v>
                </c:pt>
                <c:pt idx="84">
                  <c:v>74.341999999999999</c:v>
                </c:pt>
                <c:pt idx="85">
                  <c:v>74.341999999999999</c:v>
                </c:pt>
                <c:pt idx="86">
                  <c:v>74.341999999999999</c:v>
                </c:pt>
                <c:pt idx="87">
                  <c:v>74.221999999999994</c:v>
                </c:pt>
                <c:pt idx="88">
                  <c:v>73.495000000000005</c:v>
                </c:pt>
                <c:pt idx="89">
                  <c:v>73.251999999999995</c:v>
                </c:pt>
                <c:pt idx="90">
                  <c:v>72.516000000000005</c:v>
                </c:pt>
                <c:pt idx="91">
                  <c:v>71.531000000000006</c:v>
                </c:pt>
                <c:pt idx="92">
                  <c:v>71.406999999999996</c:v>
                </c:pt>
                <c:pt idx="93">
                  <c:v>71.406999999999996</c:v>
                </c:pt>
                <c:pt idx="94">
                  <c:v>71.406999999999996</c:v>
                </c:pt>
                <c:pt idx="95">
                  <c:v>71.406999999999996</c:v>
                </c:pt>
                <c:pt idx="96">
                  <c:v>71.406999999999996</c:v>
                </c:pt>
                <c:pt idx="97">
                  <c:v>71.406999999999996</c:v>
                </c:pt>
                <c:pt idx="98">
                  <c:v>71.210999999999999</c:v>
                </c:pt>
                <c:pt idx="99">
                  <c:v>70.801000000000002</c:v>
                </c:pt>
                <c:pt idx="100">
                  <c:v>70.801000000000002</c:v>
                </c:pt>
                <c:pt idx="101">
                  <c:v>70.593000000000004</c:v>
                </c:pt>
                <c:pt idx="102">
                  <c:v>69.748000000000005</c:v>
                </c:pt>
                <c:pt idx="103">
                  <c:v>68.052999999999997</c:v>
                </c:pt>
                <c:pt idx="104">
                  <c:v>67.617999999999995</c:v>
                </c:pt>
                <c:pt idx="105">
                  <c:v>67.394999999999996</c:v>
                </c:pt>
                <c:pt idx="106">
                  <c:v>67.394999999999996</c:v>
                </c:pt>
                <c:pt idx="107">
                  <c:v>67.394999999999996</c:v>
                </c:pt>
                <c:pt idx="108">
                  <c:v>67.394999999999996</c:v>
                </c:pt>
              </c:numCache>
            </c:numRef>
          </c:yVal>
          <c:smooth val="0"/>
        </c:ser>
        <c:ser>
          <c:idx val="2"/>
          <c:order val="2"/>
          <c:tx>
            <c:strRef>
              <c:f>Sheet1!$D$1</c:f>
              <c:strCache>
                <c:ptCount val="1"/>
                <c:pt idx="0">
                  <c:v> Cyclosporine+AZA</c:v>
                </c:pt>
              </c:strCache>
            </c:strRef>
          </c:tx>
          <c:spPr>
            <a:ln w="41275">
              <a:solidFill>
                <a:srgbClr val="00FF00"/>
              </a:solidFill>
            </a:ln>
          </c:spPr>
          <c:marker>
            <c:symbol val="none"/>
          </c:marker>
          <c:xVal>
            <c:numRef>
              <c:f>Sheet1!$A$2:$A$110</c:f>
              <c:numCache>
                <c:formatCode>General</c:formatCode>
                <c:ptCount val="10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numCache>
            </c:numRef>
          </c:xVal>
          <c:yVal>
            <c:numRef>
              <c:f>Sheet1!$D$2:$D$110</c:f>
              <c:numCache>
                <c:formatCode>General</c:formatCode>
                <c:ptCount val="109"/>
                <c:pt idx="0">
                  <c:v>100</c:v>
                </c:pt>
                <c:pt idx="1">
                  <c:v>100</c:v>
                </c:pt>
                <c:pt idx="2">
                  <c:v>100</c:v>
                </c:pt>
                <c:pt idx="3">
                  <c:v>100</c:v>
                </c:pt>
                <c:pt idx="4">
                  <c:v>100</c:v>
                </c:pt>
                <c:pt idx="5">
                  <c:v>99.400999999999996</c:v>
                </c:pt>
                <c:pt idx="6">
                  <c:v>98.195999999999998</c:v>
                </c:pt>
                <c:pt idx="7">
                  <c:v>95.146000000000001</c:v>
                </c:pt>
                <c:pt idx="8">
                  <c:v>95.146000000000001</c:v>
                </c:pt>
                <c:pt idx="9">
                  <c:v>95.146000000000001</c:v>
                </c:pt>
                <c:pt idx="10">
                  <c:v>95.146000000000001</c:v>
                </c:pt>
                <c:pt idx="11">
                  <c:v>95.146000000000001</c:v>
                </c:pt>
                <c:pt idx="12">
                  <c:v>95.146000000000001</c:v>
                </c:pt>
                <c:pt idx="13">
                  <c:v>95.146000000000001</c:v>
                </c:pt>
                <c:pt idx="14">
                  <c:v>95.146000000000001</c:v>
                </c:pt>
                <c:pt idx="15">
                  <c:v>95.146000000000001</c:v>
                </c:pt>
                <c:pt idx="16">
                  <c:v>95.146000000000001</c:v>
                </c:pt>
                <c:pt idx="17">
                  <c:v>94.403000000000006</c:v>
                </c:pt>
                <c:pt idx="18">
                  <c:v>93.66</c:v>
                </c:pt>
                <c:pt idx="19">
                  <c:v>90.686999999999998</c:v>
                </c:pt>
                <c:pt idx="20">
                  <c:v>89.942999999999998</c:v>
                </c:pt>
                <c:pt idx="21">
                  <c:v>89.942999999999998</c:v>
                </c:pt>
                <c:pt idx="22">
                  <c:v>89.942999999999998</c:v>
                </c:pt>
                <c:pt idx="23">
                  <c:v>89.942999999999998</c:v>
                </c:pt>
                <c:pt idx="24">
                  <c:v>89.942999999999998</c:v>
                </c:pt>
                <c:pt idx="25">
                  <c:v>89.942999999999998</c:v>
                </c:pt>
                <c:pt idx="26">
                  <c:v>89.942999999999998</c:v>
                </c:pt>
                <c:pt idx="27">
                  <c:v>89.942999999999998</c:v>
                </c:pt>
                <c:pt idx="28">
                  <c:v>89.942999999999998</c:v>
                </c:pt>
                <c:pt idx="29">
                  <c:v>89.942999999999998</c:v>
                </c:pt>
                <c:pt idx="30">
                  <c:v>89.942999999999998</c:v>
                </c:pt>
                <c:pt idx="31">
                  <c:v>89.125</c:v>
                </c:pt>
                <c:pt idx="32">
                  <c:v>88.308000000000007</c:v>
                </c:pt>
                <c:pt idx="33">
                  <c:v>87.49</c:v>
                </c:pt>
                <c:pt idx="34">
                  <c:v>87.49</c:v>
                </c:pt>
                <c:pt idx="35">
                  <c:v>87.49</c:v>
                </c:pt>
                <c:pt idx="36">
                  <c:v>87.49</c:v>
                </c:pt>
                <c:pt idx="37">
                  <c:v>87.49</c:v>
                </c:pt>
                <c:pt idx="38">
                  <c:v>87.49</c:v>
                </c:pt>
                <c:pt idx="39">
                  <c:v>87.49</c:v>
                </c:pt>
                <c:pt idx="40">
                  <c:v>87.49</c:v>
                </c:pt>
                <c:pt idx="41">
                  <c:v>87.49</c:v>
                </c:pt>
                <c:pt idx="42">
                  <c:v>85.790999999999997</c:v>
                </c:pt>
                <c:pt idx="43">
                  <c:v>84.924999999999997</c:v>
                </c:pt>
                <c:pt idx="44">
                  <c:v>84.924999999999997</c:v>
                </c:pt>
                <c:pt idx="45">
                  <c:v>84.924999999999997</c:v>
                </c:pt>
                <c:pt idx="46">
                  <c:v>84.924999999999997</c:v>
                </c:pt>
                <c:pt idx="47">
                  <c:v>84.924999999999997</c:v>
                </c:pt>
                <c:pt idx="48">
                  <c:v>84.001999999999995</c:v>
                </c:pt>
                <c:pt idx="49">
                  <c:v>84.001999999999995</c:v>
                </c:pt>
                <c:pt idx="50">
                  <c:v>84.001999999999995</c:v>
                </c:pt>
                <c:pt idx="51">
                  <c:v>84.001999999999995</c:v>
                </c:pt>
                <c:pt idx="52">
                  <c:v>84.001999999999995</c:v>
                </c:pt>
                <c:pt idx="53">
                  <c:v>84.001999999999995</c:v>
                </c:pt>
                <c:pt idx="54">
                  <c:v>82.938000000000002</c:v>
                </c:pt>
                <c:pt idx="55">
                  <c:v>80.811999999999998</c:v>
                </c:pt>
                <c:pt idx="56">
                  <c:v>80.811999999999998</c:v>
                </c:pt>
                <c:pt idx="57">
                  <c:v>80.811999999999998</c:v>
                </c:pt>
                <c:pt idx="58">
                  <c:v>80.811999999999998</c:v>
                </c:pt>
                <c:pt idx="59">
                  <c:v>80.811999999999998</c:v>
                </c:pt>
                <c:pt idx="60">
                  <c:v>80.811999999999998</c:v>
                </c:pt>
                <c:pt idx="61">
                  <c:v>80.811999999999998</c:v>
                </c:pt>
                <c:pt idx="62">
                  <c:v>80.811999999999998</c:v>
                </c:pt>
                <c:pt idx="63">
                  <c:v>80.811999999999998</c:v>
                </c:pt>
                <c:pt idx="64">
                  <c:v>80.811999999999998</c:v>
                </c:pt>
                <c:pt idx="65">
                  <c:v>80.811999999999998</c:v>
                </c:pt>
                <c:pt idx="66">
                  <c:v>80.811999999999998</c:v>
                </c:pt>
                <c:pt idx="67">
                  <c:v>80.811999999999998</c:v>
                </c:pt>
                <c:pt idx="68">
                  <c:v>80.811999999999998</c:v>
                </c:pt>
                <c:pt idx="69">
                  <c:v>80.811999999999998</c:v>
                </c:pt>
                <c:pt idx="70">
                  <c:v>80.811999999999998</c:v>
                </c:pt>
                <c:pt idx="71">
                  <c:v>80.811999999999998</c:v>
                </c:pt>
                <c:pt idx="72">
                  <c:v>79.369</c:v>
                </c:pt>
                <c:pt idx="73">
                  <c:v>79.369</c:v>
                </c:pt>
                <c:pt idx="74">
                  <c:v>79.369</c:v>
                </c:pt>
                <c:pt idx="75">
                  <c:v>77.748999999999995</c:v>
                </c:pt>
                <c:pt idx="76">
                  <c:v>77.748999999999995</c:v>
                </c:pt>
                <c:pt idx="77">
                  <c:v>77.748999999999995</c:v>
                </c:pt>
                <c:pt idx="78">
                  <c:v>72.89</c:v>
                </c:pt>
                <c:pt idx="79">
                  <c:v>71.27</c:v>
                </c:pt>
                <c:pt idx="80">
                  <c:v>71.27</c:v>
                </c:pt>
                <c:pt idx="81">
                  <c:v>71.27</c:v>
                </c:pt>
                <c:pt idx="82">
                  <c:v>71.27</c:v>
                </c:pt>
                <c:pt idx="83">
                  <c:v>71.27</c:v>
                </c:pt>
                <c:pt idx="84">
                  <c:v>71.27</c:v>
                </c:pt>
                <c:pt idx="85">
                  <c:v>71.27</c:v>
                </c:pt>
                <c:pt idx="86">
                  <c:v>71.27</c:v>
                </c:pt>
                <c:pt idx="87">
                  <c:v>71.27</c:v>
                </c:pt>
                <c:pt idx="88">
                  <c:v>71.27</c:v>
                </c:pt>
                <c:pt idx="89">
                  <c:v>69.441999999999993</c:v>
                </c:pt>
                <c:pt idx="90">
                  <c:v>69.441999999999993</c:v>
                </c:pt>
                <c:pt idx="91">
                  <c:v>69.441999999999993</c:v>
                </c:pt>
                <c:pt idx="92">
                  <c:v>69.441999999999993</c:v>
                </c:pt>
                <c:pt idx="93">
                  <c:v>69.441999999999993</c:v>
                </c:pt>
                <c:pt idx="94">
                  <c:v>69.441999999999993</c:v>
                </c:pt>
                <c:pt idx="95">
                  <c:v>69.441999999999993</c:v>
                </c:pt>
                <c:pt idx="96">
                  <c:v>69.441999999999993</c:v>
                </c:pt>
                <c:pt idx="97">
                  <c:v>67.048000000000002</c:v>
                </c:pt>
                <c:pt idx="98">
                  <c:v>67.048000000000002</c:v>
                </c:pt>
                <c:pt idx="99">
                  <c:v>67.048000000000002</c:v>
                </c:pt>
                <c:pt idx="100">
                  <c:v>67.048000000000002</c:v>
                </c:pt>
                <c:pt idx="101">
                  <c:v>67.048000000000002</c:v>
                </c:pt>
                <c:pt idx="102">
                  <c:v>67.048000000000002</c:v>
                </c:pt>
                <c:pt idx="103">
                  <c:v>59.198999999999998</c:v>
                </c:pt>
                <c:pt idx="104">
                  <c:v>59.198999999999998</c:v>
                </c:pt>
                <c:pt idx="105">
                  <c:v>59.198999999999998</c:v>
                </c:pt>
                <c:pt idx="106">
                  <c:v>59.198999999999998</c:v>
                </c:pt>
                <c:pt idx="107">
                  <c:v>59.198999999999998</c:v>
                </c:pt>
                <c:pt idx="108">
                  <c:v>59.198999999999998</c:v>
                </c:pt>
              </c:numCache>
            </c:numRef>
          </c:yVal>
          <c:smooth val="0"/>
        </c:ser>
        <c:dLbls>
          <c:showLegendKey val="0"/>
          <c:showVal val="0"/>
          <c:showCatName val="0"/>
          <c:showSerName val="0"/>
          <c:showPercent val="0"/>
          <c:showBubbleSize val="0"/>
        </c:dLbls>
        <c:axId val="522513728"/>
        <c:axId val="522514120"/>
      </c:scatterChart>
      <c:valAx>
        <c:axId val="522513728"/>
        <c:scaling>
          <c:orientation val="minMax"/>
          <c:max val="9"/>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22514120"/>
        <c:crosses val="autoZero"/>
        <c:crossBetween val="midCat"/>
        <c:majorUnit val="1"/>
      </c:valAx>
      <c:valAx>
        <c:axId val="52251412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Malignancy</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22513728"/>
        <c:crosses val="autoZero"/>
        <c:crossBetween val="midCat"/>
        <c:majorUnit val="20"/>
      </c:valAx>
      <c:spPr>
        <a:solidFill>
          <a:schemeClr val="bg2"/>
        </a:solidFill>
        <a:ln>
          <a:solidFill>
            <a:schemeClr val="tx1"/>
          </a:solidFill>
        </a:ln>
      </c:spPr>
    </c:plotArea>
    <c:legend>
      <c:legendPos val="r"/>
      <c:layout>
        <c:manualLayout>
          <c:xMode val="edge"/>
          <c:yMode val="edge"/>
          <c:x val="0.13257368824472163"/>
          <c:y val="0.70914295995258658"/>
          <c:w val="0.82271386430678461"/>
          <c:h val="9.7986199305731964E-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836"/>
          <c:h val="0.7707426011404086"/>
        </c:manualLayout>
      </c:layout>
      <c:scatterChart>
        <c:scatterStyle val="lineMarker"/>
        <c:varyColors val="0"/>
        <c:ser>
          <c:idx val="0"/>
          <c:order val="0"/>
          <c:tx>
            <c:strRef>
              <c:f>Sheet1!$B$1</c:f>
              <c:strCache>
                <c:ptCount val="1"/>
                <c:pt idx="0">
                  <c:v> 4/1994-2003</c:v>
                </c:pt>
              </c:strCache>
            </c:strRef>
          </c:tx>
          <c:spPr>
            <a:ln w="41275">
              <a:solidFill>
                <a:srgbClr val="00FF00"/>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Sheet1!$B$2:$B$182</c:f>
              <c:numCache>
                <c:formatCode>General</c:formatCode>
                <c:ptCount val="181"/>
                <c:pt idx="0">
                  <c:v>100</c:v>
                </c:pt>
                <c:pt idx="1">
                  <c:v>100</c:v>
                </c:pt>
                <c:pt idx="2">
                  <c:v>99.926000000000002</c:v>
                </c:pt>
                <c:pt idx="3">
                  <c:v>99.751999999999995</c:v>
                </c:pt>
                <c:pt idx="4">
                  <c:v>99.495000000000005</c:v>
                </c:pt>
                <c:pt idx="5">
                  <c:v>99.269000000000005</c:v>
                </c:pt>
                <c:pt idx="6">
                  <c:v>97.960999999999999</c:v>
                </c:pt>
                <c:pt idx="7">
                  <c:v>96.438000000000002</c:v>
                </c:pt>
                <c:pt idx="8">
                  <c:v>96.19</c:v>
                </c:pt>
                <c:pt idx="9">
                  <c:v>96.036000000000001</c:v>
                </c:pt>
                <c:pt idx="10">
                  <c:v>96.036000000000001</c:v>
                </c:pt>
                <c:pt idx="11">
                  <c:v>96.027000000000001</c:v>
                </c:pt>
                <c:pt idx="12">
                  <c:v>95.991</c:v>
                </c:pt>
                <c:pt idx="13">
                  <c:v>95.947000000000003</c:v>
                </c:pt>
                <c:pt idx="14">
                  <c:v>95.91</c:v>
                </c:pt>
                <c:pt idx="15">
                  <c:v>95.873000000000005</c:v>
                </c:pt>
                <c:pt idx="16">
                  <c:v>95.733999999999995</c:v>
                </c:pt>
                <c:pt idx="17">
                  <c:v>95.503</c:v>
                </c:pt>
                <c:pt idx="18">
                  <c:v>94.429000000000002</c:v>
                </c:pt>
                <c:pt idx="19">
                  <c:v>92.924999999999997</c:v>
                </c:pt>
                <c:pt idx="20">
                  <c:v>92.578999999999994</c:v>
                </c:pt>
                <c:pt idx="21">
                  <c:v>92.456999999999994</c:v>
                </c:pt>
                <c:pt idx="22">
                  <c:v>92.391000000000005</c:v>
                </c:pt>
                <c:pt idx="23">
                  <c:v>92.372</c:v>
                </c:pt>
                <c:pt idx="24">
                  <c:v>92.363</c:v>
                </c:pt>
                <c:pt idx="25">
                  <c:v>92.352999999999994</c:v>
                </c:pt>
                <c:pt idx="26">
                  <c:v>92.343000000000004</c:v>
                </c:pt>
                <c:pt idx="27">
                  <c:v>92.293999999999997</c:v>
                </c:pt>
                <c:pt idx="28">
                  <c:v>92.185000000000002</c:v>
                </c:pt>
                <c:pt idx="29">
                  <c:v>91.887</c:v>
                </c:pt>
                <c:pt idx="30">
                  <c:v>90.905000000000001</c:v>
                </c:pt>
                <c:pt idx="31">
                  <c:v>89.373000000000005</c:v>
                </c:pt>
                <c:pt idx="32">
                  <c:v>89.013000000000005</c:v>
                </c:pt>
                <c:pt idx="33">
                  <c:v>88.953000000000003</c:v>
                </c:pt>
                <c:pt idx="34">
                  <c:v>88.903000000000006</c:v>
                </c:pt>
                <c:pt idx="35">
                  <c:v>88.872</c:v>
                </c:pt>
                <c:pt idx="36">
                  <c:v>88.861999999999995</c:v>
                </c:pt>
                <c:pt idx="37">
                  <c:v>88.852000000000004</c:v>
                </c:pt>
                <c:pt idx="38">
                  <c:v>88.82</c:v>
                </c:pt>
                <c:pt idx="39">
                  <c:v>88.778000000000006</c:v>
                </c:pt>
                <c:pt idx="40">
                  <c:v>88.597999999999999</c:v>
                </c:pt>
                <c:pt idx="41">
                  <c:v>88.301000000000002</c:v>
                </c:pt>
                <c:pt idx="42">
                  <c:v>87.471999999999994</c:v>
                </c:pt>
                <c:pt idx="43">
                  <c:v>85.992999999999995</c:v>
                </c:pt>
                <c:pt idx="44">
                  <c:v>85.617999999999995</c:v>
                </c:pt>
                <c:pt idx="45">
                  <c:v>85.521000000000001</c:v>
                </c:pt>
                <c:pt idx="46">
                  <c:v>85.466999999999999</c:v>
                </c:pt>
                <c:pt idx="47">
                  <c:v>85.456999999999994</c:v>
                </c:pt>
                <c:pt idx="48">
                  <c:v>85.456999999999994</c:v>
                </c:pt>
                <c:pt idx="49">
                  <c:v>85.39</c:v>
                </c:pt>
                <c:pt idx="50">
                  <c:v>85.367000000000004</c:v>
                </c:pt>
                <c:pt idx="51">
                  <c:v>85.287000000000006</c:v>
                </c:pt>
                <c:pt idx="52">
                  <c:v>85.091999999999999</c:v>
                </c:pt>
                <c:pt idx="53">
                  <c:v>84.840999999999994</c:v>
                </c:pt>
                <c:pt idx="54">
                  <c:v>83.9</c:v>
                </c:pt>
                <c:pt idx="55">
                  <c:v>82.715999999999994</c:v>
                </c:pt>
                <c:pt idx="56">
                  <c:v>82.278000000000006</c:v>
                </c:pt>
                <c:pt idx="57">
                  <c:v>82.161000000000001</c:v>
                </c:pt>
                <c:pt idx="58">
                  <c:v>82.126000000000005</c:v>
                </c:pt>
                <c:pt idx="59">
                  <c:v>82.090999999999994</c:v>
                </c:pt>
                <c:pt idx="60">
                  <c:v>82.090999999999994</c:v>
                </c:pt>
                <c:pt idx="61">
                  <c:v>82.054000000000002</c:v>
                </c:pt>
                <c:pt idx="62">
                  <c:v>82.054000000000002</c:v>
                </c:pt>
                <c:pt idx="63">
                  <c:v>81.942999999999998</c:v>
                </c:pt>
                <c:pt idx="64">
                  <c:v>81.659000000000006</c:v>
                </c:pt>
                <c:pt idx="65">
                  <c:v>81.251000000000005</c:v>
                </c:pt>
                <c:pt idx="66">
                  <c:v>80.384</c:v>
                </c:pt>
                <c:pt idx="67">
                  <c:v>79.227999999999994</c:v>
                </c:pt>
                <c:pt idx="68">
                  <c:v>78.977999999999994</c:v>
                </c:pt>
                <c:pt idx="69">
                  <c:v>78.876999999999995</c:v>
                </c:pt>
                <c:pt idx="70">
                  <c:v>78.801000000000002</c:v>
                </c:pt>
                <c:pt idx="71">
                  <c:v>78.801000000000002</c:v>
                </c:pt>
                <c:pt idx="72">
                  <c:v>78.801000000000002</c:v>
                </c:pt>
                <c:pt idx="73">
                  <c:v>78.748000000000005</c:v>
                </c:pt>
                <c:pt idx="74">
                  <c:v>78.709000000000003</c:v>
                </c:pt>
                <c:pt idx="75">
                  <c:v>78.668999999999997</c:v>
                </c:pt>
                <c:pt idx="76">
                  <c:v>78.400999999999996</c:v>
                </c:pt>
                <c:pt idx="77">
                  <c:v>78.066000000000003</c:v>
                </c:pt>
                <c:pt idx="78">
                  <c:v>77.289000000000001</c:v>
                </c:pt>
                <c:pt idx="79">
                  <c:v>76.483000000000004</c:v>
                </c:pt>
                <c:pt idx="80">
                  <c:v>76.159000000000006</c:v>
                </c:pt>
                <c:pt idx="81">
                  <c:v>76.076999999999998</c:v>
                </c:pt>
                <c:pt idx="82">
                  <c:v>76.05</c:v>
                </c:pt>
                <c:pt idx="83">
                  <c:v>76.022000000000006</c:v>
                </c:pt>
                <c:pt idx="84">
                  <c:v>76.022000000000006</c:v>
                </c:pt>
                <c:pt idx="85">
                  <c:v>76.007999999999996</c:v>
                </c:pt>
                <c:pt idx="86">
                  <c:v>75.965000000000003</c:v>
                </c:pt>
                <c:pt idx="87">
                  <c:v>75.805999999999997</c:v>
                </c:pt>
                <c:pt idx="88">
                  <c:v>75.588999999999999</c:v>
                </c:pt>
                <c:pt idx="89">
                  <c:v>75.183999999999997</c:v>
                </c:pt>
                <c:pt idx="90">
                  <c:v>74.299000000000007</c:v>
                </c:pt>
                <c:pt idx="91">
                  <c:v>73.296999999999997</c:v>
                </c:pt>
                <c:pt idx="92">
                  <c:v>73.034000000000006</c:v>
                </c:pt>
                <c:pt idx="93">
                  <c:v>72.989000000000004</c:v>
                </c:pt>
                <c:pt idx="94">
                  <c:v>72.959999999999994</c:v>
                </c:pt>
                <c:pt idx="95">
                  <c:v>72.930000000000007</c:v>
                </c:pt>
                <c:pt idx="96">
                  <c:v>72.915000000000006</c:v>
                </c:pt>
                <c:pt idx="97">
                  <c:v>72.852999999999994</c:v>
                </c:pt>
                <c:pt idx="98">
                  <c:v>72.728999999999999</c:v>
                </c:pt>
                <c:pt idx="99">
                  <c:v>72.62</c:v>
                </c:pt>
                <c:pt idx="100">
                  <c:v>72.227999999999994</c:v>
                </c:pt>
                <c:pt idx="101">
                  <c:v>71.915000000000006</c:v>
                </c:pt>
                <c:pt idx="102">
                  <c:v>71.067999999999998</c:v>
                </c:pt>
                <c:pt idx="103">
                  <c:v>69.858000000000004</c:v>
                </c:pt>
                <c:pt idx="104">
                  <c:v>69.587999999999994</c:v>
                </c:pt>
                <c:pt idx="105">
                  <c:v>69.477000000000004</c:v>
                </c:pt>
                <c:pt idx="106">
                  <c:v>69.444000000000003</c:v>
                </c:pt>
                <c:pt idx="107">
                  <c:v>69.427999999999997</c:v>
                </c:pt>
                <c:pt idx="108">
                  <c:v>69.379000000000005</c:v>
                </c:pt>
                <c:pt idx="109">
                  <c:v>69.361999999999995</c:v>
                </c:pt>
                <c:pt idx="110">
                  <c:v>69.295000000000002</c:v>
                </c:pt>
                <c:pt idx="111">
                  <c:v>69.141999999999996</c:v>
                </c:pt>
                <c:pt idx="112">
                  <c:v>68.718000000000004</c:v>
                </c:pt>
                <c:pt idx="113">
                  <c:v>68.31</c:v>
                </c:pt>
                <c:pt idx="114">
                  <c:v>67.561000000000007</c:v>
                </c:pt>
                <c:pt idx="115">
                  <c:v>66.486000000000004</c:v>
                </c:pt>
                <c:pt idx="116">
                  <c:v>66.194000000000003</c:v>
                </c:pt>
                <c:pt idx="117">
                  <c:v>66.159000000000006</c:v>
                </c:pt>
                <c:pt idx="118">
                  <c:v>66.106999999999999</c:v>
                </c:pt>
                <c:pt idx="119">
                  <c:v>66.106999999999999</c:v>
                </c:pt>
                <c:pt idx="120">
                  <c:v>66.070999999999998</c:v>
                </c:pt>
                <c:pt idx="121">
                  <c:v>66.016000000000005</c:v>
                </c:pt>
                <c:pt idx="122">
                  <c:v>65.959999999999994</c:v>
                </c:pt>
                <c:pt idx="123">
                  <c:v>65.754999999999995</c:v>
                </c:pt>
                <c:pt idx="124">
                  <c:v>65.436000000000007</c:v>
                </c:pt>
                <c:pt idx="125">
                  <c:v>65.06</c:v>
                </c:pt>
                <c:pt idx="126">
                  <c:v>64.215000000000003</c:v>
                </c:pt>
                <c:pt idx="127">
                  <c:v>63.328000000000003</c:v>
                </c:pt>
                <c:pt idx="128">
                  <c:v>63.137</c:v>
                </c:pt>
                <c:pt idx="129">
                  <c:v>63.079000000000001</c:v>
                </c:pt>
                <c:pt idx="130">
                  <c:v>63.04</c:v>
                </c:pt>
                <c:pt idx="131">
                  <c:v>63</c:v>
                </c:pt>
                <c:pt idx="132">
                  <c:v>63</c:v>
                </c:pt>
                <c:pt idx="133">
                  <c:v>62.935000000000002</c:v>
                </c:pt>
                <c:pt idx="134">
                  <c:v>62.843000000000004</c:v>
                </c:pt>
                <c:pt idx="135">
                  <c:v>62.728000000000002</c:v>
                </c:pt>
                <c:pt idx="136">
                  <c:v>62.427999999999997</c:v>
                </c:pt>
                <c:pt idx="137">
                  <c:v>62.128</c:v>
                </c:pt>
                <c:pt idx="138">
                  <c:v>61.155000000000001</c:v>
                </c:pt>
                <c:pt idx="139">
                  <c:v>60.341000000000001</c:v>
                </c:pt>
                <c:pt idx="140">
                  <c:v>59.963999999999999</c:v>
                </c:pt>
                <c:pt idx="141">
                  <c:v>59.893000000000001</c:v>
                </c:pt>
                <c:pt idx="142">
                  <c:v>59.869</c:v>
                </c:pt>
                <c:pt idx="143">
                  <c:v>59.844000000000001</c:v>
                </c:pt>
                <c:pt idx="144">
                  <c:v>59.844000000000001</c:v>
                </c:pt>
                <c:pt idx="145">
                  <c:v>59.816000000000003</c:v>
                </c:pt>
                <c:pt idx="146">
                  <c:v>59.786999999999999</c:v>
                </c:pt>
                <c:pt idx="147">
                  <c:v>59.612000000000002</c:v>
                </c:pt>
                <c:pt idx="148">
                  <c:v>59.171999999999997</c:v>
                </c:pt>
                <c:pt idx="149">
                  <c:v>58.671999999999997</c:v>
                </c:pt>
                <c:pt idx="150">
                  <c:v>57.906999999999996</c:v>
                </c:pt>
                <c:pt idx="151">
                  <c:v>56.99</c:v>
                </c:pt>
                <c:pt idx="152">
                  <c:v>56.841000000000001</c:v>
                </c:pt>
                <c:pt idx="153">
                  <c:v>56.719000000000001</c:v>
                </c:pt>
                <c:pt idx="154">
                  <c:v>56.719000000000001</c:v>
                </c:pt>
                <c:pt idx="155">
                  <c:v>56.719000000000001</c:v>
                </c:pt>
                <c:pt idx="156">
                  <c:v>56.654000000000003</c:v>
                </c:pt>
                <c:pt idx="157">
                  <c:v>56.619</c:v>
                </c:pt>
                <c:pt idx="158">
                  <c:v>56.51</c:v>
                </c:pt>
                <c:pt idx="159">
                  <c:v>56.398000000000003</c:v>
                </c:pt>
                <c:pt idx="160">
                  <c:v>56.097000000000001</c:v>
                </c:pt>
                <c:pt idx="161">
                  <c:v>55.720999999999997</c:v>
                </c:pt>
                <c:pt idx="162">
                  <c:v>55.003999999999998</c:v>
                </c:pt>
                <c:pt idx="163">
                  <c:v>54.207999999999998</c:v>
                </c:pt>
                <c:pt idx="164">
                  <c:v>53.901000000000003</c:v>
                </c:pt>
                <c:pt idx="165">
                  <c:v>53.746000000000002</c:v>
                </c:pt>
                <c:pt idx="166">
                  <c:v>53.704999999999998</c:v>
                </c:pt>
                <c:pt idx="167">
                  <c:v>53.664000000000001</c:v>
                </c:pt>
                <c:pt idx="168">
                  <c:v>53.664000000000001</c:v>
                </c:pt>
                <c:pt idx="169">
                  <c:v>53.526000000000003</c:v>
                </c:pt>
                <c:pt idx="170">
                  <c:v>53.476999999999997</c:v>
                </c:pt>
                <c:pt idx="171">
                  <c:v>53.476999999999997</c:v>
                </c:pt>
                <c:pt idx="172">
                  <c:v>53.167999999999999</c:v>
                </c:pt>
                <c:pt idx="173">
                  <c:v>52.960999999999999</c:v>
                </c:pt>
                <c:pt idx="174">
                  <c:v>52.185000000000002</c:v>
                </c:pt>
                <c:pt idx="175">
                  <c:v>51.664000000000001</c:v>
                </c:pt>
                <c:pt idx="176">
                  <c:v>51.395000000000003</c:v>
                </c:pt>
                <c:pt idx="177">
                  <c:v>51.283999999999999</c:v>
                </c:pt>
                <c:pt idx="178">
                  <c:v>51.283999999999999</c:v>
                </c:pt>
                <c:pt idx="179">
                  <c:v>51.283999999999999</c:v>
                </c:pt>
                <c:pt idx="180">
                  <c:v>51.283999999999999</c:v>
                </c:pt>
              </c:numCache>
            </c:numRef>
          </c:yVal>
          <c:smooth val="0"/>
        </c:ser>
        <c:ser>
          <c:idx val="1"/>
          <c:order val="1"/>
          <c:tx>
            <c:strRef>
              <c:f>Sheet1!$C$1</c:f>
              <c:strCache>
                <c:ptCount val="1"/>
                <c:pt idx="0">
                  <c:v> 2004-6/2013</c:v>
                </c:pt>
              </c:strCache>
            </c:strRef>
          </c:tx>
          <c:spPr>
            <a:ln w="41275">
              <a:solidFill>
                <a:srgbClr val="00FFFF"/>
              </a:solidFill>
              <a:prstDash val="solid"/>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Sheet1!$C$2:$C$182</c:f>
              <c:numCache>
                <c:formatCode>General</c:formatCode>
                <c:ptCount val="181"/>
                <c:pt idx="0">
                  <c:v>100</c:v>
                </c:pt>
                <c:pt idx="1">
                  <c:v>100</c:v>
                </c:pt>
                <c:pt idx="2">
                  <c:v>100</c:v>
                </c:pt>
                <c:pt idx="3">
                  <c:v>99.856999999999999</c:v>
                </c:pt>
                <c:pt idx="4">
                  <c:v>99.570999999999998</c:v>
                </c:pt>
                <c:pt idx="5">
                  <c:v>99.444000000000003</c:v>
                </c:pt>
                <c:pt idx="6">
                  <c:v>98.527000000000001</c:v>
                </c:pt>
                <c:pt idx="7">
                  <c:v>97.403999999999996</c:v>
                </c:pt>
                <c:pt idx="8">
                  <c:v>97.254999999999995</c:v>
                </c:pt>
                <c:pt idx="9">
                  <c:v>97.198999999999998</c:v>
                </c:pt>
                <c:pt idx="10">
                  <c:v>97.198999999999998</c:v>
                </c:pt>
                <c:pt idx="11">
                  <c:v>97.198999999999998</c:v>
                </c:pt>
                <c:pt idx="12">
                  <c:v>97.18</c:v>
                </c:pt>
                <c:pt idx="13">
                  <c:v>97.16</c:v>
                </c:pt>
                <c:pt idx="14">
                  <c:v>97.16</c:v>
                </c:pt>
                <c:pt idx="15">
                  <c:v>97.099000000000004</c:v>
                </c:pt>
                <c:pt idx="16">
                  <c:v>97.018000000000001</c:v>
                </c:pt>
                <c:pt idx="17">
                  <c:v>96.774000000000001</c:v>
                </c:pt>
                <c:pt idx="18">
                  <c:v>95.795000000000002</c:v>
                </c:pt>
                <c:pt idx="19">
                  <c:v>94.364999999999995</c:v>
                </c:pt>
                <c:pt idx="20">
                  <c:v>94.097999999999999</c:v>
                </c:pt>
                <c:pt idx="21">
                  <c:v>94.057000000000002</c:v>
                </c:pt>
                <c:pt idx="22">
                  <c:v>94.015000000000001</c:v>
                </c:pt>
                <c:pt idx="23">
                  <c:v>94.015000000000001</c:v>
                </c:pt>
                <c:pt idx="24">
                  <c:v>94.015000000000001</c:v>
                </c:pt>
                <c:pt idx="25">
                  <c:v>93.994</c:v>
                </c:pt>
                <c:pt idx="26">
                  <c:v>93.971999999999994</c:v>
                </c:pt>
                <c:pt idx="27">
                  <c:v>93.927999999999997</c:v>
                </c:pt>
                <c:pt idx="28">
                  <c:v>93.73</c:v>
                </c:pt>
                <c:pt idx="29">
                  <c:v>93.465000000000003</c:v>
                </c:pt>
                <c:pt idx="30">
                  <c:v>92.427000000000007</c:v>
                </c:pt>
                <c:pt idx="31">
                  <c:v>91.298000000000002</c:v>
                </c:pt>
                <c:pt idx="32">
                  <c:v>91.096999999999994</c:v>
                </c:pt>
                <c:pt idx="33">
                  <c:v>90.962999999999994</c:v>
                </c:pt>
                <c:pt idx="34">
                  <c:v>90.962999999999994</c:v>
                </c:pt>
                <c:pt idx="35">
                  <c:v>90.962999999999994</c:v>
                </c:pt>
                <c:pt idx="36">
                  <c:v>90.962999999999994</c:v>
                </c:pt>
                <c:pt idx="37">
                  <c:v>90.87</c:v>
                </c:pt>
                <c:pt idx="38">
                  <c:v>90.846000000000004</c:v>
                </c:pt>
                <c:pt idx="39">
                  <c:v>90.822999999999993</c:v>
                </c:pt>
                <c:pt idx="40">
                  <c:v>90.611000000000004</c:v>
                </c:pt>
                <c:pt idx="41">
                  <c:v>90.186000000000007</c:v>
                </c:pt>
                <c:pt idx="42">
                  <c:v>89.406000000000006</c:v>
                </c:pt>
                <c:pt idx="43">
                  <c:v>87.893000000000001</c:v>
                </c:pt>
                <c:pt idx="44">
                  <c:v>87.775000000000006</c:v>
                </c:pt>
                <c:pt idx="45">
                  <c:v>87.727000000000004</c:v>
                </c:pt>
                <c:pt idx="46">
                  <c:v>87.703000000000003</c:v>
                </c:pt>
                <c:pt idx="47">
                  <c:v>87.703000000000003</c:v>
                </c:pt>
                <c:pt idx="48">
                  <c:v>87.655000000000001</c:v>
                </c:pt>
                <c:pt idx="49">
                  <c:v>87.655000000000001</c:v>
                </c:pt>
                <c:pt idx="50">
                  <c:v>87.578999999999994</c:v>
                </c:pt>
                <c:pt idx="51">
                  <c:v>87.477999999999994</c:v>
                </c:pt>
                <c:pt idx="52">
                  <c:v>87.2</c:v>
                </c:pt>
                <c:pt idx="53">
                  <c:v>86.692999999999998</c:v>
                </c:pt>
                <c:pt idx="54">
                  <c:v>85.703999999999994</c:v>
                </c:pt>
                <c:pt idx="55">
                  <c:v>84.688000000000002</c:v>
                </c:pt>
                <c:pt idx="56">
                  <c:v>84.534000000000006</c:v>
                </c:pt>
                <c:pt idx="57">
                  <c:v>84.456999999999994</c:v>
                </c:pt>
                <c:pt idx="58">
                  <c:v>84.432000000000002</c:v>
                </c:pt>
                <c:pt idx="59">
                  <c:v>84.406000000000006</c:v>
                </c:pt>
                <c:pt idx="60">
                  <c:v>84.406000000000006</c:v>
                </c:pt>
                <c:pt idx="61">
                  <c:v>84.325000000000003</c:v>
                </c:pt>
                <c:pt idx="62">
                  <c:v>84.271000000000001</c:v>
                </c:pt>
                <c:pt idx="63">
                  <c:v>84.215999999999994</c:v>
                </c:pt>
                <c:pt idx="64">
                  <c:v>83.888000000000005</c:v>
                </c:pt>
                <c:pt idx="65">
                  <c:v>83.369</c:v>
                </c:pt>
                <c:pt idx="66">
                  <c:v>82.438999999999993</c:v>
                </c:pt>
                <c:pt idx="67">
                  <c:v>81.427000000000007</c:v>
                </c:pt>
                <c:pt idx="68">
                  <c:v>81.126000000000005</c:v>
                </c:pt>
                <c:pt idx="69">
                  <c:v>81.069999999999993</c:v>
                </c:pt>
                <c:pt idx="70">
                  <c:v>81.042000000000002</c:v>
                </c:pt>
                <c:pt idx="71">
                  <c:v>81.015000000000001</c:v>
                </c:pt>
                <c:pt idx="72">
                  <c:v>80.986000000000004</c:v>
                </c:pt>
                <c:pt idx="73">
                  <c:v>80.899000000000001</c:v>
                </c:pt>
                <c:pt idx="74">
                  <c:v>80.87</c:v>
                </c:pt>
                <c:pt idx="75">
                  <c:v>80.84</c:v>
                </c:pt>
                <c:pt idx="76">
                  <c:v>80.486000000000004</c:v>
                </c:pt>
                <c:pt idx="77">
                  <c:v>80.013000000000005</c:v>
                </c:pt>
                <c:pt idx="78">
                  <c:v>79.036000000000001</c:v>
                </c:pt>
                <c:pt idx="79">
                  <c:v>77.968999999999994</c:v>
                </c:pt>
                <c:pt idx="80">
                  <c:v>77.668999999999997</c:v>
                </c:pt>
                <c:pt idx="81">
                  <c:v>77.638999999999996</c:v>
                </c:pt>
                <c:pt idx="82">
                  <c:v>77.638999999999996</c:v>
                </c:pt>
                <c:pt idx="83">
                  <c:v>77.638999999999996</c:v>
                </c:pt>
                <c:pt idx="84">
                  <c:v>77.638999999999996</c:v>
                </c:pt>
                <c:pt idx="85">
                  <c:v>77.563999999999993</c:v>
                </c:pt>
                <c:pt idx="86">
                  <c:v>77.563999999999993</c:v>
                </c:pt>
                <c:pt idx="87">
                  <c:v>77.397999999999996</c:v>
                </c:pt>
                <c:pt idx="88">
                  <c:v>77.063000000000002</c:v>
                </c:pt>
                <c:pt idx="89">
                  <c:v>76.516999999999996</c:v>
                </c:pt>
                <c:pt idx="90">
                  <c:v>75.59</c:v>
                </c:pt>
                <c:pt idx="91">
                  <c:v>74.912000000000006</c:v>
                </c:pt>
                <c:pt idx="92">
                  <c:v>74.650999999999996</c:v>
                </c:pt>
                <c:pt idx="93">
                  <c:v>74.606999999999999</c:v>
                </c:pt>
                <c:pt idx="94">
                  <c:v>74.606999999999999</c:v>
                </c:pt>
                <c:pt idx="95">
                  <c:v>74.606999999999999</c:v>
                </c:pt>
                <c:pt idx="96">
                  <c:v>74.555999999999997</c:v>
                </c:pt>
                <c:pt idx="97">
                  <c:v>74.491</c:v>
                </c:pt>
                <c:pt idx="98">
                  <c:v>74.421999999999997</c:v>
                </c:pt>
                <c:pt idx="99">
                  <c:v>74.206000000000003</c:v>
                </c:pt>
                <c:pt idx="100">
                  <c:v>73.915999999999997</c:v>
                </c:pt>
                <c:pt idx="101">
                  <c:v>73.77</c:v>
                </c:pt>
                <c:pt idx="102">
                  <c:v>72.456000000000003</c:v>
                </c:pt>
                <c:pt idx="103">
                  <c:v>70.978999999999999</c:v>
                </c:pt>
                <c:pt idx="104">
                  <c:v>70.597999999999999</c:v>
                </c:pt>
                <c:pt idx="105">
                  <c:v>70.52</c:v>
                </c:pt>
                <c:pt idx="106">
                  <c:v>70.44</c:v>
                </c:pt>
                <c:pt idx="107">
                  <c:v>70.44</c:v>
                </c:pt>
                <c:pt idx="108">
                  <c:v>70.44</c:v>
                </c:pt>
              </c:numCache>
            </c:numRef>
          </c:yVal>
          <c:smooth val="0"/>
        </c:ser>
        <c:dLbls>
          <c:showLegendKey val="0"/>
          <c:showVal val="0"/>
          <c:showCatName val="0"/>
          <c:showSerName val="0"/>
          <c:showPercent val="0"/>
          <c:showBubbleSize val="0"/>
        </c:dLbls>
        <c:axId val="636838400"/>
        <c:axId val="636838792"/>
      </c:scatterChart>
      <c:valAx>
        <c:axId val="636838400"/>
        <c:scaling>
          <c:orientation val="minMax"/>
          <c:max val="1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36838792"/>
        <c:crosses val="autoZero"/>
        <c:crossBetween val="midCat"/>
        <c:majorUnit val="1"/>
      </c:valAx>
      <c:valAx>
        <c:axId val="63683879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Malignancy</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36838400"/>
        <c:crosses val="autoZero"/>
        <c:crossBetween val="midCat"/>
        <c:majorUnit val="20"/>
      </c:valAx>
      <c:spPr>
        <a:solidFill>
          <a:schemeClr val="bg2"/>
        </a:solidFill>
        <a:ln>
          <a:solidFill>
            <a:schemeClr val="tx1"/>
          </a:solidFill>
        </a:ln>
      </c:spPr>
    </c:plotArea>
    <c:legend>
      <c:legendPos val="r"/>
      <c:layout>
        <c:manualLayout>
          <c:xMode val="edge"/>
          <c:yMode val="edge"/>
          <c:x val="0.13109876199103432"/>
          <c:y val="0.67688489543645747"/>
          <c:w val="0.46873156342182876"/>
          <c:h val="9.6598086529506397E-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16904745313915"/>
          <c:y val="3.3590508847684365E-2"/>
          <c:w val="0.85968051006901092"/>
          <c:h val="0.83794682922699193"/>
        </c:manualLayout>
      </c:layout>
      <c:scatterChart>
        <c:scatterStyle val="lineMarker"/>
        <c:varyColors val="0"/>
        <c:ser>
          <c:idx val="0"/>
          <c:order val="0"/>
          <c:tx>
            <c:strRef>
              <c:f>Sheet1!$B$1</c:f>
              <c:strCache>
                <c:ptCount val="1"/>
                <c:pt idx="0">
                  <c:v> Male 4/1994-2003</c:v>
                </c:pt>
              </c:strCache>
            </c:strRef>
          </c:tx>
          <c:spPr>
            <a:ln w="41275">
              <a:solidFill>
                <a:srgbClr val="00FF00"/>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Sheet1!$B$2:$B$182</c:f>
              <c:numCache>
                <c:formatCode>General</c:formatCode>
                <c:ptCount val="181"/>
                <c:pt idx="0">
                  <c:v>100</c:v>
                </c:pt>
                <c:pt idx="1">
                  <c:v>100</c:v>
                </c:pt>
                <c:pt idx="2">
                  <c:v>99.914000000000001</c:v>
                </c:pt>
                <c:pt idx="3">
                  <c:v>99.731999999999999</c:v>
                </c:pt>
                <c:pt idx="4">
                  <c:v>99.42</c:v>
                </c:pt>
                <c:pt idx="5">
                  <c:v>99.171000000000006</c:v>
                </c:pt>
                <c:pt idx="6">
                  <c:v>97.707999999999998</c:v>
                </c:pt>
                <c:pt idx="7">
                  <c:v>96.042000000000002</c:v>
                </c:pt>
                <c:pt idx="8">
                  <c:v>95.744</c:v>
                </c:pt>
                <c:pt idx="9">
                  <c:v>95.566000000000003</c:v>
                </c:pt>
                <c:pt idx="10">
                  <c:v>95.566000000000003</c:v>
                </c:pt>
                <c:pt idx="11">
                  <c:v>95.555000000000007</c:v>
                </c:pt>
                <c:pt idx="12">
                  <c:v>95.52</c:v>
                </c:pt>
                <c:pt idx="13">
                  <c:v>95.474000000000004</c:v>
                </c:pt>
                <c:pt idx="14">
                  <c:v>95.426000000000002</c:v>
                </c:pt>
                <c:pt idx="15">
                  <c:v>95.378</c:v>
                </c:pt>
                <c:pt idx="16">
                  <c:v>95.210999999999999</c:v>
                </c:pt>
                <c:pt idx="17">
                  <c:v>94.96</c:v>
                </c:pt>
                <c:pt idx="18">
                  <c:v>93.784999999999997</c:v>
                </c:pt>
                <c:pt idx="19">
                  <c:v>92.031000000000006</c:v>
                </c:pt>
                <c:pt idx="20">
                  <c:v>91.656999999999996</c:v>
                </c:pt>
                <c:pt idx="21">
                  <c:v>91.512</c:v>
                </c:pt>
                <c:pt idx="22">
                  <c:v>91.438999999999993</c:v>
                </c:pt>
                <c:pt idx="23">
                  <c:v>91.414000000000001</c:v>
                </c:pt>
                <c:pt idx="24">
                  <c:v>91.400999999999996</c:v>
                </c:pt>
                <c:pt idx="25">
                  <c:v>91.388999999999996</c:v>
                </c:pt>
                <c:pt idx="26">
                  <c:v>91.376000000000005</c:v>
                </c:pt>
                <c:pt idx="27">
                  <c:v>91.311999999999998</c:v>
                </c:pt>
                <c:pt idx="28">
                  <c:v>91.171000000000006</c:v>
                </c:pt>
                <c:pt idx="29">
                  <c:v>90.888999999999996</c:v>
                </c:pt>
                <c:pt idx="30">
                  <c:v>89.760999999999996</c:v>
                </c:pt>
                <c:pt idx="31">
                  <c:v>88.04</c:v>
                </c:pt>
                <c:pt idx="32">
                  <c:v>87.602000000000004</c:v>
                </c:pt>
                <c:pt idx="33">
                  <c:v>87.537000000000006</c:v>
                </c:pt>
                <c:pt idx="34">
                  <c:v>87.471999999999994</c:v>
                </c:pt>
                <c:pt idx="35">
                  <c:v>87.433000000000007</c:v>
                </c:pt>
                <c:pt idx="36">
                  <c:v>87.433000000000007</c:v>
                </c:pt>
                <c:pt idx="37">
                  <c:v>87.418999999999997</c:v>
                </c:pt>
                <c:pt idx="38">
                  <c:v>87.391999999999996</c:v>
                </c:pt>
                <c:pt idx="39">
                  <c:v>87.350999999999999</c:v>
                </c:pt>
                <c:pt idx="40">
                  <c:v>87.119</c:v>
                </c:pt>
                <c:pt idx="41">
                  <c:v>86.831000000000003</c:v>
                </c:pt>
                <c:pt idx="42">
                  <c:v>85.981999999999999</c:v>
                </c:pt>
                <c:pt idx="43">
                  <c:v>84.375</c:v>
                </c:pt>
                <c:pt idx="44">
                  <c:v>83.906000000000006</c:v>
                </c:pt>
                <c:pt idx="45">
                  <c:v>83.781000000000006</c:v>
                </c:pt>
                <c:pt idx="46">
                  <c:v>83.724999999999994</c:v>
                </c:pt>
                <c:pt idx="47">
                  <c:v>83.710999999999999</c:v>
                </c:pt>
                <c:pt idx="48">
                  <c:v>83.710999999999999</c:v>
                </c:pt>
                <c:pt idx="49">
                  <c:v>83.625</c:v>
                </c:pt>
                <c:pt idx="50">
                  <c:v>83.594999999999999</c:v>
                </c:pt>
                <c:pt idx="51">
                  <c:v>83.492000000000004</c:v>
                </c:pt>
                <c:pt idx="52">
                  <c:v>83.256</c:v>
                </c:pt>
                <c:pt idx="53">
                  <c:v>83.006</c:v>
                </c:pt>
                <c:pt idx="54">
                  <c:v>81.971000000000004</c:v>
                </c:pt>
                <c:pt idx="55">
                  <c:v>80.667000000000002</c:v>
                </c:pt>
                <c:pt idx="56">
                  <c:v>80.204999999999998</c:v>
                </c:pt>
                <c:pt idx="57">
                  <c:v>80.084999999999994</c:v>
                </c:pt>
                <c:pt idx="58">
                  <c:v>80.040000000000006</c:v>
                </c:pt>
                <c:pt idx="59">
                  <c:v>79.994</c:v>
                </c:pt>
                <c:pt idx="60">
                  <c:v>79.994</c:v>
                </c:pt>
                <c:pt idx="61">
                  <c:v>79.962999999999994</c:v>
                </c:pt>
                <c:pt idx="62">
                  <c:v>79.962999999999994</c:v>
                </c:pt>
                <c:pt idx="63">
                  <c:v>79.850999999999999</c:v>
                </c:pt>
                <c:pt idx="64">
                  <c:v>79.563999999999993</c:v>
                </c:pt>
                <c:pt idx="65">
                  <c:v>79.164000000000001</c:v>
                </c:pt>
                <c:pt idx="66">
                  <c:v>78.251999999999995</c:v>
                </c:pt>
                <c:pt idx="67">
                  <c:v>77.031000000000006</c:v>
                </c:pt>
                <c:pt idx="68">
                  <c:v>76.757000000000005</c:v>
                </c:pt>
                <c:pt idx="69">
                  <c:v>76.659000000000006</c:v>
                </c:pt>
                <c:pt idx="70">
                  <c:v>76.561000000000007</c:v>
                </c:pt>
                <c:pt idx="71">
                  <c:v>76.561000000000007</c:v>
                </c:pt>
                <c:pt idx="72">
                  <c:v>76.561000000000007</c:v>
                </c:pt>
                <c:pt idx="73">
                  <c:v>76.510000000000005</c:v>
                </c:pt>
                <c:pt idx="74">
                  <c:v>76.474999999999994</c:v>
                </c:pt>
                <c:pt idx="75">
                  <c:v>76.424000000000007</c:v>
                </c:pt>
                <c:pt idx="76">
                  <c:v>76.096000000000004</c:v>
                </c:pt>
                <c:pt idx="77">
                  <c:v>75.680000000000007</c:v>
                </c:pt>
                <c:pt idx="78">
                  <c:v>74.796000000000006</c:v>
                </c:pt>
                <c:pt idx="79">
                  <c:v>73.944999999999993</c:v>
                </c:pt>
                <c:pt idx="80">
                  <c:v>73.596000000000004</c:v>
                </c:pt>
                <c:pt idx="81">
                  <c:v>73.543999999999997</c:v>
                </c:pt>
                <c:pt idx="82">
                  <c:v>73.507999999999996</c:v>
                </c:pt>
                <c:pt idx="83">
                  <c:v>73.471999999999994</c:v>
                </c:pt>
                <c:pt idx="84">
                  <c:v>73.471999999999994</c:v>
                </c:pt>
                <c:pt idx="85">
                  <c:v>73.471999999999994</c:v>
                </c:pt>
                <c:pt idx="86">
                  <c:v>73.417000000000002</c:v>
                </c:pt>
                <c:pt idx="87">
                  <c:v>73.23</c:v>
                </c:pt>
                <c:pt idx="88">
                  <c:v>73.043000000000006</c:v>
                </c:pt>
                <c:pt idx="89">
                  <c:v>72.611000000000004</c:v>
                </c:pt>
                <c:pt idx="90">
                  <c:v>71.784999999999997</c:v>
                </c:pt>
                <c:pt idx="91">
                  <c:v>70.597999999999999</c:v>
                </c:pt>
                <c:pt idx="92">
                  <c:v>70.313999999999993</c:v>
                </c:pt>
                <c:pt idx="93">
                  <c:v>70.257000000000005</c:v>
                </c:pt>
                <c:pt idx="94">
                  <c:v>70.218000000000004</c:v>
                </c:pt>
                <c:pt idx="95">
                  <c:v>70.180000000000007</c:v>
                </c:pt>
                <c:pt idx="96">
                  <c:v>70.16</c:v>
                </c:pt>
                <c:pt idx="97">
                  <c:v>70.081000000000003</c:v>
                </c:pt>
                <c:pt idx="98">
                  <c:v>69.94</c:v>
                </c:pt>
                <c:pt idx="99">
                  <c:v>69.799000000000007</c:v>
                </c:pt>
                <c:pt idx="100">
                  <c:v>69.373999999999995</c:v>
                </c:pt>
                <c:pt idx="101">
                  <c:v>69.03</c:v>
                </c:pt>
                <c:pt idx="102">
                  <c:v>68.117999999999995</c:v>
                </c:pt>
                <c:pt idx="103">
                  <c:v>66.900000000000006</c:v>
                </c:pt>
                <c:pt idx="104">
                  <c:v>66.613</c:v>
                </c:pt>
                <c:pt idx="105">
                  <c:v>66.489000000000004</c:v>
                </c:pt>
                <c:pt idx="106">
                  <c:v>66.447000000000003</c:v>
                </c:pt>
                <c:pt idx="107">
                  <c:v>66.427000000000007</c:v>
                </c:pt>
                <c:pt idx="108">
                  <c:v>66.363</c:v>
                </c:pt>
                <c:pt idx="109">
                  <c:v>66.340999999999994</c:v>
                </c:pt>
                <c:pt idx="110">
                  <c:v>66.275999999999996</c:v>
                </c:pt>
                <c:pt idx="111">
                  <c:v>66.078999999999994</c:v>
                </c:pt>
                <c:pt idx="112">
                  <c:v>65.575999999999993</c:v>
                </c:pt>
                <c:pt idx="113">
                  <c:v>65.116</c:v>
                </c:pt>
                <c:pt idx="114">
                  <c:v>64.239000000000004</c:v>
                </c:pt>
                <c:pt idx="115">
                  <c:v>63.095999999999997</c:v>
                </c:pt>
                <c:pt idx="116">
                  <c:v>62.741999999999997</c:v>
                </c:pt>
                <c:pt idx="117">
                  <c:v>62.72</c:v>
                </c:pt>
                <c:pt idx="118">
                  <c:v>62.674999999999997</c:v>
                </c:pt>
                <c:pt idx="119">
                  <c:v>62.674999999999997</c:v>
                </c:pt>
                <c:pt idx="120">
                  <c:v>62.628999999999998</c:v>
                </c:pt>
                <c:pt idx="121">
                  <c:v>62.581000000000003</c:v>
                </c:pt>
                <c:pt idx="122">
                  <c:v>62.509</c:v>
                </c:pt>
                <c:pt idx="123">
                  <c:v>62.268000000000001</c:v>
                </c:pt>
                <c:pt idx="124">
                  <c:v>61.905000000000001</c:v>
                </c:pt>
                <c:pt idx="125">
                  <c:v>61.468000000000004</c:v>
                </c:pt>
                <c:pt idx="126">
                  <c:v>60.595999999999997</c:v>
                </c:pt>
                <c:pt idx="127">
                  <c:v>59.695</c:v>
                </c:pt>
                <c:pt idx="128">
                  <c:v>59.45</c:v>
                </c:pt>
                <c:pt idx="129">
                  <c:v>59.375</c:v>
                </c:pt>
                <c:pt idx="130">
                  <c:v>59.35</c:v>
                </c:pt>
                <c:pt idx="131">
                  <c:v>59.298000000000002</c:v>
                </c:pt>
                <c:pt idx="132">
                  <c:v>59.298000000000002</c:v>
                </c:pt>
                <c:pt idx="133">
                  <c:v>59.213999999999999</c:v>
                </c:pt>
                <c:pt idx="134">
                  <c:v>59.097000000000001</c:v>
                </c:pt>
                <c:pt idx="135">
                  <c:v>59.008000000000003</c:v>
                </c:pt>
                <c:pt idx="136">
                  <c:v>58.741999999999997</c:v>
                </c:pt>
                <c:pt idx="137">
                  <c:v>58.386000000000003</c:v>
                </c:pt>
                <c:pt idx="138">
                  <c:v>57.286999999999999</c:v>
                </c:pt>
                <c:pt idx="139">
                  <c:v>56.451000000000001</c:v>
                </c:pt>
                <c:pt idx="140">
                  <c:v>56.027999999999999</c:v>
                </c:pt>
                <c:pt idx="141">
                  <c:v>55.936999999999998</c:v>
                </c:pt>
                <c:pt idx="142">
                  <c:v>55.936999999999998</c:v>
                </c:pt>
                <c:pt idx="143">
                  <c:v>55.905000000000001</c:v>
                </c:pt>
                <c:pt idx="144">
                  <c:v>55.905000000000001</c:v>
                </c:pt>
                <c:pt idx="145">
                  <c:v>55.87</c:v>
                </c:pt>
                <c:pt idx="146">
                  <c:v>55.832999999999998</c:v>
                </c:pt>
                <c:pt idx="147">
                  <c:v>55.607999999999997</c:v>
                </c:pt>
                <c:pt idx="148">
                  <c:v>55.082000000000001</c:v>
                </c:pt>
                <c:pt idx="149">
                  <c:v>54.48</c:v>
                </c:pt>
                <c:pt idx="150">
                  <c:v>53.725999999999999</c:v>
                </c:pt>
                <c:pt idx="151">
                  <c:v>52.741999999999997</c:v>
                </c:pt>
                <c:pt idx="152">
                  <c:v>52.588999999999999</c:v>
                </c:pt>
                <c:pt idx="153">
                  <c:v>52.472000000000001</c:v>
                </c:pt>
                <c:pt idx="154">
                  <c:v>52.472000000000001</c:v>
                </c:pt>
                <c:pt idx="155">
                  <c:v>52.472000000000001</c:v>
                </c:pt>
                <c:pt idx="156">
                  <c:v>52.387999999999998</c:v>
                </c:pt>
                <c:pt idx="157">
                  <c:v>52.387999999999998</c:v>
                </c:pt>
                <c:pt idx="158">
                  <c:v>52.247</c:v>
                </c:pt>
                <c:pt idx="159">
                  <c:v>52.103000000000002</c:v>
                </c:pt>
                <c:pt idx="160">
                  <c:v>51.814</c:v>
                </c:pt>
                <c:pt idx="161">
                  <c:v>51.426000000000002</c:v>
                </c:pt>
                <c:pt idx="162">
                  <c:v>50.651000000000003</c:v>
                </c:pt>
                <c:pt idx="163">
                  <c:v>49.968000000000004</c:v>
                </c:pt>
                <c:pt idx="164">
                  <c:v>49.722000000000001</c:v>
                </c:pt>
                <c:pt idx="165">
                  <c:v>49.521999999999998</c:v>
                </c:pt>
                <c:pt idx="166">
                  <c:v>49.521999999999998</c:v>
                </c:pt>
                <c:pt idx="167">
                  <c:v>49.469000000000001</c:v>
                </c:pt>
                <c:pt idx="168">
                  <c:v>49.469000000000001</c:v>
                </c:pt>
                <c:pt idx="169">
                  <c:v>49.289000000000001</c:v>
                </c:pt>
                <c:pt idx="170">
                  <c:v>49.289000000000001</c:v>
                </c:pt>
                <c:pt idx="171">
                  <c:v>49.289000000000001</c:v>
                </c:pt>
                <c:pt idx="172">
                  <c:v>48.956000000000003</c:v>
                </c:pt>
                <c:pt idx="173">
                  <c:v>48.756</c:v>
                </c:pt>
                <c:pt idx="174">
                  <c:v>47.954000000000001</c:v>
                </c:pt>
                <c:pt idx="175">
                  <c:v>47.347000000000001</c:v>
                </c:pt>
                <c:pt idx="176">
                  <c:v>47</c:v>
                </c:pt>
                <c:pt idx="177">
                  <c:v>46.929000000000002</c:v>
                </c:pt>
                <c:pt idx="178">
                  <c:v>46.929000000000002</c:v>
                </c:pt>
                <c:pt idx="179">
                  <c:v>46.929000000000002</c:v>
                </c:pt>
                <c:pt idx="180">
                  <c:v>46.929000000000002</c:v>
                </c:pt>
              </c:numCache>
            </c:numRef>
          </c:yVal>
          <c:smooth val="0"/>
        </c:ser>
        <c:ser>
          <c:idx val="1"/>
          <c:order val="1"/>
          <c:tx>
            <c:strRef>
              <c:f>Sheet1!$C$1</c:f>
              <c:strCache>
                <c:ptCount val="1"/>
                <c:pt idx="0">
                  <c:v> Male 2004-6/2013</c:v>
                </c:pt>
              </c:strCache>
            </c:strRef>
          </c:tx>
          <c:spPr>
            <a:ln w="41275">
              <a:solidFill>
                <a:srgbClr val="00FFFF"/>
              </a:solidFill>
              <a:prstDash val="solid"/>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Sheet1!$C$2:$C$182</c:f>
              <c:numCache>
                <c:formatCode>General</c:formatCode>
                <c:ptCount val="181"/>
                <c:pt idx="0">
                  <c:v>100</c:v>
                </c:pt>
                <c:pt idx="1">
                  <c:v>100</c:v>
                </c:pt>
                <c:pt idx="2">
                  <c:v>100</c:v>
                </c:pt>
                <c:pt idx="3">
                  <c:v>99.86</c:v>
                </c:pt>
                <c:pt idx="4">
                  <c:v>99.625</c:v>
                </c:pt>
                <c:pt idx="5">
                  <c:v>99.507000000000005</c:v>
                </c:pt>
                <c:pt idx="6">
                  <c:v>98.521000000000001</c:v>
                </c:pt>
                <c:pt idx="7">
                  <c:v>97.313999999999993</c:v>
                </c:pt>
                <c:pt idx="8">
                  <c:v>97.191999999999993</c:v>
                </c:pt>
                <c:pt idx="9">
                  <c:v>97.143000000000001</c:v>
                </c:pt>
                <c:pt idx="10">
                  <c:v>97.143000000000001</c:v>
                </c:pt>
                <c:pt idx="11">
                  <c:v>97.143000000000001</c:v>
                </c:pt>
                <c:pt idx="12">
                  <c:v>97.117999999999995</c:v>
                </c:pt>
                <c:pt idx="13">
                  <c:v>97.091999999999999</c:v>
                </c:pt>
                <c:pt idx="14">
                  <c:v>97.091999999999999</c:v>
                </c:pt>
                <c:pt idx="15">
                  <c:v>97.039000000000001</c:v>
                </c:pt>
                <c:pt idx="16">
                  <c:v>96.984999999999999</c:v>
                </c:pt>
                <c:pt idx="17">
                  <c:v>96.718000000000004</c:v>
                </c:pt>
                <c:pt idx="18">
                  <c:v>95.593000000000004</c:v>
                </c:pt>
                <c:pt idx="19">
                  <c:v>94.009</c:v>
                </c:pt>
                <c:pt idx="20">
                  <c:v>93.686000000000007</c:v>
                </c:pt>
                <c:pt idx="21">
                  <c:v>93.659000000000006</c:v>
                </c:pt>
                <c:pt idx="22">
                  <c:v>93.603999999999999</c:v>
                </c:pt>
                <c:pt idx="23">
                  <c:v>93.603999999999999</c:v>
                </c:pt>
                <c:pt idx="24">
                  <c:v>93.603999999999999</c:v>
                </c:pt>
                <c:pt idx="25">
                  <c:v>93.603999999999999</c:v>
                </c:pt>
                <c:pt idx="26">
                  <c:v>93.575000000000003</c:v>
                </c:pt>
                <c:pt idx="27">
                  <c:v>93.546000000000006</c:v>
                </c:pt>
                <c:pt idx="28">
                  <c:v>93.316000000000003</c:v>
                </c:pt>
                <c:pt idx="29">
                  <c:v>92.998999999999995</c:v>
                </c:pt>
                <c:pt idx="30">
                  <c:v>91.959000000000003</c:v>
                </c:pt>
                <c:pt idx="31">
                  <c:v>90.772000000000006</c:v>
                </c:pt>
                <c:pt idx="32">
                  <c:v>90.596999999999994</c:v>
                </c:pt>
                <c:pt idx="33">
                  <c:v>90.450999999999993</c:v>
                </c:pt>
                <c:pt idx="34">
                  <c:v>90.450999999999993</c:v>
                </c:pt>
                <c:pt idx="35">
                  <c:v>90.450999999999993</c:v>
                </c:pt>
                <c:pt idx="36">
                  <c:v>90.450999999999993</c:v>
                </c:pt>
                <c:pt idx="37">
                  <c:v>90.328999999999994</c:v>
                </c:pt>
                <c:pt idx="38">
                  <c:v>90.299000000000007</c:v>
                </c:pt>
                <c:pt idx="39">
                  <c:v>90.268000000000001</c:v>
                </c:pt>
                <c:pt idx="40">
                  <c:v>89.991</c:v>
                </c:pt>
                <c:pt idx="41">
                  <c:v>89.466999999999999</c:v>
                </c:pt>
                <c:pt idx="42">
                  <c:v>88.542000000000002</c:v>
                </c:pt>
                <c:pt idx="43">
                  <c:v>86.691000000000003</c:v>
                </c:pt>
                <c:pt idx="44">
                  <c:v>86.629000000000005</c:v>
                </c:pt>
                <c:pt idx="45">
                  <c:v>86.629000000000005</c:v>
                </c:pt>
                <c:pt idx="46">
                  <c:v>86.597999999999999</c:v>
                </c:pt>
                <c:pt idx="47">
                  <c:v>86.597999999999999</c:v>
                </c:pt>
                <c:pt idx="48">
                  <c:v>86.534999999999997</c:v>
                </c:pt>
                <c:pt idx="49">
                  <c:v>86.534999999999997</c:v>
                </c:pt>
                <c:pt idx="50">
                  <c:v>86.468999999999994</c:v>
                </c:pt>
                <c:pt idx="51">
                  <c:v>86.37</c:v>
                </c:pt>
                <c:pt idx="52">
                  <c:v>86.004999999999995</c:v>
                </c:pt>
                <c:pt idx="53">
                  <c:v>85.441999999999993</c:v>
                </c:pt>
                <c:pt idx="54">
                  <c:v>84.447000000000003</c:v>
                </c:pt>
                <c:pt idx="55">
                  <c:v>83.218000000000004</c:v>
                </c:pt>
                <c:pt idx="56">
                  <c:v>83.051000000000002</c:v>
                </c:pt>
                <c:pt idx="57">
                  <c:v>82.983999999999995</c:v>
                </c:pt>
                <c:pt idx="58">
                  <c:v>82.95</c:v>
                </c:pt>
                <c:pt idx="59">
                  <c:v>82.915999999999997</c:v>
                </c:pt>
                <c:pt idx="60">
                  <c:v>82.915999999999997</c:v>
                </c:pt>
                <c:pt idx="61">
                  <c:v>82.811000000000007</c:v>
                </c:pt>
                <c:pt idx="62">
                  <c:v>82.811000000000007</c:v>
                </c:pt>
                <c:pt idx="63">
                  <c:v>82.74</c:v>
                </c:pt>
                <c:pt idx="64">
                  <c:v>82.384</c:v>
                </c:pt>
                <c:pt idx="65">
                  <c:v>81.778000000000006</c:v>
                </c:pt>
                <c:pt idx="66">
                  <c:v>80.816000000000003</c:v>
                </c:pt>
                <c:pt idx="67">
                  <c:v>79.569000000000003</c:v>
                </c:pt>
                <c:pt idx="68">
                  <c:v>79.176000000000002</c:v>
                </c:pt>
                <c:pt idx="69">
                  <c:v>79.103999999999999</c:v>
                </c:pt>
                <c:pt idx="70">
                  <c:v>79.067999999999998</c:v>
                </c:pt>
                <c:pt idx="71">
                  <c:v>79.031000000000006</c:v>
                </c:pt>
                <c:pt idx="72">
                  <c:v>78.994</c:v>
                </c:pt>
                <c:pt idx="73">
                  <c:v>78.918999999999997</c:v>
                </c:pt>
                <c:pt idx="74">
                  <c:v>78.881</c:v>
                </c:pt>
                <c:pt idx="75">
                  <c:v>78.841999999999999</c:v>
                </c:pt>
                <c:pt idx="76">
                  <c:v>78.382000000000005</c:v>
                </c:pt>
                <c:pt idx="77">
                  <c:v>77.921000000000006</c:v>
                </c:pt>
                <c:pt idx="78">
                  <c:v>76.957999999999998</c:v>
                </c:pt>
                <c:pt idx="79">
                  <c:v>75.763000000000005</c:v>
                </c:pt>
                <c:pt idx="80">
                  <c:v>75.412000000000006</c:v>
                </c:pt>
                <c:pt idx="81">
                  <c:v>75.373000000000005</c:v>
                </c:pt>
                <c:pt idx="82">
                  <c:v>75.373000000000005</c:v>
                </c:pt>
                <c:pt idx="83">
                  <c:v>75.373000000000005</c:v>
                </c:pt>
                <c:pt idx="84">
                  <c:v>75.373000000000005</c:v>
                </c:pt>
                <c:pt idx="85">
                  <c:v>75.275999999999996</c:v>
                </c:pt>
                <c:pt idx="86">
                  <c:v>75.275999999999996</c:v>
                </c:pt>
                <c:pt idx="87">
                  <c:v>75.06</c:v>
                </c:pt>
                <c:pt idx="88">
                  <c:v>74.680000000000007</c:v>
                </c:pt>
                <c:pt idx="89">
                  <c:v>73.972999999999999</c:v>
                </c:pt>
                <c:pt idx="90">
                  <c:v>73.263000000000005</c:v>
                </c:pt>
                <c:pt idx="91">
                  <c:v>72.385999999999996</c:v>
                </c:pt>
                <c:pt idx="92">
                  <c:v>72.105000000000004</c:v>
                </c:pt>
                <c:pt idx="93">
                  <c:v>72.046999999999997</c:v>
                </c:pt>
                <c:pt idx="94">
                  <c:v>72.046999999999997</c:v>
                </c:pt>
                <c:pt idx="95">
                  <c:v>72.046999999999997</c:v>
                </c:pt>
                <c:pt idx="96">
                  <c:v>71.980999999999995</c:v>
                </c:pt>
                <c:pt idx="97">
                  <c:v>71.897000000000006</c:v>
                </c:pt>
                <c:pt idx="98">
                  <c:v>71.807000000000002</c:v>
                </c:pt>
                <c:pt idx="99">
                  <c:v>71.528000000000006</c:v>
                </c:pt>
                <c:pt idx="100">
                  <c:v>71.150000000000006</c:v>
                </c:pt>
                <c:pt idx="101">
                  <c:v>70.960999999999999</c:v>
                </c:pt>
                <c:pt idx="102">
                  <c:v>69.343000000000004</c:v>
                </c:pt>
                <c:pt idx="103">
                  <c:v>67.903999999999996</c:v>
                </c:pt>
                <c:pt idx="104">
                  <c:v>67.507999999999996</c:v>
                </c:pt>
                <c:pt idx="105">
                  <c:v>67.406999999999996</c:v>
                </c:pt>
                <c:pt idx="106">
                  <c:v>67.302000000000007</c:v>
                </c:pt>
                <c:pt idx="107">
                  <c:v>67.302000000000007</c:v>
                </c:pt>
                <c:pt idx="108">
                  <c:v>67.302000000000007</c:v>
                </c:pt>
              </c:numCache>
            </c:numRef>
          </c:yVal>
          <c:smooth val="0"/>
        </c:ser>
        <c:ser>
          <c:idx val="2"/>
          <c:order val="2"/>
          <c:tx>
            <c:strRef>
              <c:f>Sheet1!$D$1</c:f>
              <c:strCache>
                <c:ptCount val="1"/>
                <c:pt idx="0">
                  <c:v> Female 4/1994-2003</c:v>
                </c:pt>
              </c:strCache>
            </c:strRef>
          </c:tx>
          <c:spPr>
            <a:ln w="41275">
              <a:solidFill>
                <a:srgbClr val="FF0000"/>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Sheet1!$D$2:$D$182</c:f>
              <c:numCache>
                <c:formatCode>General</c:formatCode>
                <c:ptCount val="181"/>
                <c:pt idx="0">
                  <c:v>100</c:v>
                </c:pt>
                <c:pt idx="1">
                  <c:v>100</c:v>
                </c:pt>
                <c:pt idx="2">
                  <c:v>99.963999999999999</c:v>
                </c:pt>
                <c:pt idx="3">
                  <c:v>99.819000000000003</c:v>
                </c:pt>
                <c:pt idx="4">
                  <c:v>99.745999999999995</c:v>
                </c:pt>
                <c:pt idx="5">
                  <c:v>99.599000000000004</c:v>
                </c:pt>
                <c:pt idx="6">
                  <c:v>98.820999999999998</c:v>
                </c:pt>
                <c:pt idx="7">
                  <c:v>97.78</c:v>
                </c:pt>
                <c:pt idx="8">
                  <c:v>97.704999999999998</c:v>
                </c:pt>
                <c:pt idx="9">
                  <c:v>97.629000000000005</c:v>
                </c:pt>
                <c:pt idx="10">
                  <c:v>97.629000000000005</c:v>
                </c:pt>
                <c:pt idx="11">
                  <c:v>97.629000000000005</c:v>
                </c:pt>
                <c:pt idx="12">
                  <c:v>97.59</c:v>
                </c:pt>
                <c:pt idx="13">
                  <c:v>97.551000000000002</c:v>
                </c:pt>
                <c:pt idx="14">
                  <c:v>97.551000000000002</c:v>
                </c:pt>
                <c:pt idx="15">
                  <c:v>97.551000000000002</c:v>
                </c:pt>
                <c:pt idx="16">
                  <c:v>97.51</c:v>
                </c:pt>
                <c:pt idx="17">
                  <c:v>97.347999999999999</c:v>
                </c:pt>
                <c:pt idx="18">
                  <c:v>96.614000000000004</c:v>
                </c:pt>
                <c:pt idx="19">
                  <c:v>95.959000000000003</c:v>
                </c:pt>
                <c:pt idx="20">
                  <c:v>95.712000000000003</c:v>
                </c:pt>
                <c:pt idx="21">
                  <c:v>95.671000000000006</c:v>
                </c:pt>
                <c:pt idx="22">
                  <c:v>95.629000000000005</c:v>
                </c:pt>
                <c:pt idx="23">
                  <c:v>95.629000000000005</c:v>
                </c:pt>
                <c:pt idx="24">
                  <c:v>95.629000000000005</c:v>
                </c:pt>
                <c:pt idx="25">
                  <c:v>95.629000000000005</c:v>
                </c:pt>
                <c:pt idx="26">
                  <c:v>95.629000000000005</c:v>
                </c:pt>
                <c:pt idx="27">
                  <c:v>95.629000000000005</c:v>
                </c:pt>
                <c:pt idx="28">
                  <c:v>95.629000000000005</c:v>
                </c:pt>
                <c:pt idx="29">
                  <c:v>95.278000000000006</c:v>
                </c:pt>
                <c:pt idx="30">
                  <c:v>94.795000000000002</c:v>
                </c:pt>
                <c:pt idx="31">
                  <c:v>93.912999999999997</c:v>
                </c:pt>
                <c:pt idx="32">
                  <c:v>93.825000000000003</c:v>
                </c:pt>
                <c:pt idx="33">
                  <c:v>93.781000000000006</c:v>
                </c:pt>
                <c:pt idx="34">
                  <c:v>93.781000000000006</c:v>
                </c:pt>
                <c:pt idx="35">
                  <c:v>93.781000000000006</c:v>
                </c:pt>
                <c:pt idx="36">
                  <c:v>93.734999999999999</c:v>
                </c:pt>
                <c:pt idx="37">
                  <c:v>93.734999999999999</c:v>
                </c:pt>
                <c:pt idx="38">
                  <c:v>93.688999999999993</c:v>
                </c:pt>
                <c:pt idx="39">
                  <c:v>93.641999999999996</c:v>
                </c:pt>
                <c:pt idx="40">
                  <c:v>93.641999999999996</c:v>
                </c:pt>
                <c:pt idx="41">
                  <c:v>93.311999999999998</c:v>
                </c:pt>
                <c:pt idx="42">
                  <c:v>92.555999999999997</c:v>
                </c:pt>
                <c:pt idx="43">
                  <c:v>91.516000000000005</c:v>
                </c:pt>
                <c:pt idx="44">
                  <c:v>91.468000000000004</c:v>
                </c:pt>
                <c:pt idx="45">
                  <c:v>91.468000000000004</c:v>
                </c:pt>
                <c:pt idx="46">
                  <c:v>91.42</c:v>
                </c:pt>
                <c:pt idx="47">
                  <c:v>91.42</c:v>
                </c:pt>
                <c:pt idx="48">
                  <c:v>91.42</c:v>
                </c:pt>
                <c:pt idx="49">
                  <c:v>91.42</c:v>
                </c:pt>
                <c:pt idx="50">
                  <c:v>91.42</c:v>
                </c:pt>
                <c:pt idx="51">
                  <c:v>91.42</c:v>
                </c:pt>
                <c:pt idx="52">
                  <c:v>91.369</c:v>
                </c:pt>
                <c:pt idx="53">
                  <c:v>91.114000000000004</c:v>
                </c:pt>
                <c:pt idx="54">
                  <c:v>90.501000000000005</c:v>
                </c:pt>
                <c:pt idx="55">
                  <c:v>89.733000000000004</c:v>
                </c:pt>
                <c:pt idx="56">
                  <c:v>89.373000000000005</c:v>
                </c:pt>
                <c:pt idx="57">
                  <c:v>89.27</c:v>
                </c:pt>
                <c:pt idx="58">
                  <c:v>89.27</c:v>
                </c:pt>
                <c:pt idx="59">
                  <c:v>89.27</c:v>
                </c:pt>
                <c:pt idx="60">
                  <c:v>89.27</c:v>
                </c:pt>
                <c:pt idx="61">
                  <c:v>89.215999999999994</c:v>
                </c:pt>
                <c:pt idx="62">
                  <c:v>89.215999999999994</c:v>
                </c:pt>
                <c:pt idx="63">
                  <c:v>89.106999999999999</c:v>
                </c:pt>
                <c:pt idx="64">
                  <c:v>88.834000000000003</c:v>
                </c:pt>
                <c:pt idx="65">
                  <c:v>88.396000000000001</c:v>
                </c:pt>
                <c:pt idx="66">
                  <c:v>87.683000000000007</c:v>
                </c:pt>
                <c:pt idx="67">
                  <c:v>86.748999999999995</c:v>
                </c:pt>
                <c:pt idx="68">
                  <c:v>86.582999999999998</c:v>
                </c:pt>
                <c:pt idx="69">
                  <c:v>86.471999999999994</c:v>
                </c:pt>
                <c:pt idx="70">
                  <c:v>86.471999999999994</c:v>
                </c:pt>
                <c:pt idx="71">
                  <c:v>86.471999999999994</c:v>
                </c:pt>
                <c:pt idx="72">
                  <c:v>86.471999999999994</c:v>
                </c:pt>
                <c:pt idx="73">
                  <c:v>86.414000000000001</c:v>
                </c:pt>
                <c:pt idx="74">
                  <c:v>86.355000000000004</c:v>
                </c:pt>
                <c:pt idx="75">
                  <c:v>86.355000000000004</c:v>
                </c:pt>
                <c:pt idx="76">
                  <c:v>86.296000000000006</c:v>
                </c:pt>
                <c:pt idx="77">
                  <c:v>86.236000000000004</c:v>
                </c:pt>
                <c:pt idx="78">
                  <c:v>85.822000000000003</c:v>
                </c:pt>
                <c:pt idx="79">
                  <c:v>85.168999999999997</c:v>
                </c:pt>
                <c:pt idx="80">
                  <c:v>84.93</c:v>
                </c:pt>
                <c:pt idx="81">
                  <c:v>84.75</c:v>
                </c:pt>
                <c:pt idx="82">
                  <c:v>84.75</c:v>
                </c:pt>
                <c:pt idx="83">
                  <c:v>84.75</c:v>
                </c:pt>
                <c:pt idx="84">
                  <c:v>84.75</c:v>
                </c:pt>
                <c:pt idx="85">
                  <c:v>84.686999999999998</c:v>
                </c:pt>
                <c:pt idx="86">
                  <c:v>84.686999999999998</c:v>
                </c:pt>
                <c:pt idx="87">
                  <c:v>84.623999999999995</c:v>
                </c:pt>
                <c:pt idx="88">
                  <c:v>84.305999999999997</c:v>
                </c:pt>
                <c:pt idx="89">
                  <c:v>83.988</c:v>
                </c:pt>
                <c:pt idx="90">
                  <c:v>82.906000000000006</c:v>
                </c:pt>
                <c:pt idx="91">
                  <c:v>82.524000000000001</c:v>
                </c:pt>
                <c:pt idx="92">
                  <c:v>82.331999999999994</c:v>
                </c:pt>
                <c:pt idx="93">
                  <c:v>82.331999999999994</c:v>
                </c:pt>
                <c:pt idx="94">
                  <c:v>82.331999999999994</c:v>
                </c:pt>
                <c:pt idx="95">
                  <c:v>82.331999999999994</c:v>
                </c:pt>
                <c:pt idx="96">
                  <c:v>82.331999999999994</c:v>
                </c:pt>
                <c:pt idx="97">
                  <c:v>82.331999999999994</c:v>
                </c:pt>
                <c:pt idx="98">
                  <c:v>82.263999999999996</c:v>
                </c:pt>
                <c:pt idx="99">
                  <c:v>82.263999999999996</c:v>
                </c:pt>
                <c:pt idx="100">
                  <c:v>81.986000000000004</c:v>
                </c:pt>
                <c:pt idx="101">
                  <c:v>81.778000000000006</c:v>
                </c:pt>
                <c:pt idx="102">
                  <c:v>81.153999999999996</c:v>
                </c:pt>
                <c:pt idx="103">
                  <c:v>79.971999999999994</c:v>
                </c:pt>
                <c:pt idx="104">
                  <c:v>79.763000000000005</c:v>
                </c:pt>
                <c:pt idx="105">
                  <c:v>79.692999999999998</c:v>
                </c:pt>
                <c:pt idx="106">
                  <c:v>79.692999999999998</c:v>
                </c:pt>
                <c:pt idx="107">
                  <c:v>79.692999999999998</c:v>
                </c:pt>
                <c:pt idx="108">
                  <c:v>79.692999999999998</c:v>
                </c:pt>
                <c:pt idx="109">
                  <c:v>79.692999999999998</c:v>
                </c:pt>
                <c:pt idx="110">
                  <c:v>79.617000000000004</c:v>
                </c:pt>
                <c:pt idx="111">
                  <c:v>79.617000000000004</c:v>
                </c:pt>
                <c:pt idx="112">
                  <c:v>79.465999999999994</c:v>
                </c:pt>
                <c:pt idx="113">
                  <c:v>79.239000000000004</c:v>
                </c:pt>
                <c:pt idx="114">
                  <c:v>78.935000000000002</c:v>
                </c:pt>
                <c:pt idx="115">
                  <c:v>78.096999999999994</c:v>
                </c:pt>
                <c:pt idx="116">
                  <c:v>78.021000000000001</c:v>
                </c:pt>
                <c:pt idx="117">
                  <c:v>77.942999999999998</c:v>
                </c:pt>
                <c:pt idx="118">
                  <c:v>77.864999999999995</c:v>
                </c:pt>
                <c:pt idx="119">
                  <c:v>77.864999999999995</c:v>
                </c:pt>
                <c:pt idx="120">
                  <c:v>77.864999999999995</c:v>
                </c:pt>
                <c:pt idx="121">
                  <c:v>77.784000000000006</c:v>
                </c:pt>
                <c:pt idx="122">
                  <c:v>77.784000000000006</c:v>
                </c:pt>
                <c:pt idx="123">
                  <c:v>77.700999999999993</c:v>
                </c:pt>
                <c:pt idx="124">
                  <c:v>77.534999999999997</c:v>
                </c:pt>
                <c:pt idx="125">
                  <c:v>77.367999999999995</c:v>
                </c:pt>
                <c:pt idx="126">
                  <c:v>76.617000000000004</c:v>
                </c:pt>
                <c:pt idx="127">
                  <c:v>75.778999999999996</c:v>
                </c:pt>
                <c:pt idx="128">
                  <c:v>75.778999999999996</c:v>
                </c:pt>
                <c:pt idx="129">
                  <c:v>75.778999999999996</c:v>
                </c:pt>
                <c:pt idx="130">
                  <c:v>75.691000000000003</c:v>
                </c:pt>
                <c:pt idx="131">
                  <c:v>75.691000000000003</c:v>
                </c:pt>
                <c:pt idx="132">
                  <c:v>75.691000000000003</c:v>
                </c:pt>
                <c:pt idx="133">
                  <c:v>75.691000000000003</c:v>
                </c:pt>
                <c:pt idx="134">
                  <c:v>75.691000000000003</c:v>
                </c:pt>
                <c:pt idx="135">
                  <c:v>75.483000000000004</c:v>
                </c:pt>
                <c:pt idx="136">
                  <c:v>75.066000000000003</c:v>
                </c:pt>
                <c:pt idx="137">
                  <c:v>74.962000000000003</c:v>
                </c:pt>
                <c:pt idx="138">
                  <c:v>74.44</c:v>
                </c:pt>
                <c:pt idx="139">
                  <c:v>73.704999999999998</c:v>
                </c:pt>
                <c:pt idx="140">
                  <c:v>73.492999999999995</c:v>
                </c:pt>
                <c:pt idx="141">
                  <c:v>73.492999999999995</c:v>
                </c:pt>
                <c:pt idx="142">
                  <c:v>73.382999999999996</c:v>
                </c:pt>
                <c:pt idx="143">
                  <c:v>73.382999999999996</c:v>
                </c:pt>
                <c:pt idx="144">
                  <c:v>73.382999999999996</c:v>
                </c:pt>
                <c:pt idx="145">
                  <c:v>73.382999999999996</c:v>
                </c:pt>
                <c:pt idx="146">
                  <c:v>73.382999999999996</c:v>
                </c:pt>
                <c:pt idx="147">
                  <c:v>73.382999999999996</c:v>
                </c:pt>
                <c:pt idx="148">
                  <c:v>73.25</c:v>
                </c:pt>
                <c:pt idx="149">
                  <c:v>73.116</c:v>
                </c:pt>
                <c:pt idx="150">
                  <c:v>72.316000000000003</c:v>
                </c:pt>
                <c:pt idx="151">
                  <c:v>71.644999999999996</c:v>
                </c:pt>
                <c:pt idx="152">
                  <c:v>71.510000000000005</c:v>
                </c:pt>
                <c:pt idx="153">
                  <c:v>71.372</c:v>
                </c:pt>
                <c:pt idx="154">
                  <c:v>71.372</c:v>
                </c:pt>
                <c:pt idx="155">
                  <c:v>71.372</c:v>
                </c:pt>
                <c:pt idx="156">
                  <c:v>71.372</c:v>
                </c:pt>
                <c:pt idx="157">
                  <c:v>71.216999999999999</c:v>
                </c:pt>
                <c:pt idx="158">
                  <c:v>71.216999999999999</c:v>
                </c:pt>
                <c:pt idx="159">
                  <c:v>71.216999999999999</c:v>
                </c:pt>
                <c:pt idx="160">
                  <c:v>70.88</c:v>
                </c:pt>
                <c:pt idx="161">
                  <c:v>70.542000000000002</c:v>
                </c:pt>
                <c:pt idx="162">
                  <c:v>70.034000000000006</c:v>
                </c:pt>
                <c:pt idx="163">
                  <c:v>68.84</c:v>
                </c:pt>
                <c:pt idx="164">
                  <c:v>68.328000000000003</c:v>
                </c:pt>
                <c:pt idx="165">
                  <c:v>68.328000000000003</c:v>
                </c:pt>
                <c:pt idx="166">
                  <c:v>68.147999999999996</c:v>
                </c:pt>
                <c:pt idx="167">
                  <c:v>68.147999999999996</c:v>
                </c:pt>
                <c:pt idx="168">
                  <c:v>68.147999999999996</c:v>
                </c:pt>
                <c:pt idx="169">
                  <c:v>68.147999999999996</c:v>
                </c:pt>
                <c:pt idx="170">
                  <c:v>67.929000000000002</c:v>
                </c:pt>
                <c:pt idx="171">
                  <c:v>67.929000000000002</c:v>
                </c:pt>
                <c:pt idx="172">
                  <c:v>67.700999999999993</c:v>
                </c:pt>
                <c:pt idx="173">
                  <c:v>67.471000000000004</c:v>
                </c:pt>
                <c:pt idx="174">
                  <c:v>66.783000000000001</c:v>
                </c:pt>
                <c:pt idx="175">
                  <c:v>66.552000000000007</c:v>
                </c:pt>
                <c:pt idx="176">
                  <c:v>66.552000000000007</c:v>
                </c:pt>
                <c:pt idx="177">
                  <c:v>66.305999999999997</c:v>
                </c:pt>
                <c:pt idx="178">
                  <c:v>66.305999999999997</c:v>
                </c:pt>
                <c:pt idx="179">
                  <c:v>66.305999999999997</c:v>
                </c:pt>
                <c:pt idx="180">
                  <c:v>66.305999999999997</c:v>
                </c:pt>
              </c:numCache>
            </c:numRef>
          </c:yVal>
          <c:smooth val="0"/>
        </c:ser>
        <c:ser>
          <c:idx val="3"/>
          <c:order val="3"/>
          <c:tx>
            <c:strRef>
              <c:f>Sheet1!$E$1</c:f>
              <c:strCache>
                <c:ptCount val="1"/>
                <c:pt idx="0">
                  <c:v> Female 2004-6/2013</c:v>
                </c:pt>
              </c:strCache>
            </c:strRef>
          </c:tx>
          <c:spPr>
            <a:ln w="41275">
              <a:solidFill>
                <a:srgbClr val="FFFF00"/>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Sheet1!$E$2:$E$182</c:f>
              <c:numCache>
                <c:formatCode>General</c:formatCode>
                <c:ptCount val="181"/>
                <c:pt idx="0">
                  <c:v>100</c:v>
                </c:pt>
                <c:pt idx="1">
                  <c:v>100</c:v>
                </c:pt>
                <c:pt idx="2">
                  <c:v>100</c:v>
                </c:pt>
                <c:pt idx="3">
                  <c:v>99.849000000000004</c:v>
                </c:pt>
                <c:pt idx="4">
                  <c:v>99.394999999999996</c:v>
                </c:pt>
                <c:pt idx="5">
                  <c:v>99.242000000000004</c:v>
                </c:pt>
                <c:pt idx="6">
                  <c:v>98.546999999999997</c:v>
                </c:pt>
                <c:pt idx="7">
                  <c:v>97.694000000000003</c:v>
                </c:pt>
                <c:pt idx="8">
                  <c:v>97.457999999999998</c:v>
                </c:pt>
                <c:pt idx="9">
                  <c:v>97.379000000000005</c:v>
                </c:pt>
                <c:pt idx="10">
                  <c:v>97.379000000000005</c:v>
                </c:pt>
                <c:pt idx="11">
                  <c:v>97.379000000000005</c:v>
                </c:pt>
                <c:pt idx="12">
                  <c:v>97.379000000000005</c:v>
                </c:pt>
                <c:pt idx="13">
                  <c:v>97.379000000000005</c:v>
                </c:pt>
                <c:pt idx="14">
                  <c:v>97.379000000000005</c:v>
                </c:pt>
                <c:pt idx="15">
                  <c:v>97.295000000000002</c:v>
                </c:pt>
                <c:pt idx="16">
                  <c:v>97.123999999999995</c:v>
                </c:pt>
                <c:pt idx="17">
                  <c:v>96.953999999999994</c:v>
                </c:pt>
                <c:pt idx="18">
                  <c:v>96.441999999999993</c:v>
                </c:pt>
                <c:pt idx="19">
                  <c:v>95.501000000000005</c:v>
                </c:pt>
                <c:pt idx="20">
                  <c:v>95.415000000000006</c:v>
                </c:pt>
                <c:pt idx="21">
                  <c:v>95.328000000000003</c:v>
                </c:pt>
                <c:pt idx="22">
                  <c:v>95.328000000000003</c:v>
                </c:pt>
                <c:pt idx="23">
                  <c:v>95.328000000000003</c:v>
                </c:pt>
                <c:pt idx="24">
                  <c:v>95.328000000000003</c:v>
                </c:pt>
                <c:pt idx="25">
                  <c:v>95.236999999999995</c:v>
                </c:pt>
                <c:pt idx="26">
                  <c:v>95.236999999999995</c:v>
                </c:pt>
                <c:pt idx="27">
                  <c:v>95.144000000000005</c:v>
                </c:pt>
                <c:pt idx="28">
                  <c:v>95.05</c:v>
                </c:pt>
                <c:pt idx="29">
                  <c:v>94.956000000000003</c:v>
                </c:pt>
                <c:pt idx="30">
                  <c:v>93.924000000000007</c:v>
                </c:pt>
                <c:pt idx="31">
                  <c:v>92.983999999999995</c:v>
                </c:pt>
                <c:pt idx="32">
                  <c:v>92.7</c:v>
                </c:pt>
                <c:pt idx="33">
                  <c:v>92.605000000000004</c:v>
                </c:pt>
                <c:pt idx="34">
                  <c:v>92.605000000000004</c:v>
                </c:pt>
                <c:pt idx="35">
                  <c:v>92.605000000000004</c:v>
                </c:pt>
                <c:pt idx="36">
                  <c:v>92.605000000000004</c:v>
                </c:pt>
                <c:pt idx="37">
                  <c:v>92.605000000000004</c:v>
                </c:pt>
                <c:pt idx="38">
                  <c:v>92.605000000000004</c:v>
                </c:pt>
                <c:pt idx="39">
                  <c:v>92.605000000000004</c:v>
                </c:pt>
                <c:pt idx="40">
                  <c:v>92.605000000000004</c:v>
                </c:pt>
                <c:pt idx="41">
                  <c:v>92.504000000000005</c:v>
                </c:pt>
                <c:pt idx="42">
                  <c:v>92.200999999999993</c:v>
                </c:pt>
                <c:pt idx="43">
                  <c:v>91.796999999999997</c:v>
                </c:pt>
                <c:pt idx="44">
                  <c:v>91.492000000000004</c:v>
                </c:pt>
                <c:pt idx="45">
                  <c:v>91.287999999999997</c:v>
                </c:pt>
                <c:pt idx="46">
                  <c:v>91.287999999999997</c:v>
                </c:pt>
                <c:pt idx="47">
                  <c:v>91.287999999999997</c:v>
                </c:pt>
                <c:pt idx="48">
                  <c:v>91.287999999999997</c:v>
                </c:pt>
                <c:pt idx="49">
                  <c:v>91.287999999999997</c:v>
                </c:pt>
                <c:pt idx="50">
                  <c:v>91.180999999999997</c:v>
                </c:pt>
                <c:pt idx="51">
                  <c:v>91.073999999999998</c:v>
                </c:pt>
                <c:pt idx="52">
                  <c:v>91.073999999999998</c:v>
                </c:pt>
                <c:pt idx="53">
                  <c:v>90.751000000000005</c:v>
                </c:pt>
                <c:pt idx="54">
                  <c:v>89.781000000000006</c:v>
                </c:pt>
                <c:pt idx="55">
                  <c:v>89.456999999999994</c:v>
                </c:pt>
                <c:pt idx="56">
                  <c:v>89.347999999999999</c:v>
                </c:pt>
                <c:pt idx="57">
                  <c:v>89.239000000000004</c:v>
                </c:pt>
                <c:pt idx="58">
                  <c:v>89.239000000000004</c:v>
                </c:pt>
                <c:pt idx="59">
                  <c:v>89.239000000000004</c:v>
                </c:pt>
                <c:pt idx="60">
                  <c:v>89.239000000000004</c:v>
                </c:pt>
                <c:pt idx="61">
                  <c:v>89.239000000000004</c:v>
                </c:pt>
                <c:pt idx="62">
                  <c:v>89.006</c:v>
                </c:pt>
                <c:pt idx="63">
                  <c:v>89.006</c:v>
                </c:pt>
                <c:pt idx="64">
                  <c:v>88.772000000000006</c:v>
                </c:pt>
                <c:pt idx="65">
                  <c:v>88.537000000000006</c:v>
                </c:pt>
                <c:pt idx="66">
                  <c:v>87.715000000000003</c:v>
                </c:pt>
                <c:pt idx="67">
                  <c:v>87.48</c:v>
                </c:pt>
                <c:pt idx="68">
                  <c:v>87.48</c:v>
                </c:pt>
                <c:pt idx="69">
                  <c:v>87.48</c:v>
                </c:pt>
                <c:pt idx="70">
                  <c:v>87.48</c:v>
                </c:pt>
                <c:pt idx="71">
                  <c:v>87.48</c:v>
                </c:pt>
                <c:pt idx="72">
                  <c:v>87.48</c:v>
                </c:pt>
                <c:pt idx="73">
                  <c:v>87.353999999999999</c:v>
                </c:pt>
                <c:pt idx="74">
                  <c:v>87.353999999999999</c:v>
                </c:pt>
                <c:pt idx="75">
                  <c:v>87.353999999999999</c:v>
                </c:pt>
                <c:pt idx="76">
                  <c:v>87.353999999999999</c:v>
                </c:pt>
                <c:pt idx="77">
                  <c:v>86.843000000000004</c:v>
                </c:pt>
                <c:pt idx="78">
                  <c:v>85.820999999999998</c:v>
                </c:pt>
                <c:pt idx="79">
                  <c:v>85.18</c:v>
                </c:pt>
                <c:pt idx="80">
                  <c:v>85.051000000000002</c:v>
                </c:pt>
                <c:pt idx="81">
                  <c:v>85.051000000000002</c:v>
                </c:pt>
                <c:pt idx="82">
                  <c:v>85.051000000000002</c:v>
                </c:pt>
                <c:pt idx="83">
                  <c:v>85.051000000000002</c:v>
                </c:pt>
                <c:pt idx="84">
                  <c:v>85.051000000000002</c:v>
                </c:pt>
                <c:pt idx="85">
                  <c:v>85.051000000000002</c:v>
                </c:pt>
                <c:pt idx="86">
                  <c:v>85.051000000000002</c:v>
                </c:pt>
                <c:pt idx="87">
                  <c:v>85.051000000000002</c:v>
                </c:pt>
                <c:pt idx="88">
                  <c:v>84.867999999999995</c:v>
                </c:pt>
                <c:pt idx="89">
                  <c:v>84.867999999999995</c:v>
                </c:pt>
                <c:pt idx="90">
                  <c:v>83.209000000000003</c:v>
                </c:pt>
                <c:pt idx="91">
                  <c:v>83.209000000000003</c:v>
                </c:pt>
                <c:pt idx="92">
                  <c:v>83.018000000000001</c:v>
                </c:pt>
                <c:pt idx="93">
                  <c:v>83.018000000000001</c:v>
                </c:pt>
                <c:pt idx="94">
                  <c:v>83.018000000000001</c:v>
                </c:pt>
                <c:pt idx="95">
                  <c:v>83.018000000000001</c:v>
                </c:pt>
                <c:pt idx="96">
                  <c:v>83.018000000000001</c:v>
                </c:pt>
                <c:pt idx="97">
                  <c:v>83.018000000000001</c:v>
                </c:pt>
                <c:pt idx="98">
                  <c:v>83.018000000000001</c:v>
                </c:pt>
                <c:pt idx="99">
                  <c:v>83.018000000000001</c:v>
                </c:pt>
                <c:pt idx="100">
                  <c:v>83.018000000000001</c:v>
                </c:pt>
                <c:pt idx="101">
                  <c:v>83.018000000000001</c:v>
                </c:pt>
                <c:pt idx="102">
                  <c:v>82.703000000000003</c:v>
                </c:pt>
                <c:pt idx="103">
                  <c:v>81.099999999999994</c:v>
                </c:pt>
                <c:pt idx="104">
                  <c:v>80.77</c:v>
                </c:pt>
                <c:pt idx="105">
                  <c:v>80.77</c:v>
                </c:pt>
                <c:pt idx="106">
                  <c:v>80.77</c:v>
                </c:pt>
                <c:pt idx="107">
                  <c:v>80.77</c:v>
                </c:pt>
                <c:pt idx="108">
                  <c:v>80.77</c:v>
                </c:pt>
              </c:numCache>
            </c:numRef>
          </c:yVal>
          <c:smooth val="0"/>
        </c:ser>
        <c:dLbls>
          <c:showLegendKey val="0"/>
          <c:showVal val="0"/>
          <c:showCatName val="0"/>
          <c:showSerName val="0"/>
          <c:showPercent val="0"/>
          <c:showBubbleSize val="0"/>
        </c:dLbls>
        <c:axId val="636839576"/>
        <c:axId val="636839968"/>
      </c:scatterChart>
      <c:valAx>
        <c:axId val="636839576"/>
        <c:scaling>
          <c:orientation val="minMax"/>
          <c:max val="1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36839968"/>
        <c:crosses val="autoZero"/>
        <c:crossBetween val="midCat"/>
        <c:majorUnit val="1"/>
      </c:valAx>
      <c:valAx>
        <c:axId val="63683996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malignancy</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36839576"/>
        <c:crosses val="autoZero"/>
        <c:crossBetween val="midCat"/>
        <c:majorUnit val="20"/>
      </c:valAx>
      <c:spPr>
        <a:solidFill>
          <a:schemeClr val="bg2"/>
        </a:solidFill>
        <a:ln>
          <a:solidFill>
            <a:schemeClr val="tx1"/>
          </a:solidFill>
        </a:ln>
      </c:spPr>
    </c:plotArea>
    <c:legend>
      <c:legendPos val="r"/>
      <c:layout>
        <c:manualLayout>
          <c:xMode val="edge"/>
          <c:yMode val="edge"/>
          <c:x val="0.13257368824472163"/>
          <c:y val="0.64462683092032846"/>
          <c:w val="0.50553097345132747"/>
          <c:h val="0.19874862416391501"/>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881"/>
          <c:h val="0.82181779696892732"/>
        </c:manualLayout>
      </c:layout>
      <c:scatterChart>
        <c:scatterStyle val="lineMarker"/>
        <c:varyColors val="0"/>
        <c:ser>
          <c:idx val="0"/>
          <c:order val="0"/>
          <c:tx>
            <c:strRef>
              <c:f>Sheet1!$B$1</c:f>
              <c:strCache>
                <c:ptCount val="1"/>
                <c:pt idx="0">
                  <c:v> 4/1994-2003</c:v>
                </c:pt>
              </c:strCache>
            </c:strRef>
          </c:tx>
          <c:spPr>
            <a:ln w="41275">
              <a:solidFill>
                <a:srgbClr val="00FF00"/>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Sheet1!$B$2:$B$182</c:f>
              <c:numCache>
                <c:formatCode>General</c:formatCode>
                <c:ptCount val="181"/>
                <c:pt idx="0">
                  <c:v>100</c:v>
                </c:pt>
                <c:pt idx="1">
                  <c:v>100</c:v>
                </c:pt>
                <c:pt idx="2">
                  <c:v>100</c:v>
                </c:pt>
                <c:pt idx="3">
                  <c:v>99.974000000000004</c:v>
                </c:pt>
                <c:pt idx="4">
                  <c:v>99.974000000000004</c:v>
                </c:pt>
                <c:pt idx="5">
                  <c:v>99.947999999999993</c:v>
                </c:pt>
                <c:pt idx="6">
                  <c:v>99.275999999999996</c:v>
                </c:pt>
                <c:pt idx="7">
                  <c:v>98.478999999999999</c:v>
                </c:pt>
                <c:pt idx="8">
                  <c:v>98.424999999999997</c:v>
                </c:pt>
                <c:pt idx="9">
                  <c:v>98.370999999999995</c:v>
                </c:pt>
                <c:pt idx="10">
                  <c:v>98.370999999999995</c:v>
                </c:pt>
                <c:pt idx="11">
                  <c:v>98.370999999999995</c:v>
                </c:pt>
                <c:pt idx="12">
                  <c:v>98.370999999999995</c:v>
                </c:pt>
                <c:pt idx="13">
                  <c:v>98.370999999999995</c:v>
                </c:pt>
                <c:pt idx="14">
                  <c:v>98.361000000000004</c:v>
                </c:pt>
                <c:pt idx="15">
                  <c:v>98.350999999999999</c:v>
                </c:pt>
                <c:pt idx="16">
                  <c:v>98.290999999999997</c:v>
                </c:pt>
                <c:pt idx="17">
                  <c:v>98.17</c:v>
                </c:pt>
                <c:pt idx="18">
                  <c:v>97.376999999999995</c:v>
                </c:pt>
                <c:pt idx="19">
                  <c:v>96.369</c:v>
                </c:pt>
                <c:pt idx="20">
                  <c:v>96.135999999999996</c:v>
                </c:pt>
                <c:pt idx="21">
                  <c:v>96.084999999999994</c:v>
                </c:pt>
                <c:pt idx="22">
                  <c:v>96.054000000000002</c:v>
                </c:pt>
                <c:pt idx="23">
                  <c:v>96.054000000000002</c:v>
                </c:pt>
                <c:pt idx="24">
                  <c:v>96.054000000000002</c:v>
                </c:pt>
                <c:pt idx="25">
                  <c:v>96.054000000000002</c:v>
                </c:pt>
                <c:pt idx="26">
                  <c:v>96.054000000000002</c:v>
                </c:pt>
                <c:pt idx="27">
                  <c:v>96.043000000000006</c:v>
                </c:pt>
                <c:pt idx="28">
                  <c:v>96.031999999999996</c:v>
                </c:pt>
                <c:pt idx="29">
                  <c:v>95.911000000000001</c:v>
                </c:pt>
                <c:pt idx="30">
                  <c:v>95.215000000000003</c:v>
                </c:pt>
                <c:pt idx="31">
                  <c:v>94.206999999999994</c:v>
                </c:pt>
                <c:pt idx="32">
                  <c:v>93.906000000000006</c:v>
                </c:pt>
                <c:pt idx="33">
                  <c:v>93.861999999999995</c:v>
                </c:pt>
                <c:pt idx="34">
                  <c:v>93.838999999999999</c:v>
                </c:pt>
                <c:pt idx="35">
                  <c:v>93.838999999999999</c:v>
                </c:pt>
                <c:pt idx="36">
                  <c:v>93.838999999999999</c:v>
                </c:pt>
                <c:pt idx="37">
                  <c:v>93.838999999999999</c:v>
                </c:pt>
                <c:pt idx="38">
                  <c:v>93.826999999999998</c:v>
                </c:pt>
                <c:pt idx="39">
                  <c:v>93.826999999999998</c:v>
                </c:pt>
                <c:pt idx="40">
                  <c:v>93.742000000000004</c:v>
                </c:pt>
                <c:pt idx="41">
                  <c:v>93.596999999999994</c:v>
                </c:pt>
                <c:pt idx="42">
                  <c:v>93.025999999999996</c:v>
                </c:pt>
                <c:pt idx="43">
                  <c:v>91.882999999999996</c:v>
                </c:pt>
                <c:pt idx="44">
                  <c:v>91.698999999999998</c:v>
                </c:pt>
                <c:pt idx="45">
                  <c:v>91.638000000000005</c:v>
                </c:pt>
                <c:pt idx="46">
                  <c:v>91.625</c:v>
                </c:pt>
                <c:pt idx="47">
                  <c:v>91.625</c:v>
                </c:pt>
                <c:pt idx="48">
                  <c:v>91.625</c:v>
                </c:pt>
                <c:pt idx="49">
                  <c:v>91.625</c:v>
                </c:pt>
                <c:pt idx="50">
                  <c:v>91.625</c:v>
                </c:pt>
                <c:pt idx="51">
                  <c:v>91.584999999999994</c:v>
                </c:pt>
                <c:pt idx="52">
                  <c:v>91.492000000000004</c:v>
                </c:pt>
                <c:pt idx="53">
                  <c:v>91.370999999999995</c:v>
                </c:pt>
                <c:pt idx="54">
                  <c:v>90.766999999999996</c:v>
                </c:pt>
                <c:pt idx="55">
                  <c:v>89.918000000000006</c:v>
                </c:pt>
                <c:pt idx="56">
                  <c:v>89.647000000000006</c:v>
                </c:pt>
                <c:pt idx="57">
                  <c:v>89.537000000000006</c:v>
                </c:pt>
                <c:pt idx="58">
                  <c:v>89.537000000000006</c:v>
                </c:pt>
                <c:pt idx="59">
                  <c:v>89.537000000000006</c:v>
                </c:pt>
                <c:pt idx="60">
                  <c:v>89.537000000000006</c:v>
                </c:pt>
                <c:pt idx="61">
                  <c:v>89.522999999999996</c:v>
                </c:pt>
                <c:pt idx="62">
                  <c:v>89.522999999999996</c:v>
                </c:pt>
                <c:pt idx="63">
                  <c:v>89.462999999999994</c:v>
                </c:pt>
                <c:pt idx="64">
                  <c:v>89.3</c:v>
                </c:pt>
                <c:pt idx="65">
                  <c:v>89.031999999999996</c:v>
                </c:pt>
                <c:pt idx="66">
                  <c:v>88.346000000000004</c:v>
                </c:pt>
                <c:pt idx="67">
                  <c:v>87.613</c:v>
                </c:pt>
                <c:pt idx="68">
                  <c:v>87.507000000000005</c:v>
                </c:pt>
                <c:pt idx="69">
                  <c:v>87.460999999999999</c:v>
                </c:pt>
                <c:pt idx="70">
                  <c:v>87.430999999999997</c:v>
                </c:pt>
                <c:pt idx="71">
                  <c:v>87.430999999999997</c:v>
                </c:pt>
                <c:pt idx="72">
                  <c:v>87.430999999999997</c:v>
                </c:pt>
                <c:pt idx="73">
                  <c:v>87.414000000000001</c:v>
                </c:pt>
                <c:pt idx="74">
                  <c:v>87.382000000000005</c:v>
                </c:pt>
                <c:pt idx="75">
                  <c:v>87.349000000000004</c:v>
                </c:pt>
                <c:pt idx="76">
                  <c:v>87.150999999999996</c:v>
                </c:pt>
                <c:pt idx="77">
                  <c:v>86.97</c:v>
                </c:pt>
                <c:pt idx="78">
                  <c:v>86.441000000000003</c:v>
                </c:pt>
                <c:pt idx="79">
                  <c:v>85.793999999999997</c:v>
                </c:pt>
                <c:pt idx="80">
                  <c:v>85.576999999999998</c:v>
                </c:pt>
                <c:pt idx="81">
                  <c:v>85.576999999999998</c:v>
                </c:pt>
                <c:pt idx="82">
                  <c:v>85.56</c:v>
                </c:pt>
                <c:pt idx="83">
                  <c:v>85.56</c:v>
                </c:pt>
                <c:pt idx="84">
                  <c:v>85.56</c:v>
                </c:pt>
                <c:pt idx="85">
                  <c:v>85.56</c:v>
                </c:pt>
                <c:pt idx="86">
                  <c:v>85.524000000000001</c:v>
                </c:pt>
                <c:pt idx="87">
                  <c:v>85.414000000000001</c:v>
                </c:pt>
                <c:pt idx="88">
                  <c:v>85.286000000000001</c:v>
                </c:pt>
                <c:pt idx="89">
                  <c:v>85.082999999999998</c:v>
                </c:pt>
                <c:pt idx="90">
                  <c:v>84.55</c:v>
                </c:pt>
                <c:pt idx="91">
                  <c:v>83.887</c:v>
                </c:pt>
                <c:pt idx="92">
                  <c:v>83.700999999999993</c:v>
                </c:pt>
                <c:pt idx="93">
                  <c:v>83.662999999999997</c:v>
                </c:pt>
                <c:pt idx="94">
                  <c:v>83.625</c:v>
                </c:pt>
                <c:pt idx="95">
                  <c:v>83.625</c:v>
                </c:pt>
                <c:pt idx="96">
                  <c:v>83.625</c:v>
                </c:pt>
                <c:pt idx="97">
                  <c:v>83.605000000000004</c:v>
                </c:pt>
                <c:pt idx="98">
                  <c:v>83.584999999999994</c:v>
                </c:pt>
                <c:pt idx="99">
                  <c:v>83.522999999999996</c:v>
                </c:pt>
                <c:pt idx="100">
                  <c:v>83.337000000000003</c:v>
                </c:pt>
                <c:pt idx="101">
                  <c:v>83.171999999999997</c:v>
                </c:pt>
                <c:pt idx="102">
                  <c:v>82.718000000000004</c:v>
                </c:pt>
                <c:pt idx="103">
                  <c:v>81.888999999999996</c:v>
                </c:pt>
                <c:pt idx="104">
                  <c:v>81.7</c:v>
                </c:pt>
                <c:pt idx="105">
                  <c:v>81.658000000000001</c:v>
                </c:pt>
                <c:pt idx="106">
                  <c:v>81.658000000000001</c:v>
                </c:pt>
                <c:pt idx="107">
                  <c:v>81.658000000000001</c:v>
                </c:pt>
                <c:pt idx="108">
                  <c:v>81.658000000000001</c:v>
                </c:pt>
                <c:pt idx="109">
                  <c:v>81.635000000000005</c:v>
                </c:pt>
                <c:pt idx="110">
                  <c:v>81.566999999999993</c:v>
                </c:pt>
                <c:pt idx="111">
                  <c:v>81.450999999999993</c:v>
                </c:pt>
                <c:pt idx="112">
                  <c:v>81.266000000000005</c:v>
                </c:pt>
                <c:pt idx="113">
                  <c:v>81.126999999999995</c:v>
                </c:pt>
                <c:pt idx="114">
                  <c:v>80.477999999999994</c:v>
                </c:pt>
                <c:pt idx="115">
                  <c:v>79.847999999999999</c:v>
                </c:pt>
                <c:pt idx="116">
                  <c:v>79.683999999999997</c:v>
                </c:pt>
                <c:pt idx="117">
                  <c:v>79.66</c:v>
                </c:pt>
                <c:pt idx="118">
                  <c:v>79.66</c:v>
                </c:pt>
                <c:pt idx="119">
                  <c:v>79.66</c:v>
                </c:pt>
                <c:pt idx="120">
                  <c:v>79.66</c:v>
                </c:pt>
                <c:pt idx="121">
                  <c:v>79.66</c:v>
                </c:pt>
                <c:pt idx="122">
                  <c:v>79.634</c:v>
                </c:pt>
                <c:pt idx="123">
                  <c:v>79.554000000000002</c:v>
                </c:pt>
                <c:pt idx="124">
                  <c:v>79.421000000000006</c:v>
                </c:pt>
                <c:pt idx="125">
                  <c:v>79.234999999999999</c:v>
                </c:pt>
                <c:pt idx="126">
                  <c:v>78.489000000000004</c:v>
                </c:pt>
                <c:pt idx="127">
                  <c:v>77.899000000000001</c:v>
                </c:pt>
                <c:pt idx="128">
                  <c:v>77.736999999999995</c:v>
                </c:pt>
                <c:pt idx="129">
                  <c:v>77.709999999999994</c:v>
                </c:pt>
                <c:pt idx="130">
                  <c:v>77.682000000000002</c:v>
                </c:pt>
                <c:pt idx="131">
                  <c:v>77.653000000000006</c:v>
                </c:pt>
                <c:pt idx="132">
                  <c:v>77.653000000000006</c:v>
                </c:pt>
                <c:pt idx="133">
                  <c:v>77.653000000000006</c:v>
                </c:pt>
                <c:pt idx="134">
                  <c:v>77.587000000000003</c:v>
                </c:pt>
                <c:pt idx="135">
                  <c:v>77.453000000000003</c:v>
                </c:pt>
                <c:pt idx="136">
                  <c:v>77.25</c:v>
                </c:pt>
                <c:pt idx="137">
                  <c:v>77.081000000000003</c:v>
                </c:pt>
                <c:pt idx="138">
                  <c:v>76.369</c:v>
                </c:pt>
                <c:pt idx="139">
                  <c:v>75.516000000000005</c:v>
                </c:pt>
                <c:pt idx="140">
                  <c:v>75.204999999999998</c:v>
                </c:pt>
                <c:pt idx="141">
                  <c:v>75.134</c:v>
                </c:pt>
                <c:pt idx="142">
                  <c:v>75.099000000000004</c:v>
                </c:pt>
                <c:pt idx="143">
                  <c:v>75.099000000000004</c:v>
                </c:pt>
                <c:pt idx="144">
                  <c:v>75.099000000000004</c:v>
                </c:pt>
                <c:pt idx="145">
                  <c:v>75.099000000000004</c:v>
                </c:pt>
                <c:pt idx="146">
                  <c:v>75.099000000000004</c:v>
                </c:pt>
                <c:pt idx="147">
                  <c:v>75.010000000000005</c:v>
                </c:pt>
                <c:pt idx="148">
                  <c:v>74.832999999999998</c:v>
                </c:pt>
                <c:pt idx="149">
                  <c:v>74.433999999999997</c:v>
                </c:pt>
                <c:pt idx="150">
                  <c:v>74.034000000000006</c:v>
                </c:pt>
                <c:pt idx="151">
                  <c:v>73.364000000000004</c:v>
                </c:pt>
                <c:pt idx="152">
                  <c:v>73.364000000000004</c:v>
                </c:pt>
                <c:pt idx="153">
                  <c:v>73.272000000000006</c:v>
                </c:pt>
                <c:pt idx="154">
                  <c:v>73.272000000000006</c:v>
                </c:pt>
                <c:pt idx="155">
                  <c:v>73.272000000000006</c:v>
                </c:pt>
                <c:pt idx="156">
                  <c:v>73.272000000000006</c:v>
                </c:pt>
                <c:pt idx="157">
                  <c:v>73.218999999999994</c:v>
                </c:pt>
                <c:pt idx="158">
                  <c:v>73.162999999999997</c:v>
                </c:pt>
                <c:pt idx="159">
                  <c:v>73.046999999999997</c:v>
                </c:pt>
                <c:pt idx="160">
                  <c:v>72.930999999999997</c:v>
                </c:pt>
                <c:pt idx="161">
                  <c:v>72.814999999999998</c:v>
                </c:pt>
                <c:pt idx="162">
                  <c:v>72.055000000000007</c:v>
                </c:pt>
                <c:pt idx="163">
                  <c:v>71.349000000000004</c:v>
                </c:pt>
                <c:pt idx="164">
                  <c:v>71.290000000000006</c:v>
                </c:pt>
                <c:pt idx="165">
                  <c:v>71.108000000000004</c:v>
                </c:pt>
                <c:pt idx="166">
                  <c:v>71.108000000000004</c:v>
                </c:pt>
                <c:pt idx="167">
                  <c:v>71.108000000000004</c:v>
                </c:pt>
                <c:pt idx="168">
                  <c:v>71.108000000000004</c:v>
                </c:pt>
                <c:pt idx="169">
                  <c:v>71.033000000000001</c:v>
                </c:pt>
                <c:pt idx="170">
                  <c:v>70.956000000000003</c:v>
                </c:pt>
                <c:pt idx="171">
                  <c:v>70.956000000000003</c:v>
                </c:pt>
                <c:pt idx="172">
                  <c:v>70.873999999999995</c:v>
                </c:pt>
                <c:pt idx="173">
                  <c:v>70.710999999999999</c:v>
                </c:pt>
                <c:pt idx="174">
                  <c:v>69.974000000000004</c:v>
                </c:pt>
                <c:pt idx="175">
                  <c:v>69.724999999999994</c:v>
                </c:pt>
                <c:pt idx="176">
                  <c:v>69.555999999999997</c:v>
                </c:pt>
                <c:pt idx="177">
                  <c:v>69.465000000000003</c:v>
                </c:pt>
                <c:pt idx="178">
                  <c:v>69.465000000000003</c:v>
                </c:pt>
                <c:pt idx="179">
                  <c:v>69.465000000000003</c:v>
                </c:pt>
                <c:pt idx="180">
                  <c:v>69.465000000000003</c:v>
                </c:pt>
              </c:numCache>
            </c:numRef>
          </c:yVal>
          <c:smooth val="0"/>
        </c:ser>
        <c:ser>
          <c:idx val="1"/>
          <c:order val="1"/>
          <c:tx>
            <c:strRef>
              <c:f>Sheet1!$C$1</c:f>
              <c:strCache>
                <c:ptCount val="1"/>
                <c:pt idx="0">
                  <c:v> 2004-6/2013</c:v>
                </c:pt>
              </c:strCache>
            </c:strRef>
          </c:tx>
          <c:spPr>
            <a:ln w="41275">
              <a:solidFill>
                <a:srgbClr val="00FFFF"/>
              </a:solidFill>
              <a:prstDash val="solid"/>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Sheet1!$C$2:$C$182</c:f>
              <c:numCache>
                <c:formatCode>General</c:formatCode>
                <c:ptCount val="181"/>
                <c:pt idx="0">
                  <c:v>100</c:v>
                </c:pt>
                <c:pt idx="1">
                  <c:v>100</c:v>
                </c:pt>
                <c:pt idx="2">
                  <c:v>100</c:v>
                </c:pt>
                <c:pt idx="3">
                  <c:v>100</c:v>
                </c:pt>
                <c:pt idx="4">
                  <c:v>100</c:v>
                </c:pt>
                <c:pt idx="5">
                  <c:v>99.980999999999995</c:v>
                </c:pt>
                <c:pt idx="6">
                  <c:v>99.566999999999993</c:v>
                </c:pt>
                <c:pt idx="7">
                  <c:v>98.905000000000001</c:v>
                </c:pt>
                <c:pt idx="8">
                  <c:v>98.847999999999999</c:v>
                </c:pt>
                <c:pt idx="9">
                  <c:v>98.847999999999999</c:v>
                </c:pt>
                <c:pt idx="10">
                  <c:v>98.847999999999999</c:v>
                </c:pt>
                <c:pt idx="11">
                  <c:v>98.847999999999999</c:v>
                </c:pt>
                <c:pt idx="12">
                  <c:v>98.847999999999999</c:v>
                </c:pt>
                <c:pt idx="13">
                  <c:v>98.847999999999999</c:v>
                </c:pt>
                <c:pt idx="14">
                  <c:v>98.847999999999999</c:v>
                </c:pt>
                <c:pt idx="15">
                  <c:v>98.847999999999999</c:v>
                </c:pt>
                <c:pt idx="16">
                  <c:v>98.847999999999999</c:v>
                </c:pt>
                <c:pt idx="17">
                  <c:v>98.677000000000007</c:v>
                </c:pt>
                <c:pt idx="18">
                  <c:v>98.078000000000003</c:v>
                </c:pt>
                <c:pt idx="19">
                  <c:v>97.328000000000003</c:v>
                </c:pt>
                <c:pt idx="20">
                  <c:v>97.263999999999996</c:v>
                </c:pt>
                <c:pt idx="21">
                  <c:v>97.242000000000004</c:v>
                </c:pt>
                <c:pt idx="22">
                  <c:v>97.242000000000004</c:v>
                </c:pt>
                <c:pt idx="23">
                  <c:v>97.242000000000004</c:v>
                </c:pt>
                <c:pt idx="24">
                  <c:v>97.242000000000004</c:v>
                </c:pt>
                <c:pt idx="25">
                  <c:v>97.242000000000004</c:v>
                </c:pt>
                <c:pt idx="26">
                  <c:v>97.218999999999994</c:v>
                </c:pt>
                <c:pt idx="27">
                  <c:v>97.194999999999993</c:v>
                </c:pt>
                <c:pt idx="28">
                  <c:v>97.078000000000003</c:v>
                </c:pt>
                <c:pt idx="29">
                  <c:v>96.912999999999997</c:v>
                </c:pt>
                <c:pt idx="30">
                  <c:v>96.228999999999999</c:v>
                </c:pt>
                <c:pt idx="31">
                  <c:v>95.331000000000003</c:v>
                </c:pt>
                <c:pt idx="32">
                  <c:v>95.188000000000002</c:v>
                </c:pt>
                <c:pt idx="33">
                  <c:v>95.116</c:v>
                </c:pt>
                <c:pt idx="34">
                  <c:v>95.116</c:v>
                </c:pt>
                <c:pt idx="35">
                  <c:v>95.116</c:v>
                </c:pt>
                <c:pt idx="36">
                  <c:v>95.116</c:v>
                </c:pt>
                <c:pt idx="37">
                  <c:v>95.090999999999994</c:v>
                </c:pt>
                <c:pt idx="38">
                  <c:v>95.090999999999994</c:v>
                </c:pt>
                <c:pt idx="39">
                  <c:v>95.064999999999998</c:v>
                </c:pt>
                <c:pt idx="40">
                  <c:v>94.911000000000001</c:v>
                </c:pt>
                <c:pt idx="41">
                  <c:v>94.653999999999996</c:v>
                </c:pt>
                <c:pt idx="42">
                  <c:v>94.138999999999996</c:v>
                </c:pt>
                <c:pt idx="43">
                  <c:v>93.031000000000006</c:v>
                </c:pt>
                <c:pt idx="44">
                  <c:v>93.004999999999995</c:v>
                </c:pt>
                <c:pt idx="45">
                  <c:v>92.978999999999999</c:v>
                </c:pt>
                <c:pt idx="46">
                  <c:v>92.978999999999999</c:v>
                </c:pt>
                <c:pt idx="47">
                  <c:v>92.978999999999999</c:v>
                </c:pt>
                <c:pt idx="48">
                  <c:v>92.978999999999999</c:v>
                </c:pt>
                <c:pt idx="49">
                  <c:v>92.978999999999999</c:v>
                </c:pt>
                <c:pt idx="50">
                  <c:v>92.978999999999999</c:v>
                </c:pt>
                <c:pt idx="51">
                  <c:v>92.978999999999999</c:v>
                </c:pt>
                <c:pt idx="52">
                  <c:v>92.866</c:v>
                </c:pt>
                <c:pt idx="53">
                  <c:v>92.611000000000004</c:v>
                </c:pt>
                <c:pt idx="54">
                  <c:v>92.045000000000002</c:v>
                </c:pt>
                <c:pt idx="55">
                  <c:v>91.534000000000006</c:v>
                </c:pt>
                <c:pt idx="56">
                  <c:v>91.506</c:v>
                </c:pt>
                <c:pt idx="57">
                  <c:v>91.447999999999993</c:v>
                </c:pt>
                <c:pt idx="58">
                  <c:v>91.447999999999993</c:v>
                </c:pt>
                <c:pt idx="59">
                  <c:v>91.447999999999993</c:v>
                </c:pt>
                <c:pt idx="60">
                  <c:v>91.447999999999993</c:v>
                </c:pt>
                <c:pt idx="61">
                  <c:v>91.447999999999993</c:v>
                </c:pt>
                <c:pt idx="62">
                  <c:v>91.385999999999996</c:v>
                </c:pt>
                <c:pt idx="63">
                  <c:v>91.355000000000004</c:v>
                </c:pt>
                <c:pt idx="64">
                  <c:v>91.135999999999996</c:v>
                </c:pt>
                <c:pt idx="65">
                  <c:v>90.853999999999999</c:v>
                </c:pt>
                <c:pt idx="66">
                  <c:v>90.26</c:v>
                </c:pt>
                <c:pt idx="67">
                  <c:v>89.507999999999996</c:v>
                </c:pt>
                <c:pt idx="68">
                  <c:v>89.287999999999997</c:v>
                </c:pt>
                <c:pt idx="69">
                  <c:v>89.256</c:v>
                </c:pt>
                <c:pt idx="70">
                  <c:v>89.256</c:v>
                </c:pt>
                <c:pt idx="71">
                  <c:v>89.224000000000004</c:v>
                </c:pt>
                <c:pt idx="72">
                  <c:v>89.224000000000004</c:v>
                </c:pt>
                <c:pt idx="73">
                  <c:v>89.224000000000004</c:v>
                </c:pt>
                <c:pt idx="74">
                  <c:v>89.188999999999993</c:v>
                </c:pt>
                <c:pt idx="75">
                  <c:v>89.188999999999993</c:v>
                </c:pt>
                <c:pt idx="76">
                  <c:v>88.980999999999995</c:v>
                </c:pt>
                <c:pt idx="77">
                  <c:v>88.668999999999997</c:v>
                </c:pt>
                <c:pt idx="78">
                  <c:v>87.903000000000006</c:v>
                </c:pt>
                <c:pt idx="79">
                  <c:v>86.995999999999995</c:v>
                </c:pt>
                <c:pt idx="80">
                  <c:v>86.748999999999995</c:v>
                </c:pt>
                <c:pt idx="81">
                  <c:v>86.712999999999994</c:v>
                </c:pt>
                <c:pt idx="82">
                  <c:v>86.712999999999994</c:v>
                </c:pt>
                <c:pt idx="83">
                  <c:v>86.712999999999994</c:v>
                </c:pt>
                <c:pt idx="84">
                  <c:v>86.712999999999994</c:v>
                </c:pt>
                <c:pt idx="85">
                  <c:v>86.712999999999994</c:v>
                </c:pt>
                <c:pt idx="86">
                  <c:v>86.665000000000006</c:v>
                </c:pt>
                <c:pt idx="87">
                  <c:v>86.563000000000002</c:v>
                </c:pt>
                <c:pt idx="88">
                  <c:v>86.41</c:v>
                </c:pt>
                <c:pt idx="89">
                  <c:v>86.052000000000007</c:v>
                </c:pt>
                <c:pt idx="90">
                  <c:v>85.384</c:v>
                </c:pt>
                <c:pt idx="91">
                  <c:v>84.92</c:v>
                </c:pt>
                <c:pt idx="92">
                  <c:v>84.760999999999996</c:v>
                </c:pt>
                <c:pt idx="93">
                  <c:v>84.760999999999996</c:v>
                </c:pt>
                <c:pt idx="94">
                  <c:v>84.760999999999996</c:v>
                </c:pt>
                <c:pt idx="95">
                  <c:v>84.760999999999996</c:v>
                </c:pt>
                <c:pt idx="96">
                  <c:v>84.760999999999996</c:v>
                </c:pt>
                <c:pt idx="97">
                  <c:v>84.760999999999996</c:v>
                </c:pt>
                <c:pt idx="98">
                  <c:v>84.760999999999996</c:v>
                </c:pt>
                <c:pt idx="99">
                  <c:v>84.671000000000006</c:v>
                </c:pt>
                <c:pt idx="100">
                  <c:v>84.489000000000004</c:v>
                </c:pt>
                <c:pt idx="101">
                  <c:v>84.489000000000004</c:v>
                </c:pt>
                <c:pt idx="102">
                  <c:v>83.938999999999993</c:v>
                </c:pt>
                <c:pt idx="103">
                  <c:v>82.733000000000004</c:v>
                </c:pt>
                <c:pt idx="104">
                  <c:v>82.537000000000006</c:v>
                </c:pt>
                <c:pt idx="105">
                  <c:v>82.537000000000006</c:v>
                </c:pt>
                <c:pt idx="106">
                  <c:v>82.537000000000006</c:v>
                </c:pt>
                <c:pt idx="107">
                  <c:v>82.537000000000006</c:v>
                </c:pt>
                <c:pt idx="108">
                  <c:v>82.537000000000006</c:v>
                </c:pt>
              </c:numCache>
            </c:numRef>
          </c:yVal>
          <c:smooth val="0"/>
        </c:ser>
        <c:dLbls>
          <c:showLegendKey val="0"/>
          <c:showVal val="0"/>
          <c:showCatName val="0"/>
          <c:showSerName val="0"/>
          <c:showPercent val="0"/>
          <c:showBubbleSize val="0"/>
        </c:dLbls>
        <c:axId val="636840752"/>
        <c:axId val="636841144"/>
      </c:scatterChart>
      <c:valAx>
        <c:axId val="636840752"/>
        <c:scaling>
          <c:orientation val="minMax"/>
          <c:max val="1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36841144"/>
        <c:crosses val="autoZero"/>
        <c:crossBetween val="midCat"/>
        <c:majorUnit val="1"/>
      </c:valAx>
      <c:valAx>
        <c:axId val="63684114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Skin Malignancy</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36840752"/>
        <c:crosses val="autoZero"/>
        <c:crossBetween val="midCat"/>
        <c:majorUnit val="20"/>
      </c:valAx>
      <c:spPr>
        <a:solidFill>
          <a:schemeClr val="bg2"/>
        </a:solidFill>
        <a:ln>
          <a:solidFill>
            <a:schemeClr val="tx1"/>
          </a:solidFill>
        </a:ln>
      </c:spPr>
    </c:plotArea>
    <c:legend>
      <c:legendPos val="r"/>
      <c:layout>
        <c:manualLayout>
          <c:xMode val="edge"/>
          <c:yMode val="edge"/>
          <c:x val="0.14142324576684551"/>
          <c:y val="0.66075586317839308"/>
          <c:w val="0.36360625275822822"/>
          <c:h val="0.1450732368131403"/>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903"/>
          <c:h val="0.82181779696892732"/>
        </c:manualLayout>
      </c:layout>
      <c:scatterChart>
        <c:scatterStyle val="lineMarker"/>
        <c:varyColors val="0"/>
        <c:ser>
          <c:idx val="0"/>
          <c:order val="0"/>
          <c:tx>
            <c:strRef>
              <c:f>Sheet1!$B$1</c:f>
              <c:strCache>
                <c:ptCount val="1"/>
                <c:pt idx="0">
                  <c:v> 4/1994-2003</c:v>
                </c:pt>
              </c:strCache>
            </c:strRef>
          </c:tx>
          <c:spPr>
            <a:ln w="41275">
              <a:solidFill>
                <a:srgbClr val="00FF00"/>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Sheet1!$B$2:$B$182</c:f>
              <c:numCache>
                <c:formatCode>General</c:formatCode>
                <c:ptCount val="181"/>
                <c:pt idx="0">
                  <c:v>100</c:v>
                </c:pt>
                <c:pt idx="1">
                  <c:v>100</c:v>
                </c:pt>
                <c:pt idx="2">
                  <c:v>99.965000000000003</c:v>
                </c:pt>
                <c:pt idx="3">
                  <c:v>99.879000000000005</c:v>
                </c:pt>
                <c:pt idx="4">
                  <c:v>99.757999999999996</c:v>
                </c:pt>
                <c:pt idx="5">
                  <c:v>99.697000000000003</c:v>
                </c:pt>
                <c:pt idx="6">
                  <c:v>99.459000000000003</c:v>
                </c:pt>
                <c:pt idx="7">
                  <c:v>99.158000000000001</c:v>
                </c:pt>
                <c:pt idx="8">
                  <c:v>99.06</c:v>
                </c:pt>
                <c:pt idx="9">
                  <c:v>99.022999999999996</c:v>
                </c:pt>
                <c:pt idx="10">
                  <c:v>99.022999999999996</c:v>
                </c:pt>
                <c:pt idx="11">
                  <c:v>99.022999999999996</c:v>
                </c:pt>
                <c:pt idx="12">
                  <c:v>99.022999999999996</c:v>
                </c:pt>
                <c:pt idx="13">
                  <c:v>99.022999999999996</c:v>
                </c:pt>
                <c:pt idx="14">
                  <c:v>99.022999999999996</c:v>
                </c:pt>
                <c:pt idx="15">
                  <c:v>99.022999999999996</c:v>
                </c:pt>
                <c:pt idx="16">
                  <c:v>98.983999999999995</c:v>
                </c:pt>
                <c:pt idx="17">
                  <c:v>98.953999999999994</c:v>
                </c:pt>
                <c:pt idx="18">
                  <c:v>98.884</c:v>
                </c:pt>
                <c:pt idx="19">
                  <c:v>98.722999999999999</c:v>
                </c:pt>
                <c:pt idx="20">
                  <c:v>98.683000000000007</c:v>
                </c:pt>
                <c:pt idx="21">
                  <c:v>98.662999999999997</c:v>
                </c:pt>
                <c:pt idx="22">
                  <c:v>98.641999999999996</c:v>
                </c:pt>
                <c:pt idx="23">
                  <c:v>98.641999999999996</c:v>
                </c:pt>
                <c:pt idx="24">
                  <c:v>98.641999999999996</c:v>
                </c:pt>
                <c:pt idx="25">
                  <c:v>98.641999999999996</c:v>
                </c:pt>
                <c:pt idx="26">
                  <c:v>98.641999999999996</c:v>
                </c:pt>
                <c:pt idx="27">
                  <c:v>98.641999999999996</c:v>
                </c:pt>
                <c:pt idx="28">
                  <c:v>98.620999999999995</c:v>
                </c:pt>
                <c:pt idx="29">
                  <c:v>98.599000000000004</c:v>
                </c:pt>
                <c:pt idx="30">
                  <c:v>98.456000000000003</c:v>
                </c:pt>
                <c:pt idx="31">
                  <c:v>98.346000000000004</c:v>
                </c:pt>
                <c:pt idx="32">
                  <c:v>98.290999999999997</c:v>
                </c:pt>
                <c:pt idx="33">
                  <c:v>98.28</c:v>
                </c:pt>
                <c:pt idx="34">
                  <c:v>98.28</c:v>
                </c:pt>
                <c:pt idx="35">
                  <c:v>98.28</c:v>
                </c:pt>
                <c:pt idx="36">
                  <c:v>98.28</c:v>
                </c:pt>
                <c:pt idx="37">
                  <c:v>98.28</c:v>
                </c:pt>
                <c:pt idx="38">
                  <c:v>98.28</c:v>
                </c:pt>
                <c:pt idx="39">
                  <c:v>98.28</c:v>
                </c:pt>
                <c:pt idx="40">
                  <c:v>98.244</c:v>
                </c:pt>
                <c:pt idx="41">
                  <c:v>98.183999999999997</c:v>
                </c:pt>
                <c:pt idx="42">
                  <c:v>98.16</c:v>
                </c:pt>
                <c:pt idx="43">
                  <c:v>98.123999999999995</c:v>
                </c:pt>
                <c:pt idx="44">
                  <c:v>98.099000000000004</c:v>
                </c:pt>
                <c:pt idx="45">
                  <c:v>98.063000000000002</c:v>
                </c:pt>
                <c:pt idx="46">
                  <c:v>98.063000000000002</c:v>
                </c:pt>
                <c:pt idx="47">
                  <c:v>98.063000000000002</c:v>
                </c:pt>
                <c:pt idx="48">
                  <c:v>98.063000000000002</c:v>
                </c:pt>
                <c:pt idx="49">
                  <c:v>98.063000000000002</c:v>
                </c:pt>
                <c:pt idx="50">
                  <c:v>98.063000000000002</c:v>
                </c:pt>
                <c:pt idx="51">
                  <c:v>98.05</c:v>
                </c:pt>
                <c:pt idx="52">
                  <c:v>98.036000000000001</c:v>
                </c:pt>
                <c:pt idx="53">
                  <c:v>97.997</c:v>
                </c:pt>
                <c:pt idx="54">
                  <c:v>97.876999999999995</c:v>
                </c:pt>
                <c:pt idx="55">
                  <c:v>97.784000000000006</c:v>
                </c:pt>
                <c:pt idx="56">
                  <c:v>97.716999999999999</c:v>
                </c:pt>
                <c:pt idx="57">
                  <c:v>97.716999999999999</c:v>
                </c:pt>
                <c:pt idx="58">
                  <c:v>97.716999999999999</c:v>
                </c:pt>
                <c:pt idx="59">
                  <c:v>97.703000000000003</c:v>
                </c:pt>
                <c:pt idx="60">
                  <c:v>97.703000000000003</c:v>
                </c:pt>
                <c:pt idx="61">
                  <c:v>97.703000000000003</c:v>
                </c:pt>
                <c:pt idx="62">
                  <c:v>97.703000000000003</c:v>
                </c:pt>
                <c:pt idx="63">
                  <c:v>97.688999999999993</c:v>
                </c:pt>
                <c:pt idx="64">
                  <c:v>97.659000000000006</c:v>
                </c:pt>
                <c:pt idx="65">
                  <c:v>97.614999999999995</c:v>
                </c:pt>
                <c:pt idx="66">
                  <c:v>97.542000000000002</c:v>
                </c:pt>
                <c:pt idx="67">
                  <c:v>97.438999999999993</c:v>
                </c:pt>
                <c:pt idx="68">
                  <c:v>97.379000000000005</c:v>
                </c:pt>
                <c:pt idx="69">
                  <c:v>97.364000000000004</c:v>
                </c:pt>
                <c:pt idx="70">
                  <c:v>97.364000000000004</c:v>
                </c:pt>
                <c:pt idx="71">
                  <c:v>97.364000000000004</c:v>
                </c:pt>
                <c:pt idx="72">
                  <c:v>97.364000000000004</c:v>
                </c:pt>
                <c:pt idx="73">
                  <c:v>97.364000000000004</c:v>
                </c:pt>
                <c:pt idx="74">
                  <c:v>97.364000000000004</c:v>
                </c:pt>
                <c:pt idx="75">
                  <c:v>97.364000000000004</c:v>
                </c:pt>
                <c:pt idx="76">
                  <c:v>97.364000000000004</c:v>
                </c:pt>
                <c:pt idx="77">
                  <c:v>97.364000000000004</c:v>
                </c:pt>
                <c:pt idx="78">
                  <c:v>97.316000000000003</c:v>
                </c:pt>
                <c:pt idx="79">
                  <c:v>97.233999999999995</c:v>
                </c:pt>
                <c:pt idx="80">
                  <c:v>97.152000000000001</c:v>
                </c:pt>
                <c:pt idx="81">
                  <c:v>97.152000000000001</c:v>
                </c:pt>
                <c:pt idx="82">
                  <c:v>97.152000000000001</c:v>
                </c:pt>
                <c:pt idx="83">
                  <c:v>97.152000000000001</c:v>
                </c:pt>
                <c:pt idx="84">
                  <c:v>97.152000000000001</c:v>
                </c:pt>
                <c:pt idx="85">
                  <c:v>97.152000000000001</c:v>
                </c:pt>
                <c:pt idx="86">
                  <c:v>97.152000000000001</c:v>
                </c:pt>
                <c:pt idx="87">
                  <c:v>97.152000000000001</c:v>
                </c:pt>
                <c:pt idx="88">
                  <c:v>97.152000000000001</c:v>
                </c:pt>
                <c:pt idx="89">
                  <c:v>97.116</c:v>
                </c:pt>
                <c:pt idx="90">
                  <c:v>96.918000000000006</c:v>
                </c:pt>
                <c:pt idx="91">
                  <c:v>96.826999999999998</c:v>
                </c:pt>
                <c:pt idx="92">
                  <c:v>96.808999999999997</c:v>
                </c:pt>
                <c:pt idx="93">
                  <c:v>96.808999999999997</c:v>
                </c:pt>
                <c:pt idx="94">
                  <c:v>96.808999999999997</c:v>
                </c:pt>
                <c:pt idx="95">
                  <c:v>96.808999999999997</c:v>
                </c:pt>
                <c:pt idx="96">
                  <c:v>96.808999999999997</c:v>
                </c:pt>
                <c:pt idx="97">
                  <c:v>96.808999999999997</c:v>
                </c:pt>
                <c:pt idx="98">
                  <c:v>96.769000000000005</c:v>
                </c:pt>
                <c:pt idx="99">
                  <c:v>96.769000000000005</c:v>
                </c:pt>
                <c:pt idx="100">
                  <c:v>96.668000000000006</c:v>
                </c:pt>
                <c:pt idx="101">
                  <c:v>96.606999999999999</c:v>
                </c:pt>
                <c:pt idx="102">
                  <c:v>96.486000000000004</c:v>
                </c:pt>
                <c:pt idx="103">
                  <c:v>96.424999999999997</c:v>
                </c:pt>
                <c:pt idx="104">
                  <c:v>96.424999999999997</c:v>
                </c:pt>
                <c:pt idx="105">
                  <c:v>96.382999999999996</c:v>
                </c:pt>
                <c:pt idx="106">
                  <c:v>96.382999999999996</c:v>
                </c:pt>
                <c:pt idx="107">
                  <c:v>96.382999999999996</c:v>
                </c:pt>
                <c:pt idx="108">
                  <c:v>96.382999999999996</c:v>
                </c:pt>
                <c:pt idx="109">
                  <c:v>96.382999999999996</c:v>
                </c:pt>
                <c:pt idx="110">
                  <c:v>96.382999999999996</c:v>
                </c:pt>
                <c:pt idx="111">
                  <c:v>96.382999999999996</c:v>
                </c:pt>
                <c:pt idx="112">
                  <c:v>96.337999999999994</c:v>
                </c:pt>
                <c:pt idx="113">
                  <c:v>96.314999999999998</c:v>
                </c:pt>
                <c:pt idx="114">
                  <c:v>96.201999999999998</c:v>
                </c:pt>
                <c:pt idx="115">
                  <c:v>96.156000000000006</c:v>
                </c:pt>
                <c:pt idx="116">
                  <c:v>96.132999999999996</c:v>
                </c:pt>
                <c:pt idx="117">
                  <c:v>96.132999999999996</c:v>
                </c:pt>
                <c:pt idx="118">
                  <c:v>96.132999999999996</c:v>
                </c:pt>
                <c:pt idx="119">
                  <c:v>96.132999999999996</c:v>
                </c:pt>
                <c:pt idx="120">
                  <c:v>96.132999999999996</c:v>
                </c:pt>
                <c:pt idx="121">
                  <c:v>96.132999999999996</c:v>
                </c:pt>
                <c:pt idx="122">
                  <c:v>96.106999999999999</c:v>
                </c:pt>
                <c:pt idx="123">
                  <c:v>96.106999999999999</c:v>
                </c:pt>
                <c:pt idx="124">
                  <c:v>96.028999999999996</c:v>
                </c:pt>
                <c:pt idx="125">
                  <c:v>95.977000000000004</c:v>
                </c:pt>
                <c:pt idx="126">
                  <c:v>95.899000000000001</c:v>
                </c:pt>
                <c:pt idx="127">
                  <c:v>95.793999999999997</c:v>
                </c:pt>
                <c:pt idx="128">
                  <c:v>95.793999999999997</c:v>
                </c:pt>
                <c:pt idx="129">
                  <c:v>95.793999999999997</c:v>
                </c:pt>
                <c:pt idx="130">
                  <c:v>95.766999999999996</c:v>
                </c:pt>
                <c:pt idx="131">
                  <c:v>95.766999999999996</c:v>
                </c:pt>
                <c:pt idx="132">
                  <c:v>95.766999999999996</c:v>
                </c:pt>
                <c:pt idx="133">
                  <c:v>95.766999999999996</c:v>
                </c:pt>
                <c:pt idx="134">
                  <c:v>95.733999999999995</c:v>
                </c:pt>
                <c:pt idx="135">
                  <c:v>95.668999999999997</c:v>
                </c:pt>
                <c:pt idx="136">
                  <c:v>95.668999999999997</c:v>
                </c:pt>
                <c:pt idx="137">
                  <c:v>95.635999999999996</c:v>
                </c:pt>
                <c:pt idx="138">
                  <c:v>95.57</c:v>
                </c:pt>
                <c:pt idx="139">
                  <c:v>95.403999999999996</c:v>
                </c:pt>
                <c:pt idx="140">
                  <c:v>95.37</c:v>
                </c:pt>
                <c:pt idx="141">
                  <c:v>95.37</c:v>
                </c:pt>
                <c:pt idx="142">
                  <c:v>95.37</c:v>
                </c:pt>
                <c:pt idx="143">
                  <c:v>95.37</c:v>
                </c:pt>
                <c:pt idx="144">
                  <c:v>95.37</c:v>
                </c:pt>
                <c:pt idx="145">
                  <c:v>95.37</c:v>
                </c:pt>
                <c:pt idx="146">
                  <c:v>95.37</c:v>
                </c:pt>
                <c:pt idx="147">
                  <c:v>95.328000000000003</c:v>
                </c:pt>
                <c:pt idx="148">
                  <c:v>95.328000000000003</c:v>
                </c:pt>
                <c:pt idx="149">
                  <c:v>95.328000000000003</c:v>
                </c:pt>
                <c:pt idx="150">
                  <c:v>95.328000000000003</c:v>
                </c:pt>
                <c:pt idx="151">
                  <c:v>95.198999999999998</c:v>
                </c:pt>
                <c:pt idx="152">
                  <c:v>95.198999999999998</c:v>
                </c:pt>
                <c:pt idx="153">
                  <c:v>95.198999999999998</c:v>
                </c:pt>
                <c:pt idx="154">
                  <c:v>95.198999999999998</c:v>
                </c:pt>
                <c:pt idx="155">
                  <c:v>95.198999999999998</c:v>
                </c:pt>
                <c:pt idx="156">
                  <c:v>95.198999999999998</c:v>
                </c:pt>
                <c:pt idx="157">
                  <c:v>95.198999999999998</c:v>
                </c:pt>
                <c:pt idx="158">
                  <c:v>95.198999999999998</c:v>
                </c:pt>
                <c:pt idx="159">
                  <c:v>95.198999999999998</c:v>
                </c:pt>
                <c:pt idx="160">
                  <c:v>95.198999999999998</c:v>
                </c:pt>
                <c:pt idx="161">
                  <c:v>95.141999999999996</c:v>
                </c:pt>
                <c:pt idx="162">
                  <c:v>95.141999999999996</c:v>
                </c:pt>
                <c:pt idx="163">
                  <c:v>95.141999999999996</c:v>
                </c:pt>
                <c:pt idx="164">
                  <c:v>95.141999999999996</c:v>
                </c:pt>
                <c:pt idx="165">
                  <c:v>95.141999999999996</c:v>
                </c:pt>
                <c:pt idx="166">
                  <c:v>95.141999999999996</c:v>
                </c:pt>
                <c:pt idx="167">
                  <c:v>95.141999999999996</c:v>
                </c:pt>
                <c:pt idx="168">
                  <c:v>95.141999999999996</c:v>
                </c:pt>
                <c:pt idx="169">
                  <c:v>95.141999999999996</c:v>
                </c:pt>
                <c:pt idx="170">
                  <c:v>95.141999999999996</c:v>
                </c:pt>
                <c:pt idx="171">
                  <c:v>95.141999999999996</c:v>
                </c:pt>
                <c:pt idx="172">
                  <c:v>94.983000000000004</c:v>
                </c:pt>
                <c:pt idx="173">
                  <c:v>94.903000000000006</c:v>
                </c:pt>
                <c:pt idx="174">
                  <c:v>94.742000000000004</c:v>
                </c:pt>
                <c:pt idx="175">
                  <c:v>94.661000000000001</c:v>
                </c:pt>
                <c:pt idx="176">
                  <c:v>94.661000000000001</c:v>
                </c:pt>
                <c:pt idx="177">
                  <c:v>94.661000000000001</c:v>
                </c:pt>
                <c:pt idx="178">
                  <c:v>94.661000000000001</c:v>
                </c:pt>
                <c:pt idx="179">
                  <c:v>94.661000000000001</c:v>
                </c:pt>
                <c:pt idx="180">
                  <c:v>94.661000000000001</c:v>
                </c:pt>
              </c:numCache>
            </c:numRef>
          </c:yVal>
          <c:smooth val="0"/>
        </c:ser>
        <c:ser>
          <c:idx val="1"/>
          <c:order val="1"/>
          <c:tx>
            <c:strRef>
              <c:f>Sheet1!$C$1</c:f>
              <c:strCache>
                <c:ptCount val="1"/>
                <c:pt idx="0">
                  <c:v> 2004-6/2013</c:v>
                </c:pt>
              </c:strCache>
            </c:strRef>
          </c:tx>
          <c:spPr>
            <a:ln w="41275">
              <a:solidFill>
                <a:srgbClr val="00FFFF"/>
              </a:solidFill>
              <a:prstDash val="solid"/>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Sheet1!$C$2:$C$182</c:f>
              <c:numCache>
                <c:formatCode>General</c:formatCode>
                <c:ptCount val="181"/>
                <c:pt idx="0">
                  <c:v>100</c:v>
                </c:pt>
                <c:pt idx="1">
                  <c:v>100</c:v>
                </c:pt>
                <c:pt idx="2">
                  <c:v>100</c:v>
                </c:pt>
                <c:pt idx="3">
                  <c:v>99.927000000000007</c:v>
                </c:pt>
                <c:pt idx="4">
                  <c:v>99.872</c:v>
                </c:pt>
                <c:pt idx="5">
                  <c:v>99.834999999999994</c:v>
                </c:pt>
                <c:pt idx="6">
                  <c:v>99.703999999999994</c:v>
                </c:pt>
                <c:pt idx="7">
                  <c:v>99.572000000000003</c:v>
                </c:pt>
                <c:pt idx="8">
                  <c:v>99.552999999999997</c:v>
                </c:pt>
                <c:pt idx="9">
                  <c:v>99.534000000000006</c:v>
                </c:pt>
                <c:pt idx="10">
                  <c:v>99.534000000000006</c:v>
                </c:pt>
                <c:pt idx="11">
                  <c:v>99.534000000000006</c:v>
                </c:pt>
                <c:pt idx="12">
                  <c:v>99.534000000000006</c:v>
                </c:pt>
                <c:pt idx="13">
                  <c:v>99.534000000000006</c:v>
                </c:pt>
                <c:pt idx="14">
                  <c:v>99.534000000000006</c:v>
                </c:pt>
                <c:pt idx="15">
                  <c:v>99.512</c:v>
                </c:pt>
                <c:pt idx="16">
                  <c:v>99.491</c:v>
                </c:pt>
                <c:pt idx="17">
                  <c:v>99.47</c:v>
                </c:pt>
                <c:pt idx="18">
                  <c:v>99.427000000000007</c:v>
                </c:pt>
                <c:pt idx="19">
                  <c:v>99.341999999999999</c:v>
                </c:pt>
                <c:pt idx="20">
                  <c:v>99.278000000000006</c:v>
                </c:pt>
                <c:pt idx="21">
                  <c:v>99.278000000000006</c:v>
                </c:pt>
                <c:pt idx="22">
                  <c:v>99.278000000000006</c:v>
                </c:pt>
                <c:pt idx="23">
                  <c:v>99.278000000000006</c:v>
                </c:pt>
                <c:pt idx="24">
                  <c:v>99.278000000000006</c:v>
                </c:pt>
                <c:pt idx="25">
                  <c:v>99.278000000000006</c:v>
                </c:pt>
                <c:pt idx="26">
                  <c:v>99.278000000000006</c:v>
                </c:pt>
                <c:pt idx="27">
                  <c:v>99.254999999999995</c:v>
                </c:pt>
                <c:pt idx="28">
                  <c:v>99.254999999999995</c:v>
                </c:pt>
                <c:pt idx="29">
                  <c:v>99.207999999999998</c:v>
                </c:pt>
                <c:pt idx="30">
                  <c:v>99.185000000000002</c:v>
                </c:pt>
                <c:pt idx="31">
                  <c:v>99.185000000000002</c:v>
                </c:pt>
                <c:pt idx="32">
                  <c:v>99.161000000000001</c:v>
                </c:pt>
                <c:pt idx="33">
                  <c:v>99.161000000000001</c:v>
                </c:pt>
                <c:pt idx="34">
                  <c:v>99.161000000000001</c:v>
                </c:pt>
                <c:pt idx="35">
                  <c:v>99.161000000000001</c:v>
                </c:pt>
                <c:pt idx="36">
                  <c:v>99.161000000000001</c:v>
                </c:pt>
                <c:pt idx="37">
                  <c:v>99.135999999999996</c:v>
                </c:pt>
                <c:pt idx="38">
                  <c:v>99.135999999999996</c:v>
                </c:pt>
                <c:pt idx="39">
                  <c:v>99.135999999999996</c:v>
                </c:pt>
                <c:pt idx="40">
                  <c:v>99.111000000000004</c:v>
                </c:pt>
                <c:pt idx="41">
                  <c:v>99.06</c:v>
                </c:pt>
                <c:pt idx="42">
                  <c:v>98.956999999999994</c:v>
                </c:pt>
                <c:pt idx="43">
                  <c:v>98.906000000000006</c:v>
                </c:pt>
                <c:pt idx="44">
                  <c:v>98.906000000000006</c:v>
                </c:pt>
                <c:pt idx="45">
                  <c:v>98.906000000000006</c:v>
                </c:pt>
                <c:pt idx="46">
                  <c:v>98.906000000000006</c:v>
                </c:pt>
                <c:pt idx="47">
                  <c:v>98.906000000000006</c:v>
                </c:pt>
                <c:pt idx="48">
                  <c:v>98.906000000000006</c:v>
                </c:pt>
                <c:pt idx="49">
                  <c:v>98.906000000000006</c:v>
                </c:pt>
                <c:pt idx="50">
                  <c:v>98.906000000000006</c:v>
                </c:pt>
                <c:pt idx="51">
                  <c:v>98.906000000000006</c:v>
                </c:pt>
                <c:pt idx="52">
                  <c:v>98.878</c:v>
                </c:pt>
                <c:pt idx="53">
                  <c:v>98.822000000000003</c:v>
                </c:pt>
                <c:pt idx="54">
                  <c:v>98.793999999999997</c:v>
                </c:pt>
                <c:pt idx="55">
                  <c:v>98.682000000000002</c:v>
                </c:pt>
                <c:pt idx="56">
                  <c:v>98.653999999999996</c:v>
                </c:pt>
                <c:pt idx="57">
                  <c:v>98.653999999999996</c:v>
                </c:pt>
                <c:pt idx="58">
                  <c:v>98.653999999999996</c:v>
                </c:pt>
                <c:pt idx="59">
                  <c:v>98.653999999999996</c:v>
                </c:pt>
                <c:pt idx="60">
                  <c:v>98.653999999999996</c:v>
                </c:pt>
                <c:pt idx="61">
                  <c:v>98.653999999999996</c:v>
                </c:pt>
                <c:pt idx="62">
                  <c:v>98.653999999999996</c:v>
                </c:pt>
                <c:pt idx="63">
                  <c:v>98.653999999999996</c:v>
                </c:pt>
                <c:pt idx="64">
                  <c:v>98.653999999999996</c:v>
                </c:pt>
                <c:pt idx="65">
                  <c:v>98.653999999999996</c:v>
                </c:pt>
                <c:pt idx="66">
                  <c:v>98.498999999999995</c:v>
                </c:pt>
                <c:pt idx="67">
                  <c:v>98.375</c:v>
                </c:pt>
                <c:pt idx="68">
                  <c:v>98.375</c:v>
                </c:pt>
                <c:pt idx="69">
                  <c:v>98.343000000000004</c:v>
                </c:pt>
                <c:pt idx="70">
                  <c:v>98.343000000000004</c:v>
                </c:pt>
                <c:pt idx="71">
                  <c:v>98.343000000000004</c:v>
                </c:pt>
                <c:pt idx="72">
                  <c:v>98.343000000000004</c:v>
                </c:pt>
                <c:pt idx="73">
                  <c:v>98.308999999999997</c:v>
                </c:pt>
                <c:pt idx="74">
                  <c:v>98.308999999999997</c:v>
                </c:pt>
                <c:pt idx="75">
                  <c:v>98.308999999999997</c:v>
                </c:pt>
                <c:pt idx="76">
                  <c:v>98.308999999999997</c:v>
                </c:pt>
                <c:pt idx="77">
                  <c:v>98.275000000000006</c:v>
                </c:pt>
                <c:pt idx="78">
                  <c:v>98.241</c:v>
                </c:pt>
                <c:pt idx="79">
                  <c:v>98.171999999999997</c:v>
                </c:pt>
                <c:pt idx="80">
                  <c:v>98.137</c:v>
                </c:pt>
                <c:pt idx="81">
                  <c:v>98.137</c:v>
                </c:pt>
                <c:pt idx="82">
                  <c:v>98.137</c:v>
                </c:pt>
                <c:pt idx="83">
                  <c:v>98.137</c:v>
                </c:pt>
                <c:pt idx="84">
                  <c:v>98.137</c:v>
                </c:pt>
                <c:pt idx="85">
                  <c:v>98.137</c:v>
                </c:pt>
                <c:pt idx="86">
                  <c:v>98.137</c:v>
                </c:pt>
                <c:pt idx="87">
                  <c:v>98.085999999999999</c:v>
                </c:pt>
                <c:pt idx="88">
                  <c:v>97.986000000000004</c:v>
                </c:pt>
                <c:pt idx="89">
                  <c:v>97.986000000000004</c:v>
                </c:pt>
                <c:pt idx="90">
                  <c:v>97.885000000000005</c:v>
                </c:pt>
                <c:pt idx="91">
                  <c:v>97.834000000000003</c:v>
                </c:pt>
                <c:pt idx="92">
                  <c:v>97.834000000000003</c:v>
                </c:pt>
                <c:pt idx="93">
                  <c:v>97.834000000000003</c:v>
                </c:pt>
                <c:pt idx="94">
                  <c:v>97.834000000000003</c:v>
                </c:pt>
                <c:pt idx="95">
                  <c:v>97.834000000000003</c:v>
                </c:pt>
                <c:pt idx="96">
                  <c:v>97.834000000000003</c:v>
                </c:pt>
                <c:pt idx="97">
                  <c:v>97.834000000000003</c:v>
                </c:pt>
                <c:pt idx="98">
                  <c:v>97.834000000000003</c:v>
                </c:pt>
                <c:pt idx="99">
                  <c:v>97.834000000000003</c:v>
                </c:pt>
                <c:pt idx="100">
                  <c:v>97.834000000000003</c:v>
                </c:pt>
                <c:pt idx="101">
                  <c:v>97.652000000000001</c:v>
                </c:pt>
                <c:pt idx="102">
                  <c:v>97.56</c:v>
                </c:pt>
                <c:pt idx="103">
                  <c:v>97.375</c:v>
                </c:pt>
                <c:pt idx="104">
                  <c:v>97.375</c:v>
                </c:pt>
                <c:pt idx="105">
                  <c:v>97.375</c:v>
                </c:pt>
                <c:pt idx="106">
                  <c:v>97.375</c:v>
                </c:pt>
                <c:pt idx="107">
                  <c:v>97.375</c:v>
                </c:pt>
                <c:pt idx="108">
                  <c:v>97.375</c:v>
                </c:pt>
              </c:numCache>
            </c:numRef>
          </c:yVal>
          <c:smooth val="0"/>
        </c:ser>
        <c:dLbls>
          <c:showLegendKey val="0"/>
          <c:showVal val="0"/>
          <c:showCatName val="0"/>
          <c:showSerName val="0"/>
          <c:showPercent val="0"/>
          <c:showBubbleSize val="0"/>
        </c:dLbls>
        <c:axId val="639498376"/>
        <c:axId val="639498768"/>
      </c:scatterChart>
      <c:valAx>
        <c:axId val="639498376"/>
        <c:scaling>
          <c:orientation val="minMax"/>
          <c:max val="1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39498768"/>
        <c:crosses val="autoZero"/>
        <c:crossBetween val="midCat"/>
        <c:majorUnit val="1"/>
      </c:valAx>
      <c:valAx>
        <c:axId val="63949876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Lymphoma</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39498376"/>
        <c:crosses val="autoZero"/>
        <c:crossBetween val="midCat"/>
        <c:majorUnit val="20"/>
      </c:valAx>
      <c:spPr>
        <a:solidFill>
          <a:schemeClr val="bg2"/>
        </a:solidFill>
        <a:ln>
          <a:solidFill>
            <a:schemeClr val="tx1"/>
          </a:solidFill>
        </a:ln>
      </c:spPr>
    </c:plotArea>
    <c:legend>
      <c:legendPos val="r"/>
      <c:layout>
        <c:manualLayout>
          <c:xMode val="edge"/>
          <c:yMode val="edge"/>
          <c:x val="0.1399483195131582"/>
          <c:y val="0.67419672339344683"/>
          <c:w val="0.40798678373167963"/>
          <c:h val="0.1316323765980865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4.7031369062738117E-2"/>
          <c:w val="0.85968051006900925"/>
          <c:h val="0.82450596901193118"/>
        </c:manualLayout>
      </c:layout>
      <c:scatterChart>
        <c:scatterStyle val="lineMarker"/>
        <c:varyColors val="0"/>
        <c:ser>
          <c:idx val="0"/>
          <c:order val="0"/>
          <c:tx>
            <c:strRef>
              <c:f>Sheet1!$B$1</c:f>
              <c:strCache>
                <c:ptCount val="1"/>
                <c:pt idx="0">
                  <c:v> 4/1994-2003</c:v>
                </c:pt>
              </c:strCache>
            </c:strRef>
          </c:tx>
          <c:spPr>
            <a:ln w="41275">
              <a:solidFill>
                <a:srgbClr val="00FF00"/>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Sheet1!$B$2:$B$182</c:f>
              <c:numCache>
                <c:formatCode>General</c:formatCode>
                <c:ptCount val="181"/>
                <c:pt idx="0">
                  <c:v>100</c:v>
                </c:pt>
                <c:pt idx="1">
                  <c:v>100</c:v>
                </c:pt>
                <c:pt idx="2">
                  <c:v>99.991</c:v>
                </c:pt>
                <c:pt idx="3">
                  <c:v>99.956000000000003</c:v>
                </c:pt>
                <c:pt idx="4">
                  <c:v>99.903000000000006</c:v>
                </c:pt>
                <c:pt idx="5">
                  <c:v>99.823999999999998</c:v>
                </c:pt>
                <c:pt idx="6">
                  <c:v>99.456999999999994</c:v>
                </c:pt>
                <c:pt idx="7">
                  <c:v>98.927000000000007</c:v>
                </c:pt>
                <c:pt idx="8">
                  <c:v>98.846000000000004</c:v>
                </c:pt>
                <c:pt idx="9">
                  <c:v>98.819000000000003</c:v>
                </c:pt>
                <c:pt idx="10">
                  <c:v>98.819000000000003</c:v>
                </c:pt>
                <c:pt idx="11">
                  <c:v>98.819000000000003</c:v>
                </c:pt>
                <c:pt idx="12">
                  <c:v>98.819000000000003</c:v>
                </c:pt>
                <c:pt idx="13">
                  <c:v>98.819000000000003</c:v>
                </c:pt>
                <c:pt idx="14">
                  <c:v>98.808999999999997</c:v>
                </c:pt>
                <c:pt idx="15">
                  <c:v>98.787999999999997</c:v>
                </c:pt>
                <c:pt idx="16">
                  <c:v>98.706000000000003</c:v>
                </c:pt>
                <c:pt idx="17">
                  <c:v>98.623999999999995</c:v>
                </c:pt>
                <c:pt idx="18">
                  <c:v>98.242000000000004</c:v>
                </c:pt>
                <c:pt idx="19">
                  <c:v>97.736000000000004</c:v>
                </c:pt>
                <c:pt idx="20">
                  <c:v>97.611000000000004</c:v>
                </c:pt>
                <c:pt idx="21">
                  <c:v>97.558999999999997</c:v>
                </c:pt>
                <c:pt idx="22">
                  <c:v>97.516999999999996</c:v>
                </c:pt>
                <c:pt idx="23">
                  <c:v>97.516999999999996</c:v>
                </c:pt>
                <c:pt idx="24">
                  <c:v>97.516999999999996</c:v>
                </c:pt>
                <c:pt idx="25">
                  <c:v>97.516999999999996</c:v>
                </c:pt>
                <c:pt idx="26">
                  <c:v>97.516999999999996</c:v>
                </c:pt>
                <c:pt idx="27">
                  <c:v>97.494</c:v>
                </c:pt>
                <c:pt idx="28">
                  <c:v>97.424999999999997</c:v>
                </c:pt>
                <c:pt idx="29">
                  <c:v>97.253</c:v>
                </c:pt>
                <c:pt idx="30">
                  <c:v>96.989000000000004</c:v>
                </c:pt>
                <c:pt idx="31">
                  <c:v>96.412999999999997</c:v>
                </c:pt>
                <c:pt idx="32">
                  <c:v>96.286000000000001</c:v>
                </c:pt>
                <c:pt idx="33">
                  <c:v>96.274000000000001</c:v>
                </c:pt>
                <c:pt idx="34">
                  <c:v>96.227000000000004</c:v>
                </c:pt>
                <c:pt idx="35">
                  <c:v>96.215000000000003</c:v>
                </c:pt>
                <c:pt idx="36">
                  <c:v>96.215000000000003</c:v>
                </c:pt>
                <c:pt idx="37">
                  <c:v>96.215000000000003</c:v>
                </c:pt>
                <c:pt idx="38">
                  <c:v>96.19</c:v>
                </c:pt>
                <c:pt idx="39">
                  <c:v>96.152000000000001</c:v>
                </c:pt>
                <c:pt idx="40">
                  <c:v>96.061999999999998</c:v>
                </c:pt>
                <c:pt idx="41">
                  <c:v>95.896000000000001</c:v>
                </c:pt>
                <c:pt idx="42">
                  <c:v>95.498000000000005</c:v>
                </c:pt>
                <c:pt idx="43">
                  <c:v>94.944999999999993</c:v>
                </c:pt>
                <c:pt idx="44">
                  <c:v>94.674000000000007</c:v>
                </c:pt>
                <c:pt idx="45">
                  <c:v>94.647999999999996</c:v>
                </c:pt>
                <c:pt idx="46">
                  <c:v>94.594999999999999</c:v>
                </c:pt>
                <c:pt idx="47">
                  <c:v>94.594999999999999</c:v>
                </c:pt>
                <c:pt idx="48">
                  <c:v>94.594999999999999</c:v>
                </c:pt>
                <c:pt idx="49">
                  <c:v>94.594999999999999</c:v>
                </c:pt>
                <c:pt idx="50">
                  <c:v>94.566999999999993</c:v>
                </c:pt>
                <c:pt idx="51">
                  <c:v>94.524000000000001</c:v>
                </c:pt>
                <c:pt idx="52">
                  <c:v>94.38</c:v>
                </c:pt>
                <c:pt idx="53">
                  <c:v>94.191999999999993</c:v>
                </c:pt>
                <c:pt idx="54">
                  <c:v>93.917000000000002</c:v>
                </c:pt>
                <c:pt idx="55">
                  <c:v>93.408000000000001</c:v>
                </c:pt>
                <c:pt idx="56">
                  <c:v>93.275999999999996</c:v>
                </c:pt>
                <c:pt idx="57">
                  <c:v>93.216999999999999</c:v>
                </c:pt>
                <c:pt idx="58">
                  <c:v>93.216999999999999</c:v>
                </c:pt>
                <c:pt idx="59">
                  <c:v>93.188000000000002</c:v>
                </c:pt>
                <c:pt idx="60">
                  <c:v>93.188000000000002</c:v>
                </c:pt>
                <c:pt idx="61">
                  <c:v>93.188000000000002</c:v>
                </c:pt>
                <c:pt idx="62">
                  <c:v>93.188000000000002</c:v>
                </c:pt>
                <c:pt idx="63">
                  <c:v>93.105999999999995</c:v>
                </c:pt>
                <c:pt idx="64">
                  <c:v>92.942999999999998</c:v>
                </c:pt>
                <c:pt idx="65">
                  <c:v>92.778999999999996</c:v>
                </c:pt>
                <c:pt idx="66">
                  <c:v>92.533000000000001</c:v>
                </c:pt>
                <c:pt idx="67">
                  <c:v>92.055000000000007</c:v>
                </c:pt>
                <c:pt idx="68">
                  <c:v>91.956000000000003</c:v>
                </c:pt>
                <c:pt idx="69">
                  <c:v>91.905000000000001</c:v>
                </c:pt>
                <c:pt idx="70">
                  <c:v>91.872</c:v>
                </c:pt>
                <c:pt idx="71">
                  <c:v>91.872</c:v>
                </c:pt>
                <c:pt idx="72">
                  <c:v>91.872</c:v>
                </c:pt>
                <c:pt idx="73">
                  <c:v>91.872</c:v>
                </c:pt>
                <c:pt idx="74">
                  <c:v>91.872</c:v>
                </c:pt>
                <c:pt idx="75">
                  <c:v>91.872</c:v>
                </c:pt>
                <c:pt idx="76">
                  <c:v>91.78</c:v>
                </c:pt>
                <c:pt idx="77">
                  <c:v>91.632000000000005</c:v>
                </c:pt>
                <c:pt idx="78">
                  <c:v>91.206999999999994</c:v>
                </c:pt>
                <c:pt idx="79">
                  <c:v>90.91</c:v>
                </c:pt>
                <c:pt idx="80">
                  <c:v>90.816999999999993</c:v>
                </c:pt>
                <c:pt idx="81">
                  <c:v>90.742000000000004</c:v>
                </c:pt>
                <c:pt idx="82">
                  <c:v>90.721999999999994</c:v>
                </c:pt>
                <c:pt idx="83">
                  <c:v>90.703000000000003</c:v>
                </c:pt>
                <c:pt idx="84">
                  <c:v>90.703000000000003</c:v>
                </c:pt>
                <c:pt idx="85">
                  <c:v>90.703000000000003</c:v>
                </c:pt>
                <c:pt idx="86">
                  <c:v>90.703000000000003</c:v>
                </c:pt>
                <c:pt idx="87">
                  <c:v>90.599000000000004</c:v>
                </c:pt>
                <c:pt idx="88">
                  <c:v>90.495000000000005</c:v>
                </c:pt>
                <c:pt idx="89">
                  <c:v>90.263999999999996</c:v>
                </c:pt>
                <c:pt idx="90">
                  <c:v>89.991</c:v>
                </c:pt>
                <c:pt idx="91">
                  <c:v>89.718000000000004</c:v>
                </c:pt>
                <c:pt idx="92">
                  <c:v>89.655000000000001</c:v>
                </c:pt>
                <c:pt idx="93">
                  <c:v>89.632999999999996</c:v>
                </c:pt>
                <c:pt idx="94">
                  <c:v>89.632999999999996</c:v>
                </c:pt>
                <c:pt idx="95">
                  <c:v>89.632999999999996</c:v>
                </c:pt>
                <c:pt idx="96">
                  <c:v>89.632999999999996</c:v>
                </c:pt>
                <c:pt idx="97">
                  <c:v>89.632999999999996</c:v>
                </c:pt>
                <c:pt idx="98">
                  <c:v>89.561999999999998</c:v>
                </c:pt>
                <c:pt idx="99">
                  <c:v>89.489000000000004</c:v>
                </c:pt>
                <c:pt idx="100">
                  <c:v>89.441000000000003</c:v>
                </c:pt>
                <c:pt idx="101">
                  <c:v>89.343999999999994</c:v>
                </c:pt>
                <c:pt idx="102">
                  <c:v>89.125</c:v>
                </c:pt>
                <c:pt idx="103">
                  <c:v>88.736000000000004</c:v>
                </c:pt>
                <c:pt idx="104">
                  <c:v>88.662000000000006</c:v>
                </c:pt>
                <c:pt idx="105">
                  <c:v>88.611999999999995</c:v>
                </c:pt>
                <c:pt idx="106">
                  <c:v>88.587000000000003</c:v>
                </c:pt>
                <c:pt idx="107">
                  <c:v>88.561999999999998</c:v>
                </c:pt>
                <c:pt idx="108">
                  <c:v>88.561999999999998</c:v>
                </c:pt>
                <c:pt idx="109">
                  <c:v>88.561999999999998</c:v>
                </c:pt>
                <c:pt idx="110">
                  <c:v>88.561999999999998</c:v>
                </c:pt>
                <c:pt idx="111">
                  <c:v>88.534000000000006</c:v>
                </c:pt>
                <c:pt idx="112">
                  <c:v>88.31</c:v>
                </c:pt>
                <c:pt idx="113">
                  <c:v>88.168999999999997</c:v>
                </c:pt>
                <c:pt idx="114">
                  <c:v>88.084999999999994</c:v>
                </c:pt>
                <c:pt idx="115">
                  <c:v>87.775000000000006</c:v>
                </c:pt>
                <c:pt idx="116">
                  <c:v>87.69</c:v>
                </c:pt>
                <c:pt idx="117">
                  <c:v>87.69</c:v>
                </c:pt>
                <c:pt idx="118">
                  <c:v>87.69</c:v>
                </c:pt>
                <c:pt idx="119">
                  <c:v>87.69</c:v>
                </c:pt>
                <c:pt idx="120">
                  <c:v>87.69</c:v>
                </c:pt>
                <c:pt idx="121">
                  <c:v>87.69</c:v>
                </c:pt>
                <c:pt idx="122">
                  <c:v>87.656999999999996</c:v>
                </c:pt>
                <c:pt idx="123">
                  <c:v>87.623999999999995</c:v>
                </c:pt>
                <c:pt idx="124">
                  <c:v>87.525999999999996</c:v>
                </c:pt>
                <c:pt idx="125">
                  <c:v>87.427000000000007</c:v>
                </c:pt>
                <c:pt idx="126">
                  <c:v>87.328000000000003</c:v>
                </c:pt>
                <c:pt idx="127">
                  <c:v>87.096999999999994</c:v>
                </c:pt>
                <c:pt idx="128">
                  <c:v>87.063000000000002</c:v>
                </c:pt>
                <c:pt idx="129">
                  <c:v>87.063000000000002</c:v>
                </c:pt>
                <c:pt idx="130">
                  <c:v>87.063000000000002</c:v>
                </c:pt>
                <c:pt idx="131">
                  <c:v>87.063000000000002</c:v>
                </c:pt>
                <c:pt idx="132">
                  <c:v>87.063000000000002</c:v>
                </c:pt>
                <c:pt idx="133">
                  <c:v>87.063000000000002</c:v>
                </c:pt>
                <c:pt idx="134">
                  <c:v>87.063000000000002</c:v>
                </c:pt>
                <c:pt idx="135">
                  <c:v>87.02</c:v>
                </c:pt>
                <c:pt idx="136">
                  <c:v>86.847999999999999</c:v>
                </c:pt>
                <c:pt idx="137">
                  <c:v>86.760999999999996</c:v>
                </c:pt>
                <c:pt idx="138">
                  <c:v>86.543999999999997</c:v>
                </c:pt>
                <c:pt idx="139">
                  <c:v>86.543999999999997</c:v>
                </c:pt>
                <c:pt idx="140">
                  <c:v>86.454999999999998</c:v>
                </c:pt>
                <c:pt idx="141">
                  <c:v>86.454999999999998</c:v>
                </c:pt>
                <c:pt idx="142">
                  <c:v>86.454999999999998</c:v>
                </c:pt>
                <c:pt idx="143">
                  <c:v>86.454999999999998</c:v>
                </c:pt>
                <c:pt idx="144">
                  <c:v>86.454999999999998</c:v>
                </c:pt>
                <c:pt idx="145">
                  <c:v>86.454999999999998</c:v>
                </c:pt>
                <c:pt idx="146">
                  <c:v>86.454999999999998</c:v>
                </c:pt>
                <c:pt idx="147">
                  <c:v>86.397000000000006</c:v>
                </c:pt>
                <c:pt idx="148">
                  <c:v>86.28</c:v>
                </c:pt>
                <c:pt idx="149">
                  <c:v>86.045000000000002</c:v>
                </c:pt>
                <c:pt idx="150">
                  <c:v>85.751000000000005</c:v>
                </c:pt>
                <c:pt idx="151">
                  <c:v>85.632000000000005</c:v>
                </c:pt>
                <c:pt idx="152">
                  <c:v>85.572000000000003</c:v>
                </c:pt>
                <c:pt idx="153">
                  <c:v>85.572000000000003</c:v>
                </c:pt>
                <c:pt idx="154">
                  <c:v>85.572000000000003</c:v>
                </c:pt>
                <c:pt idx="155">
                  <c:v>85.572000000000003</c:v>
                </c:pt>
                <c:pt idx="156">
                  <c:v>85.507000000000005</c:v>
                </c:pt>
                <c:pt idx="157">
                  <c:v>85.507000000000005</c:v>
                </c:pt>
                <c:pt idx="158">
                  <c:v>85.507000000000005</c:v>
                </c:pt>
                <c:pt idx="159">
                  <c:v>85.507000000000005</c:v>
                </c:pt>
                <c:pt idx="160">
                  <c:v>85.507000000000005</c:v>
                </c:pt>
                <c:pt idx="161">
                  <c:v>85.507000000000005</c:v>
                </c:pt>
                <c:pt idx="162">
                  <c:v>85.426000000000002</c:v>
                </c:pt>
                <c:pt idx="163">
                  <c:v>85.426000000000002</c:v>
                </c:pt>
                <c:pt idx="164">
                  <c:v>85.426000000000002</c:v>
                </c:pt>
                <c:pt idx="165">
                  <c:v>85.426000000000002</c:v>
                </c:pt>
                <c:pt idx="166">
                  <c:v>85.426000000000002</c:v>
                </c:pt>
                <c:pt idx="167">
                  <c:v>85.426000000000002</c:v>
                </c:pt>
                <c:pt idx="168">
                  <c:v>85.426000000000002</c:v>
                </c:pt>
                <c:pt idx="169">
                  <c:v>85.426000000000002</c:v>
                </c:pt>
                <c:pt idx="170">
                  <c:v>85.426000000000002</c:v>
                </c:pt>
                <c:pt idx="171">
                  <c:v>85.426000000000002</c:v>
                </c:pt>
                <c:pt idx="172">
                  <c:v>85.426000000000002</c:v>
                </c:pt>
                <c:pt idx="173">
                  <c:v>85.311000000000007</c:v>
                </c:pt>
                <c:pt idx="174">
                  <c:v>85.311000000000007</c:v>
                </c:pt>
                <c:pt idx="175">
                  <c:v>85.311000000000007</c:v>
                </c:pt>
                <c:pt idx="176">
                  <c:v>85.311000000000007</c:v>
                </c:pt>
                <c:pt idx="177">
                  <c:v>85.188999999999993</c:v>
                </c:pt>
                <c:pt idx="178">
                  <c:v>85.188999999999993</c:v>
                </c:pt>
                <c:pt idx="179">
                  <c:v>85.188999999999993</c:v>
                </c:pt>
                <c:pt idx="180">
                  <c:v>85.188999999999993</c:v>
                </c:pt>
              </c:numCache>
            </c:numRef>
          </c:yVal>
          <c:smooth val="0"/>
        </c:ser>
        <c:ser>
          <c:idx val="1"/>
          <c:order val="1"/>
          <c:tx>
            <c:strRef>
              <c:f>Sheet1!$C$1</c:f>
              <c:strCache>
                <c:ptCount val="1"/>
                <c:pt idx="0">
                  <c:v> 2004-6/2013</c:v>
                </c:pt>
              </c:strCache>
            </c:strRef>
          </c:tx>
          <c:spPr>
            <a:ln w="41275">
              <a:solidFill>
                <a:srgbClr val="00FFFF"/>
              </a:solidFill>
              <a:prstDash val="solid"/>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Sheet1!$C$2:$C$182</c:f>
              <c:numCache>
                <c:formatCode>General</c:formatCode>
                <c:ptCount val="181"/>
                <c:pt idx="0">
                  <c:v>100</c:v>
                </c:pt>
                <c:pt idx="1">
                  <c:v>100</c:v>
                </c:pt>
                <c:pt idx="2">
                  <c:v>100</c:v>
                </c:pt>
                <c:pt idx="3">
                  <c:v>100</c:v>
                </c:pt>
                <c:pt idx="4">
                  <c:v>99.924999999999997</c:v>
                </c:pt>
                <c:pt idx="5">
                  <c:v>99.924999999999997</c:v>
                </c:pt>
                <c:pt idx="6">
                  <c:v>99.695999999999998</c:v>
                </c:pt>
                <c:pt idx="7">
                  <c:v>99.543000000000006</c:v>
                </c:pt>
                <c:pt idx="8">
                  <c:v>99.484999999999999</c:v>
                </c:pt>
                <c:pt idx="9">
                  <c:v>99.484999999999999</c:v>
                </c:pt>
                <c:pt idx="10">
                  <c:v>99.484999999999999</c:v>
                </c:pt>
                <c:pt idx="11">
                  <c:v>99.484999999999999</c:v>
                </c:pt>
                <c:pt idx="12">
                  <c:v>99.484999999999999</c:v>
                </c:pt>
                <c:pt idx="13">
                  <c:v>99.484999999999999</c:v>
                </c:pt>
                <c:pt idx="14">
                  <c:v>99.484999999999999</c:v>
                </c:pt>
                <c:pt idx="15">
                  <c:v>99.462999999999994</c:v>
                </c:pt>
                <c:pt idx="16">
                  <c:v>99.418000000000006</c:v>
                </c:pt>
                <c:pt idx="17">
                  <c:v>99.396000000000001</c:v>
                </c:pt>
                <c:pt idx="18">
                  <c:v>99.241</c:v>
                </c:pt>
                <c:pt idx="19">
                  <c:v>98.950999999999993</c:v>
                </c:pt>
                <c:pt idx="20">
                  <c:v>98.950999999999993</c:v>
                </c:pt>
                <c:pt idx="21">
                  <c:v>98.927999999999997</c:v>
                </c:pt>
                <c:pt idx="22">
                  <c:v>98.927999999999997</c:v>
                </c:pt>
                <c:pt idx="23">
                  <c:v>98.927999999999997</c:v>
                </c:pt>
                <c:pt idx="24">
                  <c:v>98.927999999999997</c:v>
                </c:pt>
                <c:pt idx="25">
                  <c:v>98.927999999999997</c:v>
                </c:pt>
                <c:pt idx="26">
                  <c:v>98.927999999999997</c:v>
                </c:pt>
                <c:pt idx="27">
                  <c:v>98.927999999999997</c:v>
                </c:pt>
                <c:pt idx="28">
                  <c:v>98.903000000000006</c:v>
                </c:pt>
                <c:pt idx="29">
                  <c:v>98.903000000000006</c:v>
                </c:pt>
                <c:pt idx="30">
                  <c:v>98.777000000000001</c:v>
                </c:pt>
                <c:pt idx="31">
                  <c:v>98.677000000000007</c:v>
                </c:pt>
                <c:pt idx="32">
                  <c:v>98.6</c:v>
                </c:pt>
                <c:pt idx="33">
                  <c:v>98.575000000000003</c:v>
                </c:pt>
                <c:pt idx="34">
                  <c:v>98.575000000000003</c:v>
                </c:pt>
                <c:pt idx="35">
                  <c:v>98.575000000000003</c:v>
                </c:pt>
                <c:pt idx="36">
                  <c:v>98.575000000000003</c:v>
                </c:pt>
                <c:pt idx="37">
                  <c:v>98.575000000000003</c:v>
                </c:pt>
                <c:pt idx="38">
                  <c:v>98.575000000000003</c:v>
                </c:pt>
                <c:pt idx="39">
                  <c:v>98.575000000000003</c:v>
                </c:pt>
                <c:pt idx="40">
                  <c:v>98.575000000000003</c:v>
                </c:pt>
                <c:pt idx="41">
                  <c:v>98.489000000000004</c:v>
                </c:pt>
                <c:pt idx="42">
                  <c:v>98.489000000000004</c:v>
                </c:pt>
                <c:pt idx="43">
                  <c:v>98.460999999999999</c:v>
                </c:pt>
                <c:pt idx="44">
                  <c:v>98.460999999999999</c:v>
                </c:pt>
                <c:pt idx="45">
                  <c:v>98.460999999999999</c:v>
                </c:pt>
                <c:pt idx="46">
                  <c:v>98.460999999999999</c:v>
                </c:pt>
                <c:pt idx="47">
                  <c:v>98.460999999999999</c:v>
                </c:pt>
                <c:pt idx="48">
                  <c:v>98.460999999999999</c:v>
                </c:pt>
                <c:pt idx="49">
                  <c:v>98.460999999999999</c:v>
                </c:pt>
                <c:pt idx="50">
                  <c:v>98.460999999999999</c:v>
                </c:pt>
                <c:pt idx="51">
                  <c:v>98.460999999999999</c:v>
                </c:pt>
                <c:pt idx="52">
                  <c:v>98.460999999999999</c:v>
                </c:pt>
                <c:pt idx="53">
                  <c:v>98.429000000000002</c:v>
                </c:pt>
                <c:pt idx="54">
                  <c:v>98.396000000000001</c:v>
                </c:pt>
                <c:pt idx="55">
                  <c:v>98.331000000000003</c:v>
                </c:pt>
                <c:pt idx="56">
                  <c:v>98.299000000000007</c:v>
                </c:pt>
                <c:pt idx="57">
                  <c:v>98.299000000000007</c:v>
                </c:pt>
                <c:pt idx="58">
                  <c:v>98.299000000000007</c:v>
                </c:pt>
                <c:pt idx="59">
                  <c:v>98.299000000000007</c:v>
                </c:pt>
                <c:pt idx="60">
                  <c:v>98.299000000000007</c:v>
                </c:pt>
                <c:pt idx="61">
                  <c:v>98.299000000000007</c:v>
                </c:pt>
                <c:pt idx="62">
                  <c:v>98.299000000000007</c:v>
                </c:pt>
                <c:pt idx="63">
                  <c:v>98.299000000000007</c:v>
                </c:pt>
                <c:pt idx="64">
                  <c:v>98.299000000000007</c:v>
                </c:pt>
                <c:pt idx="65">
                  <c:v>98.188000000000002</c:v>
                </c:pt>
                <c:pt idx="66">
                  <c:v>98.076999999999998</c:v>
                </c:pt>
                <c:pt idx="67">
                  <c:v>98.076999999999998</c:v>
                </c:pt>
                <c:pt idx="68">
                  <c:v>98.076999999999998</c:v>
                </c:pt>
                <c:pt idx="69">
                  <c:v>98.076999999999998</c:v>
                </c:pt>
                <c:pt idx="70">
                  <c:v>98.076999999999998</c:v>
                </c:pt>
                <c:pt idx="71">
                  <c:v>98.076999999999998</c:v>
                </c:pt>
                <c:pt idx="72">
                  <c:v>98.076999999999998</c:v>
                </c:pt>
                <c:pt idx="73">
                  <c:v>98.076999999999998</c:v>
                </c:pt>
                <c:pt idx="74">
                  <c:v>98.076999999999998</c:v>
                </c:pt>
                <c:pt idx="75">
                  <c:v>98.034999999999997</c:v>
                </c:pt>
                <c:pt idx="76">
                  <c:v>97.992000000000004</c:v>
                </c:pt>
                <c:pt idx="77">
                  <c:v>97.95</c:v>
                </c:pt>
                <c:pt idx="78">
                  <c:v>97.864999999999995</c:v>
                </c:pt>
                <c:pt idx="79">
                  <c:v>97.864999999999995</c:v>
                </c:pt>
                <c:pt idx="80">
                  <c:v>97.778999999999996</c:v>
                </c:pt>
                <c:pt idx="81">
                  <c:v>97.778999999999996</c:v>
                </c:pt>
                <c:pt idx="82">
                  <c:v>97.778999999999996</c:v>
                </c:pt>
                <c:pt idx="83">
                  <c:v>97.778999999999996</c:v>
                </c:pt>
                <c:pt idx="84">
                  <c:v>97.778999999999996</c:v>
                </c:pt>
                <c:pt idx="85">
                  <c:v>97.778999999999996</c:v>
                </c:pt>
                <c:pt idx="86">
                  <c:v>97.778999999999996</c:v>
                </c:pt>
                <c:pt idx="87">
                  <c:v>97.778999999999996</c:v>
                </c:pt>
                <c:pt idx="88">
                  <c:v>97.715000000000003</c:v>
                </c:pt>
                <c:pt idx="89">
                  <c:v>97.650999999999996</c:v>
                </c:pt>
                <c:pt idx="90">
                  <c:v>97.587000000000003</c:v>
                </c:pt>
                <c:pt idx="91">
                  <c:v>97.587000000000003</c:v>
                </c:pt>
                <c:pt idx="92">
                  <c:v>97.587000000000003</c:v>
                </c:pt>
                <c:pt idx="93">
                  <c:v>97.587000000000003</c:v>
                </c:pt>
                <c:pt idx="94">
                  <c:v>97.587000000000003</c:v>
                </c:pt>
                <c:pt idx="95">
                  <c:v>97.587000000000003</c:v>
                </c:pt>
                <c:pt idx="96">
                  <c:v>97.587000000000003</c:v>
                </c:pt>
                <c:pt idx="97">
                  <c:v>97.587000000000003</c:v>
                </c:pt>
                <c:pt idx="98">
                  <c:v>97.587000000000003</c:v>
                </c:pt>
                <c:pt idx="99">
                  <c:v>97.468999999999994</c:v>
                </c:pt>
                <c:pt idx="100">
                  <c:v>97.468999999999994</c:v>
                </c:pt>
                <c:pt idx="101">
                  <c:v>97.468999999999994</c:v>
                </c:pt>
                <c:pt idx="102">
                  <c:v>97.349000000000004</c:v>
                </c:pt>
                <c:pt idx="103">
                  <c:v>97.349000000000004</c:v>
                </c:pt>
                <c:pt idx="104">
                  <c:v>97.349000000000004</c:v>
                </c:pt>
                <c:pt idx="105">
                  <c:v>97.349000000000004</c:v>
                </c:pt>
                <c:pt idx="106">
                  <c:v>97.349000000000004</c:v>
                </c:pt>
                <c:pt idx="107">
                  <c:v>97.349000000000004</c:v>
                </c:pt>
                <c:pt idx="108">
                  <c:v>97.349000000000004</c:v>
                </c:pt>
              </c:numCache>
            </c:numRef>
          </c:yVal>
          <c:smooth val="0"/>
        </c:ser>
        <c:dLbls>
          <c:showLegendKey val="0"/>
          <c:showVal val="0"/>
          <c:showCatName val="0"/>
          <c:showSerName val="0"/>
          <c:showPercent val="0"/>
          <c:showBubbleSize val="0"/>
        </c:dLbls>
        <c:axId val="639499552"/>
        <c:axId val="639499944"/>
      </c:scatterChart>
      <c:valAx>
        <c:axId val="639499552"/>
        <c:scaling>
          <c:orientation val="minMax"/>
          <c:max val="1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39499944"/>
        <c:crosses val="autoZero"/>
        <c:crossBetween val="midCat"/>
        <c:majorUnit val="1"/>
      </c:valAx>
      <c:valAx>
        <c:axId val="63949994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Other Malignancy</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39499552"/>
        <c:crosses val="autoZero"/>
        <c:crossBetween val="midCat"/>
        <c:majorUnit val="20"/>
      </c:valAx>
      <c:spPr>
        <a:solidFill>
          <a:schemeClr val="bg2"/>
        </a:solidFill>
        <a:ln>
          <a:solidFill>
            <a:schemeClr val="tx1"/>
          </a:solidFill>
        </a:ln>
      </c:spPr>
    </c:plotArea>
    <c:legend>
      <c:legendPos val="r"/>
      <c:layout>
        <c:manualLayout>
          <c:xMode val="edge"/>
          <c:yMode val="edge"/>
          <c:x val="0.14879787703528213"/>
          <c:y val="0.67688489543646402"/>
          <c:w val="0.40490418786147309"/>
          <c:h val="0.1450732368131403"/>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949736371449164E-2"/>
          <c:y val="4.8291423249513514E-2"/>
          <c:w val="0.89089610480105186"/>
          <c:h val="0.79132397764795526"/>
        </c:manualLayout>
      </c:layout>
      <c:scatterChart>
        <c:scatterStyle val="lineMarker"/>
        <c:varyColors val="0"/>
        <c:ser>
          <c:idx val="0"/>
          <c:order val="0"/>
          <c:tx>
            <c:strRef>
              <c:f>Sheet1!$B$1</c:f>
              <c:strCache>
                <c:ptCount val="1"/>
                <c:pt idx="0">
                  <c:v> No Malignancy (N=27,079)</c:v>
                </c:pt>
              </c:strCache>
            </c:strRef>
          </c:tx>
          <c:spPr>
            <a:ln w="41275">
              <a:solidFill>
                <a:srgbClr val="FF0000"/>
              </a:solidFill>
            </a:ln>
          </c:spPr>
          <c:marker>
            <c:symbol val="none"/>
          </c:marker>
          <c:xVal>
            <c:numRef>
              <c:f>Sheet1!$A$2:$A$218</c:f>
              <c:numCache>
                <c:formatCode>General</c:formatCode>
                <c:ptCount val="21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numCache>
            </c:numRef>
          </c:xVal>
          <c:yVal>
            <c:numRef>
              <c:f>Sheet1!$B$2:$B$218</c:f>
              <c:numCache>
                <c:formatCode>General</c:formatCode>
                <c:ptCount val="217"/>
                <c:pt idx="0">
                  <c:v>100</c:v>
                </c:pt>
                <c:pt idx="1">
                  <c:v>99.507999999999996</c:v>
                </c:pt>
                <c:pt idx="2">
                  <c:v>99.119</c:v>
                </c:pt>
                <c:pt idx="3">
                  <c:v>98.691999999999993</c:v>
                </c:pt>
                <c:pt idx="4">
                  <c:v>98.322999999999993</c:v>
                </c:pt>
                <c:pt idx="5">
                  <c:v>97.947999999999993</c:v>
                </c:pt>
                <c:pt idx="6">
                  <c:v>97.656000000000006</c:v>
                </c:pt>
                <c:pt idx="7">
                  <c:v>97.212999999999994</c:v>
                </c:pt>
                <c:pt idx="8">
                  <c:v>96.837999999999994</c:v>
                </c:pt>
                <c:pt idx="9">
                  <c:v>96.459000000000003</c:v>
                </c:pt>
                <c:pt idx="10">
                  <c:v>96.025999999999996</c:v>
                </c:pt>
                <c:pt idx="11">
                  <c:v>95.608000000000004</c:v>
                </c:pt>
                <c:pt idx="12">
                  <c:v>95.213999999999999</c:v>
                </c:pt>
                <c:pt idx="13">
                  <c:v>94.872</c:v>
                </c:pt>
                <c:pt idx="14">
                  <c:v>94.587999999999994</c:v>
                </c:pt>
                <c:pt idx="15">
                  <c:v>94.319000000000003</c:v>
                </c:pt>
                <c:pt idx="16">
                  <c:v>93.97</c:v>
                </c:pt>
                <c:pt idx="17">
                  <c:v>93.710999999999999</c:v>
                </c:pt>
                <c:pt idx="18">
                  <c:v>93.423000000000002</c:v>
                </c:pt>
                <c:pt idx="19">
                  <c:v>93.106999999999999</c:v>
                </c:pt>
                <c:pt idx="20">
                  <c:v>92.817999999999998</c:v>
                </c:pt>
                <c:pt idx="21">
                  <c:v>92.474000000000004</c:v>
                </c:pt>
                <c:pt idx="22">
                  <c:v>92.150999999999996</c:v>
                </c:pt>
                <c:pt idx="23">
                  <c:v>91.79</c:v>
                </c:pt>
                <c:pt idx="24">
                  <c:v>91.391999999999996</c:v>
                </c:pt>
                <c:pt idx="25">
                  <c:v>90.984999999999999</c:v>
                </c:pt>
                <c:pt idx="26">
                  <c:v>90.659000000000006</c:v>
                </c:pt>
                <c:pt idx="27">
                  <c:v>90.331999999999994</c:v>
                </c:pt>
                <c:pt idx="28">
                  <c:v>89.960999999999999</c:v>
                </c:pt>
                <c:pt idx="29">
                  <c:v>89.658000000000001</c:v>
                </c:pt>
                <c:pt idx="30">
                  <c:v>89.337999999999994</c:v>
                </c:pt>
                <c:pt idx="31">
                  <c:v>89.013999999999996</c:v>
                </c:pt>
                <c:pt idx="32">
                  <c:v>88.606999999999999</c:v>
                </c:pt>
                <c:pt idx="33">
                  <c:v>88.263999999999996</c:v>
                </c:pt>
                <c:pt idx="34">
                  <c:v>87.801000000000002</c:v>
                </c:pt>
                <c:pt idx="35">
                  <c:v>87.399000000000001</c:v>
                </c:pt>
                <c:pt idx="36">
                  <c:v>87.037999999999997</c:v>
                </c:pt>
                <c:pt idx="37">
                  <c:v>86.68</c:v>
                </c:pt>
                <c:pt idx="38">
                  <c:v>86.325999999999993</c:v>
                </c:pt>
                <c:pt idx="39">
                  <c:v>85.992000000000004</c:v>
                </c:pt>
                <c:pt idx="40">
                  <c:v>85.61</c:v>
                </c:pt>
                <c:pt idx="41">
                  <c:v>85.287999999999997</c:v>
                </c:pt>
                <c:pt idx="42">
                  <c:v>84.914000000000001</c:v>
                </c:pt>
                <c:pt idx="43">
                  <c:v>84.47</c:v>
                </c:pt>
                <c:pt idx="44">
                  <c:v>84.06</c:v>
                </c:pt>
                <c:pt idx="45">
                  <c:v>83.641000000000005</c:v>
                </c:pt>
                <c:pt idx="46">
                  <c:v>83.289000000000001</c:v>
                </c:pt>
                <c:pt idx="47">
                  <c:v>82.828000000000003</c:v>
                </c:pt>
                <c:pt idx="48">
                  <c:v>82.405000000000001</c:v>
                </c:pt>
                <c:pt idx="49">
                  <c:v>82.096000000000004</c:v>
                </c:pt>
                <c:pt idx="50">
                  <c:v>81.741</c:v>
                </c:pt>
                <c:pt idx="51">
                  <c:v>81.268000000000001</c:v>
                </c:pt>
                <c:pt idx="52">
                  <c:v>80.932000000000002</c:v>
                </c:pt>
                <c:pt idx="53">
                  <c:v>80.552000000000007</c:v>
                </c:pt>
                <c:pt idx="54">
                  <c:v>80.144000000000005</c:v>
                </c:pt>
                <c:pt idx="55">
                  <c:v>79.742000000000004</c:v>
                </c:pt>
                <c:pt idx="56">
                  <c:v>79.394999999999996</c:v>
                </c:pt>
                <c:pt idx="57">
                  <c:v>78.980999999999995</c:v>
                </c:pt>
                <c:pt idx="58">
                  <c:v>78.590999999999994</c:v>
                </c:pt>
                <c:pt idx="59">
                  <c:v>78.225999999999999</c:v>
                </c:pt>
                <c:pt idx="60">
                  <c:v>77.834999999999994</c:v>
                </c:pt>
                <c:pt idx="61">
                  <c:v>77.539000000000001</c:v>
                </c:pt>
                <c:pt idx="62">
                  <c:v>77.146000000000001</c:v>
                </c:pt>
                <c:pt idx="63">
                  <c:v>76.653999999999996</c:v>
                </c:pt>
                <c:pt idx="64">
                  <c:v>76.236999999999995</c:v>
                </c:pt>
                <c:pt idx="65">
                  <c:v>75.87</c:v>
                </c:pt>
                <c:pt idx="66">
                  <c:v>75.518000000000001</c:v>
                </c:pt>
                <c:pt idx="67">
                  <c:v>75.078999999999994</c:v>
                </c:pt>
                <c:pt idx="68">
                  <c:v>74.73</c:v>
                </c:pt>
                <c:pt idx="69">
                  <c:v>74.227000000000004</c:v>
                </c:pt>
                <c:pt idx="70">
                  <c:v>73.858999999999995</c:v>
                </c:pt>
                <c:pt idx="71">
                  <c:v>73.475999999999999</c:v>
                </c:pt>
                <c:pt idx="72">
                  <c:v>73.063999999999993</c:v>
                </c:pt>
                <c:pt idx="73">
                  <c:v>72.707999999999998</c:v>
                </c:pt>
                <c:pt idx="74">
                  <c:v>72.308000000000007</c:v>
                </c:pt>
                <c:pt idx="75">
                  <c:v>71.905000000000001</c:v>
                </c:pt>
                <c:pt idx="76">
                  <c:v>71.462999999999994</c:v>
                </c:pt>
                <c:pt idx="77">
                  <c:v>71.135999999999996</c:v>
                </c:pt>
                <c:pt idx="78">
                  <c:v>70.790999999999997</c:v>
                </c:pt>
                <c:pt idx="79">
                  <c:v>70.406000000000006</c:v>
                </c:pt>
                <c:pt idx="80">
                  <c:v>69.882000000000005</c:v>
                </c:pt>
                <c:pt idx="81">
                  <c:v>69.507000000000005</c:v>
                </c:pt>
                <c:pt idx="82">
                  <c:v>68.983999999999995</c:v>
                </c:pt>
                <c:pt idx="83">
                  <c:v>68.623999999999995</c:v>
                </c:pt>
                <c:pt idx="84">
                  <c:v>68.287999999999997</c:v>
                </c:pt>
                <c:pt idx="85">
                  <c:v>67.86</c:v>
                </c:pt>
                <c:pt idx="86">
                  <c:v>67.456000000000003</c:v>
                </c:pt>
                <c:pt idx="87">
                  <c:v>67.132000000000005</c:v>
                </c:pt>
                <c:pt idx="88">
                  <c:v>66.731999999999999</c:v>
                </c:pt>
                <c:pt idx="89">
                  <c:v>66.388000000000005</c:v>
                </c:pt>
                <c:pt idx="90">
                  <c:v>66.055000000000007</c:v>
                </c:pt>
                <c:pt idx="91">
                  <c:v>65.650999999999996</c:v>
                </c:pt>
                <c:pt idx="92">
                  <c:v>65.265000000000001</c:v>
                </c:pt>
                <c:pt idx="93">
                  <c:v>64.885999999999996</c:v>
                </c:pt>
                <c:pt idx="94">
                  <c:v>64.45</c:v>
                </c:pt>
                <c:pt idx="95">
                  <c:v>64.058999999999997</c:v>
                </c:pt>
                <c:pt idx="96">
                  <c:v>63.631</c:v>
                </c:pt>
                <c:pt idx="97">
                  <c:v>63.164999999999999</c:v>
                </c:pt>
                <c:pt idx="98">
                  <c:v>62.819000000000003</c:v>
                </c:pt>
                <c:pt idx="99">
                  <c:v>62.472000000000001</c:v>
                </c:pt>
                <c:pt idx="100">
                  <c:v>62.103999999999999</c:v>
                </c:pt>
                <c:pt idx="101">
                  <c:v>61.761000000000003</c:v>
                </c:pt>
                <c:pt idx="102">
                  <c:v>61.354999999999997</c:v>
                </c:pt>
                <c:pt idx="103">
                  <c:v>60.97</c:v>
                </c:pt>
                <c:pt idx="104">
                  <c:v>60.578000000000003</c:v>
                </c:pt>
                <c:pt idx="105">
                  <c:v>60.045000000000002</c:v>
                </c:pt>
                <c:pt idx="106">
                  <c:v>59.531999999999996</c:v>
                </c:pt>
                <c:pt idx="107">
                  <c:v>59.110999999999997</c:v>
                </c:pt>
                <c:pt idx="108">
                  <c:v>58.668999999999997</c:v>
                </c:pt>
                <c:pt idx="109">
                  <c:v>58.351999999999997</c:v>
                </c:pt>
                <c:pt idx="110">
                  <c:v>58.076000000000001</c:v>
                </c:pt>
                <c:pt idx="111">
                  <c:v>57.627000000000002</c:v>
                </c:pt>
                <c:pt idx="112">
                  <c:v>57.186999999999998</c:v>
                </c:pt>
                <c:pt idx="113">
                  <c:v>56.784999999999997</c:v>
                </c:pt>
                <c:pt idx="114">
                  <c:v>56.442999999999998</c:v>
                </c:pt>
                <c:pt idx="115">
                  <c:v>56.048999999999999</c:v>
                </c:pt>
                <c:pt idx="116">
                  <c:v>55.750999999999998</c:v>
                </c:pt>
                <c:pt idx="117">
                  <c:v>55.389000000000003</c:v>
                </c:pt>
                <c:pt idx="118">
                  <c:v>55.085999999999999</c:v>
                </c:pt>
                <c:pt idx="119">
                  <c:v>54.734999999999999</c:v>
                </c:pt>
                <c:pt idx="120">
                  <c:v>54.357999999999997</c:v>
                </c:pt>
                <c:pt idx="121">
                  <c:v>53.981000000000002</c:v>
                </c:pt>
                <c:pt idx="122">
                  <c:v>53.65</c:v>
                </c:pt>
                <c:pt idx="123">
                  <c:v>53.268999999999998</c:v>
                </c:pt>
                <c:pt idx="124">
                  <c:v>52.945</c:v>
                </c:pt>
                <c:pt idx="125">
                  <c:v>52.529000000000003</c:v>
                </c:pt>
                <c:pt idx="126">
                  <c:v>52.232999999999997</c:v>
                </c:pt>
                <c:pt idx="127">
                  <c:v>51.920999999999999</c:v>
                </c:pt>
                <c:pt idx="128">
                  <c:v>51.500999999999998</c:v>
                </c:pt>
                <c:pt idx="129">
                  <c:v>51.176000000000002</c:v>
                </c:pt>
                <c:pt idx="130">
                  <c:v>50.848999999999997</c:v>
                </c:pt>
                <c:pt idx="131">
                  <c:v>50.521999999999998</c:v>
                </c:pt>
                <c:pt idx="132">
                  <c:v>50.136000000000003</c:v>
                </c:pt>
                <c:pt idx="133">
                  <c:v>49.792999999999999</c:v>
                </c:pt>
                <c:pt idx="134">
                  <c:v>49.332999999999998</c:v>
                </c:pt>
                <c:pt idx="135">
                  <c:v>48.957000000000001</c:v>
                </c:pt>
                <c:pt idx="136">
                  <c:v>48.404000000000003</c:v>
                </c:pt>
                <c:pt idx="137">
                  <c:v>48.066000000000003</c:v>
                </c:pt>
                <c:pt idx="138">
                  <c:v>47.646000000000001</c:v>
                </c:pt>
                <c:pt idx="139">
                  <c:v>47.216999999999999</c:v>
                </c:pt>
                <c:pt idx="140">
                  <c:v>46.87</c:v>
                </c:pt>
                <c:pt idx="141">
                  <c:v>46.433999999999997</c:v>
                </c:pt>
                <c:pt idx="142">
                  <c:v>46.08</c:v>
                </c:pt>
                <c:pt idx="143">
                  <c:v>45.792999999999999</c:v>
                </c:pt>
                <c:pt idx="144">
                  <c:v>45.521999999999998</c:v>
                </c:pt>
                <c:pt idx="145">
                  <c:v>45.283999999999999</c:v>
                </c:pt>
                <c:pt idx="146">
                  <c:v>45.043999999999997</c:v>
                </c:pt>
                <c:pt idx="147">
                  <c:v>44.595999999999997</c:v>
                </c:pt>
                <c:pt idx="148">
                  <c:v>44.143999999999998</c:v>
                </c:pt>
                <c:pt idx="149">
                  <c:v>43.898000000000003</c:v>
                </c:pt>
                <c:pt idx="150">
                  <c:v>43.555</c:v>
                </c:pt>
                <c:pt idx="151">
                  <c:v>43.168999999999997</c:v>
                </c:pt>
                <c:pt idx="152">
                  <c:v>42.807000000000002</c:v>
                </c:pt>
                <c:pt idx="153">
                  <c:v>42.277999999999999</c:v>
                </c:pt>
                <c:pt idx="154">
                  <c:v>41.786000000000001</c:v>
                </c:pt>
                <c:pt idx="155">
                  <c:v>41.497999999999998</c:v>
                </c:pt>
                <c:pt idx="156">
                  <c:v>41.148000000000003</c:v>
                </c:pt>
                <c:pt idx="157">
                  <c:v>40.776000000000003</c:v>
                </c:pt>
                <c:pt idx="158">
                  <c:v>40.546999999999997</c:v>
                </c:pt>
                <c:pt idx="159">
                  <c:v>40.191000000000003</c:v>
                </c:pt>
                <c:pt idx="160">
                  <c:v>39.895000000000003</c:v>
                </c:pt>
                <c:pt idx="161">
                  <c:v>39.569000000000003</c:v>
                </c:pt>
                <c:pt idx="162">
                  <c:v>39.188000000000002</c:v>
                </c:pt>
                <c:pt idx="163">
                  <c:v>38.945</c:v>
                </c:pt>
                <c:pt idx="164">
                  <c:v>38.517000000000003</c:v>
                </c:pt>
                <c:pt idx="165">
                  <c:v>38.106999999999999</c:v>
                </c:pt>
                <c:pt idx="166">
                  <c:v>37.667000000000002</c:v>
                </c:pt>
                <c:pt idx="167">
                  <c:v>37.277999999999999</c:v>
                </c:pt>
                <c:pt idx="168">
                  <c:v>36.886000000000003</c:v>
                </c:pt>
                <c:pt idx="169">
                  <c:v>36.518000000000001</c:v>
                </c:pt>
                <c:pt idx="170">
                  <c:v>36.255000000000003</c:v>
                </c:pt>
                <c:pt idx="171">
                  <c:v>35.881999999999998</c:v>
                </c:pt>
                <c:pt idx="172">
                  <c:v>35.505000000000003</c:v>
                </c:pt>
                <c:pt idx="173">
                  <c:v>35.231999999999999</c:v>
                </c:pt>
                <c:pt idx="174">
                  <c:v>34.838000000000001</c:v>
                </c:pt>
                <c:pt idx="175">
                  <c:v>34.465000000000003</c:v>
                </c:pt>
                <c:pt idx="176">
                  <c:v>34.17</c:v>
                </c:pt>
                <c:pt idx="177">
                  <c:v>33.834000000000003</c:v>
                </c:pt>
                <c:pt idx="178">
                  <c:v>33.460999999999999</c:v>
                </c:pt>
                <c:pt idx="179">
                  <c:v>33.223999999999997</c:v>
                </c:pt>
                <c:pt idx="180">
                  <c:v>32.951000000000001</c:v>
                </c:pt>
                <c:pt idx="181">
                  <c:v>32.744999999999997</c:v>
                </c:pt>
                <c:pt idx="182">
                  <c:v>32.332000000000001</c:v>
                </c:pt>
                <c:pt idx="183">
                  <c:v>31.913</c:v>
                </c:pt>
                <c:pt idx="184">
                  <c:v>31.699000000000002</c:v>
                </c:pt>
                <c:pt idx="185">
                  <c:v>31.294</c:v>
                </c:pt>
                <c:pt idx="186">
                  <c:v>31.024000000000001</c:v>
                </c:pt>
                <c:pt idx="187">
                  <c:v>30.677</c:v>
                </c:pt>
                <c:pt idx="188">
                  <c:v>30.536999999999999</c:v>
                </c:pt>
                <c:pt idx="189">
                  <c:v>30.149000000000001</c:v>
                </c:pt>
                <c:pt idx="190">
                  <c:v>30.003</c:v>
                </c:pt>
                <c:pt idx="191">
                  <c:v>29.561</c:v>
                </c:pt>
                <c:pt idx="192">
                  <c:v>29.263999999999999</c:v>
                </c:pt>
                <c:pt idx="193">
                  <c:v>28.965</c:v>
                </c:pt>
                <c:pt idx="194">
                  <c:v>28.713000000000001</c:v>
                </c:pt>
                <c:pt idx="195">
                  <c:v>28.611000000000001</c:v>
                </c:pt>
                <c:pt idx="196">
                  <c:v>28.3</c:v>
                </c:pt>
                <c:pt idx="197">
                  <c:v>27.815000000000001</c:v>
                </c:pt>
                <c:pt idx="198">
                  <c:v>27.312000000000001</c:v>
                </c:pt>
                <c:pt idx="199">
                  <c:v>27.045999999999999</c:v>
                </c:pt>
                <c:pt idx="200">
                  <c:v>26.603000000000002</c:v>
                </c:pt>
                <c:pt idx="201">
                  <c:v>26.218</c:v>
                </c:pt>
                <c:pt idx="202">
                  <c:v>26.138999999999999</c:v>
                </c:pt>
                <c:pt idx="203">
                  <c:v>25.978000000000002</c:v>
                </c:pt>
                <c:pt idx="204">
                  <c:v>25.896000000000001</c:v>
                </c:pt>
                <c:pt idx="205">
                  <c:v>25.65</c:v>
                </c:pt>
                <c:pt idx="206">
                  <c:v>25.32</c:v>
                </c:pt>
                <c:pt idx="207">
                  <c:v>24.9</c:v>
                </c:pt>
                <c:pt idx="208">
                  <c:v>24.812999999999999</c:v>
                </c:pt>
                <c:pt idx="209">
                  <c:v>24.626999999999999</c:v>
                </c:pt>
                <c:pt idx="210">
                  <c:v>23.917000000000002</c:v>
                </c:pt>
                <c:pt idx="211">
                  <c:v>23.411000000000001</c:v>
                </c:pt>
                <c:pt idx="212">
                  <c:v>22.216000000000001</c:v>
                </c:pt>
                <c:pt idx="213">
                  <c:v>21.826000000000001</c:v>
                </c:pt>
                <c:pt idx="214">
                  <c:v>21.22</c:v>
                </c:pt>
                <c:pt idx="215">
                  <c:v>20.81</c:v>
                </c:pt>
                <c:pt idx="216">
                  <c:v>20.81</c:v>
                </c:pt>
              </c:numCache>
            </c:numRef>
          </c:yVal>
          <c:smooth val="0"/>
        </c:ser>
        <c:ser>
          <c:idx val="1"/>
          <c:order val="1"/>
          <c:tx>
            <c:strRef>
              <c:f>Sheet1!$C$1</c:f>
              <c:strCache>
                <c:ptCount val="1"/>
                <c:pt idx="0">
                  <c:v> Malignancy (N=1,665)</c:v>
                </c:pt>
              </c:strCache>
            </c:strRef>
          </c:tx>
          <c:spPr>
            <a:ln w="41275">
              <a:solidFill>
                <a:srgbClr val="00FF00"/>
              </a:solidFill>
            </a:ln>
          </c:spPr>
          <c:marker>
            <c:symbol val="none"/>
          </c:marker>
          <c:xVal>
            <c:numRef>
              <c:f>Sheet1!$A$2:$A$218</c:f>
              <c:numCache>
                <c:formatCode>General</c:formatCode>
                <c:ptCount val="21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numCache>
            </c:numRef>
          </c:xVal>
          <c:yVal>
            <c:numRef>
              <c:f>Sheet1!$C$2:$C$218</c:f>
              <c:numCache>
                <c:formatCode>General</c:formatCode>
                <c:ptCount val="217"/>
                <c:pt idx="0">
                  <c:v>100</c:v>
                </c:pt>
                <c:pt idx="1">
                  <c:v>100</c:v>
                </c:pt>
                <c:pt idx="2">
                  <c:v>99.459000000000003</c:v>
                </c:pt>
                <c:pt idx="3">
                  <c:v>97.356999999999999</c:v>
                </c:pt>
                <c:pt idx="4">
                  <c:v>93.393000000000001</c:v>
                </c:pt>
                <c:pt idx="5">
                  <c:v>90.087000000000003</c:v>
                </c:pt>
                <c:pt idx="6">
                  <c:v>86.415999999999997</c:v>
                </c:pt>
                <c:pt idx="7">
                  <c:v>84.123000000000005</c:v>
                </c:pt>
                <c:pt idx="8">
                  <c:v>82.19</c:v>
                </c:pt>
                <c:pt idx="9">
                  <c:v>80.075000000000003</c:v>
                </c:pt>
                <c:pt idx="10">
                  <c:v>79.289000000000001</c:v>
                </c:pt>
                <c:pt idx="11">
                  <c:v>78.322000000000003</c:v>
                </c:pt>
                <c:pt idx="12">
                  <c:v>77.173000000000002</c:v>
                </c:pt>
                <c:pt idx="13">
                  <c:v>76.387</c:v>
                </c:pt>
                <c:pt idx="14">
                  <c:v>75.358999999999995</c:v>
                </c:pt>
                <c:pt idx="15">
                  <c:v>74.754000000000005</c:v>
                </c:pt>
                <c:pt idx="16">
                  <c:v>74.331000000000003</c:v>
                </c:pt>
                <c:pt idx="17">
                  <c:v>73.483999999999995</c:v>
                </c:pt>
                <c:pt idx="18">
                  <c:v>72.453999999999994</c:v>
                </c:pt>
                <c:pt idx="19">
                  <c:v>71.846000000000004</c:v>
                </c:pt>
                <c:pt idx="20">
                  <c:v>71.36</c:v>
                </c:pt>
                <c:pt idx="21">
                  <c:v>70.935000000000002</c:v>
                </c:pt>
                <c:pt idx="22">
                  <c:v>70.388000000000005</c:v>
                </c:pt>
                <c:pt idx="23">
                  <c:v>69.962000000000003</c:v>
                </c:pt>
                <c:pt idx="24">
                  <c:v>69.656999999999996</c:v>
                </c:pt>
                <c:pt idx="25">
                  <c:v>69.108999999999995</c:v>
                </c:pt>
                <c:pt idx="26">
                  <c:v>68.805000000000007</c:v>
                </c:pt>
                <c:pt idx="27">
                  <c:v>68.438999999999993</c:v>
                </c:pt>
                <c:pt idx="28">
                  <c:v>67.83</c:v>
                </c:pt>
                <c:pt idx="29">
                  <c:v>67.585999999999999</c:v>
                </c:pt>
                <c:pt idx="30">
                  <c:v>67.158000000000001</c:v>
                </c:pt>
                <c:pt idx="31">
                  <c:v>66.789000000000001</c:v>
                </c:pt>
                <c:pt idx="32">
                  <c:v>66.543000000000006</c:v>
                </c:pt>
                <c:pt idx="33">
                  <c:v>66.358999999999995</c:v>
                </c:pt>
                <c:pt idx="34">
                  <c:v>65.989000000000004</c:v>
                </c:pt>
                <c:pt idx="35">
                  <c:v>65.62</c:v>
                </c:pt>
                <c:pt idx="36">
                  <c:v>65.25</c:v>
                </c:pt>
                <c:pt idx="37">
                  <c:v>64.572000000000003</c:v>
                </c:pt>
                <c:pt idx="38">
                  <c:v>64.201999999999998</c:v>
                </c:pt>
                <c:pt idx="39">
                  <c:v>63.771000000000001</c:v>
                </c:pt>
                <c:pt idx="40">
                  <c:v>63.34</c:v>
                </c:pt>
                <c:pt idx="41">
                  <c:v>62.66</c:v>
                </c:pt>
                <c:pt idx="42">
                  <c:v>62.412999999999997</c:v>
                </c:pt>
                <c:pt idx="43">
                  <c:v>62.103999999999999</c:v>
                </c:pt>
                <c:pt idx="44">
                  <c:v>61.484999999999999</c:v>
                </c:pt>
                <c:pt idx="45">
                  <c:v>61.051000000000002</c:v>
                </c:pt>
                <c:pt idx="46">
                  <c:v>60.988999999999997</c:v>
                </c:pt>
                <c:pt idx="47">
                  <c:v>60.865000000000002</c:v>
                </c:pt>
                <c:pt idx="48">
                  <c:v>60.305999999999997</c:v>
                </c:pt>
                <c:pt idx="49">
                  <c:v>59.87</c:v>
                </c:pt>
                <c:pt idx="50">
                  <c:v>59.433999999999997</c:v>
                </c:pt>
                <c:pt idx="51">
                  <c:v>59.06</c:v>
                </c:pt>
                <c:pt idx="52">
                  <c:v>58.561999999999998</c:v>
                </c:pt>
                <c:pt idx="53">
                  <c:v>58.249000000000002</c:v>
                </c:pt>
                <c:pt idx="54">
                  <c:v>57.997999999999998</c:v>
                </c:pt>
                <c:pt idx="55">
                  <c:v>57.680999999999997</c:v>
                </c:pt>
                <c:pt idx="56">
                  <c:v>57.296999999999997</c:v>
                </c:pt>
                <c:pt idx="57">
                  <c:v>56.783999999999999</c:v>
                </c:pt>
                <c:pt idx="58">
                  <c:v>56.399000000000001</c:v>
                </c:pt>
                <c:pt idx="59">
                  <c:v>56.140999999999998</c:v>
                </c:pt>
                <c:pt idx="60">
                  <c:v>55.753</c:v>
                </c:pt>
                <c:pt idx="61">
                  <c:v>55.365000000000002</c:v>
                </c:pt>
                <c:pt idx="62">
                  <c:v>55.040999999999997</c:v>
                </c:pt>
                <c:pt idx="63">
                  <c:v>54.716000000000001</c:v>
                </c:pt>
                <c:pt idx="64">
                  <c:v>54.651000000000003</c:v>
                </c:pt>
                <c:pt idx="65">
                  <c:v>54.125</c:v>
                </c:pt>
                <c:pt idx="66">
                  <c:v>53.661000000000001</c:v>
                </c:pt>
                <c:pt idx="67">
                  <c:v>53.320999999999998</c:v>
                </c:pt>
                <c:pt idx="68">
                  <c:v>52.841999999999999</c:v>
                </c:pt>
                <c:pt idx="69">
                  <c:v>52.360999999999997</c:v>
                </c:pt>
                <c:pt idx="70">
                  <c:v>51.81</c:v>
                </c:pt>
                <c:pt idx="71">
                  <c:v>51.534999999999997</c:v>
                </c:pt>
                <c:pt idx="72">
                  <c:v>51.396999999999998</c:v>
                </c:pt>
                <c:pt idx="73">
                  <c:v>51.048000000000002</c:v>
                </c:pt>
                <c:pt idx="74">
                  <c:v>50.558999999999997</c:v>
                </c:pt>
                <c:pt idx="75">
                  <c:v>50.277999999999999</c:v>
                </c:pt>
                <c:pt idx="76">
                  <c:v>49.996000000000002</c:v>
                </c:pt>
                <c:pt idx="77">
                  <c:v>49.356000000000002</c:v>
                </c:pt>
                <c:pt idx="78">
                  <c:v>48.848999999999997</c:v>
                </c:pt>
                <c:pt idx="79">
                  <c:v>48.470999999999997</c:v>
                </c:pt>
                <c:pt idx="80">
                  <c:v>48.012999999999998</c:v>
                </c:pt>
                <c:pt idx="81">
                  <c:v>47.244</c:v>
                </c:pt>
                <c:pt idx="82">
                  <c:v>46.857999999999997</c:v>
                </c:pt>
                <c:pt idx="83">
                  <c:v>46.780999999999999</c:v>
                </c:pt>
                <c:pt idx="84">
                  <c:v>46.472000000000001</c:v>
                </c:pt>
                <c:pt idx="85">
                  <c:v>46.317999999999998</c:v>
                </c:pt>
                <c:pt idx="86">
                  <c:v>45.853999999999999</c:v>
                </c:pt>
                <c:pt idx="87">
                  <c:v>45.621000000000002</c:v>
                </c:pt>
                <c:pt idx="88">
                  <c:v>45.076999999999998</c:v>
                </c:pt>
                <c:pt idx="89">
                  <c:v>44.999000000000002</c:v>
                </c:pt>
                <c:pt idx="90">
                  <c:v>44.595999999999997</c:v>
                </c:pt>
                <c:pt idx="91">
                  <c:v>44.347999999999999</c:v>
                </c:pt>
                <c:pt idx="92">
                  <c:v>43.838999999999999</c:v>
                </c:pt>
                <c:pt idx="93">
                  <c:v>43.073999999999998</c:v>
                </c:pt>
                <c:pt idx="94">
                  <c:v>42.478000000000002</c:v>
                </c:pt>
                <c:pt idx="95">
                  <c:v>42.052999999999997</c:v>
                </c:pt>
                <c:pt idx="96">
                  <c:v>41.456000000000003</c:v>
                </c:pt>
                <c:pt idx="97">
                  <c:v>41.198999999999998</c:v>
                </c:pt>
                <c:pt idx="98">
                  <c:v>40.856000000000002</c:v>
                </c:pt>
                <c:pt idx="99">
                  <c:v>40.337000000000003</c:v>
                </c:pt>
                <c:pt idx="100">
                  <c:v>39.643999999999998</c:v>
                </c:pt>
                <c:pt idx="101">
                  <c:v>39.296999999999997</c:v>
                </c:pt>
                <c:pt idx="102">
                  <c:v>39.207999999999998</c:v>
                </c:pt>
                <c:pt idx="103">
                  <c:v>39.207999999999998</c:v>
                </c:pt>
                <c:pt idx="104">
                  <c:v>38.561999999999998</c:v>
                </c:pt>
                <c:pt idx="105">
                  <c:v>38.375</c:v>
                </c:pt>
                <c:pt idx="106">
                  <c:v>37.722999999999999</c:v>
                </c:pt>
                <c:pt idx="107">
                  <c:v>37.164000000000001</c:v>
                </c:pt>
                <c:pt idx="108">
                  <c:v>36.697000000000003</c:v>
                </c:pt>
                <c:pt idx="109">
                  <c:v>36.51</c:v>
                </c:pt>
                <c:pt idx="110">
                  <c:v>36.134</c:v>
                </c:pt>
                <c:pt idx="111">
                  <c:v>36.04</c:v>
                </c:pt>
                <c:pt idx="112">
                  <c:v>35.661999999999999</c:v>
                </c:pt>
                <c:pt idx="113">
                  <c:v>35.377000000000002</c:v>
                </c:pt>
                <c:pt idx="114">
                  <c:v>34.991999999999997</c:v>
                </c:pt>
                <c:pt idx="115">
                  <c:v>34.697000000000003</c:v>
                </c:pt>
                <c:pt idx="116">
                  <c:v>34.597000000000001</c:v>
                </c:pt>
                <c:pt idx="117">
                  <c:v>34.393000000000001</c:v>
                </c:pt>
                <c:pt idx="118">
                  <c:v>33.984000000000002</c:v>
                </c:pt>
                <c:pt idx="119">
                  <c:v>33.881</c:v>
                </c:pt>
                <c:pt idx="120">
                  <c:v>33.777999999999999</c:v>
                </c:pt>
                <c:pt idx="121">
                  <c:v>33.777999999999999</c:v>
                </c:pt>
                <c:pt idx="122">
                  <c:v>33.253</c:v>
                </c:pt>
                <c:pt idx="123">
                  <c:v>33.146999999999998</c:v>
                </c:pt>
                <c:pt idx="124">
                  <c:v>32.722000000000001</c:v>
                </c:pt>
                <c:pt idx="125">
                  <c:v>32.615000000000002</c:v>
                </c:pt>
                <c:pt idx="126">
                  <c:v>32.396000000000001</c:v>
                </c:pt>
                <c:pt idx="127">
                  <c:v>32.28</c:v>
                </c:pt>
                <c:pt idx="128">
                  <c:v>31.815000000000001</c:v>
                </c:pt>
                <c:pt idx="129">
                  <c:v>31.698</c:v>
                </c:pt>
                <c:pt idx="130">
                  <c:v>31.698</c:v>
                </c:pt>
                <c:pt idx="131">
                  <c:v>31.463000000000001</c:v>
                </c:pt>
                <c:pt idx="132">
                  <c:v>31.11</c:v>
                </c:pt>
                <c:pt idx="133">
                  <c:v>30.402999999999999</c:v>
                </c:pt>
                <c:pt idx="134">
                  <c:v>30.164999999999999</c:v>
                </c:pt>
                <c:pt idx="135">
                  <c:v>29.928000000000001</c:v>
                </c:pt>
                <c:pt idx="136">
                  <c:v>29.808</c:v>
                </c:pt>
                <c:pt idx="137">
                  <c:v>29.687999999999999</c:v>
                </c:pt>
                <c:pt idx="138">
                  <c:v>29.193999999999999</c:v>
                </c:pt>
                <c:pt idx="139">
                  <c:v>28.686</c:v>
                </c:pt>
                <c:pt idx="140">
                  <c:v>28.423999999999999</c:v>
                </c:pt>
                <c:pt idx="141">
                  <c:v>28.292000000000002</c:v>
                </c:pt>
                <c:pt idx="142">
                  <c:v>28.292000000000002</c:v>
                </c:pt>
                <c:pt idx="143">
                  <c:v>28.158999999999999</c:v>
                </c:pt>
                <c:pt idx="144">
                  <c:v>27.893000000000001</c:v>
                </c:pt>
                <c:pt idx="145">
                  <c:v>27.760999999999999</c:v>
                </c:pt>
                <c:pt idx="146">
                  <c:v>27.494</c:v>
                </c:pt>
                <c:pt idx="147">
                  <c:v>26.956</c:v>
                </c:pt>
                <c:pt idx="148">
                  <c:v>26.82</c:v>
                </c:pt>
                <c:pt idx="149">
                  <c:v>26.684000000000001</c:v>
                </c:pt>
                <c:pt idx="150">
                  <c:v>26.125</c:v>
                </c:pt>
                <c:pt idx="151">
                  <c:v>25.977</c:v>
                </c:pt>
                <c:pt idx="152">
                  <c:v>25.375</c:v>
                </c:pt>
                <c:pt idx="153">
                  <c:v>25.222999999999999</c:v>
                </c:pt>
                <c:pt idx="154">
                  <c:v>25.07</c:v>
                </c:pt>
                <c:pt idx="155">
                  <c:v>24.914999999999999</c:v>
                </c:pt>
                <c:pt idx="156">
                  <c:v>24.451000000000001</c:v>
                </c:pt>
                <c:pt idx="157">
                  <c:v>23.832000000000001</c:v>
                </c:pt>
                <c:pt idx="158">
                  <c:v>23.832000000000001</c:v>
                </c:pt>
                <c:pt idx="159">
                  <c:v>23.361999999999998</c:v>
                </c:pt>
                <c:pt idx="160">
                  <c:v>23.361999999999998</c:v>
                </c:pt>
                <c:pt idx="161">
                  <c:v>23.04</c:v>
                </c:pt>
                <c:pt idx="162">
                  <c:v>22.878</c:v>
                </c:pt>
                <c:pt idx="163">
                  <c:v>21.861999999999998</c:v>
                </c:pt>
                <c:pt idx="164">
                  <c:v>21.515000000000001</c:v>
                </c:pt>
                <c:pt idx="165">
                  <c:v>21.515000000000001</c:v>
                </c:pt>
                <c:pt idx="166">
                  <c:v>21.164999999999999</c:v>
                </c:pt>
                <c:pt idx="167">
                  <c:v>20.463999999999999</c:v>
                </c:pt>
                <c:pt idx="168">
                  <c:v>20.288</c:v>
                </c:pt>
                <c:pt idx="169">
                  <c:v>19.582000000000001</c:v>
                </c:pt>
                <c:pt idx="170">
                  <c:v>19.228999999999999</c:v>
                </c:pt>
                <c:pt idx="171">
                  <c:v>18.696999999999999</c:v>
                </c:pt>
                <c:pt idx="172">
                  <c:v>18.696999999999999</c:v>
                </c:pt>
                <c:pt idx="173">
                  <c:v>18.326000000000001</c:v>
                </c:pt>
                <c:pt idx="174">
                  <c:v>18.326000000000001</c:v>
                </c:pt>
                <c:pt idx="175">
                  <c:v>18.326000000000001</c:v>
                </c:pt>
                <c:pt idx="176">
                  <c:v>18.120999999999999</c:v>
                </c:pt>
                <c:pt idx="177">
                  <c:v>17.503</c:v>
                </c:pt>
                <c:pt idx="178">
                  <c:v>17.503</c:v>
                </c:pt>
                <c:pt idx="179">
                  <c:v>17.081</c:v>
                </c:pt>
                <c:pt idx="180">
                  <c:v>17.081</c:v>
                </c:pt>
                <c:pt idx="181">
                  <c:v>17.081</c:v>
                </c:pt>
                <c:pt idx="182">
                  <c:v>17.081</c:v>
                </c:pt>
                <c:pt idx="183">
                  <c:v>17.081</c:v>
                </c:pt>
                <c:pt idx="184">
                  <c:v>17.081</c:v>
                </c:pt>
                <c:pt idx="185">
                  <c:v>16.613</c:v>
                </c:pt>
                <c:pt idx="186">
                  <c:v>16.613</c:v>
                </c:pt>
                <c:pt idx="187">
                  <c:v>16.613</c:v>
                </c:pt>
                <c:pt idx="188">
                  <c:v>16.613</c:v>
                </c:pt>
                <c:pt idx="189">
                  <c:v>16.274000000000001</c:v>
                </c:pt>
                <c:pt idx="190">
                  <c:v>16.274000000000001</c:v>
                </c:pt>
                <c:pt idx="191">
                  <c:v>15.566000000000001</c:v>
                </c:pt>
                <c:pt idx="192">
                  <c:v>15.566000000000001</c:v>
                </c:pt>
                <c:pt idx="193">
                  <c:v>15.566000000000001</c:v>
                </c:pt>
                <c:pt idx="194">
                  <c:v>15.566000000000001</c:v>
                </c:pt>
                <c:pt idx="195">
                  <c:v>15.566000000000001</c:v>
                </c:pt>
                <c:pt idx="196">
                  <c:v>15.566000000000001</c:v>
                </c:pt>
                <c:pt idx="197">
                  <c:v>15.196</c:v>
                </c:pt>
                <c:pt idx="198">
                  <c:v>15.196</c:v>
                </c:pt>
                <c:pt idx="199">
                  <c:v>14.705</c:v>
                </c:pt>
                <c:pt idx="200">
                  <c:v>14.705</c:v>
                </c:pt>
                <c:pt idx="201">
                  <c:v>14.705</c:v>
                </c:pt>
                <c:pt idx="202">
                  <c:v>14.161</c:v>
                </c:pt>
                <c:pt idx="203">
                  <c:v>14.161</c:v>
                </c:pt>
                <c:pt idx="204">
                  <c:v>13.616</c:v>
                </c:pt>
              </c:numCache>
            </c:numRef>
          </c:yVal>
          <c:smooth val="0"/>
        </c:ser>
        <c:dLbls>
          <c:showLegendKey val="0"/>
          <c:showVal val="0"/>
          <c:showCatName val="0"/>
          <c:showSerName val="0"/>
          <c:showPercent val="0"/>
          <c:showBubbleSize val="0"/>
        </c:dLbls>
        <c:axId val="639500728"/>
        <c:axId val="639501120"/>
      </c:scatterChart>
      <c:valAx>
        <c:axId val="639500728"/>
        <c:scaling>
          <c:orientation val="minMax"/>
          <c:max val="18"/>
          <c:min val="0"/>
        </c:scaling>
        <c:delete val="0"/>
        <c:axPos val="b"/>
        <c:title>
          <c:tx>
            <c:rich>
              <a:bodyPr/>
              <a:lstStyle/>
              <a:p>
                <a:pPr>
                  <a:defRPr sz="1600"/>
                </a:pPr>
                <a:r>
                  <a:rPr lang="en-US" sz="1600" dirty="0" smtClean="0"/>
                  <a:t>Years</a:t>
                </a:r>
                <a:endParaRPr lang="en-US" sz="1600" dirty="0"/>
              </a:p>
            </c:rich>
          </c:tx>
          <c:layout>
            <c:manualLayout>
              <c:xMode val="edge"/>
              <c:yMode val="edge"/>
              <c:x val="0.45912781919959433"/>
              <c:y val="0.91973160612989258"/>
            </c:manualLayout>
          </c:layout>
          <c:overlay val="0"/>
        </c:title>
        <c:numFmt formatCode="#,##0" sourceLinked="0"/>
        <c:majorTickMark val="out"/>
        <c:minorTickMark val="none"/>
        <c:tickLblPos val="nextTo"/>
        <c:txPr>
          <a:bodyPr rot="0"/>
          <a:lstStyle/>
          <a:p>
            <a:pPr>
              <a:defRPr sz="1500" b="1"/>
            </a:pPr>
            <a:endParaRPr lang="en-US"/>
          </a:p>
        </c:txPr>
        <c:crossAx val="639501120"/>
        <c:crosses val="autoZero"/>
        <c:crossBetween val="midCat"/>
        <c:majorUnit val="1"/>
      </c:valAx>
      <c:valAx>
        <c:axId val="63950112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39500728"/>
        <c:crosses val="autoZero"/>
        <c:crossBetween val="midCat"/>
        <c:majorUnit val="20"/>
      </c:valAx>
      <c:spPr>
        <a:solidFill>
          <a:schemeClr val="bg2"/>
        </a:solidFill>
        <a:ln>
          <a:solidFill>
            <a:schemeClr val="tx1"/>
          </a:solidFill>
        </a:ln>
      </c:spPr>
    </c:plotArea>
    <c:legend>
      <c:legendPos val="r"/>
      <c:legendEntry>
        <c:idx val="0"/>
        <c:txPr>
          <a:bodyPr/>
          <a:lstStyle/>
          <a:p>
            <a:pPr>
              <a:defRPr sz="1400" b="1"/>
            </a:pPr>
            <a:endParaRPr lang="en-US"/>
          </a:p>
        </c:txPr>
      </c:legendEntry>
      <c:legendEntry>
        <c:idx val="1"/>
        <c:txPr>
          <a:bodyPr/>
          <a:lstStyle/>
          <a:p>
            <a:pPr>
              <a:defRPr sz="1400" b="1"/>
            </a:pPr>
            <a:endParaRPr lang="en-US"/>
          </a:p>
        </c:txPr>
      </c:legendEntry>
      <c:layout>
        <c:manualLayout>
          <c:xMode val="edge"/>
          <c:yMode val="edge"/>
          <c:x val="0.1053318003391169"/>
          <c:y val="0.70052952755905507"/>
          <c:w val="0.61946170998535999"/>
          <c:h val="0.1127255030621172"/>
        </c:manualLayout>
      </c:layout>
      <c:overlay val="0"/>
      <c:spPr>
        <a:solidFill>
          <a:srgbClr val="000000"/>
        </a:solidFill>
        <a:ln>
          <a:solidFill>
            <a:srgbClr val="FFFFFF"/>
          </a:solidFill>
        </a:ln>
      </c:spPr>
    </c:legend>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0.28767</cdr:x>
      <cdr:y>0.87097</cdr:y>
    </cdr:from>
    <cdr:to>
      <cdr:x>0.67573</cdr:x>
      <cdr:y>0.95868</cdr:y>
    </cdr:to>
    <cdr:sp macro="" textlink="">
      <cdr:nvSpPr>
        <cdr:cNvPr id="3" name="TextBox 2"/>
        <cdr:cNvSpPr txBox="1"/>
      </cdr:nvSpPr>
      <cdr:spPr>
        <a:xfrm xmlns:a="http://schemas.openxmlformats.org/drawingml/2006/main">
          <a:off x="1600200" y="4114800"/>
          <a:ext cx="2158622" cy="4143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smtClean="0">
              <a:solidFill>
                <a:srgbClr val="FFFF00"/>
              </a:solidFill>
            </a:rPr>
            <a:t>1/2009 – 6/2014</a:t>
          </a:r>
          <a:endParaRPr lang="en-US" sz="1500" b="1" dirty="0">
            <a:solidFill>
              <a:srgbClr val="FFFF00"/>
            </a:solidFill>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cdr:x>
      <cdr:y>0.03125</cdr:y>
    </cdr:from>
    <cdr:to>
      <cdr:x>0.19469</cdr:x>
      <cdr:y>0.10937</cdr:y>
    </cdr:to>
    <cdr:sp macro="" textlink="">
      <cdr:nvSpPr>
        <cdr:cNvPr id="2" name="TextBox 1"/>
        <cdr:cNvSpPr txBox="1"/>
      </cdr:nvSpPr>
      <cdr:spPr>
        <a:xfrm xmlns:a="http://schemas.openxmlformats.org/drawingml/2006/main">
          <a:off x="-76200" y="152400"/>
          <a:ext cx="1720903" cy="3809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500" b="1" dirty="0" smtClean="0">
              <a:solidFill>
                <a:srgbClr val="FFFF00"/>
              </a:solidFill>
            </a:rPr>
            <a:t>Donor </a:t>
          </a:r>
          <a:r>
            <a:rPr lang="en-US" sz="1500" b="1" dirty="0">
              <a:solidFill>
                <a:srgbClr val="FFFF00"/>
              </a:solidFill>
            </a:rPr>
            <a:t> </a:t>
          </a:r>
          <a:r>
            <a:rPr lang="en-US" sz="1500" b="1" dirty="0" smtClean="0">
              <a:solidFill>
                <a:srgbClr val="FFFF00"/>
              </a:solidFill>
            </a:rPr>
            <a:t>Age:</a:t>
          </a:r>
          <a:endParaRPr lang="en-US" sz="1500" b="1" dirty="0">
            <a:solidFill>
              <a:srgbClr val="FFFF00"/>
            </a:solidFill>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0.0087</cdr:x>
      <cdr:y>0.01563</cdr:y>
    </cdr:from>
    <cdr:to>
      <cdr:x>0.20339</cdr:x>
      <cdr:y>0.09375</cdr:y>
    </cdr:to>
    <cdr:sp macro="" textlink="">
      <cdr:nvSpPr>
        <cdr:cNvPr id="2" name="TextBox 1"/>
        <cdr:cNvSpPr txBox="1"/>
      </cdr:nvSpPr>
      <cdr:spPr>
        <a:xfrm xmlns:a="http://schemas.openxmlformats.org/drawingml/2006/main">
          <a:off x="76200" y="76200"/>
          <a:ext cx="1706069" cy="3809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500" b="1" dirty="0" smtClean="0">
              <a:solidFill>
                <a:srgbClr val="FFFF00"/>
              </a:solidFill>
            </a:rPr>
            <a:t>Recipient Age:</a:t>
          </a:r>
          <a:endParaRPr lang="en-US" sz="1500" b="1" dirty="0">
            <a:solidFill>
              <a:srgbClr val="FFFF00"/>
            </a:solidFill>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0.1352</cdr:x>
      <cdr:y>0.17188</cdr:y>
    </cdr:from>
    <cdr:to>
      <cdr:x>0.25589</cdr:x>
      <cdr:y>0.23506</cdr:y>
    </cdr:to>
    <cdr:sp macro="" textlink="">
      <cdr:nvSpPr>
        <cdr:cNvPr id="2" name="TextBox 8"/>
        <cdr:cNvSpPr txBox="1"/>
      </cdr:nvSpPr>
      <cdr:spPr>
        <a:xfrm xmlns:a="http://schemas.openxmlformats.org/drawingml/2006/main">
          <a:off x="1195039" y="879053"/>
          <a:ext cx="1066800" cy="323165"/>
        </a:xfrm>
        <a:prstGeom xmlns:a="http://schemas.openxmlformats.org/drawingml/2006/main" prst="rect">
          <a:avLst/>
        </a:prstGeom>
        <a:solidFill xmlns:a="http://schemas.openxmlformats.org/drawingml/2006/main">
          <a:schemeClr val="bg2"/>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pPr algn="ctr"/>
          <a:r>
            <a:rPr lang="en-US" sz="1500" b="1" dirty="0" smtClean="0"/>
            <a:t>N = 5,250</a:t>
          </a:r>
          <a:endParaRPr lang="en-US" sz="1500" b="1" dirty="0"/>
        </a:p>
      </cdr:txBody>
    </cdr:sp>
  </cdr:relSizeAnchor>
  <cdr:relSizeAnchor xmlns:cdr="http://schemas.openxmlformats.org/drawingml/2006/chartDrawing">
    <cdr:from>
      <cdr:x>0.25407</cdr:x>
      <cdr:y>0.59375</cdr:y>
    </cdr:from>
    <cdr:to>
      <cdr:x>0.38134</cdr:x>
      <cdr:y>0.65694</cdr:y>
    </cdr:to>
    <cdr:sp macro="" textlink="">
      <cdr:nvSpPr>
        <cdr:cNvPr id="3" name="TextBox 8"/>
        <cdr:cNvSpPr txBox="1"/>
      </cdr:nvSpPr>
      <cdr:spPr>
        <a:xfrm xmlns:a="http://schemas.openxmlformats.org/drawingml/2006/main">
          <a:off x="2245766" y="3036728"/>
          <a:ext cx="1124965" cy="323165"/>
        </a:xfrm>
        <a:prstGeom xmlns:a="http://schemas.openxmlformats.org/drawingml/2006/main" prst="rect">
          <a:avLst/>
        </a:prstGeom>
        <a:solidFill xmlns:a="http://schemas.openxmlformats.org/drawingml/2006/main">
          <a:srgbClr val="000000"/>
        </a:solidFill>
      </cdr:spPr>
      <cdr:txBody>
        <a:bodyPr xmlns:a="http://schemas.openxmlformats.org/drawingml/2006/main" wrap="squar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chemeClr val="tx1"/>
              </a:solidFill>
            </a:rPr>
            <a:t>N = 1,683</a:t>
          </a:r>
          <a:endParaRPr lang="en-US" sz="1500" b="1" dirty="0">
            <a:solidFill>
              <a:schemeClr val="tx1"/>
            </a:solidFill>
          </a:endParaRPr>
        </a:p>
      </cdr:txBody>
    </cdr:sp>
  </cdr:relSizeAnchor>
  <cdr:relSizeAnchor xmlns:cdr="http://schemas.openxmlformats.org/drawingml/2006/chartDrawing">
    <cdr:from>
      <cdr:x>0.41968</cdr:x>
      <cdr:y>0.1875</cdr:y>
    </cdr:from>
    <cdr:to>
      <cdr:x>0.55378</cdr:x>
      <cdr:y>0.25069</cdr:y>
    </cdr:to>
    <cdr:sp macro="" textlink="">
      <cdr:nvSpPr>
        <cdr:cNvPr id="4" name="TextBox 8"/>
        <cdr:cNvSpPr txBox="1"/>
      </cdr:nvSpPr>
      <cdr:spPr>
        <a:xfrm xmlns:a="http://schemas.openxmlformats.org/drawingml/2006/main">
          <a:off x="3709639" y="958967"/>
          <a:ext cx="1185332" cy="323165"/>
        </a:xfrm>
        <a:prstGeom xmlns:a="http://schemas.openxmlformats.org/drawingml/2006/main" prst="rect">
          <a:avLst/>
        </a:prstGeom>
        <a:solidFill xmlns:a="http://schemas.openxmlformats.org/drawingml/2006/main">
          <a:srgbClr val="000000"/>
        </a:solidFill>
      </cdr:spPr>
      <cdr:txBody>
        <a:bodyPr xmlns:a="http://schemas.openxmlformats.org/drawingml/2006/main" wrap="squar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chemeClr val="tx1"/>
              </a:solidFill>
            </a:rPr>
            <a:t>N = 8,394</a:t>
          </a:r>
          <a:endParaRPr lang="en-US" sz="1500" b="1" dirty="0">
            <a:solidFill>
              <a:schemeClr val="tx1"/>
            </a:solidFill>
          </a:endParaRPr>
        </a:p>
      </cdr:txBody>
    </cdr:sp>
  </cdr:relSizeAnchor>
  <cdr:relSizeAnchor xmlns:cdr="http://schemas.openxmlformats.org/drawingml/2006/chartDrawing">
    <cdr:from>
      <cdr:x>0.54545</cdr:x>
      <cdr:y>0.5625</cdr:y>
    </cdr:from>
    <cdr:to>
      <cdr:x>0.66106</cdr:x>
      <cdr:y>0.62569</cdr:y>
    </cdr:to>
    <cdr:sp macro="" textlink="">
      <cdr:nvSpPr>
        <cdr:cNvPr id="5" name="TextBox 8"/>
        <cdr:cNvSpPr txBox="1"/>
      </cdr:nvSpPr>
      <cdr:spPr>
        <a:xfrm xmlns:a="http://schemas.openxmlformats.org/drawingml/2006/main">
          <a:off x="4821382" y="2876901"/>
          <a:ext cx="1021857" cy="323165"/>
        </a:xfrm>
        <a:prstGeom xmlns:a="http://schemas.openxmlformats.org/drawingml/2006/main" prst="rect">
          <a:avLst/>
        </a:prstGeom>
        <a:solidFill xmlns:a="http://schemas.openxmlformats.org/drawingml/2006/main">
          <a:srgbClr val="000000"/>
        </a:solidFill>
      </cdr:spPr>
      <cdr:txBody>
        <a:bodyPr xmlns:a="http://schemas.openxmlformats.org/drawingml/2006/main" wrap="squar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chemeClr val="tx1"/>
              </a:solidFill>
            </a:rPr>
            <a:t>N = 2,940</a:t>
          </a:r>
          <a:endParaRPr lang="en-US" sz="1500" b="1" dirty="0">
            <a:solidFill>
              <a:schemeClr val="tx1"/>
            </a:solidFill>
          </a:endParaRPr>
        </a:p>
      </cdr:txBody>
    </cdr:sp>
  </cdr:relSizeAnchor>
  <cdr:relSizeAnchor xmlns:cdr="http://schemas.openxmlformats.org/drawingml/2006/chartDrawing">
    <cdr:from>
      <cdr:x>0.70909</cdr:x>
      <cdr:y>0.15625</cdr:y>
    </cdr:from>
    <cdr:to>
      <cdr:x>0.83636</cdr:x>
      <cdr:y>0.21944</cdr:y>
    </cdr:to>
    <cdr:sp macro="" textlink="">
      <cdr:nvSpPr>
        <cdr:cNvPr id="6" name="TextBox 8"/>
        <cdr:cNvSpPr txBox="1"/>
      </cdr:nvSpPr>
      <cdr:spPr>
        <a:xfrm xmlns:a="http://schemas.openxmlformats.org/drawingml/2006/main">
          <a:off x="6267788" y="799139"/>
          <a:ext cx="1124965" cy="323165"/>
        </a:xfrm>
        <a:prstGeom xmlns:a="http://schemas.openxmlformats.org/drawingml/2006/main" prst="rect">
          <a:avLst/>
        </a:prstGeom>
        <a:solidFill xmlns:a="http://schemas.openxmlformats.org/drawingml/2006/main">
          <a:srgbClr val="000000"/>
        </a:solidFill>
      </cdr:spPr>
      <cdr:txBody>
        <a:bodyPr xmlns:a="http://schemas.openxmlformats.org/drawingml/2006/main" wrap="squar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chemeClr val="tx1"/>
              </a:solidFill>
            </a:rPr>
            <a:t>N = 1,173</a:t>
          </a:r>
          <a:endParaRPr lang="en-US" sz="1500" b="1" dirty="0">
            <a:solidFill>
              <a:schemeClr val="tx1"/>
            </a:solidFill>
          </a:endParaRPr>
        </a:p>
      </cdr:txBody>
    </cdr:sp>
  </cdr:relSizeAnchor>
  <cdr:relSizeAnchor xmlns:cdr="http://schemas.openxmlformats.org/drawingml/2006/chartDrawing">
    <cdr:from>
      <cdr:x>0.83636</cdr:x>
      <cdr:y>0.59375</cdr:y>
    </cdr:from>
    <cdr:to>
      <cdr:x>0.93692</cdr:x>
      <cdr:y>0.65694</cdr:y>
    </cdr:to>
    <cdr:sp macro="" textlink="">
      <cdr:nvSpPr>
        <cdr:cNvPr id="7" name="TextBox 8"/>
        <cdr:cNvSpPr txBox="1"/>
      </cdr:nvSpPr>
      <cdr:spPr>
        <a:xfrm xmlns:a="http://schemas.openxmlformats.org/drawingml/2006/main">
          <a:off x="7392786" y="3036728"/>
          <a:ext cx="888854" cy="323165"/>
        </a:xfrm>
        <a:prstGeom xmlns:a="http://schemas.openxmlformats.org/drawingml/2006/main" prst="rect">
          <a:avLst/>
        </a:prstGeom>
        <a:solidFill xmlns:a="http://schemas.openxmlformats.org/drawingml/2006/main">
          <a:srgbClr val="000000"/>
        </a:solidFill>
      </cdr:spPr>
      <cdr:txBody>
        <a:bodyPr xmlns:a="http://schemas.openxmlformats.org/drawingml/2006/main" wrap="squar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chemeClr val="tx1"/>
              </a:solidFill>
            </a:rPr>
            <a:t>N = 330</a:t>
          </a:r>
          <a:endParaRPr lang="en-US" sz="1500" b="1" dirty="0">
            <a:solidFill>
              <a:schemeClr val="tx1"/>
            </a:solidFill>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0.13574</cdr:x>
      <cdr:y>0.28125</cdr:y>
    </cdr:from>
    <cdr:to>
      <cdr:x>0.26302</cdr:x>
      <cdr:y>0.34752</cdr:y>
    </cdr:to>
    <cdr:sp macro="" textlink="">
      <cdr:nvSpPr>
        <cdr:cNvPr id="2" name="TextBox 8"/>
        <cdr:cNvSpPr txBox="1"/>
      </cdr:nvSpPr>
      <cdr:spPr>
        <a:xfrm xmlns:a="http://schemas.openxmlformats.org/drawingml/2006/main">
          <a:off x="1210206" y="1371600"/>
          <a:ext cx="1134752" cy="323186"/>
        </a:xfrm>
        <a:prstGeom xmlns:a="http://schemas.openxmlformats.org/drawingml/2006/main" prst="rect">
          <a:avLst/>
        </a:prstGeom>
        <a:solidFill xmlns:a="http://schemas.openxmlformats.org/drawingml/2006/main">
          <a:schemeClr val="bg2"/>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pPr algn="ctr"/>
          <a:r>
            <a:rPr lang="en-US" sz="1500" b="1" dirty="0" smtClean="0"/>
            <a:t>N = 4,333</a:t>
          </a:r>
          <a:endParaRPr lang="en-US" sz="1500" b="1" dirty="0"/>
        </a:p>
      </cdr:txBody>
    </cdr:sp>
  </cdr:relSizeAnchor>
  <cdr:relSizeAnchor xmlns:cdr="http://schemas.openxmlformats.org/drawingml/2006/chartDrawing">
    <cdr:from>
      <cdr:x>0.25374</cdr:x>
      <cdr:y>0.48438</cdr:y>
    </cdr:from>
    <cdr:to>
      <cdr:x>0.38101</cdr:x>
      <cdr:y>0.55064</cdr:y>
    </cdr:to>
    <cdr:sp macro="" textlink="">
      <cdr:nvSpPr>
        <cdr:cNvPr id="3" name="TextBox 8"/>
        <cdr:cNvSpPr txBox="1"/>
      </cdr:nvSpPr>
      <cdr:spPr>
        <a:xfrm xmlns:a="http://schemas.openxmlformats.org/drawingml/2006/main">
          <a:off x="2262229" y="2362200"/>
          <a:ext cx="1134663" cy="323137"/>
        </a:xfrm>
        <a:prstGeom xmlns:a="http://schemas.openxmlformats.org/drawingml/2006/main" prst="rect">
          <a:avLst/>
        </a:prstGeom>
        <a:solidFill xmlns:a="http://schemas.openxmlformats.org/drawingml/2006/main">
          <a:srgbClr val="000000"/>
        </a:solidFill>
      </cdr:spPr>
      <cdr:txBody>
        <a:bodyPr xmlns:a="http://schemas.openxmlformats.org/drawingml/2006/main" wrap="squar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chemeClr val="tx1"/>
              </a:solidFill>
            </a:rPr>
            <a:t>N = 2,592</a:t>
          </a:r>
          <a:endParaRPr lang="en-US" sz="1500" b="1" dirty="0">
            <a:solidFill>
              <a:schemeClr val="tx1"/>
            </a:solidFill>
          </a:endParaRPr>
        </a:p>
      </cdr:txBody>
    </cdr:sp>
  </cdr:relSizeAnchor>
  <cdr:relSizeAnchor xmlns:cdr="http://schemas.openxmlformats.org/drawingml/2006/chartDrawing">
    <cdr:from>
      <cdr:x>0.41026</cdr:x>
      <cdr:y>0.21875</cdr:y>
    </cdr:from>
    <cdr:to>
      <cdr:x>0.56481</cdr:x>
      <cdr:y>0.28502</cdr:y>
    </cdr:to>
    <cdr:sp macro="" textlink="">
      <cdr:nvSpPr>
        <cdr:cNvPr id="4" name="TextBox 8"/>
        <cdr:cNvSpPr txBox="1"/>
      </cdr:nvSpPr>
      <cdr:spPr>
        <a:xfrm xmlns:a="http://schemas.openxmlformats.org/drawingml/2006/main">
          <a:off x="3657600" y="1066800"/>
          <a:ext cx="1377875" cy="323186"/>
        </a:xfrm>
        <a:prstGeom xmlns:a="http://schemas.openxmlformats.org/drawingml/2006/main" prst="rect">
          <a:avLst/>
        </a:prstGeom>
        <a:solidFill xmlns:a="http://schemas.openxmlformats.org/drawingml/2006/main">
          <a:srgbClr val="000000"/>
        </a:solidFill>
      </cdr:spPr>
      <cdr:txBody>
        <a:bodyPr xmlns:a="http://schemas.openxmlformats.org/drawingml/2006/main" wrap="squar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chemeClr val="tx1"/>
              </a:solidFill>
            </a:rPr>
            <a:t>N = 7,949</a:t>
          </a:r>
          <a:endParaRPr lang="en-US" sz="1500" b="1" dirty="0">
            <a:solidFill>
              <a:schemeClr val="tx1"/>
            </a:solidFill>
          </a:endParaRPr>
        </a:p>
      </cdr:txBody>
    </cdr:sp>
  </cdr:relSizeAnchor>
  <cdr:relSizeAnchor xmlns:cdr="http://schemas.openxmlformats.org/drawingml/2006/chartDrawing">
    <cdr:from>
      <cdr:x>0.54701</cdr:x>
      <cdr:y>0.54688</cdr:y>
    </cdr:from>
    <cdr:to>
      <cdr:x>0.66823</cdr:x>
      <cdr:y>0.61314</cdr:y>
    </cdr:to>
    <cdr:sp macro="" textlink="">
      <cdr:nvSpPr>
        <cdr:cNvPr id="5" name="TextBox 8"/>
        <cdr:cNvSpPr txBox="1"/>
      </cdr:nvSpPr>
      <cdr:spPr>
        <a:xfrm xmlns:a="http://schemas.openxmlformats.org/drawingml/2006/main">
          <a:off x="4876800" y="2667000"/>
          <a:ext cx="1080695" cy="323137"/>
        </a:xfrm>
        <a:prstGeom xmlns:a="http://schemas.openxmlformats.org/drawingml/2006/main" prst="rect">
          <a:avLst/>
        </a:prstGeom>
        <a:solidFill xmlns:a="http://schemas.openxmlformats.org/drawingml/2006/main">
          <a:srgbClr val="000000"/>
        </a:solidFill>
      </cdr:spPr>
      <cdr:txBody>
        <a:bodyPr xmlns:a="http://schemas.openxmlformats.org/drawingml/2006/main" wrap="squar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chemeClr val="tx1"/>
              </a:solidFill>
            </a:rPr>
            <a:t>N = 3,380</a:t>
          </a:r>
          <a:endParaRPr lang="en-US" sz="1500" b="1" dirty="0">
            <a:solidFill>
              <a:schemeClr val="tx1"/>
            </a:solidFill>
          </a:endParaRPr>
        </a:p>
      </cdr:txBody>
    </cdr:sp>
  </cdr:relSizeAnchor>
  <cdr:relSizeAnchor xmlns:cdr="http://schemas.openxmlformats.org/drawingml/2006/chartDrawing">
    <cdr:from>
      <cdr:x>0.7094</cdr:x>
      <cdr:y>0.14063</cdr:y>
    </cdr:from>
    <cdr:to>
      <cdr:x>0.83667</cdr:x>
      <cdr:y>0.2069</cdr:y>
    </cdr:to>
    <cdr:sp macro="" textlink="">
      <cdr:nvSpPr>
        <cdr:cNvPr id="6" name="TextBox 8"/>
        <cdr:cNvSpPr txBox="1"/>
      </cdr:nvSpPr>
      <cdr:spPr>
        <a:xfrm xmlns:a="http://schemas.openxmlformats.org/drawingml/2006/main">
          <a:off x="6324600" y="685800"/>
          <a:ext cx="1134663" cy="323186"/>
        </a:xfrm>
        <a:prstGeom xmlns:a="http://schemas.openxmlformats.org/drawingml/2006/main" prst="rect">
          <a:avLst/>
        </a:prstGeom>
        <a:solidFill xmlns:a="http://schemas.openxmlformats.org/drawingml/2006/main">
          <a:srgbClr val="000000"/>
        </a:solidFill>
      </cdr:spPr>
      <cdr:txBody>
        <a:bodyPr xmlns:a="http://schemas.openxmlformats.org/drawingml/2006/main" wrap="squar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chemeClr val="tx1"/>
              </a:solidFill>
            </a:rPr>
            <a:t>N = 1,165</a:t>
          </a:r>
          <a:endParaRPr lang="en-US" sz="1500" b="1" dirty="0">
            <a:solidFill>
              <a:schemeClr val="tx1"/>
            </a:solidFill>
          </a:endParaRPr>
        </a:p>
      </cdr:txBody>
    </cdr:sp>
  </cdr:relSizeAnchor>
  <cdr:relSizeAnchor xmlns:cdr="http://schemas.openxmlformats.org/drawingml/2006/chartDrawing">
    <cdr:from>
      <cdr:x>0.83761</cdr:x>
      <cdr:y>0.625</cdr:y>
    </cdr:from>
    <cdr:to>
      <cdr:x>0.9467</cdr:x>
      <cdr:y>0.69126</cdr:y>
    </cdr:to>
    <cdr:sp macro="" textlink="">
      <cdr:nvSpPr>
        <cdr:cNvPr id="7" name="TextBox 8"/>
        <cdr:cNvSpPr txBox="1"/>
      </cdr:nvSpPr>
      <cdr:spPr>
        <a:xfrm xmlns:a="http://schemas.openxmlformats.org/drawingml/2006/main">
          <a:off x="7467600" y="3048000"/>
          <a:ext cx="972581" cy="323137"/>
        </a:xfrm>
        <a:prstGeom xmlns:a="http://schemas.openxmlformats.org/drawingml/2006/main" prst="rect">
          <a:avLst/>
        </a:prstGeom>
        <a:solidFill xmlns:a="http://schemas.openxmlformats.org/drawingml/2006/main">
          <a:srgbClr val="000000"/>
        </a:solidFill>
      </cdr:spPr>
      <cdr:txBody>
        <a:bodyPr xmlns:a="http://schemas.openxmlformats.org/drawingml/2006/main" wrap="squar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chemeClr val="tx1"/>
              </a:solidFill>
            </a:rPr>
            <a:t>N = 307</a:t>
          </a:r>
          <a:endParaRPr lang="en-US" sz="1500" b="1" dirty="0">
            <a:solidFill>
              <a:schemeClr val="tx1"/>
            </a:solidFill>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cdr:x>
      <cdr:y>0.90187</cdr:y>
    </cdr:from>
    <cdr:to>
      <cdr:x>1</cdr:x>
      <cdr:y>0.98521</cdr:y>
    </cdr:to>
    <cdr:sp macro="" textlink="">
      <cdr:nvSpPr>
        <cdr:cNvPr id="2" name="TextBox 1"/>
        <cdr:cNvSpPr txBox="1"/>
      </cdr:nvSpPr>
      <cdr:spPr>
        <a:xfrm xmlns:a="http://schemas.openxmlformats.org/drawingml/2006/main">
          <a:off x="0" y="4425253"/>
          <a:ext cx="8991598" cy="4088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dirty="0">
              <a:solidFill>
                <a:srgbClr val="FFFF00"/>
              </a:solidFill>
              <a:latin typeface="+mn-lt"/>
              <a:ea typeface="+mn-ea"/>
              <a:cs typeface="+mn-cs"/>
            </a:rPr>
            <a:t>NOTE: Different patients are </a:t>
          </a:r>
          <a:r>
            <a:rPr lang="en-US" sz="1400" b="1" dirty="0" smtClean="0">
              <a:solidFill>
                <a:srgbClr val="FFFF00"/>
              </a:solidFill>
              <a:latin typeface="+mn-lt"/>
              <a:ea typeface="+mn-ea"/>
              <a:cs typeface="+mn-cs"/>
            </a:rPr>
            <a:t>analyzed </a:t>
          </a:r>
          <a:r>
            <a:rPr lang="en-US" sz="1400" b="1" dirty="0">
              <a:solidFill>
                <a:srgbClr val="FFFF00"/>
              </a:solidFill>
              <a:latin typeface="+mn-lt"/>
              <a:ea typeface="+mn-ea"/>
              <a:cs typeface="+mn-cs"/>
            </a:rPr>
            <a:t>in Year 1 and Year </a:t>
          </a:r>
          <a:r>
            <a:rPr lang="en-US" sz="1400" b="1" dirty="0" smtClean="0">
              <a:solidFill>
                <a:srgbClr val="FFFF00"/>
              </a:solidFill>
              <a:latin typeface="+mn-lt"/>
              <a:ea typeface="+mn-ea"/>
              <a:cs typeface="+mn-cs"/>
            </a:rPr>
            <a:t>5.</a:t>
          </a:r>
          <a:endParaRPr lang="en-US" sz="1400" b="1" dirty="0">
            <a:solidFill>
              <a:srgbClr val="FFFF00"/>
            </a:solidFill>
            <a:latin typeface="+mn-lt"/>
            <a:ea typeface="+mn-ea"/>
            <a:cs typeface="+mn-cs"/>
          </a:endParaRPr>
        </a:p>
        <a:p xmlns:a="http://schemas.openxmlformats.org/drawingml/2006/main">
          <a:pPr algn="ctr"/>
          <a:endParaRPr lang="en-US" sz="1400" dirty="0">
            <a:solidFill>
              <a:srgbClr val="FFFF00"/>
            </a:solidFill>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cdr:x>
      <cdr:y>0.90228</cdr:y>
    </cdr:from>
    <cdr:to>
      <cdr:x>0.33913</cdr:x>
      <cdr:y>1</cdr:y>
    </cdr:to>
    <cdr:sp macro="" textlink="">
      <cdr:nvSpPr>
        <cdr:cNvPr id="3" name="TextBox 10"/>
        <cdr:cNvSpPr txBox="1"/>
      </cdr:nvSpPr>
      <cdr:spPr>
        <a:xfrm xmlns:a="http://schemas.openxmlformats.org/drawingml/2006/main">
          <a:off x="-228600" y="4262732"/>
          <a:ext cx="2971763" cy="46166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200" b="1" dirty="0" smtClean="0">
              <a:solidFill>
                <a:srgbClr val="FFFF00"/>
              </a:solidFill>
            </a:rPr>
            <a:t>Analysis is limited to patients who were alive at the time of the follow-up.</a:t>
          </a:r>
          <a:endParaRPr lang="en-US" sz="1200" dirty="0">
            <a:solidFill>
              <a:srgbClr val="FFFF00"/>
            </a:solidFill>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0.45204</cdr:x>
      <cdr:y>0.10786</cdr:y>
    </cdr:from>
    <cdr:to>
      <cdr:x>0.58879</cdr:x>
      <cdr:y>0.17009</cdr:y>
    </cdr:to>
    <cdr:sp macro="" textlink="">
      <cdr:nvSpPr>
        <cdr:cNvPr id="2" name="TextBox 11"/>
        <cdr:cNvSpPr txBox="1"/>
      </cdr:nvSpPr>
      <cdr:spPr>
        <a:xfrm xmlns:a="http://schemas.openxmlformats.org/drawingml/2006/main">
          <a:off x="4030134" y="533400"/>
          <a:ext cx="1219200" cy="307777"/>
        </a:xfrm>
        <a:prstGeom xmlns:a="http://schemas.openxmlformats.org/drawingml/2006/main" prst="rect">
          <a:avLst/>
        </a:prstGeom>
        <a:solidFill xmlns:a="http://schemas.openxmlformats.org/drawingml/2006/main">
          <a:srgbClr val="000000"/>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b="1" dirty="0" smtClean="0">
              <a:solidFill>
                <a:srgbClr val="FFFF00"/>
              </a:solidFill>
            </a:rPr>
            <a:t>p &lt; 0.0001</a:t>
          </a:r>
          <a:endParaRPr lang="en-US" sz="1400" b="1" dirty="0">
            <a:solidFill>
              <a:srgbClr val="FFFF00"/>
            </a:solidFill>
          </a:endParaRPr>
        </a:p>
      </cdr:txBody>
    </cdr:sp>
  </cdr:relSizeAnchor>
</c:userShapes>
</file>

<file path=ppt/drawings/drawing17.xml><?xml version="1.0" encoding="utf-8"?>
<c:userShapes xmlns:c="http://schemas.openxmlformats.org/drawingml/2006/chart">
  <cdr:relSizeAnchor xmlns:cdr="http://schemas.openxmlformats.org/drawingml/2006/chartDrawing">
    <cdr:from>
      <cdr:x>0.01695</cdr:x>
      <cdr:y>0.8364</cdr:y>
    </cdr:from>
    <cdr:to>
      <cdr:x>0.99153</cdr:x>
      <cdr:y>0.91585</cdr:y>
    </cdr:to>
    <cdr:sp macro="" textlink="">
      <cdr:nvSpPr>
        <cdr:cNvPr id="7" name="TextBox 9"/>
        <cdr:cNvSpPr txBox="1"/>
      </cdr:nvSpPr>
      <cdr:spPr>
        <a:xfrm xmlns:a="http://schemas.openxmlformats.org/drawingml/2006/main">
          <a:off x="152408" y="3887771"/>
          <a:ext cx="8762992" cy="36929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200" b="1" dirty="0" smtClean="0">
              <a:solidFill>
                <a:srgbClr val="FFFF00"/>
              </a:solidFill>
            </a:rPr>
            <a:t>No induction vs. Polyclonal and No induction vs. IL-2R were significant at p &lt; 0.05. Polyclonal vs. IL-2R was not significant at p &lt; 0.05.</a:t>
          </a:r>
        </a:p>
      </cdr:txBody>
    </cdr:sp>
  </cdr:relSizeAnchor>
  <cdr:relSizeAnchor xmlns:cdr="http://schemas.openxmlformats.org/drawingml/2006/chartDrawing">
    <cdr:from>
      <cdr:x>0.0087</cdr:x>
      <cdr:y>0</cdr:y>
    </cdr:from>
    <cdr:to>
      <cdr:x>0.08696</cdr:x>
      <cdr:y>0.72131</cdr:y>
    </cdr:to>
    <cdr:sp macro="" textlink="">
      <cdr:nvSpPr>
        <cdr:cNvPr id="9" name="TextBox 8"/>
        <cdr:cNvSpPr txBox="1"/>
      </cdr:nvSpPr>
      <cdr:spPr>
        <a:xfrm xmlns:a="http://schemas.openxmlformats.org/drawingml/2006/main">
          <a:off x="76200" y="0"/>
          <a:ext cx="685800" cy="33528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defRPr sz="1400" b="1" i="0" u="none" strike="noStrike" kern="1200" baseline="0">
              <a:solidFill>
                <a:srgbClr val="FFFFFF"/>
              </a:solidFill>
              <a:latin typeface="+mn-lt"/>
              <a:ea typeface="+mn-ea"/>
              <a:cs typeface="+mn-cs"/>
            </a:defRPr>
          </a:pPr>
          <a:r>
            <a:rPr lang="en-US" sz="1400" dirty="0" smtClean="0"/>
            <a:t>% Experiencing </a:t>
          </a:r>
          <a:r>
            <a:rPr lang="en-US" sz="1400" dirty="0"/>
            <a:t>T</a:t>
          </a:r>
          <a:r>
            <a:rPr lang="en-US" sz="1400" dirty="0" smtClean="0"/>
            <a:t>reated </a:t>
          </a:r>
          <a:r>
            <a:rPr lang="en-US" sz="1400" dirty="0"/>
            <a:t>R</a:t>
          </a:r>
          <a:r>
            <a:rPr lang="en-US" sz="1400" dirty="0" smtClean="0"/>
            <a:t>ejection </a:t>
          </a:r>
          <a:r>
            <a:rPr lang="en-US" sz="1400" dirty="0"/>
            <a:t>W</a:t>
          </a:r>
          <a:r>
            <a:rPr lang="en-US" sz="1400" dirty="0" smtClean="0"/>
            <a:t>ithin 1 Year </a:t>
          </a:r>
          <a:endParaRPr lang="en-US" sz="1400" dirty="0"/>
        </a:p>
      </cdr:txBody>
    </cdr:sp>
  </cdr:relSizeAnchor>
</c:userShapes>
</file>

<file path=ppt/drawings/drawing18.xml><?xml version="1.0" encoding="utf-8"?>
<c:userShapes xmlns:c="http://schemas.openxmlformats.org/drawingml/2006/chart">
  <cdr:relSizeAnchor xmlns:cdr="http://schemas.openxmlformats.org/drawingml/2006/chartDrawing">
    <cdr:from>
      <cdr:x>0.36172</cdr:x>
      <cdr:y>0.89617</cdr:y>
    </cdr:from>
    <cdr:to>
      <cdr:x>0.59901</cdr:x>
      <cdr:y>0.97814</cdr:y>
    </cdr:to>
    <cdr:sp macro="" textlink="">
      <cdr:nvSpPr>
        <cdr:cNvPr id="7" name="TextBox 9"/>
        <cdr:cNvSpPr txBox="1"/>
      </cdr:nvSpPr>
      <cdr:spPr>
        <a:xfrm xmlns:a="http://schemas.openxmlformats.org/drawingml/2006/main">
          <a:off x="3252481" y="4165598"/>
          <a:ext cx="2133600" cy="380994"/>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200" b="1" dirty="0" smtClean="0">
              <a:solidFill>
                <a:srgbClr val="FFFF00"/>
              </a:solidFill>
            </a:rPr>
            <a:t>All pair-wise comparisons were significant at p &lt; 0.05. </a:t>
          </a:r>
        </a:p>
      </cdr:txBody>
    </cdr:sp>
  </cdr:relSizeAnchor>
  <cdr:relSizeAnchor xmlns:cdr="http://schemas.openxmlformats.org/drawingml/2006/chartDrawing">
    <cdr:from>
      <cdr:x>0.02564</cdr:x>
      <cdr:y>0.00183</cdr:y>
    </cdr:from>
    <cdr:to>
      <cdr:x>0.1039</cdr:x>
      <cdr:y>0.7377</cdr:y>
    </cdr:to>
    <cdr:sp macro="" textlink="">
      <cdr:nvSpPr>
        <cdr:cNvPr id="9" name="TextBox 8"/>
        <cdr:cNvSpPr txBox="1"/>
      </cdr:nvSpPr>
      <cdr:spPr>
        <a:xfrm xmlns:a="http://schemas.openxmlformats.org/drawingml/2006/main">
          <a:off x="230545" y="8506"/>
          <a:ext cx="703682" cy="3420494"/>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defRPr sz="1400" b="1" i="0" u="none" strike="noStrike" kern="1200" baseline="0">
              <a:solidFill>
                <a:srgbClr val="FFFFFF"/>
              </a:solidFill>
              <a:latin typeface="+mn-lt"/>
              <a:ea typeface="+mn-ea"/>
              <a:cs typeface="+mn-cs"/>
            </a:defRPr>
          </a:pPr>
          <a:r>
            <a:rPr lang="en-US" sz="1400" dirty="0" smtClean="0"/>
            <a:t>% Experiencing Rejection Within 1 Year </a:t>
          </a:r>
          <a:endParaRPr lang="en-US" sz="1400" dirty="0"/>
        </a:p>
      </cdr:txBody>
    </cdr:sp>
  </cdr:relSizeAnchor>
</c:userShapes>
</file>

<file path=ppt/drawings/drawing19.xml><?xml version="1.0" encoding="utf-8"?>
<c:userShapes xmlns:c="http://schemas.openxmlformats.org/drawingml/2006/chart">
  <cdr:relSizeAnchor xmlns:cdr="http://schemas.openxmlformats.org/drawingml/2006/chartDrawing">
    <cdr:from>
      <cdr:x>0.60169</cdr:x>
      <cdr:y>0.11475</cdr:y>
    </cdr:from>
    <cdr:to>
      <cdr:x>0.70604</cdr:x>
      <cdr:y>0.1611</cdr:y>
    </cdr:to>
    <cdr:sp macro="" textlink="">
      <cdr:nvSpPr>
        <cdr:cNvPr id="7" name="TextBox 9"/>
        <cdr:cNvSpPr txBox="1"/>
      </cdr:nvSpPr>
      <cdr:spPr>
        <a:xfrm xmlns:a="http://schemas.openxmlformats.org/drawingml/2006/main">
          <a:off x="5410200" y="533400"/>
          <a:ext cx="938273" cy="215444"/>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400" b="1" dirty="0" smtClean="0">
              <a:solidFill>
                <a:srgbClr val="FFFF00"/>
              </a:solidFill>
            </a:rPr>
            <a:t>p &lt; 0.0001 </a:t>
          </a:r>
        </a:p>
      </cdr:txBody>
    </cdr:sp>
  </cdr:relSizeAnchor>
  <cdr:relSizeAnchor xmlns:cdr="http://schemas.openxmlformats.org/drawingml/2006/chartDrawing">
    <cdr:from>
      <cdr:x>0.0087</cdr:x>
      <cdr:y>0</cdr:y>
    </cdr:from>
    <cdr:to>
      <cdr:x>0.08696</cdr:x>
      <cdr:y>0.72131</cdr:y>
    </cdr:to>
    <cdr:sp macro="" textlink="">
      <cdr:nvSpPr>
        <cdr:cNvPr id="9" name="TextBox 8"/>
        <cdr:cNvSpPr txBox="1"/>
      </cdr:nvSpPr>
      <cdr:spPr>
        <a:xfrm xmlns:a="http://schemas.openxmlformats.org/drawingml/2006/main">
          <a:off x="76200" y="0"/>
          <a:ext cx="685800" cy="33528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defRPr sz="1400" b="1" i="0" u="none" strike="noStrike" kern="1200" baseline="0">
              <a:solidFill>
                <a:srgbClr val="FFFFFF"/>
              </a:solidFill>
              <a:latin typeface="+mn-lt"/>
              <a:ea typeface="+mn-ea"/>
              <a:cs typeface="+mn-cs"/>
            </a:defRPr>
          </a:pPr>
          <a:r>
            <a:rPr lang="en-US" sz="1400" dirty="0" smtClean="0"/>
            <a:t>% Experiencing Treated Rejection Within 1 Year </a:t>
          </a:r>
          <a:endParaRPr lang="en-US" sz="1400" dirty="0"/>
        </a:p>
      </cdr:txBody>
    </cdr:sp>
  </cdr:relSizeAnchor>
</c:userShapes>
</file>

<file path=ppt/drawings/drawing2.xml><?xml version="1.0" encoding="utf-8"?>
<c:userShapes xmlns:c="http://schemas.openxmlformats.org/drawingml/2006/chart">
  <cdr:relSizeAnchor xmlns:cdr="http://schemas.openxmlformats.org/drawingml/2006/chartDrawing">
    <cdr:from>
      <cdr:x>0.25127</cdr:x>
      <cdr:y>0.87037</cdr:y>
    </cdr:from>
    <cdr:to>
      <cdr:x>0.63933</cdr:x>
      <cdr:y>0.97563</cdr:y>
    </cdr:to>
    <cdr:sp macro="" textlink="">
      <cdr:nvSpPr>
        <cdr:cNvPr id="3" name="TextBox 2"/>
        <cdr:cNvSpPr txBox="1"/>
      </cdr:nvSpPr>
      <cdr:spPr>
        <a:xfrm xmlns:a="http://schemas.openxmlformats.org/drawingml/2006/main">
          <a:off x="1244537" y="3581400"/>
          <a:ext cx="1922061" cy="4331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smtClean="0">
              <a:solidFill>
                <a:srgbClr val="FFFF00"/>
              </a:solidFill>
            </a:rPr>
            <a:t>1/1982 – 6/2014</a:t>
          </a:r>
          <a:endParaRPr lang="en-US" sz="1500" b="1" dirty="0">
            <a:solidFill>
              <a:srgbClr val="FFFF00"/>
            </a:solidFill>
          </a:endParaRPr>
        </a:p>
      </cdr:txBody>
    </cdr:sp>
  </cdr:relSizeAnchor>
</c:userShapes>
</file>

<file path=ppt/drawings/drawing20.xml><?xml version="1.0" encoding="utf-8"?>
<c:userShapes xmlns:c="http://schemas.openxmlformats.org/drawingml/2006/chart">
  <cdr:relSizeAnchor xmlns:cdr="http://schemas.openxmlformats.org/drawingml/2006/chartDrawing">
    <cdr:from>
      <cdr:x>0.0087</cdr:x>
      <cdr:y>0</cdr:y>
    </cdr:from>
    <cdr:to>
      <cdr:x>0.08696</cdr:x>
      <cdr:y>0.7377</cdr:y>
    </cdr:to>
    <cdr:sp macro="" textlink="">
      <cdr:nvSpPr>
        <cdr:cNvPr id="9" name="TextBox 8"/>
        <cdr:cNvSpPr txBox="1"/>
      </cdr:nvSpPr>
      <cdr:spPr>
        <a:xfrm xmlns:a="http://schemas.openxmlformats.org/drawingml/2006/main">
          <a:off x="78227" y="0"/>
          <a:ext cx="703683" cy="34290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defRPr sz="1400" b="1" i="0" u="none" strike="noStrike" kern="1200" baseline="0">
              <a:solidFill>
                <a:srgbClr val="FFFFFF"/>
              </a:solidFill>
              <a:latin typeface="+mn-lt"/>
              <a:ea typeface="+mn-ea"/>
              <a:cs typeface="+mn-cs"/>
            </a:defRPr>
          </a:pPr>
          <a:r>
            <a:rPr lang="en-US" sz="1400" dirty="0" smtClean="0"/>
            <a:t>% Experiencing Rejection Within 1 Year </a:t>
          </a:r>
          <a:endParaRPr lang="en-US" sz="1400" dirty="0"/>
        </a:p>
      </cdr:txBody>
    </cdr:sp>
  </cdr:relSizeAnchor>
</c:userShapes>
</file>

<file path=ppt/drawings/drawing21.xml><?xml version="1.0" encoding="utf-8"?>
<c:userShapes xmlns:c="http://schemas.openxmlformats.org/drawingml/2006/chart">
  <cdr:relSizeAnchor xmlns:cdr="http://schemas.openxmlformats.org/drawingml/2006/chartDrawing">
    <cdr:from>
      <cdr:x>0.01667</cdr:x>
      <cdr:y>0.0252</cdr:y>
    </cdr:from>
    <cdr:to>
      <cdr:x>0.06977</cdr:x>
      <cdr:y>0.92842</cdr:y>
    </cdr:to>
    <cdr:sp macro="" textlink="">
      <cdr:nvSpPr>
        <cdr:cNvPr id="2" name="TextBox 1"/>
        <cdr:cNvSpPr txBox="1"/>
      </cdr:nvSpPr>
      <cdr:spPr>
        <a:xfrm xmlns:a="http://schemas.openxmlformats.org/drawingml/2006/main">
          <a:off x="152400" y="122900"/>
          <a:ext cx="485546" cy="4404823"/>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a:r>
            <a:rPr lang="en-US" sz="1500" b="1" dirty="0" smtClean="0">
              <a:solidFill>
                <a:schemeClr val="tx1"/>
              </a:solidFill>
            </a:rPr>
            <a:t>% </a:t>
          </a:r>
          <a:r>
            <a:rPr lang="en-US" sz="1500" b="1" dirty="0">
              <a:solidFill>
                <a:schemeClr val="tx1"/>
              </a:solidFill>
            </a:rPr>
            <a:t>F</a:t>
          </a:r>
          <a:r>
            <a:rPr lang="en-US" sz="1500" b="1" dirty="0" smtClean="0">
              <a:solidFill>
                <a:schemeClr val="tx1"/>
              </a:solidFill>
            </a:rPr>
            <a:t>reedom from </a:t>
          </a:r>
          <a:r>
            <a:rPr lang="en-US" sz="1500" b="1" dirty="0">
              <a:solidFill>
                <a:schemeClr val="tx1"/>
              </a:solidFill>
            </a:rPr>
            <a:t>H</a:t>
          </a:r>
          <a:r>
            <a:rPr lang="en-US" sz="1500" b="1" dirty="0" smtClean="0">
              <a:solidFill>
                <a:schemeClr val="tx1"/>
              </a:solidFill>
            </a:rPr>
            <a:t>ospitalization </a:t>
          </a:r>
          <a:r>
            <a:rPr lang="en-US" sz="1500" b="1" dirty="0">
              <a:solidFill>
                <a:schemeClr val="tx1"/>
              </a:solidFill>
            </a:rPr>
            <a:t>for </a:t>
          </a:r>
          <a:r>
            <a:rPr lang="en-US" sz="1500" b="1" dirty="0" smtClean="0">
              <a:solidFill>
                <a:schemeClr val="tx1"/>
              </a:solidFill>
            </a:rPr>
            <a:t>Rejection</a:t>
          </a:r>
          <a:endParaRPr lang="en-US" sz="1500" b="1" dirty="0">
            <a:solidFill>
              <a:schemeClr val="tx1"/>
            </a:solidFill>
          </a:endParaRPr>
        </a:p>
      </cdr:txBody>
    </cdr:sp>
  </cdr:relSizeAnchor>
</c:userShapes>
</file>

<file path=ppt/drawings/drawing22.xml><?xml version="1.0" encoding="utf-8"?>
<c:userShapes xmlns:c="http://schemas.openxmlformats.org/drawingml/2006/chart">
  <cdr:relSizeAnchor xmlns:cdr="http://schemas.openxmlformats.org/drawingml/2006/chartDrawing">
    <cdr:from>
      <cdr:x>0.09735</cdr:x>
      <cdr:y>0.71429</cdr:y>
    </cdr:from>
    <cdr:to>
      <cdr:x>0.74336</cdr:x>
      <cdr:y>0.82286</cdr:y>
    </cdr:to>
    <cdr:sp macro="" textlink="">
      <cdr:nvSpPr>
        <cdr:cNvPr id="5" name="TextBox 4"/>
        <cdr:cNvSpPr txBox="1"/>
      </cdr:nvSpPr>
      <cdr:spPr>
        <a:xfrm xmlns:a="http://schemas.openxmlformats.org/drawingml/2006/main">
          <a:off x="838200" y="3429000"/>
          <a:ext cx="5562600" cy="521208"/>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lIns="45720" rIns="45720" rtlCol="0" anchor="ctr" anchorCtr="0"/>
        <a:lstStyle xmlns:a="http://schemas.openxmlformats.org/drawingml/2006/main"/>
        <a:p xmlns:a="http://schemas.openxmlformats.org/drawingml/2006/main">
          <a:r>
            <a:rPr lang="en-US" sz="1400" b="1" dirty="0" smtClean="0">
              <a:solidFill>
                <a:schemeClr val="tx1"/>
              </a:solidFill>
            </a:rPr>
            <a:t>Median survival (years):</a:t>
          </a:r>
        </a:p>
        <a:p xmlns:a="http://schemas.openxmlformats.org/drawingml/2006/main">
          <a:r>
            <a:rPr lang="en-US" sz="1400" b="1" dirty="0" smtClean="0">
              <a:solidFill>
                <a:schemeClr val="tx1"/>
              </a:solidFill>
            </a:rPr>
            <a:t>1982-1991=8.4; 1992-2001=10.4; 2002-2008=NA; 2009-6/2013=NA</a:t>
          </a:r>
        </a:p>
      </cdr:txBody>
    </cdr:sp>
  </cdr:relSizeAnchor>
</c:userShapes>
</file>

<file path=ppt/drawings/drawing23.xml><?xml version="1.0" encoding="utf-8"?>
<c:userShapes xmlns:c="http://schemas.openxmlformats.org/drawingml/2006/chart">
  <cdr:relSizeAnchor xmlns:cdr="http://schemas.openxmlformats.org/drawingml/2006/chartDrawing">
    <cdr:from>
      <cdr:x>0.09565</cdr:x>
      <cdr:y>0.70403</cdr:y>
    </cdr:from>
    <cdr:to>
      <cdr:x>0.74628</cdr:x>
      <cdr:y>0.81693</cdr:y>
    </cdr:to>
    <cdr:sp macro="" textlink="">
      <cdr:nvSpPr>
        <cdr:cNvPr id="5" name="TextBox 4"/>
        <cdr:cNvSpPr txBox="1"/>
      </cdr:nvSpPr>
      <cdr:spPr>
        <a:xfrm xmlns:a="http://schemas.openxmlformats.org/drawingml/2006/main">
          <a:off x="838200" y="3326118"/>
          <a:ext cx="5701474" cy="533397"/>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lIns="45720" rIns="45720" rtlCol="0" anchor="ctr" anchorCtr="0"/>
        <a:lstStyle xmlns:a="http://schemas.openxmlformats.org/drawingml/2006/main"/>
        <a:p xmlns:a="http://schemas.openxmlformats.org/drawingml/2006/main">
          <a:r>
            <a:rPr lang="en-US" sz="1400" b="1" dirty="0" smtClean="0">
              <a:solidFill>
                <a:schemeClr val="tx1"/>
              </a:solidFill>
            </a:rPr>
            <a:t>Median survival (years): </a:t>
          </a:r>
        </a:p>
        <a:p xmlns:a="http://schemas.openxmlformats.org/drawingml/2006/main">
          <a:r>
            <a:rPr lang="en-US" sz="1400" b="1" dirty="0" smtClean="0">
              <a:solidFill>
                <a:schemeClr val="tx1"/>
              </a:solidFill>
            </a:rPr>
            <a:t>1982-1991=11.7; 1992-2001=13.2; 2002-2008=NA; 2009-6/2013=NA</a:t>
          </a:r>
        </a:p>
        <a:p xmlns:a="http://schemas.openxmlformats.org/drawingml/2006/main">
          <a:endParaRPr lang="en-US" sz="1400" b="1" dirty="0" smtClean="0">
            <a:solidFill>
              <a:schemeClr val="tx1"/>
            </a:solidFill>
          </a:endParaRPr>
        </a:p>
      </cdr:txBody>
    </cdr:sp>
  </cdr:relSizeAnchor>
</c:userShapes>
</file>

<file path=ppt/drawings/drawing24.xml><?xml version="1.0" encoding="utf-8"?>
<c:userShapes xmlns:c="http://schemas.openxmlformats.org/drawingml/2006/chart">
  <cdr:relSizeAnchor xmlns:cdr="http://schemas.openxmlformats.org/drawingml/2006/chartDrawing">
    <cdr:from>
      <cdr:x>0.0885</cdr:x>
      <cdr:y>0.71429</cdr:y>
    </cdr:from>
    <cdr:to>
      <cdr:x>0.41592</cdr:x>
      <cdr:y>0.82258</cdr:y>
    </cdr:to>
    <cdr:sp macro="" textlink="">
      <cdr:nvSpPr>
        <cdr:cNvPr id="5" name="TextBox 4"/>
        <cdr:cNvSpPr txBox="1"/>
      </cdr:nvSpPr>
      <cdr:spPr>
        <a:xfrm xmlns:a="http://schemas.openxmlformats.org/drawingml/2006/main">
          <a:off x="762000" y="3429000"/>
          <a:ext cx="2819361" cy="519878"/>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lIns="45720" rIns="45720" rtlCol="0" anchor="ctr" anchorCtr="0"/>
        <a:lstStyle xmlns:a="http://schemas.openxmlformats.org/drawingml/2006/main"/>
        <a:p xmlns:a="http://schemas.openxmlformats.org/drawingml/2006/main">
          <a:r>
            <a:rPr lang="en-US" sz="1400" b="1" dirty="0" smtClean="0">
              <a:solidFill>
                <a:schemeClr val="tx1"/>
              </a:solidFill>
            </a:rPr>
            <a:t>Median survival (years): </a:t>
          </a:r>
        </a:p>
        <a:p xmlns:a="http://schemas.openxmlformats.org/drawingml/2006/main">
          <a:r>
            <a:rPr lang="en-US" sz="1400" b="1" dirty="0" smtClean="0">
              <a:solidFill>
                <a:schemeClr val="tx1"/>
              </a:solidFill>
            </a:rPr>
            <a:t>primary=10.4; retransplant=6.0</a:t>
          </a:r>
        </a:p>
      </cdr:txBody>
    </cdr:sp>
  </cdr:relSizeAnchor>
</c:userShapes>
</file>

<file path=ppt/drawings/drawing25.xml><?xml version="1.0" encoding="utf-8"?>
<c:userShapes xmlns:c="http://schemas.openxmlformats.org/drawingml/2006/chart">
  <cdr:relSizeAnchor xmlns:cdr="http://schemas.openxmlformats.org/drawingml/2006/chartDrawing">
    <cdr:from>
      <cdr:x>0.0885</cdr:x>
      <cdr:y>0.71429</cdr:y>
    </cdr:from>
    <cdr:to>
      <cdr:x>0.41593</cdr:x>
      <cdr:y>0.82258</cdr:y>
    </cdr:to>
    <cdr:sp macro="" textlink="">
      <cdr:nvSpPr>
        <cdr:cNvPr id="5" name="TextBox 4"/>
        <cdr:cNvSpPr txBox="1"/>
      </cdr:nvSpPr>
      <cdr:spPr>
        <a:xfrm xmlns:a="http://schemas.openxmlformats.org/drawingml/2006/main">
          <a:off x="762038" y="3428999"/>
          <a:ext cx="2819361" cy="519879"/>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lIns="45720" rIns="45720" rtlCol="0" anchor="ctr" anchorCtr="0"/>
        <a:lstStyle xmlns:a="http://schemas.openxmlformats.org/drawingml/2006/main"/>
        <a:p xmlns:a="http://schemas.openxmlformats.org/drawingml/2006/main">
          <a:r>
            <a:rPr lang="en-US" sz="1400" b="1" dirty="0" smtClean="0">
              <a:solidFill>
                <a:schemeClr val="tx1"/>
              </a:solidFill>
            </a:rPr>
            <a:t>Median survival (years): primary=13.0; retransplant=11.2</a:t>
          </a:r>
        </a:p>
      </cdr:txBody>
    </cdr:sp>
  </cdr:relSizeAnchor>
</c:userShapes>
</file>

<file path=ppt/drawings/drawing26.xml><?xml version="1.0" encoding="utf-8"?>
<c:userShapes xmlns:c="http://schemas.openxmlformats.org/drawingml/2006/chart">
  <cdr:relSizeAnchor xmlns:cdr="http://schemas.openxmlformats.org/drawingml/2006/chartDrawing">
    <cdr:from>
      <cdr:x>0.50442</cdr:x>
      <cdr:y>0.04839</cdr:y>
    </cdr:from>
    <cdr:to>
      <cdr:x>0.95575</cdr:x>
      <cdr:y>0.17742</cdr:y>
    </cdr:to>
    <cdr:sp macro="" textlink="">
      <cdr:nvSpPr>
        <cdr:cNvPr id="5" name="TextBox 4"/>
        <cdr:cNvSpPr txBox="1"/>
      </cdr:nvSpPr>
      <cdr:spPr>
        <a:xfrm xmlns:a="http://schemas.openxmlformats.org/drawingml/2006/main">
          <a:off x="4343400" y="228600"/>
          <a:ext cx="3886191" cy="609600"/>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rtlCol="0" anchor="ctr" anchorCtr="0"/>
        <a:lstStyle xmlns:a="http://schemas.openxmlformats.org/drawingml/2006/main"/>
        <a:p xmlns:a="http://schemas.openxmlformats.org/drawingml/2006/main">
          <a:r>
            <a:rPr lang="en-US" sz="1400" b="1" dirty="0" smtClean="0">
              <a:solidFill>
                <a:schemeClr val="tx1"/>
              </a:solidFill>
            </a:rPr>
            <a:t>Median survival (years): </a:t>
          </a:r>
        </a:p>
        <a:p xmlns:a="http://schemas.openxmlformats.org/drawingml/2006/main">
          <a:r>
            <a:rPr lang="en-US" sz="1400" b="1" dirty="0" smtClean="0">
              <a:solidFill>
                <a:schemeClr val="tx1"/>
              </a:solidFill>
            </a:rPr>
            <a:t>18-39=12.3; 40-59=10.6; 60-69=9.0; 70+=8.1</a:t>
          </a:r>
        </a:p>
      </cdr:txBody>
    </cdr:sp>
  </cdr:relSizeAnchor>
</c:userShapes>
</file>

<file path=ppt/drawings/drawing27.xml><?xml version="1.0" encoding="utf-8"?>
<c:userShapes xmlns:c="http://schemas.openxmlformats.org/drawingml/2006/chart">
  <cdr:relSizeAnchor xmlns:cdr="http://schemas.openxmlformats.org/drawingml/2006/chartDrawing">
    <cdr:from>
      <cdr:x>0.53913</cdr:x>
      <cdr:y>0.04839</cdr:y>
    </cdr:from>
    <cdr:to>
      <cdr:x>0.9646</cdr:x>
      <cdr:y>0.16129</cdr:y>
    </cdr:to>
    <cdr:sp macro="" textlink="">
      <cdr:nvSpPr>
        <cdr:cNvPr id="5" name="TextBox 4"/>
        <cdr:cNvSpPr txBox="1"/>
      </cdr:nvSpPr>
      <cdr:spPr>
        <a:xfrm xmlns:a="http://schemas.openxmlformats.org/drawingml/2006/main">
          <a:off x="4724400" y="228600"/>
          <a:ext cx="3728391" cy="533385"/>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rtlCol="0" anchor="ctr" anchorCtr="0"/>
        <a:lstStyle xmlns:a="http://schemas.openxmlformats.org/drawingml/2006/main"/>
        <a:p xmlns:a="http://schemas.openxmlformats.org/drawingml/2006/main">
          <a:r>
            <a:rPr lang="en-US" sz="1400" b="1" dirty="0" smtClean="0">
              <a:solidFill>
                <a:schemeClr val="tx1"/>
              </a:solidFill>
            </a:rPr>
            <a:t>Median survival (years):</a:t>
          </a:r>
        </a:p>
        <a:p xmlns:a="http://schemas.openxmlformats.org/drawingml/2006/main">
          <a:r>
            <a:rPr lang="en-US" sz="1400" b="1" dirty="0" smtClean="0">
              <a:solidFill>
                <a:schemeClr val="tx1"/>
              </a:solidFill>
            </a:rPr>
            <a:t>0-10=10.6; 11-39=11.2; 40-59=9.4; 60+=6.4</a:t>
          </a:r>
        </a:p>
      </cdr:txBody>
    </cdr:sp>
  </cdr:relSizeAnchor>
</c:userShapes>
</file>

<file path=ppt/drawings/drawing28.xml><?xml version="1.0" encoding="utf-8"?>
<c:userShapes xmlns:c="http://schemas.openxmlformats.org/drawingml/2006/chart">
  <cdr:relSizeAnchor xmlns:cdr="http://schemas.openxmlformats.org/drawingml/2006/chartDrawing">
    <cdr:from>
      <cdr:x>0.09402</cdr:x>
      <cdr:y>0.70968</cdr:y>
    </cdr:from>
    <cdr:to>
      <cdr:x>0.35897</cdr:x>
      <cdr:y>0.82258</cdr:y>
    </cdr:to>
    <cdr:sp macro="" textlink="">
      <cdr:nvSpPr>
        <cdr:cNvPr id="5" name="TextBox 4"/>
        <cdr:cNvSpPr txBox="1"/>
      </cdr:nvSpPr>
      <cdr:spPr>
        <a:xfrm xmlns:a="http://schemas.openxmlformats.org/drawingml/2006/main">
          <a:off x="838200" y="3352800"/>
          <a:ext cx="2362200" cy="533397"/>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rtlCol="0" anchor="ctr" anchorCtr="0"/>
        <a:lstStyle xmlns:a="http://schemas.openxmlformats.org/drawingml/2006/main"/>
        <a:p xmlns:a="http://schemas.openxmlformats.org/drawingml/2006/main">
          <a:r>
            <a:rPr lang="en-US" sz="1400" b="1" dirty="0" smtClean="0">
              <a:solidFill>
                <a:schemeClr val="tx1"/>
              </a:solidFill>
            </a:rPr>
            <a:t>Median survival (years): </a:t>
          </a:r>
        </a:p>
        <a:p xmlns:a="http://schemas.openxmlformats.org/drawingml/2006/main">
          <a:r>
            <a:rPr lang="en-US" sz="1400" b="1" dirty="0" smtClean="0">
              <a:solidFill>
                <a:schemeClr val="tx1"/>
              </a:solidFill>
            </a:rPr>
            <a:t>Male=10.2; Female=11.0</a:t>
          </a:r>
        </a:p>
      </cdr:txBody>
    </cdr:sp>
  </cdr:relSizeAnchor>
</c:userShapes>
</file>

<file path=ppt/drawings/drawing29.xml><?xml version="1.0" encoding="utf-8"?>
<c:userShapes xmlns:c="http://schemas.openxmlformats.org/drawingml/2006/chart">
  <cdr:relSizeAnchor xmlns:cdr="http://schemas.openxmlformats.org/drawingml/2006/chartDrawing">
    <cdr:from>
      <cdr:x>0.09565</cdr:x>
      <cdr:y>0.70968</cdr:y>
    </cdr:from>
    <cdr:to>
      <cdr:x>0.36338</cdr:x>
      <cdr:y>0.82258</cdr:y>
    </cdr:to>
    <cdr:sp macro="" textlink="">
      <cdr:nvSpPr>
        <cdr:cNvPr id="5" name="TextBox 4"/>
        <cdr:cNvSpPr txBox="1"/>
      </cdr:nvSpPr>
      <cdr:spPr>
        <a:xfrm xmlns:a="http://schemas.openxmlformats.org/drawingml/2006/main">
          <a:off x="838200" y="3352800"/>
          <a:ext cx="2346057" cy="533397"/>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rtlCol="0" anchor="ctr" anchorCtr="0"/>
        <a:lstStyle xmlns:a="http://schemas.openxmlformats.org/drawingml/2006/main"/>
        <a:p xmlns:a="http://schemas.openxmlformats.org/drawingml/2006/main">
          <a:r>
            <a:rPr lang="en-US" sz="1400" b="1" dirty="0" smtClean="0">
              <a:solidFill>
                <a:schemeClr val="tx1"/>
              </a:solidFill>
            </a:rPr>
            <a:t>Median survival (years): </a:t>
          </a:r>
        </a:p>
        <a:p xmlns:a="http://schemas.openxmlformats.org/drawingml/2006/main">
          <a:r>
            <a:rPr lang="en-US" sz="1400" b="1" dirty="0" smtClean="0">
              <a:solidFill>
                <a:schemeClr val="tx1"/>
              </a:solidFill>
            </a:rPr>
            <a:t>Male=12.7; Female=13.9</a:t>
          </a:r>
        </a:p>
      </cdr:txBody>
    </cdr:sp>
  </cdr:relSizeAnchor>
</c:userShapes>
</file>

<file path=ppt/drawings/drawing3.xml><?xml version="1.0" encoding="utf-8"?>
<c:userShapes xmlns:c="http://schemas.openxmlformats.org/drawingml/2006/chart">
  <cdr:relSizeAnchor xmlns:cdr="http://schemas.openxmlformats.org/drawingml/2006/chartDrawing">
    <cdr:from>
      <cdr:x>0.21749</cdr:x>
      <cdr:y>0.80435</cdr:y>
    </cdr:from>
    <cdr:to>
      <cdr:x>0.60555</cdr:x>
      <cdr:y>0.90961</cdr:y>
    </cdr:to>
    <cdr:sp macro="" textlink="">
      <cdr:nvSpPr>
        <cdr:cNvPr id="3" name="TextBox 2"/>
        <cdr:cNvSpPr txBox="1"/>
      </cdr:nvSpPr>
      <cdr:spPr>
        <a:xfrm xmlns:a="http://schemas.openxmlformats.org/drawingml/2006/main">
          <a:off x="1027525" y="2819400"/>
          <a:ext cx="1833351" cy="3689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smtClean="0">
              <a:solidFill>
                <a:srgbClr val="FFFF00"/>
              </a:solidFill>
            </a:rPr>
            <a:t>Europe</a:t>
          </a:r>
          <a:endParaRPr lang="en-US" sz="1500" b="1" dirty="0">
            <a:solidFill>
              <a:srgbClr val="FFFF00"/>
            </a:solidFill>
          </a:endParaRPr>
        </a:p>
      </cdr:txBody>
    </cdr:sp>
  </cdr:relSizeAnchor>
</c:userShapes>
</file>

<file path=ppt/drawings/drawing30.xml><?xml version="1.0" encoding="utf-8"?>
<c:userShapes xmlns:c="http://schemas.openxmlformats.org/drawingml/2006/chart">
  <cdr:relSizeAnchor xmlns:cdr="http://schemas.openxmlformats.org/drawingml/2006/chartDrawing">
    <cdr:from>
      <cdr:x>0.0885</cdr:x>
      <cdr:y>0.67742</cdr:y>
    </cdr:from>
    <cdr:to>
      <cdr:x>0.47788</cdr:x>
      <cdr:y>0.83871</cdr:y>
    </cdr:to>
    <cdr:sp macro="" textlink="">
      <cdr:nvSpPr>
        <cdr:cNvPr id="5" name="TextBox 4"/>
        <cdr:cNvSpPr txBox="1"/>
      </cdr:nvSpPr>
      <cdr:spPr>
        <a:xfrm xmlns:a="http://schemas.openxmlformats.org/drawingml/2006/main">
          <a:off x="762038" y="3200399"/>
          <a:ext cx="3352761" cy="762003"/>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lIns="45720" rIns="45720" rtlCol="0" anchor="ctr" anchorCtr="0"/>
        <a:lstStyle xmlns:a="http://schemas.openxmlformats.org/drawingml/2006/main"/>
        <a:p xmlns:a="http://schemas.openxmlformats.org/drawingml/2006/main">
          <a:r>
            <a:rPr lang="en-US" sz="1400" b="1" dirty="0" smtClean="0">
              <a:solidFill>
                <a:schemeClr val="tx1"/>
              </a:solidFill>
            </a:rPr>
            <a:t>Median survival (years):</a:t>
          </a:r>
        </a:p>
        <a:p xmlns:a="http://schemas.openxmlformats.org/drawingml/2006/main">
          <a:r>
            <a:rPr lang="en-US" sz="1400" b="1" dirty="0" smtClean="0">
              <a:solidFill>
                <a:schemeClr val="tx1"/>
              </a:solidFill>
            </a:rPr>
            <a:t>Male/Male=10.8; Male/Female=11.0; Female/Male=9.6; Female/Female=11.4</a:t>
          </a:r>
        </a:p>
      </cdr:txBody>
    </cdr:sp>
  </cdr:relSizeAnchor>
</c:userShapes>
</file>

<file path=ppt/drawings/drawing31.xml><?xml version="1.0" encoding="utf-8"?>
<c:userShapes xmlns:c="http://schemas.openxmlformats.org/drawingml/2006/chart">
  <cdr:relSizeAnchor xmlns:cdr="http://schemas.openxmlformats.org/drawingml/2006/chartDrawing">
    <cdr:from>
      <cdr:x>0.09573</cdr:x>
      <cdr:y>0.65574</cdr:y>
    </cdr:from>
    <cdr:to>
      <cdr:x>0.49573</cdr:x>
      <cdr:y>0.82258</cdr:y>
    </cdr:to>
    <cdr:sp macro="" textlink="">
      <cdr:nvSpPr>
        <cdr:cNvPr id="5" name="TextBox 4"/>
        <cdr:cNvSpPr txBox="1"/>
      </cdr:nvSpPr>
      <cdr:spPr>
        <a:xfrm xmlns:a="http://schemas.openxmlformats.org/drawingml/2006/main">
          <a:off x="853440" y="3048000"/>
          <a:ext cx="3566160" cy="775517"/>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lIns="45720" rIns="45720" rtlCol="0" anchor="ctr" anchorCtr="0"/>
        <a:lstStyle xmlns:a="http://schemas.openxmlformats.org/drawingml/2006/main"/>
        <a:p xmlns:a="http://schemas.openxmlformats.org/drawingml/2006/main">
          <a:r>
            <a:rPr lang="en-US" sz="1400" b="1" dirty="0" smtClean="0">
              <a:solidFill>
                <a:schemeClr val="tx1"/>
              </a:solidFill>
            </a:rPr>
            <a:t>Median survival (years): </a:t>
          </a:r>
        </a:p>
        <a:p xmlns:a="http://schemas.openxmlformats.org/drawingml/2006/main">
          <a:r>
            <a:rPr lang="en-US" sz="1400" b="1" dirty="0" smtClean="0">
              <a:solidFill>
                <a:schemeClr val="tx1"/>
              </a:solidFill>
            </a:rPr>
            <a:t>Male/Male=13.0; Male/Female=13.7; Female/Male=12.6; Female/Female=14.2</a:t>
          </a:r>
        </a:p>
      </cdr:txBody>
    </cdr:sp>
  </cdr:relSizeAnchor>
</c:userShapes>
</file>

<file path=ppt/drawings/drawing32.xml><?xml version="1.0" encoding="utf-8"?>
<c:userShapes xmlns:c="http://schemas.openxmlformats.org/drawingml/2006/chart">
  <cdr:relSizeAnchor xmlns:cdr="http://schemas.openxmlformats.org/drawingml/2006/chartDrawing">
    <cdr:from>
      <cdr:x>0.0885</cdr:x>
      <cdr:y>0.70968</cdr:y>
    </cdr:from>
    <cdr:to>
      <cdr:x>0.72566</cdr:x>
      <cdr:y>0.82258</cdr:y>
    </cdr:to>
    <cdr:sp macro="" textlink="">
      <cdr:nvSpPr>
        <cdr:cNvPr id="5" name="TextBox 4"/>
        <cdr:cNvSpPr txBox="1"/>
      </cdr:nvSpPr>
      <cdr:spPr>
        <a:xfrm xmlns:a="http://schemas.openxmlformats.org/drawingml/2006/main">
          <a:off x="762039" y="3352800"/>
          <a:ext cx="5486362" cy="533397"/>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lIns="45720" rIns="45720" rtlCol="0" anchor="ctr" anchorCtr="0"/>
        <a:lstStyle xmlns:a="http://schemas.openxmlformats.org/drawingml/2006/main"/>
        <a:p xmlns:a="http://schemas.openxmlformats.org/drawingml/2006/main">
          <a:r>
            <a:rPr lang="en-US" sz="1400" b="1" dirty="0" smtClean="0">
              <a:solidFill>
                <a:schemeClr val="tx1"/>
              </a:solidFill>
            </a:rPr>
            <a:t>Median survival (years): </a:t>
          </a:r>
        </a:p>
        <a:p xmlns:a="http://schemas.openxmlformats.org/drawingml/2006/main">
          <a:r>
            <a:rPr lang="en-US" sz="1400" b="1" dirty="0" smtClean="0">
              <a:solidFill>
                <a:schemeClr val="tx1"/>
              </a:solidFill>
            </a:rPr>
            <a:t>1982-1991=9.6; 1992-2001=11.6; 2002-2008=NA; 2009-6/2013=NA</a:t>
          </a:r>
        </a:p>
      </cdr:txBody>
    </cdr:sp>
  </cdr:relSizeAnchor>
</c:userShapes>
</file>

<file path=ppt/drawings/drawing33.xml><?xml version="1.0" encoding="utf-8"?>
<c:userShapes xmlns:c="http://schemas.openxmlformats.org/drawingml/2006/chart">
  <cdr:relSizeAnchor xmlns:cdr="http://schemas.openxmlformats.org/drawingml/2006/chartDrawing">
    <cdr:from>
      <cdr:x>0.09048</cdr:x>
      <cdr:y>0.72973</cdr:y>
    </cdr:from>
    <cdr:to>
      <cdr:x>0.71841</cdr:x>
      <cdr:y>0.84263</cdr:y>
    </cdr:to>
    <cdr:sp macro="" textlink="">
      <cdr:nvSpPr>
        <cdr:cNvPr id="5" name="TextBox 4"/>
        <cdr:cNvSpPr txBox="1"/>
      </cdr:nvSpPr>
      <cdr:spPr>
        <a:xfrm xmlns:a="http://schemas.openxmlformats.org/drawingml/2006/main">
          <a:off x="799733" y="3429000"/>
          <a:ext cx="5550408" cy="530531"/>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rtlCol="0" anchor="ctr" anchorCtr="0"/>
        <a:lstStyle xmlns:a="http://schemas.openxmlformats.org/drawingml/2006/main"/>
        <a:p xmlns:a="http://schemas.openxmlformats.org/drawingml/2006/main">
          <a:r>
            <a:rPr lang="en-US" sz="1400" b="1" dirty="0" smtClean="0">
              <a:solidFill>
                <a:schemeClr val="tx1"/>
              </a:solidFill>
            </a:rPr>
            <a:t>Median survival (years): </a:t>
          </a:r>
        </a:p>
        <a:p xmlns:a="http://schemas.openxmlformats.org/drawingml/2006/main">
          <a:r>
            <a:rPr lang="en-US" sz="1400" b="1" dirty="0" smtClean="0">
              <a:solidFill>
                <a:schemeClr val="tx1"/>
              </a:solidFill>
            </a:rPr>
            <a:t>1982-1991=8.0; 1992-2001=9.6; 2002-2008=10.3; 2009-6/2013=NA</a:t>
          </a:r>
        </a:p>
      </cdr:txBody>
    </cdr:sp>
  </cdr:relSizeAnchor>
  <cdr:relSizeAnchor xmlns:cdr="http://schemas.openxmlformats.org/drawingml/2006/chartDrawing">
    <cdr:from>
      <cdr:x>0.63793</cdr:x>
      <cdr:y>0.41107</cdr:y>
    </cdr:from>
    <cdr:to>
      <cdr:x>0.94828</cdr:x>
      <cdr:y>0.56742</cdr:y>
    </cdr:to>
    <cdr:sp macro="" textlink="">
      <cdr:nvSpPr>
        <cdr:cNvPr id="3" name="TextBox 8"/>
        <cdr:cNvSpPr txBox="1"/>
      </cdr:nvSpPr>
      <cdr:spPr>
        <a:xfrm xmlns:a="http://schemas.openxmlformats.org/drawingml/2006/main">
          <a:off x="5638800" y="1942064"/>
          <a:ext cx="2743200" cy="738664"/>
        </a:xfrm>
        <a:prstGeom xmlns:a="http://schemas.openxmlformats.org/drawingml/2006/main" prst="rect">
          <a:avLst/>
        </a:prstGeom>
        <a:solidFill xmlns:a="http://schemas.openxmlformats.org/drawingml/2006/main">
          <a:srgbClr val="000000"/>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400" b="1" dirty="0" smtClean="0">
              <a:solidFill>
                <a:srgbClr val="FFFF00"/>
              </a:solidFill>
            </a:rPr>
            <a:t>All comparisons were significant at p &lt; 0.05 except 2002-2008 vs. 2009-6/2013</a:t>
          </a:r>
          <a:endParaRPr lang="en-US" sz="1400" b="1" dirty="0">
            <a:solidFill>
              <a:srgbClr val="FFFF00"/>
            </a:solidFill>
          </a:endParaRPr>
        </a:p>
      </cdr:txBody>
    </cdr:sp>
  </cdr:relSizeAnchor>
</c:userShapes>
</file>

<file path=ppt/drawings/drawing34.xml><?xml version="1.0" encoding="utf-8"?>
<c:userShapes xmlns:c="http://schemas.openxmlformats.org/drawingml/2006/chart">
  <cdr:relSizeAnchor xmlns:cdr="http://schemas.openxmlformats.org/drawingml/2006/chartDrawing">
    <cdr:from>
      <cdr:x>0.0885</cdr:x>
      <cdr:y>0.70968</cdr:y>
    </cdr:from>
    <cdr:to>
      <cdr:x>0.73913</cdr:x>
      <cdr:y>0.82258</cdr:y>
    </cdr:to>
    <cdr:sp macro="" textlink="">
      <cdr:nvSpPr>
        <cdr:cNvPr id="5" name="TextBox 4"/>
        <cdr:cNvSpPr txBox="1"/>
      </cdr:nvSpPr>
      <cdr:spPr>
        <a:xfrm xmlns:a="http://schemas.openxmlformats.org/drawingml/2006/main">
          <a:off x="775526" y="3352800"/>
          <a:ext cx="5701474" cy="533397"/>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lIns="45720" rIns="45720" rtlCol="0" anchor="ctr" anchorCtr="0"/>
        <a:lstStyle xmlns:a="http://schemas.openxmlformats.org/drawingml/2006/main"/>
        <a:p xmlns:a="http://schemas.openxmlformats.org/drawingml/2006/main">
          <a:r>
            <a:rPr lang="en-US" sz="1400" b="1" dirty="0" smtClean="0">
              <a:solidFill>
                <a:schemeClr val="tx1"/>
              </a:solidFill>
            </a:rPr>
            <a:t>Median survival (years):</a:t>
          </a:r>
        </a:p>
        <a:p xmlns:a="http://schemas.openxmlformats.org/drawingml/2006/main">
          <a:r>
            <a:rPr lang="en-US" sz="1400" b="1" dirty="0" smtClean="0">
              <a:solidFill>
                <a:schemeClr val="tx1"/>
              </a:solidFill>
            </a:rPr>
            <a:t>1982-1991=13.5; 1992-2001=13.1; 2002-2008=NA; 2009-6/2013=NA</a:t>
          </a:r>
        </a:p>
      </cdr:txBody>
    </cdr:sp>
  </cdr:relSizeAnchor>
</c:userShapes>
</file>

<file path=ppt/drawings/drawing35.xml><?xml version="1.0" encoding="utf-8"?>
<c:userShapes xmlns:c="http://schemas.openxmlformats.org/drawingml/2006/chart">
  <cdr:relSizeAnchor xmlns:cdr="http://schemas.openxmlformats.org/drawingml/2006/chartDrawing">
    <cdr:from>
      <cdr:x>0.32743</cdr:x>
      <cdr:y>0.04839</cdr:y>
    </cdr:from>
    <cdr:to>
      <cdr:x>0.9662</cdr:x>
      <cdr:y>0.17742</cdr:y>
    </cdr:to>
    <cdr:sp macro="" textlink="">
      <cdr:nvSpPr>
        <cdr:cNvPr id="5" name="TextBox 4"/>
        <cdr:cNvSpPr txBox="1"/>
      </cdr:nvSpPr>
      <cdr:spPr>
        <a:xfrm xmlns:a="http://schemas.openxmlformats.org/drawingml/2006/main">
          <a:off x="2819400" y="228600"/>
          <a:ext cx="5500170" cy="609600"/>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rtlCol="0" anchor="ctr" anchorCtr="0"/>
        <a:lstStyle xmlns:a="http://schemas.openxmlformats.org/drawingml/2006/main"/>
        <a:p xmlns:a="http://schemas.openxmlformats.org/drawingml/2006/main">
          <a:r>
            <a:rPr lang="en-US" sz="1400" b="1" dirty="0" smtClean="0">
              <a:solidFill>
                <a:schemeClr val="tx1"/>
              </a:solidFill>
            </a:rPr>
            <a:t>Median survival (years): </a:t>
          </a:r>
        </a:p>
        <a:p xmlns:a="http://schemas.openxmlformats.org/drawingml/2006/main">
          <a:r>
            <a:rPr lang="en-US" sz="1400" b="1" dirty="0" smtClean="0">
              <a:solidFill>
                <a:schemeClr val="tx1"/>
              </a:solidFill>
            </a:rPr>
            <a:t>1982-1991=1.9; 1992-2001=5.7; 2002-2008=9.6; 2009-6/2013=NA</a:t>
          </a:r>
        </a:p>
      </cdr:txBody>
    </cdr:sp>
  </cdr:relSizeAnchor>
  <cdr:relSizeAnchor xmlns:cdr="http://schemas.openxmlformats.org/drawingml/2006/chartDrawing">
    <cdr:from>
      <cdr:x>0.49558</cdr:x>
      <cdr:y>0.22581</cdr:y>
    </cdr:from>
    <cdr:to>
      <cdr:x>0.95575</cdr:x>
      <cdr:y>0.33656</cdr:y>
    </cdr:to>
    <cdr:sp macro="" textlink="">
      <cdr:nvSpPr>
        <cdr:cNvPr id="3" name="TextBox 8"/>
        <cdr:cNvSpPr txBox="1"/>
      </cdr:nvSpPr>
      <cdr:spPr>
        <a:xfrm xmlns:a="http://schemas.openxmlformats.org/drawingml/2006/main">
          <a:off x="4267200" y="1066800"/>
          <a:ext cx="3962400" cy="52322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400" b="1" dirty="0" smtClean="0">
              <a:solidFill>
                <a:srgbClr val="FFFF00"/>
              </a:solidFill>
            </a:rPr>
            <a:t>All pair-wise comparisons were significant at p &lt; 0.05 except 2002-2008 vs. 2009-6/2013.</a:t>
          </a:r>
          <a:endParaRPr lang="en-US" sz="1400" b="1" dirty="0">
            <a:solidFill>
              <a:srgbClr val="FFFF00"/>
            </a:solidFill>
          </a:endParaRPr>
        </a:p>
      </cdr:txBody>
    </cdr:sp>
  </cdr:relSizeAnchor>
</c:userShapes>
</file>

<file path=ppt/drawings/drawing36.xml><?xml version="1.0" encoding="utf-8"?>
<c:userShapes xmlns:c="http://schemas.openxmlformats.org/drawingml/2006/chart">
  <cdr:relSizeAnchor xmlns:cdr="http://schemas.openxmlformats.org/drawingml/2006/chartDrawing">
    <cdr:from>
      <cdr:x>0.0885</cdr:x>
      <cdr:y>0.70968</cdr:y>
    </cdr:from>
    <cdr:to>
      <cdr:x>0.73451</cdr:x>
      <cdr:y>0.82258</cdr:y>
    </cdr:to>
    <cdr:sp macro="" textlink="">
      <cdr:nvSpPr>
        <cdr:cNvPr id="5" name="TextBox 4"/>
        <cdr:cNvSpPr txBox="1"/>
      </cdr:nvSpPr>
      <cdr:spPr>
        <a:xfrm xmlns:a="http://schemas.openxmlformats.org/drawingml/2006/main">
          <a:off x="762039" y="3352800"/>
          <a:ext cx="5562562" cy="533397"/>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lIns="45720" rIns="45720" rtlCol="0" anchor="ctr" anchorCtr="0"/>
        <a:lstStyle xmlns:a="http://schemas.openxmlformats.org/drawingml/2006/main"/>
        <a:p xmlns:a="http://schemas.openxmlformats.org/drawingml/2006/main">
          <a:r>
            <a:rPr lang="en-US" sz="1400" b="1" dirty="0" smtClean="0">
              <a:solidFill>
                <a:schemeClr val="tx1"/>
              </a:solidFill>
            </a:rPr>
            <a:t>Median survival (years): </a:t>
          </a:r>
        </a:p>
        <a:p xmlns:a="http://schemas.openxmlformats.org/drawingml/2006/main">
          <a:r>
            <a:rPr lang="en-US" sz="1400" b="1" dirty="0" smtClean="0">
              <a:solidFill>
                <a:schemeClr val="tx1"/>
              </a:solidFill>
            </a:rPr>
            <a:t>1982-1991=9.1; 1992-2001=11.3; 2002-2008=11.3; 2009-6/2013=NA</a:t>
          </a:r>
        </a:p>
      </cdr:txBody>
    </cdr:sp>
  </cdr:relSizeAnchor>
</c:userShapes>
</file>

<file path=ppt/drawings/drawing37.xml><?xml version="1.0" encoding="utf-8"?>
<c:userShapes xmlns:c="http://schemas.openxmlformats.org/drawingml/2006/chart">
  <cdr:relSizeAnchor xmlns:cdr="http://schemas.openxmlformats.org/drawingml/2006/chartDrawing">
    <cdr:from>
      <cdr:x>0.09735</cdr:x>
      <cdr:y>0.7</cdr:y>
    </cdr:from>
    <cdr:to>
      <cdr:x>0.60177</cdr:x>
      <cdr:y>0.82904</cdr:y>
    </cdr:to>
    <cdr:sp macro="" textlink="">
      <cdr:nvSpPr>
        <cdr:cNvPr id="2" name="TextBox 1"/>
        <cdr:cNvSpPr txBox="1"/>
      </cdr:nvSpPr>
      <cdr:spPr>
        <a:xfrm xmlns:a="http://schemas.openxmlformats.org/drawingml/2006/main">
          <a:off x="838200" y="3200400"/>
          <a:ext cx="4343441" cy="589971"/>
        </a:xfrm>
        <a:prstGeom xmlns:a="http://schemas.openxmlformats.org/drawingml/2006/main" prst="rect">
          <a:avLst/>
        </a:prstGeom>
        <a:solidFill xmlns:a="http://schemas.openxmlformats.org/drawingml/2006/main">
          <a:schemeClr val="bg2"/>
        </a:solidFill>
        <a:ln xmlns:a="http://schemas.openxmlformats.org/drawingml/2006/main">
          <a:solidFill>
            <a:schemeClr val="tx1"/>
          </a:solidFill>
        </a:ln>
      </cdr:spPr>
      <cdr:txBody>
        <a:bodyPr xmlns:a="http://schemas.openxmlformats.org/drawingml/2006/main" vertOverflow="clip" wrap="square" rtlCol="0"/>
        <a:lstStyle xmlns:a="http://schemas.openxmlformats.org/drawingml/2006/main"/>
        <a:p xmlns:a="http://schemas.openxmlformats.org/drawingml/2006/main">
          <a:r>
            <a:rPr lang="en-US" sz="1400" b="1" dirty="0">
              <a:solidFill>
                <a:schemeClr val="tx1"/>
              </a:solidFill>
            </a:rPr>
            <a:t>* Severe renal dysfunction = </a:t>
          </a:r>
          <a:r>
            <a:rPr lang="en-US" sz="1400" b="1" dirty="0" err="1">
              <a:solidFill>
                <a:schemeClr val="tx1"/>
              </a:solidFill>
            </a:rPr>
            <a:t>Creatinine</a:t>
          </a:r>
          <a:r>
            <a:rPr lang="en-US" sz="1400" b="1" dirty="0">
              <a:solidFill>
                <a:schemeClr val="tx1"/>
              </a:solidFill>
            </a:rPr>
            <a:t> &gt; 2.5 mg/dl (221 </a:t>
          </a:r>
          <a:r>
            <a:rPr lang="en-US" sz="1400" b="1" dirty="0" err="1">
              <a:solidFill>
                <a:schemeClr val="tx1"/>
              </a:solidFill>
            </a:rPr>
            <a:t>μmol</a:t>
          </a:r>
          <a:r>
            <a:rPr lang="en-US" sz="1400" b="1" dirty="0">
              <a:solidFill>
                <a:schemeClr val="tx1"/>
              </a:solidFill>
            </a:rPr>
            <a:t>/L), dialysis or renal transplant</a:t>
          </a:r>
        </a:p>
      </cdr:txBody>
    </cdr:sp>
  </cdr:relSizeAnchor>
</c:userShapes>
</file>

<file path=ppt/drawings/drawing38.xml><?xml version="1.0" encoding="utf-8"?>
<c:userShapes xmlns:c="http://schemas.openxmlformats.org/drawingml/2006/chart">
  <cdr:relSizeAnchor xmlns:cdr="http://schemas.openxmlformats.org/drawingml/2006/chartDrawing">
    <cdr:from>
      <cdr:x>0.12389</cdr:x>
      <cdr:y>0.22951</cdr:y>
    </cdr:from>
    <cdr:to>
      <cdr:x>0.79646</cdr:x>
      <cdr:y>0.30328</cdr:y>
    </cdr:to>
    <cdr:sp macro="" textlink="">
      <cdr:nvSpPr>
        <cdr:cNvPr id="2" name="TextBox 1"/>
        <cdr:cNvSpPr txBox="1"/>
      </cdr:nvSpPr>
      <cdr:spPr>
        <a:xfrm xmlns:a="http://schemas.openxmlformats.org/drawingml/2006/main">
          <a:off x="1066800" y="1066800"/>
          <a:ext cx="5791200" cy="342900"/>
        </a:xfrm>
        <a:prstGeom xmlns:a="http://schemas.openxmlformats.org/drawingml/2006/main" prst="rect">
          <a:avLst/>
        </a:prstGeom>
        <a:solidFill xmlns:a="http://schemas.openxmlformats.org/drawingml/2006/main">
          <a:schemeClr val="bg2"/>
        </a:solidFill>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300" b="1" dirty="0" smtClean="0">
              <a:solidFill>
                <a:srgbClr val="FFFF00"/>
              </a:solidFill>
            </a:rPr>
            <a:t>No pair-wise comparisons of % with EGF were significant at p &lt; 0.05</a:t>
          </a:r>
          <a:endParaRPr lang="en-US" sz="1300" b="1" dirty="0">
            <a:solidFill>
              <a:srgbClr val="FFFF00"/>
            </a:solidFill>
          </a:endParaRPr>
        </a:p>
      </cdr:txBody>
    </cdr:sp>
  </cdr:relSizeAnchor>
</c:userShapes>
</file>

<file path=ppt/drawings/drawing39.xml><?xml version="1.0" encoding="utf-8"?>
<c:userShapes xmlns:c="http://schemas.openxmlformats.org/drawingml/2006/chart">
  <cdr:relSizeAnchor xmlns:cdr="http://schemas.openxmlformats.org/drawingml/2006/chartDrawing">
    <cdr:from>
      <cdr:x>0.11518</cdr:x>
      <cdr:y>0.18471</cdr:y>
    </cdr:from>
    <cdr:to>
      <cdr:x>0.88496</cdr:x>
      <cdr:y>0.2459</cdr:y>
    </cdr:to>
    <cdr:sp macro="" textlink="">
      <cdr:nvSpPr>
        <cdr:cNvPr id="5" name="TextBox 1"/>
        <cdr:cNvSpPr txBox="1"/>
      </cdr:nvSpPr>
      <cdr:spPr>
        <a:xfrm xmlns:a="http://schemas.openxmlformats.org/drawingml/2006/main">
          <a:off x="991769" y="858569"/>
          <a:ext cx="6628231" cy="284431"/>
        </a:xfrm>
        <a:prstGeom xmlns:a="http://schemas.openxmlformats.org/drawingml/2006/main" prst="rect">
          <a:avLst/>
        </a:prstGeom>
        <a:solidFill xmlns:a="http://schemas.openxmlformats.org/drawingml/2006/main">
          <a:schemeClr val="bg2"/>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300" b="1" dirty="0" smtClean="0">
              <a:solidFill>
                <a:srgbClr val="FFFF00"/>
              </a:solidFill>
            </a:rPr>
            <a:t>No comparisons of % with EGF within each diagnosis were significant at p &lt; 0.05</a:t>
          </a:r>
          <a:endParaRPr lang="en-US" sz="1300" b="1" dirty="0">
            <a:solidFill>
              <a:srgbClr val="FFFF00"/>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0.45161</cdr:x>
      <cdr:y>0.79851</cdr:y>
    </cdr:from>
    <cdr:to>
      <cdr:x>0.83967</cdr:x>
      <cdr:y>0.90377</cdr:y>
    </cdr:to>
    <cdr:sp macro="" textlink="">
      <cdr:nvSpPr>
        <cdr:cNvPr id="3" name="TextBox 2"/>
        <cdr:cNvSpPr txBox="1"/>
      </cdr:nvSpPr>
      <cdr:spPr>
        <a:xfrm xmlns:a="http://schemas.openxmlformats.org/drawingml/2006/main">
          <a:off x="2133600" y="2798954"/>
          <a:ext cx="1833351" cy="3689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smtClean="0">
              <a:solidFill>
                <a:srgbClr val="FFFF00"/>
              </a:solidFill>
            </a:rPr>
            <a:t>North America</a:t>
          </a:r>
          <a:endParaRPr lang="en-US" sz="1500" b="1" dirty="0">
            <a:solidFill>
              <a:srgbClr val="FFFF00"/>
            </a:solidFill>
          </a:endParaRPr>
        </a:p>
      </cdr:txBody>
    </cdr:sp>
  </cdr:relSizeAnchor>
</c:userShapes>
</file>

<file path=ppt/drawings/drawing40.xml><?xml version="1.0" encoding="utf-8"?>
<c:userShapes xmlns:c="http://schemas.openxmlformats.org/drawingml/2006/chart">
  <cdr:relSizeAnchor xmlns:cdr="http://schemas.openxmlformats.org/drawingml/2006/chartDrawing">
    <cdr:from>
      <cdr:x>0.33628</cdr:x>
      <cdr:y>0.29231</cdr:y>
    </cdr:from>
    <cdr:to>
      <cdr:x>0.53982</cdr:x>
      <cdr:y>0.35134</cdr:y>
    </cdr:to>
    <cdr:sp macro="" textlink="">
      <cdr:nvSpPr>
        <cdr:cNvPr id="2" name="TextBox 7"/>
        <cdr:cNvSpPr txBox="1"/>
      </cdr:nvSpPr>
      <cdr:spPr>
        <a:xfrm xmlns:a="http://schemas.openxmlformats.org/drawingml/2006/main">
          <a:off x="2895600" y="1447800"/>
          <a:ext cx="1752600" cy="29238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300" b="1" dirty="0" smtClean="0">
              <a:solidFill>
                <a:srgbClr val="FFFF00"/>
              </a:solidFill>
            </a:rPr>
            <a:t>p &lt; 0.0001</a:t>
          </a:r>
          <a:endParaRPr lang="en-US" sz="1300" b="1" dirty="0">
            <a:solidFill>
              <a:srgbClr val="FFFF00"/>
            </a:solidFill>
          </a:endParaRPr>
        </a:p>
      </cdr:txBody>
    </cdr:sp>
  </cdr:relSizeAnchor>
</c:userShapes>
</file>

<file path=ppt/drawings/drawing41.xml><?xml version="1.0" encoding="utf-8"?>
<c:userShapes xmlns:c="http://schemas.openxmlformats.org/drawingml/2006/chart">
  <cdr:relSizeAnchor xmlns:cdr="http://schemas.openxmlformats.org/drawingml/2006/chartDrawing">
    <cdr:from>
      <cdr:x>0.61062</cdr:x>
      <cdr:y>0.29231</cdr:y>
    </cdr:from>
    <cdr:to>
      <cdr:x>0.81416</cdr:x>
      <cdr:y>0.35134</cdr:y>
    </cdr:to>
    <cdr:sp macro="" textlink="">
      <cdr:nvSpPr>
        <cdr:cNvPr id="2" name="TextBox 7"/>
        <cdr:cNvSpPr txBox="1"/>
      </cdr:nvSpPr>
      <cdr:spPr>
        <a:xfrm xmlns:a="http://schemas.openxmlformats.org/drawingml/2006/main">
          <a:off x="5257800" y="1447800"/>
          <a:ext cx="1752600" cy="29238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300" b="1" dirty="0" smtClean="0">
              <a:solidFill>
                <a:srgbClr val="FFFF00"/>
              </a:solidFill>
            </a:rPr>
            <a:t>p &lt; 0.0001</a:t>
          </a:r>
          <a:endParaRPr lang="en-US" sz="1300" b="1" dirty="0">
            <a:solidFill>
              <a:srgbClr val="FFFF00"/>
            </a:solidFill>
          </a:endParaRPr>
        </a:p>
      </cdr:txBody>
    </cdr:sp>
  </cdr:relSizeAnchor>
</c:userShapes>
</file>

<file path=ppt/drawings/drawing42.xml><?xml version="1.0" encoding="utf-8"?>
<c:userShapes xmlns:c="http://schemas.openxmlformats.org/drawingml/2006/chart">
  <cdr:relSizeAnchor xmlns:cdr="http://schemas.openxmlformats.org/drawingml/2006/chartDrawing">
    <cdr:from>
      <cdr:x>0.37168</cdr:x>
      <cdr:y>0.17214</cdr:y>
    </cdr:from>
    <cdr:to>
      <cdr:x>0.97345</cdr:x>
      <cdr:y>0.32864</cdr:y>
    </cdr:to>
    <cdr:sp macro="" textlink="">
      <cdr:nvSpPr>
        <cdr:cNvPr id="2" name="TextBox 1"/>
        <cdr:cNvSpPr txBox="1"/>
      </cdr:nvSpPr>
      <cdr:spPr>
        <a:xfrm xmlns:a="http://schemas.openxmlformats.org/drawingml/2006/main">
          <a:off x="3200400" y="838200"/>
          <a:ext cx="5181600" cy="762000"/>
        </a:xfrm>
        <a:prstGeom xmlns:a="http://schemas.openxmlformats.org/drawingml/2006/main" prst="rect">
          <a:avLst/>
        </a:prstGeom>
        <a:solidFill xmlns:a="http://schemas.openxmlformats.org/drawingml/2006/main">
          <a:schemeClr val="bg2"/>
        </a:solidFill>
      </cdr:spPr>
      <cdr:txBody>
        <a:bodyPr xmlns:a="http://schemas.openxmlformats.org/drawingml/2006/main" vertOverflow="clip" wrap="square" rtlCol="0"/>
        <a:lstStyle xmlns:a="http://schemas.openxmlformats.org/drawingml/2006/main"/>
        <a:p xmlns:a="http://schemas.openxmlformats.org/drawingml/2006/main">
          <a:r>
            <a:rPr lang="en-US" sz="1300" b="1" dirty="0" smtClean="0">
              <a:solidFill>
                <a:srgbClr val="FFFF00"/>
              </a:solidFill>
            </a:rPr>
            <a:t>10-19 vs. 20-29 and all pair-wise comparisons of % with EGF with 1-4, 5-9 and 50+ groups were significant at p &lt; 0.05 except 1-4 vs. 5-9. No other pair-wise comparisons were significant at p &lt; 0.05.</a:t>
          </a:r>
          <a:endParaRPr lang="en-US" sz="1300" b="1" dirty="0">
            <a:solidFill>
              <a:srgbClr val="FFFF00"/>
            </a:solidFill>
          </a:endParaRPr>
        </a:p>
      </cdr:txBody>
    </cdr:sp>
  </cdr:relSizeAnchor>
</c:userShapes>
</file>

<file path=ppt/drawings/drawing43.xml><?xml version="1.0" encoding="utf-8"?>
<c:userShapes xmlns:c="http://schemas.openxmlformats.org/drawingml/2006/chart">
  <cdr:relSizeAnchor xmlns:cdr="http://schemas.openxmlformats.org/drawingml/2006/chartDrawing">
    <cdr:from>
      <cdr:x>0.10435</cdr:x>
      <cdr:y>0.26154</cdr:y>
    </cdr:from>
    <cdr:to>
      <cdr:x>0.86087</cdr:x>
      <cdr:y>0.36096</cdr:y>
    </cdr:to>
    <cdr:sp macro="" textlink="">
      <cdr:nvSpPr>
        <cdr:cNvPr id="2" name="TextBox 7"/>
        <cdr:cNvSpPr txBox="1"/>
      </cdr:nvSpPr>
      <cdr:spPr>
        <a:xfrm xmlns:a="http://schemas.openxmlformats.org/drawingml/2006/main">
          <a:off x="914400" y="1295400"/>
          <a:ext cx="6629400" cy="492443"/>
        </a:xfrm>
        <a:prstGeom xmlns:a="http://schemas.openxmlformats.org/drawingml/2006/main" prst="rect">
          <a:avLst/>
        </a:prstGeom>
        <a:solidFill xmlns:a="http://schemas.openxmlformats.org/drawingml/2006/main">
          <a:schemeClr val="bg2"/>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300" b="1" dirty="0" smtClean="0">
              <a:solidFill>
                <a:srgbClr val="FFFF00"/>
              </a:solidFill>
            </a:rPr>
            <a:t>All pair-wise comparisons were significant at p &lt; 0.05 except &lt;2 vs 2-&lt;4 hours and 4-&lt;6 vs. 6+ hours. </a:t>
          </a:r>
          <a:endParaRPr lang="en-US" sz="1300" b="1" dirty="0">
            <a:solidFill>
              <a:srgbClr val="FFFF00"/>
            </a:solidFill>
          </a:endParaRPr>
        </a:p>
      </cdr:txBody>
    </cdr:sp>
  </cdr:relSizeAnchor>
</c:userShapes>
</file>

<file path=ppt/drawings/drawing44.xml><?xml version="1.0" encoding="utf-8"?>
<c:userShapes xmlns:c="http://schemas.openxmlformats.org/drawingml/2006/chart">
  <cdr:relSizeAnchor xmlns:cdr="http://schemas.openxmlformats.org/drawingml/2006/chartDrawing">
    <cdr:from>
      <cdr:x>0.11209</cdr:x>
      <cdr:y>0.27179</cdr:y>
    </cdr:from>
    <cdr:to>
      <cdr:x>0.63717</cdr:x>
      <cdr:y>0.33083</cdr:y>
    </cdr:to>
    <cdr:sp macro="" textlink="">
      <cdr:nvSpPr>
        <cdr:cNvPr id="2" name="TextBox 7"/>
        <cdr:cNvSpPr txBox="1"/>
      </cdr:nvSpPr>
      <cdr:spPr>
        <a:xfrm xmlns:a="http://schemas.openxmlformats.org/drawingml/2006/main">
          <a:off x="965200" y="1346200"/>
          <a:ext cx="4521200" cy="292388"/>
        </a:xfrm>
        <a:prstGeom xmlns:a="http://schemas.openxmlformats.org/drawingml/2006/main" prst="rect">
          <a:avLst/>
        </a:prstGeom>
        <a:solidFill xmlns:a="http://schemas.openxmlformats.org/drawingml/2006/main">
          <a:schemeClr val="bg2"/>
        </a:solidFill>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300" b="1" dirty="0" smtClean="0">
              <a:solidFill>
                <a:srgbClr val="FFFF00"/>
              </a:solidFill>
            </a:rPr>
            <a:t>No pair-wise comparisons were significant at p &lt; 0.05</a:t>
          </a:r>
          <a:endParaRPr lang="en-US" sz="1300" b="1" dirty="0">
            <a:solidFill>
              <a:srgbClr val="FFFF00"/>
            </a:solidFill>
          </a:endParaRPr>
        </a:p>
      </cdr:txBody>
    </cdr:sp>
  </cdr:relSizeAnchor>
</c:userShapes>
</file>

<file path=ppt/drawings/drawing45.xml><?xml version="1.0" encoding="utf-8"?>
<c:userShapes xmlns:c="http://schemas.openxmlformats.org/drawingml/2006/chart">
  <cdr:relSizeAnchor xmlns:cdr="http://schemas.openxmlformats.org/drawingml/2006/chartDrawing">
    <cdr:from>
      <cdr:x>0.11799</cdr:x>
      <cdr:y>0.28205</cdr:y>
    </cdr:from>
    <cdr:to>
      <cdr:x>0.64307</cdr:x>
      <cdr:y>0.34108</cdr:y>
    </cdr:to>
    <cdr:sp macro="" textlink="">
      <cdr:nvSpPr>
        <cdr:cNvPr id="2" name="TextBox 7"/>
        <cdr:cNvSpPr txBox="1"/>
      </cdr:nvSpPr>
      <cdr:spPr>
        <a:xfrm xmlns:a="http://schemas.openxmlformats.org/drawingml/2006/main">
          <a:off x="1016000" y="1397000"/>
          <a:ext cx="4521200" cy="292388"/>
        </a:xfrm>
        <a:prstGeom xmlns:a="http://schemas.openxmlformats.org/drawingml/2006/main" prst="rect">
          <a:avLst/>
        </a:prstGeom>
        <a:solidFill xmlns:a="http://schemas.openxmlformats.org/drawingml/2006/main">
          <a:schemeClr val="bg2"/>
        </a:solidFill>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300" b="1" dirty="0" smtClean="0">
              <a:solidFill>
                <a:srgbClr val="FFFF00"/>
              </a:solidFill>
            </a:rPr>
            <a:t>All pair-wise comparisons were significant at p &lt; 0.02</a:t>
          </a:r>
          <a:endParaRPr lang="en-US" sz="1300" b="1" dirty="0">
            <a:solidFill>
              <a:srgbClr val="FFFF00"/>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0.29032</cdr:x>
      <cdr:y>0.81406</cdr:y>
    </cdr:from>
    <cdr:to>
      <cdr:x>0.67838</cdr:x>
      <cdr:y>0.91932</cdr:y>
    </cdr:to>
    <cdr:sp macro="" textlink="">
      <cdr:nvSpPr>
        <cdr:cNvPr id="3" name="TextBox 2"/>
        <cdr:cNvSpPr txBox="1"/>
      </cdr:nvSpPr>
      <cdr:spPr>
        <a:xfrm xmlns:a="http://schemas.openxmlformats.org/drawingml/2006/main">
          <a:off x="1371600" y="2853442"/>
          <a:ext cx="1833350" cy="3689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smtClean="0">
              <a:solidFill>
                <a:srgbClr val="FFFF00"/>
              </a:solidFill>
            </a:rPr>
            <a:t>Other</a:t>
          </a:r>
          <a:endParaRPr lang="en-US" sz="1500" b="1" dirty="0">
            <a:solidFill>
              <a:srgbClr val="FFFF00"/>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cdr:x>
      <cdr:y>0.67452</cdr:y>
    </cdr:from>
    <cdr:to>
      <cdr:x>0.35135</cdr:x>
      <cdr:y>0.89674</cdr:y>
    </cdr:to>
    <cdr:sp macro="" textlink="">
      <cdr:nvSpPr>
        <cdr:cNvPr id="3" name="TextBox 2"/>
        <cdr:cNvSpPr txBox="1"/>
      </cdr:nvSpPr>
      <cdr:spPr>
        <a:xfrm xmlns:a="http://schemas.openxmlformats.org/drawingml/2006/main">
          <a:off x="-152400" y="1953132"/>
          <a:ext cx="1044146" cy="6434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smtClean="0">
              <a:solidFill>
                <a:srgbClr val="FFFF00"/>
              </a:solidFill>
            </a:rPr>
            <a:t>18-39 years</a:t>
          </a:r>
          <a:endParaRPr lang="en-US" sz="1500" b="1" dirty="0">
            <a:solidFill>
              <a:srgbClr val="FFFF00"/>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0.78049</cdr:x>
      <cdr:y>0.5814</cdr:y>
    </cdr:from>
    <cdr:to>
      <cdr:x>0.91306</cdr:x>
      <cdr:y>0.76744</cdr:y>
    </cdr:to>
    <cdr:sp macro="" textlink="">
      <cdr:nvSpPr>
        <cdr:cNvPr id="3" name="TextBox 2"/>
        <cdr:cNvSpPr txBox="1"/>
      </cdr:nvSpPr>
      <cdr:spPr>
        <a:xfrm xmlns:a="http://schemas.openxmlformats.org/drawingml/2006/main">
          <a:off x="4876800" y="1905000"/>
          <a:ext cx="828377" cy="60958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smtClean="0">
              <a:solidFill>
                <a:srgbClr val="FFFF00"/>
              </a:solidFill>
            </a:rPr>
            <a:t>40-59 years</a:t>
          </a:r>
          <a:endParaRPr lang="en-US" sz="1500" b="1" dirty="0">
            <a:solidFill>
              <a:srgbClr val="FFFF00"/>
            </a:solidFill>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0.09366</cdr:x>
      <cdr:y>0.44206</cdr:y>
    </cdr:from>
    <cdr:to>
      <cdr:x>0.36393</cdr:x>
      <cdr:y>0.66428</cdr:y>
    </cdr:to>
    <cdr:sp macro="" textlink="">
      <cdr:nvSpPr>
        <cdr:cNvPr id="3" name="TextBox 2"/>
        <cdr:cNvSpPr txBox="1"/>
      </cdr:nvSpPr>
      <cdr:spPr>
        <a:xfrm xmlns:a="http://schemas.openxmlformats.org/drawingml/2006/main">
          <a:off x="333505" y="1284044"/>
          <a:ext cx="962413" cy="64547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en-US" sz="1500" b="1" dirty="0" smtClean="0">
              <a:solidFill>
                <a:srgbClr val="FFFF00"/>
              </a:solidFill>
            </a:rPr>
            <a:t>60-69 years</a:t>
          </a:r>
          <a:endParaRPr lang="en-US" sz="1500" b="1" dirty="0">
            <a:solidFill>
              <a:srgbClr val="FFFF00"/>
            </a:solidFill>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0.71671</cdr:x>
      <cdr:y>0.4947</cdr:y>
    </cdr:from>
    <cdr:to>
      <cdr:x>0.95671</cdr:x>
      <cdr:y>0.7447</cdr:y>
    </cdr:to>
    <cdr:sp macro="" textlink="">
      <cdr:nvSpPr>
        <cdr:cNvPr id="3" name="TextBox 2"/>
        <cdr:cNvSpPr txBox="1"/>
      </cdr:nvSpPr>
      <cdr:spPr>
        <a:xfrm xmlns:a="http://schemas.openxmlformats.org/drawingml/2006/main">
          <a:off x="2730674" y="1432462"/>
          <a:ext cx="914400" cy="7238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smtClean="0">
              <a:solidFill>
                <a:srgbClr val="FFFF00"/>
              </a:solidFill>
            </a:rPr>
            <a:t>70+ years</a:t>
          </a:r>
          <a:endParaRPr lang="en-US" sz="1500" b="1" dirty="0">
            <a:solidFill>
              <a:srgbClr val="FFFF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59255E-B7F2-4609-A598-10EEBAA7217E}" type="datetimeFigureOut">
              <a:rPr lang="en-US" smtClean="0"/>
              <a:pPr/>
              <a:t>10/8/2015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FBB1FB-AC70-4579-BA4D-6720E6A05D35}" type="slidenum">
              <a:rPr lang="en-US" smtClean="0"/>
              <a:pPr/>
              <a:t>‹#›</a:t>
            </a:fld>
            <a:endParaRPr lang="en-US" dirty="0"/>
          </a:p>
        </p:txBody>
      </p:sp>
    </p:spTree>
    <p:extLst>
      <p:ext uri="{BB962C8B-B14F-4D97-AF65-F5344CB8AC3E}">
        <p14:creationId xmlns:p14="http://schemas.microsoft.com/office/powerpoint/2010/main" val="3502658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a:t>
            </a:fld>
            <a:endParaRPr lang="en-US" dirty="0"/>
          </a:p>
        </p:txBody>
      </p:sp>
    </p:spTree>
    <p:extLst>
      <p:ext uri="{BB962C8B-B14F-4D97-AF65-F5344CB8AC3E}">
        <p14:creationId xmlns:p14="http://schemas.microsoft.com/office/powerpoint/2010/main" val="2214924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for categorical variables were made using the chi-square statistic. Multiple groups were compared using single p-value.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Comparisons for continuous variables were made using Kruskal-Wallis test.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significant p-value means that at least one of the groups is different than the others but it doesn’t identify which group it 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a:t>
            </a:fld>
            <a:endParaRPr lang="en-US" dirty="0"/>
          </a:p>
        </p:txBody>
      </p:sp>
    </p:spTree>
    <p:extLst>
      <p:ext uri="{BB962C8B-B14F-4D97-AF65-F5344CB8AC3E}">
        <p14:creationId xmlns:p14="http://schemas.microsoft.com/office/powerpoint/2010/main" val="338750359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malignancy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malignancy is reported on annual follow-ups; a date of diagnosis is not provided. For this figure the midpoint between the date of previous follow-up (when malignancy had not been reported) and the date of follow-up when the malignancy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Freedom from malignancy rates were compared using the log-rank test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101</a:t>
            </a:fld>
            <a:endParaRPr lang="en-US"/>
          </a:p>
        </p:txBody>
      </p:sp>
    </p:spTree>
    <p:extLst>
      <p:ext uri="{BB962C8B-B14F-4D97-AF65-F5344CB8AC3E}">
        <p14:creationId xmlns:p14="http://schemas.microsoft.com/office/powerpoint/2010/main" val="93013498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malignancy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malignancy is reported on annual follow-ups; a date of diagnosis is not provided. For this figure the midpoint between the date of previous follow-up (when malignancy had not been reported) and the date of follow-up when the malignancy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Freedom from malignancy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102</a:t>
            </a:fld>
            <a:endParaRPr lang="en-US"/>
          </a:p>
        </p:txBody>
      </p:sp>
    </p:spTree>
    <p:extLst>
      <p:ext uri="{BB962C8B-B14F-4D97-AF65-F5344CB8AC3E}">
        <p14:creationId xmlns:p14="http://schemas.microsoft.com/office/powerpoint/2010/main" val="212331098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malignancy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malignancy is reported on annual follow-ups; a date of diagnosis is not provided. For this figure the midpoint between the date of previous follow-up (when malignancy had not been reported) and the date of follow-up when the malignancy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Freedom from malignancy rates were compared using the log-rank test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103</a:t>
            </a:fld>
            <a:endParaRPr lang="en-US"/>
          </a:p>
        </p:txBody>
      </p:sp>
    </p:spTree>
    <p:extLst>
      <p:ext uri="{BB962C8B-B14F-4D97-AF65-F5344CB8AC3E}">
        <p14:creationId xmlns:p14="http://schemas.microsoft.com/office/powerpoint/2010/main" val="131220369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malignancy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malignancy is reported on annual follow-ups; a date of diagnosis is not provided. For this figure the midpoint between the date of previous follow-up (when malignancy had not been reported) and the date of follow-up when the malignancy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Freedom from malignancy rates were compared using the log-rank test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104</a:t>
            </a:fld>
            <a:endParaRPr lang="en-US"/>
          </a:p>
        </p:txBody>
      </p:sp>
    </p:spTree>
    <p:extLst>
      <p:ext uri="{BB962C8B-B14F-4D97-AF65-F5344CB8AC3E}">
        <p14:creationId xmlns:p14="http://schemas.microsoft.com/office/powerpoint/2010/main" val="389873121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malignancy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malignancy is reported on annual follow-ups; a date of diagnosis is not provided. For this figure the midpoint between the date of previous follow-up (when malignancy had not been reported) and the date of follow-up when the malignancy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Freedom from malignancy rates were compared using the log-rank test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105</a:t>
            </a:fld>
            <a:endParaRPr lang="en-US"/>
          </a:p>
        </p:txBody>
      </p:sp>
    </p:spTree>
    <p:extLst>
      <p:ext uri="{BB962C8B-B14F-4D97-AF65-F5344CB8AC3E}">
        <p14:creationId xmlns:p14="http://schemas.microsoft.com/office/powerpoint/2010/main" val="198988295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following malignancy and survival from the median time to malignancy development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malignancy is reported on annual follow-ups; a date of diagnosis is not provided.  For this figure the midpoint between the date of previous follow-up (when event had not occurred) and the date of follow-up when the event was reported was used as the date of occurrence.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106</a:t>
            </a:fld>
            <a:endParaRPr lang="en-US"/>
          </a:p>
        </p:txBody>
      </p:sp>
    </p:spTree>
    <p:extLst>
      <p:ext uri="{BB962C8B-B14F-4D97-AF65-F5344CB8AC3E}">
        <p14:creationId xmlns:p14="http://schemas.microsoft.com/office/powerpoint/2010/main" val="363964171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following malignancy and survival from the median time to malignancy development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malignancy is reported on annual follow-ups; a date of diagnosis is not provided.  For this figure the midpoint between the date of previous follow-up (when event had not occurred) and the date of follow-up when the event was reported was used as the date of occurrence.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107</a:t>
            </a:fld>
            <a:endParaRPr lang="en-US"/>
          </a:p>
        </p:txBody>
      </p:sp>
    </p:spTree>
    <p:extLst>
      <p:ext uri="{BB962C8B-B14F-4D97-AF65-F5344CB8AC3E}">
        <p14:creationId xmlns:p14="http://schemas.microsoft.com/office/powerpoint/2010/main" val="265261740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108</a:t>
            </a:fld>
            <a:endParaRPr lang="en-US"/>
          </a:p>
        </p:txBody>
      </p:sp>
    </p:spTree>
    <p:extLst>
      <p:ext uri="{BB962C8B-B14F-4D97-AF65-F5344CB8AC3E}">
        <p14:creationId xmlns:p14="http://schemas.microsoft.com/office/powerpoint/2010/main" val="346006243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111</a:t>
            </a:fld>
            <a:endParaRPr lang="en-US"/>
          </a:p>
        </p:txBody>
      </p:sp>
    </p:spTree>
    <p:extLst>
      <p:ext uri="{BB962C8B-B14F-4D97-AF65-F5344CB8AC3E}">
        <p14:creationId xmlns:p14="http://schemas.microsoft.com/office/powerpoint/2010/main" val="223267264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112</a:t>
            </a:fld>
            <a:endParaRPr lang="en-US"/>
          </a:p>
        </p:txBody>
      </p:sp>
    </p:spTree>
    <p:extLst>
      <p:ext uri="{BB962C8B-B14F-4D97-AF65-F5344CB8AC3E}">
        <p14:creationId xmlns:p14="http://schemas.microsoft.com/office/powerpoint/2010/main" val="1578270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for categorical variables were made using the chi-square statistic. Multiple groups were compared using single p-value.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Comparisons for continuous variables were made using Kruskal-Wallis test.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significant p-value means that at least one of the groups is different than the others but it doesn’t identify which group it 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a:t>
            </a:fld>
            <a:endParaRPr lang="en-US" dirty="0"/>
          </a:p>
        </p:txBody>
      </p:sp>
    </p:spTree>
    <p:extLst>
      <p:ext uri="{BB962C8B-B14F-4D97-AF65-F5344CB8AC3E}">
        <p14:creationId xmlns:p14="http://schemas.microsoft.com/office/powerpoint/2010/main" val="358877369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113</a:t>
            </a:fld>
            <a:endParaRPr lang="en-US"/>
          </a:p>
        </p:txBody>
      </p:sp>
    </p:spTree>
    <p:extLst>
      <p:ext uri="{BB962C8B-B14F-4D97-AF65-F5344CB8AC3E}">
        <p14:creationId xmlns:p14="http://schemas.microsoft.com/office/powerpoint/2010/main" val="114226171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114</a:t>
            </a:fld>
            <a:endParaRPr lang="en-US"/>
          </a:p>
        </p:txBody>
      </p:sp>
    </p:spTree>
    <p:extLst>
      <p:ext uri="{BB962C8B-B14F-4D97-AF65-F5344CB8AC3E}">
        <p14:creationId xmlns:p14="http://schemas.microsoft.com/office/powerpoint/2010/main" val="168163500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115</a:t>
            </a:fld>
            <a:endParaRPr lang="en-US"/>
          </a:p>
        </p:txBody>
      </p:sp>
    </p:spTree>
    <p:extLst>
      <p:ext uri="{BB962C8B-B14F-4D97-AF65-F5344CB8AC3E}">
        <p14:creationId xmlns:p14="http://schemas.microsoft.com/office/powerpoint/2010/main" val="57213822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116</a:t>
            </a:fld>
            <a:endParaRPr lang="en-US"/>
          </a:p>
        </p:txBody>
      </p:sp>
    </p:spTree>
    <p:extLst>
      <p:ext uri="{BB962C8B-B14F-4D97-AF65-F5344CB8AC3E}">
        <p14:creationId xmlns:p14="http://schemas.microsoft.com/office/powerpoint/2010/main" val="375486174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117</a:t>
            </a:fld>
            <a:endParaRPr lang="en-US"/>
          </a:p>
        </p:txBody>
      </p:sp>
    </p:spTree>
    <p:extLst>
      <p:ext uri="{BB962C8B-B14F-4D97-AF65-F5344CB8AC3E}">
        <p14:creationId xmlns:p14="http://schemas.microsoft.com/office/powerpoint/2010/main" val="196594137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118</a:t>
            </a:fld>
            <a:endParaRPr lang="en-US"/>
          </a:p>
        </p:txBody>
      </p:sp>
    </p:spTree>
    <p:extLst>
      <p:ext uri="{BB962C8B-B14F-4D97-AF65-F5344CB8AC3E}">
        <p14:creationId xmlns:p14="http://schemas.microsoft.com/office/powerpoint/2010/main" val="137578239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119</a:t>
            </a:fld>
            <a:endParaRPr lang="en-US"/>
          </a:p>
        </p:txBody>
      </p:sp>
    </p:spTree>
    <p:extLst>
      <p:ext uri="{BB962C8B-B14F-4D97-AF65-F5344CB8AC3E}">
        <p14:creationId xmlns:p14="http://schemas.microsoft.com/office/powerpoint/2010/main" val="223847135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122</a:t>
            </a:fld>
            <a:endParaRPr lang="en-US"/>
          </a:p>
        </p:txBody>
      </p:sp>
    </p:spTree>
    <p:extLst>
      <p:ext uri="{BB962C8B-B14F-4D97-AF65-F5344CB8AC3E}">
        <p14:creationId xmlns:p14="http://schemas.microsoft.com/office/powerpoint/2010/main" val="204860802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123</a:t>
            </a:fld>
            <a:endParaRPr lang="en-US"/>
          </a:p>
        </p:txBody>
      </p:sp>
    </p:spTree>
    <p:extLst>
      <p:ext uri="{BB962C8B-B14F-4D97-AF65-F5344CB8AC3E}">
        <p14:creationId xmlns:p14="http://schemas.microsoft.com/office/powerpoint/2010/main" val="4269625921"/>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124</a:t>
            </a:fld>
            <a:endParaRPr lang="en-US"/>
          </a:p>
        </p:txBody>
      </p:sp>
    </p:spTree>
    <p:extLst>
      <p:ext uri="{BB962C8B-B14F-4D97-AF65-F5344CB8AC3E}">
        <p14:creationId xmlns:p14="http://schemas.microsoft.com/office/powerpoint/2010/main" val="4106445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a:t>
            </a:fld>
            <a:endParaRPr lang="en-US" dirty="0"/>
          </a:p>
        </p:txBody>
      </p:sp>
    </p:spTree>
    <p:extLst>
      <p:ext uri="{BB962C8B-B14F-4D97-AF65-F5344CB8AC3E}">
        <p14:creationId xmlns:p14="http://schemas.microsoft.com/office/powerpoint/2010/main" val="1516149789"/>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125</a:t>
            </a:fld>
            <a:endParaRPr lang="en-US"/>
          </a:p>
        </p:txBody>
      </p:sp>
    </p:spTree>
    <p:extLst>
      <p:ext uri="{BB962C8B-B14F-4D97-AF65-F5344CB8AC3E}">
        <p14:creationId xmlns:p14="http://schemas.microsoft.com/office/powerpoint/2010/main" val="236283259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126</a:t>
            </a:fld>
            <a:endParaRPr lang="en-US"/>
          </a:p>
        </p:txBody>
      </p:sp>
    </p:spTree>
    <p:extLst>
      <p:ext uri="{BB962C8B-B14F-4D97-AF65-F5344CB8AC3E}">
        <p14:creationId xmlns:p14="http://schemas.microsoft.com/office/powerpoint/2010/main" val="3595322811"/>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127</a:t>
            </a:fld>
            <a:endParaRPr lang="en-US"/>
          </a:p>
        </p:txBody>
      </p:sp>
    </p:spTree>
    <p:extLst>
      <p:ext uri="{BB962C8B-B14F-4D97-AF65-F5344CB8AC3E}">
        <p14:creationId xmlns:p14="http://schemas.microsoft.com/office/powerpoint/2010/main" val="340366709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128</a:t>
            </a:fld>
            <a:endParaRPr lang="en-US"/>
          </a:p>
        </p:txBody>
      </p:sp>
    </p:spTree>
    <p:extLst>
      <p:ext uri="{BB962C8B-B14F-4D97-AF65-F5344CB8AC3E}">
        <p14:creationId xmlns:p14="http://schemas.microsoft.com/office/powerpoint/2010/main" val="2483729241"/>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129</a:t>
            </a:fld>
            <a:endParaRPr lang="en-US"/>
          </a:p>
        </p:txBody>
      </p:sp>
    </p:spTree>
    <p:extLst>
      <p:ext uri="{BB962C8B-B14F-4D97-AF65-F5344CB8AC3E}">
        <p14:creationId xmlns:p14="http://schemas.microsoft.com/office/powerpoint/2010/main" val="3915574732"/>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130</a:t>
            </a:fld>
            <a:endParaRPr lang="en-US"/>
          </a:p>
        </p:txBody>
      </p:sp>
    </p:spTree>
    <p:extLst>
      <p:ext uri="{BB962C8B-B14F-4D97-AF65-F5344CB8AC3E}">
        <p14:creationId xmlns:p14="http://schemas.microsoft.com/office/powerpoint/2010/main" val="856341649"/>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131</a:t>
            </a:fld>
            <a:endParaRPr lang="en-US"/>
          </a:p>
        </p:txBody>
      </p:sp>
    </p:spTree>
    <p:extLst>
      <p:ext uri="{BB962C8B-B14F-4D97-AF65-F5344CB8AC3E}">
        <p14:creationId xmlns:p14="http://schemas.microsoft.com/office/powerpoint/2010/main" val="1170840564"/>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134</a:t>
            </a:fld>
            <a:endParaRPr lang="en-US"/>
          </a:p>
        </p:txBody>
      </p:sp>
    </p:spTree>
    <p:extLst>
      <p:ext uri="{BB962C8B-B14F-4D97-AF65-F5344CB8AC3E}">
        <p14:creationId xmlns:p14="http://schemas.microsoft.com/office/powerpoint/2010/main" val="185191656"/>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135</a:t>
            </a:fld>
            <a:endParaRPr lang="en-US"/>
          </a:p>
        </p:txBody>
      </p:sp>
    </p:spTree>
    <p:extLst>
      <p:ext uri="{BB962C8B-B14F-4D97-AF65-F5344CB8AC3E}">
        <p14:creationId xmlns:p14="http://schemas.microsoft.com/office/powerpoint/2010/main" val="3797410348"/>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136</a:t>
            </a:fld>
            <a:endParaRPr lang="en-US"/>
          </a:p>
        </p:txBody>
      </p:sp>
    </p:spTree>
    <p:extLst>
      <p:ext uri="{BB962C8B-B14F-4D97-AF65-F5344CB8AC3E}">
        <p14:creationId xmlns:p14="http://schemas.microsoft.com/office/powerpoint/2010/main" val="2816639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a:t>
            </a:fld>
            <a:endParaRPr lang="en-US" dirty="0"/>
          </a:p>
        </p:txBody>
      </p:sp>
    </p:spTree>
    <p:extLst>
      <p:ext uri="{BB962C8B-B14F-4D97-AF65-F5344CB8AC3E}">
        <p14:creationId xmlns:p14="http://schemas.microsoft.com/office/powerpoint/2010/main" val="93758051"/>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137</a:t>
            </a:fld>
            <a:endParaRPr lang="en-US"/>
          </a:p>
        </p:txBody>
      </p:sp>
    </p:spTree>
    <p:extLst>
      <p:ext uri="{BB962C8B-B14F-4D97-AF65-F5344CB8AC3E}">
        <p14:creationId xmlns:p14="http://schemas.microsoft.com/office/powerpoint/2010/main" val="3788373962"/>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138</a:t>
            </a:fld>
            <a:endParaRPr lang="en-US"/>
          </a:p>
        </p:txBody>
      </p:sp>
    </p:spTree>
    <p:extLst>
      <p:ext uri="{BB962C8B-B14F-4D97-AF65-F5344CB8AC3E}">
        <p14:creationId xmlns:p14="http://schemas.microsoft.com/office/powerpoint/2010/main" val="3789262247"/>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141</a:t>
            </a:fld>
            <a:endParaRPr lang="en-US"/>
          </a:p>
        </p:txBody>
      </p:sp>
    </p:spTree>
    <p:extLst>
      <p:ext uri="{BB962C8B-B14F-4D97-AF65-F5344CB8AC3E}">
        <p14:creationId xmlns:p14="http://schemas.microsoft.com/office/powerpoint/2010/main" val="779459001"/>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142</a:t>
            </a:fld>
            <a:endParaRPr lang="en-US"/>
          </a:p>
        </p:txBody>
      </p:sp>
    </p:spTree>
    <p:extLst>
      <p:ext uri="{BB962C8B-B14F-4D97-AF65-F5344CB8AC3E}">
        <p14:creationId xmlns:p14="http://schemas.microsoft.com/office/powerpoint/2010/main" val="2794649512"/>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143</a:t>
            </a:fld>
            <a:endParaRPr lang="en-US"/>
          </a:p>
        </p:txBody>
      </p:sp>
    </p:spTree>
    <p:extLst>
      <p:ext uri="{BB962C8B-B14F-4D97-AF65-F5344CB8AC3E}">
        <p14:creationId xmlns:p14="http://schemas.microsoft.com/office/powerpoint/2010/main" val="3834289601"/>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144</a:t>
            </a:fld>
            <a:endParaRPr lang="en-US"/>
          </a:p>
        </p:txBody>
      </p:sp>
    </p:spTree>
    <p:extLst>
      <p:ext uri="{BB962C8B-B14F-4D97-AF65-F5344CB8AC3E}">
        <p14:creationId xmlns:p14="http://schemas.microsoft.com/office/powerpoint/2010/main" val="1744784596"/>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145</a:t>
            </a:fld>
            <a:endParaRPr lang="en-US"/>
          </a:p>
        </p:txBody>
      </p:sp>
    </p:spTree>
    <p:extLst>
      <p:ext uri="{BB962C8B-B14F-4D97-AF65-F5344CB8AC3E}">
        <p14:creationId xmlns:p14="http://schemas.microsoft.com/office/powerpoint/2010/main" val="1250604589"/>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146</a:t>
            </a:fld>
            <a:endParaRPr lang="en-US"/>
          </a:p>
        </p:txBody>
      </p:sp>
    </p:spTree>
    <p:extLst>
      <p:ext uri="{BB962C8B-B14F-4D97-AF65-F5344CB8AC3E}">
        <p14:creationId xmlns:p14="http://schemas.microsoft.com/office/powerpoint/2010/main" val="1434784674"/>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147</a:t>
            </a:fld>
            <a:endParaRPr lang="en-US"/>
          </a:p>
        </p:txBody>
      </p:sp>
    </p:spTree>
    <p:extLst>
      <p:ext uri="{BB962C8B-B14F-4D97-AF65-F5344CB8AC3E}">
        <p14:creationId xmlns:p14="http://schemas.microsoft.com/office/powerpoint/2010/main" val="234753976"/>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148</a:t>
            </a:fld>
            <a:endParaRPr lang="en-US"/>
          </a:p>
        </p:txBody>
      </p:sp>
    </p:spTree>
    <p:extLst>
      <p:ext uri="{BB962C8B-B14F-4D97-AF65-F5344CB8AC3E}">
        <p14:creationId xmlns:p14="http://schemas.microsoft.com/office/powerpoint/2010/main" val="1342191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R</a:t>
            </a:r>
            <a:r>
              <a:rPr lang="en-US" sz="1200" kern="1200" baseline="30000" dirty="0" smtClean="0">
                <a:solidFill>
                  <a:schemeClr val="tx1"/>
                </a:solidFill>
                <a:latin typeface="+mn-lt"/>
                <a:ea typeface="+mn-ea"/>
                <a:cs typeface="+mn-cs"/>
              </a:rPr>
              <a:t>2</a:t>
            </a:r>
            <a:r>
              <a:rPr lang="en-US" sz="1200" kern="1200" dirty="0" smtClean="0">
                <a:solidFill>
                  <a:schemeClr val="tx1"/>
                </a:solidFill>
                <a:latin typeface="+mn-lt"/>
                <a:ea typeface="+mn-ea"/>
                <a:cs typeface="+mn-cs"/>
              </a:rPr>
              <a:t> - squared Pearson correlation</a:t>
            </a:r>
            <a:r>
              <a:rPr lang="en-US" sz="1200" kern="1200" baseline="0" dirty="0" smtClean="0">
                <a:solidFill>
                  <a:schemeClr val="tx1"/>
                </a:solidFill>
                <a:latin typeface="+mn-lt"/>
                <a:ea typeface="+mn-ea"/>
                <a:cs typeface="+mn-cs"/>
              </a:rPr>
              <a:t> coefficient.</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a:t>
            </a:fld>
            <a:endParaRPr lang="en-US" dirty="0"/>
          </a:p>
        </p:txBody>
      </p:sp>
    </p:spTree>
    <p:extLst>
      <p:ext uri="{BB962C8B-B14F-4D97-AF65-F5344CB8AC3E}">
        <p14:creationId xmlns:p14="http://schemas.microsoft.com/office/powerpoint/2010/main" val="3701622316"/>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151</a:t>
            </a:fld>
            <a:endParaRPr lang="en-US"/>
          </a:p>
        </p:txBody>
      </p:sp>
    </p:spTree>
    <p:extLst>
      <p:ext uri="{BB962C8B-B14F-4D97-AF65-F5344CB8AC3E}">
        <p14:creationId xmlns:p14="http://schemas.microsoft.com/office/powerpoint/2010/main" val="3184470160"/>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152</a:t>
            </a:fld>
            <a:endParaRPr lang="en-US"/>
          </a:p>
        </p:txBody>
      </p:sp>
    </p:spTree>
    <p:extLst>
      <p:ext uri="{BB962C8B-B14F-4D97-AF65-F5344CB8AC3E}">
        <p14:creationId xmlns:p14="http://schemas.microsoft.com/office/powerpoint/2010/main" val="160138456"/>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153</a:t>
            </a:fld>
            <a:endParaRPr lang="en-US"/>
          </a:p>
        </p:txBody>
      </p:sp>
    </p:spTree>
    <p:extLst>
      <p:ext uri="{BB962C8B-B14F-4D97-AF65-F5344CB8AC3E}">
        <p14:creationId xmlns:p14="http://schemas.microsoft.com/office/powerpoint/2010/main" val="1968146289"/>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154</a:t>
            </a:fld>
            <a:endParaRPr lang="en-US"/>
          </a:p>
        </p:txBody>
      </p:sp>
    </p:spTree>
    <p:extLst>
      <p:ext uri="{BB962C8B-B14F-4D97-AF65-F5344CB8AC3E}">
        <p14:creationId xmlns:p14="http://schemas.microsoft.com/office/powerpoint/2010/main" val="106623319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155</a:t>
            </a:fld>
            <a:endParaRPr lang="en-US"/>
          </a:p>
        </p:txBody>
      </p:sp>
    </p:spTree>
    <p:extLst>
      <p:ext uri="{BB962C8B-B14F-4D97-AF65-F5344CB8AC3E}">
        <p14:creationId xmlns:p14="http://schemas.microsoft.com/office/powerpoint/2010/main" val="2534244867"/>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156</a:t>
            </a:fld>
            <a:endParaRPr lang="en-US"/>
          </a:p>
        </p:txBody>
      </p:sp>
    </p:spTree>
    <p:extLst>
      <p:ext uri="{BB962C8B-B14F-4D97-AF65-F5344CB8AC3E}">
        <p14:creationId xmlns:p14="http://schemas.microsoft.com/office/powerpoint/2010/main" val="75201953"/>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157</a:t>
            </a:fld>
            <a:endParaRPr lang="en-US"/>
          </a:p>
        </p:txBody>
      </p:sp>
    </p:spTree>
    <p:extLst>
      <p:ext uri="{BB962C8B-B14F-4D97-AF65-F5344CB8AC3E}">
        <p14:creationId xmlns:p14="http://schemas.microsoft.com/office/powerpoint/2010/main" val="1435505825"/>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20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160</a:t>
            </a:fld>
            <a:endParaRPr lang="en-US"/>
          </a:p>
        </p:txBody>
      </p:sp>
    </p:spTree>
    <p:extLst>
      <p:ext uri="{BB962C8B-B14F-4D97-AF65-F5344CB8AC3E}">
        <p14:creationId xmlns:p14="http://schemas.microsoft.com/office/powerpoint/2010/main" val="3466175133"/>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20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161</a:t>
            </a:fld>
            <a:endParaRPr lang="en-US"/>
          </a:p>
        </p:txBody>
      </p:sp>
    </p:spTree>
    <p:extLst>
      <p:ext uri="{BB962C8B-B14F-4D97-AF65-F5344CB8AC3E}">
        <p14:creationId xmlns:p14="http://schemas.microsoft.com/office/powerpoint/2010/main" val="2122292991"/>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20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162</a:t>
            </a:fld>
            <a:endParaRPr lang="en-US"/>
          </a:p>
        </p:txBody>
      </p:sp>
    </p:spTree>
    <p:extLst>
      <p:ext uri="{BB962C8B-B14F-4D97-AF65-F5344CB8AC3E}">
        <p14:creationId xmlns:p14="http://schemas.microsoft.com/office/powerpoint/2010/main" val="11625397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a:t>
            </a:fld>
            <a:endParaRPr lang="en-US" dirty="0"/>
          </a:p>
        </p:txBody>
      </p:sp>
    </p:spTree>
    <p:extLst>
      <p:ext uri="{BB962C8B-B14F-4D97-AF65-F5344CB8AC3E}">
        <p14:creationId xmlns:p14="http://schemas.microsoft.com/office/powerpoint/2010/main" val="3823320917"/>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20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163</a:t>
            </a:fld>
            <a:endParaRPr lang="en-US"/>
          </a:p>
        </p:txBody>
      </p:sp>
    </p:spTree>
    <p:extLst>
      <p:ext uri="{BB962C8B-B14F-4D97-AF65-F5344CB8AC3E}">
        <p14:creationId xmlns:p14="http://schemas.microsoft.com/office/powerpoint/2010/main" val="404963833"/>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166</a:t>
            </a:fld>
            <a:endParaRPr lang="en-US"/>
          </a:p>
        </p:txBody>
      </p:sp>
    </p:spTree>
    <p:extLst>
      <p:ext uri="{BB962C8B-B14F-4D97-AF65-F5344CB8AC3E}">
        <p14:creationId xmlns:p14="http://schemas.microsoft.com/office/powerpoint/2010/main" val="3633988311"/>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169</a:t>
            </a:fld>
            <a:endParaRPr lang="en-US"/>
          </a:p>
        </p:txBody>
      </p:sp>
    </p:spTree>
    <p:extLst>
      <p:ext uri="{BB962C8B-B14F-4D97-AF65-F5344CB8AC3E}">
        <p14:creationId xmlns:p14="http://schemas.microsoft.com/office/powerpoint/2010/main" val="164547845"/>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170</a:t>
            </a:fld>
            <a:endParaRPr lang="en-US"/>
          </a:p>
        </p:txBody>
      </p:sp>
    </p:spTree>
    <p:extLst>
      <p:ext uri="{BB962C8B-B14F-4D97-AF65-F5344CB8AC3E}">
        <p14:creationId xmlns:p14="http://schemas.microsoft.com/office/powerpoint/2010/main" val="3943787455"/>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171</a:t>
            </a:fld>
            <a:endParaRPr lang="en-US" dirty="0"/>
          </a:p>
        </p:txBody>
      </p:sp>
    </p:spTree>
    <p:extLst>
      <p:ext uri="{BB962C8B-B14F-4D97-AF65-F5344CB8AC3E}">
        <p14:creationId xmlns:p14="http://schemas.microsoft.com/office/powerpoint/2010/main" val="1854038809"/>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Only transplants with known EGF status are included in the tabulation. Incidence was computed using a competing-risks extension of the Kaplan-Meier method.</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172</a:t>
            </a:fld>
            <a:endParaRPr lang="en-US" dirty="0"/>
          </a:p>
        </p:txBody>
      </p:sp>
    </p:spTree>
    <p:extLst>
      <p:ext uri="{BB962C8B-B14F-4D97-AF65-F5344CB8AC3E}">
        <p14:creationId xmlns:p14="http://schemas.microsoft.com/office/powerpoint/2010/main" val="3924035790"/>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Only transplants with known EGF status are included in the tabulation. Percentage with EGF was computed using a competing-risks extension of the Kaplan-Meier method.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173</a:t>
            </a:fld>
            <a:endParaRPr lang="en-US" dirty="0"/>
          </a:p>
        </p:txBody>
      </p:sp>
    </p:spTree>
    <p:extLst>
      <p:ext uri="{BB962C8B-B14F-4D97-AF65-F5344CB8AC3E}">
        <p14:creationId xmlns:p14="http://schemas.microsoft.com/office/powerpoint/2010/main" val="1385524232"/>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Only transplants with known EGF status are included in the tabulation. Percentage with EGF was computed using a competing-risks extension of the Kaplan-Meier method.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174</a:t>
            </a:fld>
            <a:endParaRPr lang="en-US" dirty="0"/>
          </a:p>
        </p:txBody>
      </p:sp>
    </p:spTree>
    <p:extLst>
      <p:ext uri="{BB962C8B-B14F-4D97-AF65-F5344CB8AC3E}">
        <p14:creationId xmlns:p14="http://schemas.microsoft.com/office/powerpoint/2010/main" val="3055129829"/>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Only transplants with known EGF status are included in the tabulation.  Incidence was computed using a competing-risks extension of the Kaplan-Meier method.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175</a:t>
            </a:fld>
            <a:endParaRPr lang="en-US" dirty="0"/>
          </a:p>
        </p:txBody>
      </p:sp>
    </p:spTree>
    <p:extLst>
      <p:ext uri="{BB962C8B-B14F-4D97-AF65-F5344CB8AC3E}">
        <p14:creationId xmlns:p14="http://schemas.microsoft.com/office/powerpoint/2010/main" val="3752504734"/>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Only transplants with known EGF status are included in the tabulation. Incidence was computed using a competing-risks extension of the Kaplan-Meier method.</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176</a:t>
            </a:fld>
            <a:endParaRPr lang="en-US" dirty="0"/>
          </a:p>
        </p:txBody>
      </p:sp>
    </p:spTree>
    <p:extLst>
      <p:ext uri="{BB962C8B-B14F-4D97-AF65-F5344CB8AC3E}">
        <p14:creationId xmlns:p14="http://schemas.microsoft.com/office/powerpoint/2010/main" val="3824650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a:t>
            </a:fld>
            <a:endParaRPr lang="en-US" dirty="0"/>
          </a:p>
        </p:txBody>
      </p:sp>
    </p:spTree>
    <p:extLst>
      <p:ext uri="{BB962C8B-B14F-4D97-AF65-F5344CB8AC3E}">
        <p14:creationId xmlns:p14="http://schemas.microsoft.com/office/powerpoint/2010/main" val="3019520675"/>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Only transplants with known EGF status are included in the tabulation. Incidence was computed using a competing-risks extension of the Kaplan-Meier method.</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177</a:t>
            </a:fld>
            <a:endParaRPr lang="en-US" dirty="0"/>
          </a:p>
        </p:txBody>
      </p:sp>
    </p:spTree>
    <p:extLst>
      <p:ext uri="{BB962C8B-B14F-4D97-AF65-F5344CB8AC3E}">
        <p14:creationId xmlns:p14="http://schemas.microsoft.com/office/powerpoint/2010/main" val="2967998867"/>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Only transplants with known EGF status are included in the tabulation. Percentage with EGF was computed using a competing-risks extension of the Kaplan-Meier method.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178</a:t>
            </a:fld>
            <a:endParaRPr lang="en-US" dirty="0"/>
          </a:p>
        </p:txBody>
      </p:sp>
    </p:spTree>
    <p:extLst>
      <p:ext uri="{BB962C8B-B14F-4D97-AF65-F5344CB8AC3E}">
        <p14:creationId xmlns:p14="http://schemas.microsoft.com/office/powerpoint/2010/main" val="3739324600"/>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Only transplants with known EGF status are included in the tabulation. Percentage with EGF was computed using a competing-risks extension of the Kaplan-Meier method.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the chi-square statistic or </a:t>
            </a:r>
            <a:r>
              <a:rPr lang="en-US" sz="1200" kern="1200" dirty="0" smtClean="0">
                <a:solidFill>
                  <a:schemeClr val="tx1"/>
                </a:solidFill>
                <a:effectLst/>
                <a:latin typeface="+mn-lt"/>
                <a:ea typeface="+mn-ea"/>
                <a:cs typeface="+mn-cs"/>
              </a:rPr>
              <a:t>Fisher's exact test</a:t>
            </a:r>
            <a:r>
              <a:rPr lang="en-US" sz="1200" kern="120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Adjustments for multiple comparisons were done using Bonferroni method.</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179</a:t>
            </a:fld>
            <a:endParaRPr lang="en-US" dirty="0"/>
          </a:p>
        </p:txBody>
      </p:sp>
    </p:spTree>
    <p:extLst>
      <p:ext uri="{BB962C8B-B14F-4D97-AF65-F5344CB8AC3E}">
        <p14:creationId xmlns:p14="http://schemas.microsoft.com/office/powerpoint/2010/main" val="1080524915"/>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Only transplants with known EGF status are included in the tabulation. Incidence was computed using a competing-risks extension of the Kaplan-Meier </a:t>
            </a:r>
            <a:r>
              <a:rPr lang="en-US" sz="1200" kern="1200" smtClean="0">
                <a:solidFill>
                  <a:schemeClr val="tx1"/>
                </a:solidFill>
                <a:latin typeface="+mn-lt"/>
                <a:ea typeface="+mn-ea"/>
                <a:cs typeface="+mn-cs"/>
              </a:rPr>
              <a:t>method.</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180</a:t>
            </a:fld>
            <a:endParaRPr lang="en-US" dirty="0"/>
          </a:p>
        </p:txBody>
      </p:sp>
    </p:spTree>
    <p:extLst>
      <p:ext uri="{BB962C8B-B14F-4D97-AF65-F5344CB8AC3E}">
        <p14:creationId xmlns:p14="http://schemas.microsoft.com/office/powerpoint/2010/main" val="1782795670"/>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Only transplants with known EGF status are included in the tabulation. Incidence was computed using a competing-risks extension of the Kaplan-Meier method.</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181</a:t>
            </a:fld>
            <a:endParaRPr lang="en-US" dirty="0"/>
          </a:p>
        </p:txBody>
      </p:sp>
    </p:spTree>
    <p:extLst>
      <p:ext uri="{BB962C8B-B14F-4D97-AF65-F5344CB8AC3E}">
        <p14:creationId xmlns:p14="http://schemas.microsoft.com/office/powerpoint/2010/main" val="2900492176"/>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Only transplants with known EGF status are included in the tabulation. Incidence was computed using a competing-risks extension of the Kaplan-Meier method.</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182</a:t>
            </a:fld>
            <a:endParaRPr lang="en-US" dirty="0"/>
          </a:p>
        </p:txBody>
      </p:sp>
    </p:spTree>
    <p:extLst>
      <p:ext uri="{BB962C8B-B14F-4D97-AF65-F5344CB8AC3E}">
        <p14:creationId xmlns:p14="http://schemas.microsoft.com/office/powerpoint/2010/main" val="4025156771"/>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Only transplants with known EGF status are included in the tabulation. Percentage with EGF was computed using a competing-risks extension of the Kaplan-Meier method.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183</a:t>
            </a:fld>
            <a:endParaRPr lang="en-US" dirty="0"/>
          </a:p>
        </p:txBody>
      </p:sp>
    </p:spTree>
    <p:extLst>
      <p:ext uri="{BB962C8B-B14F-4D97-AF65-F5344CB8AC3E}">
        <p14:creationId xmlns:p14="http://schemas.microsoft.com/office/powerpoint/2010/main" val="2098621377"/>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Only transplants with known EGF status are included in the tabulation. Percentage with EGF was computed using a competing-risks extension of the Kaplan-Meier method.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184</a:t>
            </a:fld>
            <a:endParaRPr lang="en-US" dirty="0"/>
          </a:p>
        </p:txBody>
      </p:sp>
    </p:spTree>
    <p:extLst>
      <p:ext uri="{BB962C8B-B14F-4D97-AF65-F5344CB8AC3E}">
        <p14:creationId xmlns:p14="http://schemas.microsoft.com/office/powerpoint/2010/main" val="4066555067"/>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Only transplants with known EGF status are included in the tabulation. Percentage with EGF was computed using a competing-risks extension of the Kaplan-Meier method.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185</a:t>
            </a:fld>
            <a:endParaRPr lang="en-US" dirty="0"/>
          </a:p>
        </p:txBody>
      </p:sp>
    </p:spTree>
    <p:extLst>
      <p:ext uri="{BB962C8B-B14F-4D97-AF65-F5344CB8AC3E}">
        <p14:creationId xmlns:p14="http://schemas.microsoft.com/office/powerpoint/2010/main" val="2953971010"/>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Only transplants with known EGF status are included in the tabulation. Percentage with EGF was computed using a competing-risks extension of the Kaplan-Meier method.</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186</a:t>
            </a:fld>
            <a:endParaRPr lang="en-US" dirty="0"/>
          </a:p>
        </p:txBody>
      </p:sp>
    </p:spTree>
    <p:extLst>
      <p:ext uri="{BB962C8B-B14F-4D97-AF65-F5344CB8AC3E}">
        <p14:creationId xmlns:p14="http://schemas.microsoft.com/office/powerpoint/2010/main" val="4096684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18</a:t>
            </a:fld>
            <a:endParaRPr lang="en-US" dirty="0"/>
          </a:p>
        </p:txBody>
      </p:sp>
    </p:spTree>
    <p:extLst>
      <p:ext uri="{BB962C8B-B14F-4D97-AF65-F5344CB8AC3E}">
        <p14:creationId xmlns:p14="http://schemas.microsoft.com/office/powerpoint/2010/main" val="3436797167"/>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Only transplants with known EGF status are included in the tabulation. Incidence was computed using a competing-risks extension of the Kaplan-Meier method.</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187</a:t>
            </a:fld>
            <a:endParaRPr lang="en-US" dirty="0"/>
          </a:p>
        </p:txBody>
      </p:sp>
    </p:spTree>
    <p:extLst>
      <p:ext uri="{BB962C8B-B14F-4D97-AF65-F5344CB8AC3E}">
        <p14:creationId xmlns:p14="http://schemas.microsoft.com/office/powerpoint/2010/main" val="2222103340"/>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Only transplants with known EGF status are included in the tabulation. Incidence was computed using a competing-risks extension of the Kaplan-Meier method.</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188</a:t>
            </a:fld>
            <a:endParaRPr lang="en-US" dirty="0"/>
          </a:p>
        </p:txBody>
      </p:sp>
    </p:spTree>
    <p:extLst>
      <p:ext uri="{BB962C8B-B14F-4D97-AF65-F5344CB8AC3E}">
        <p14:creationId xmlns:p14="http://schemas.microsoft.com/office/powerpoint/2010/main" val="3256204062"/>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Only transplants with known EGF status are included in the tabulation. Incidence was computed using a competing-risks extension of the Kaplan-Meier method.</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189</a:t>
            </a:fld>
            <a:endParaRPr lang="en-US" dirty="0"/>
          </a:p>
        </p:txBody>
      </p:sp>
    </p:spTree>
    <p:extLst>
      <p:ext uri="{BB962C8B-B14F-4D97-AF65-F5344CB8AC3E}">
        <p14:creationId xmlns:p14="http://schemas.microsoft.com/office/powerpoint/2010/main" val="4163977323"/>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Only transplants with known EGF status are included in the tabulation. </a:t>
            </a:r>
            <a:r>
              <a:rPr lang="en-US" sz="1200" kern="1200" smtClean="0">
                <a:solidFill>
                  <a:schemeClr val="tx1"/>
                </a:solidFill>
                <a:latin typeface="+mn-lt"/>
                <a:ea typeface="+mn-ea"/>
                <a:cs typeface="+mn-cs"/>
              </a:rPr>
              <a:t>Percentage with EGF was computed using a competing-risks extension of the Kaplan-Meier method.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190</a:t>
            </a:fld>
            <a:endParaRPr lang="en-US"/>
          </a:p>
        </p:txBody>
      </p:sp>
    </p:spTree>
    <p:extLst>
      <p:ext uri="{BB962C8B-B14F-4D97-AF65-F5344CB8AC3E}">
        <p14:creationId xmlns:p14="http://schemas.microsoft.com/office/powerpoint/2010/main" val="2242864938"/>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30 days.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193</a:t>
            </a:fld>
            <a:endParaRPr lang="en-US"/>
          </a:p>
        </p:txBody>
      </p:sp>
    </p:spTree>
    <p:extLst>
      <p:ext uri="{BB962C8B-B14F-4D97-AF65-F5344CB8AC3E}">
        <p14:creationId xmlns:p14="http://schemas.microsoft.com/office/powerpoint/2010/main" val="3948977173"/>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30 days.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194</a:t>
            </a:fld>
            <a:endParaRPr lang="en-US"/>
          </a:p>
        </p:txBody>
      </p:sp>
    </p:spTree>
    <p:extLst>
      <p:ext uri="{BB962C8B-B14F-4D97-AF65-F5344CB8AC3E}">
        <p14:creationId xmlns:p14="http://schemas.microsoft.com/office/powerpoint/2010/main" val="764131472"/>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30 days.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195</a:t>
            </a:fld>
            <a:endParaRPr lang="en-US"/>
          </a:p>
        </p:txBody>
      </p:sp>
    </p:spTree>
    <p:extLst>
      <p:ext uri="{BB962C8B-B14F-4D97-AF65-F5344CB8AC3E}">
        <p14:creationId xmlns:p14="http://schemas.microsoft.com/office/powerpoint/2010/main" val="3720729490"/>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30 days.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196</a:t>
            </a:fld>
            <a:endParaRPr lang="en-US"/>
          </a:p>
        </p:txBody>
      </p:sp>
    </p:spTree>
    <p:extLst>
      <p:ext uri="{BB962C8B-B14F-4D97-AF65-F5344CB8AC3E}">
        <p14:creationId xmlns:p14="http://schemas.microsoft.com/office/powerpoint/2010/main" val="568476084"/>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30 days.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197</a:t>
            </a:fld>
            <a:endParaRPr lang="en-US"/>
          </a:p>
        </p:txBody>
      </p:sp>
    </p:spTree>
    <p:extLst>
      <p:ext uri="{BB962C8B-B14F-4D97-AF65-F5344CB8AC3E}">
        <p14:creationId xmlns:p14="http://schemas.microsoft.com/office/powerpoint/2010/main" val="2561178152"/>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30 days.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198</a:t>
            </a:fld>
            <a:endParaRPr lang="en-US"/>
          </a:p>
        </p:txBody>
      </p:sp>
    </p:spTree>
    <p:extLst>
      <p:ext uri="{BB962C8B-B14F-4D97-AF65-F5344CB8AC3E}">
        <p14:creationId xmlns:p14="http://schemas.microsoft.com/office/powerpoint/2010/main" val="14547231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19</a:t>
            </a:fld>
            <a:endParaRPr lang="en-US" dirty="0"/>
          </a:p>
        </p:txBody>
      </p:sp>
    </p:spTree>
    <p:extLst>
      <p:ext uri="{BB962C8B-B14F-4D97-AF65-F5344CB8AC3E}">
        <p14:creationId xmlns:p14="http://schemas.microsoft.com/office/powerpoint/2010/main" val="2759477911"/>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30 days.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199</a:t>
            </a:fld>
            <a:endParaRPr lang="en-US"/>
          </a:p>
        </p:txBody>
      </p:sp>
    </p:spTree>
    <p:extLst>
      <p:ext uri="{BB962C8B-B14F-4D97-AF65-F5344CB8AC3E}">
        <p14:creationId xmlns:p14="http://schemas.microsoft.com/office/powerpoint/2010/main" val="1522673576"/>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a:r>
            <a:r>
              <a:rPr lang="en-US" sz="1200" kern="1200" smtClean="0">
                <a:solidFill>
                  <a:schemeClr val="tx1"/>
                </a:solidFill>
                <a:latin typeface="+mn-lt"/>
                <a:ea typeface="+mn-ea"/>
                <a:cs typeface="+mn-cs"/>
              </a:rPr>
              <a:t>at 30 days. </a:t>
            </a:r>
            <a:r>
              <a:rPr lang="en-US" sz="1200" kern="1200" dirty="0" smtClean="0">
                <a:solidFill>
                  <a:schemeClr val="tx1"/>
                </a:solidFill>
                <a:latin typeface="+mn-lt"/>
                <a:ea typeface="+mn-ea"/>
                <a:cs typeface="+mn-cs"/>
              </a:rPr>
              <a:t>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200</a:t>
            </a:fld>
            <a:endParaRPr lang="en-US"/>
          </a:p>
        </p:txBody>
      </p:sp>
    </p:spTree>
    <p:extLst>
      <p:ext uri="{BB962C8B-B14F-4D97-AF65-F5344CB8AC3E}">
        <p14:creationId xmlns:p14="http://schemas.microsoft.com/office/powerpoint/2010/main" val="31232567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20</a:t>
            </a:fld>
            <a:endParaRPr lang="en-US" dirty="0"/>
          </a:p>
        </p:txBody>
      </p:sp>
    </p:spTree>
    <p:extLst>
      <p:ext uri="{BB962C8B-B14F-4D97-AF65-F5344CB8AC3E}">
        <p14:creationId xmlns:p14="http://schemas.microsoft.com/office/powerpoint/2010/main" val="1705688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a:t>
            </a:fld>
            <a:endParaRPr lang="en-US" dirty="0"/>
          </a:p>
        </p:txBody>
      </p:sp>
    </p:spTree>
    <p:extLst>
      <p:ext uri="{BB962C8B-B14F-4D97-AF65-F5344CB8AC3E}">
        <p14:creationId xmlns:p14="http://schemas.microsoft.com/office/powerpoint/2010/main" val="6465518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21</a:t>
            </a:fld>
            <a:endParaRPr lang="en-US" dirty="0"/>
          </a:p>
        </p:txBody>
      </p:sp>
    </p:spTree>
    <p:extLst>
      <p:ext uri="{BB962C8B-B14F-4D97-AF65-F5344CB8AC3E}">
        <p14:creationId xmlns:p14="http://schemas.microsoft.com/office/powerpoint/2010/main" val="10330543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22</a:t>
            </a:fld>
            <a:endParaRPr lang="en-US" dirty="0"/>
          </a:p>
        </p:txBody>
      </p:sp>
    </p:spTree>
    <p:extLst>
      <p:ext uri="{BB962C8B-B14F-4D97-AF65-F5344CB8AC3E}">
        <p14:creationId xmlns:p14="http://schemas.microsoft.com/office/powerpoint/2010/main" val="8332732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23</a:t>
            </a:fld>
            <a:endParaRPr lang="en-US" dirty="0"/>
          </a:p>
        </p:txBody>
      </p:sp>
    </p:spTree>
    <p:extLst>
      <p:ext uri="{BB962C8B-B14F-4D97-AF65-F5344CB8AC3E}">
        <p14:creationId xmlns:p14="http://schemas.microsoft.com/office/powerpoint/2010/main" val="912279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24</a:t>
            </a:fld>
            <a:endParaRPr lang="en-US" dirty="0"/>
          </a:p>
        </p:txBody>
      </p:sp>
    </p:spTree>
    <p:extLst>
      <p:ext uri="{BB962C8B-B14F-4D97-AF65-F5344CB8AC3E}">
        <p14:creationId xmlns:p14="http://schemas.microsoft.com/office/powerpoint/2010/main" val="15221386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25</a:t>
            </a:fld>
            <a:endParaRPr lang="en-US" dirty="0"/>
          </a:p>
        </p:txBody>
      </p:sp>
    </p:spTree>
    <p:extLst>
      <p:ext uri="{BB962C8B-B14F-4D97-AF65-F5344CB8AC3E}">
        <p14:creationId xmlns:p14="http://schemas.microsoft.com/office/powerpoint/2010/main" val="33553330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26</a:t>
            </a:fld>
            <a:endParaRPr lang="en-US" dirty="0"/>
          </a:p>
        </p:txBody>
      </p:sp>
    </p:spTree>
    <p:extLst>
      <p:ext uri="{BB962C8B-B14F-4D97-AF65-F5344CB8AC3E}">
        <p14:creationId xmlns:p14="http://schemas.microsoft.com/office/powerpoint/2010/main" val="39592544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27</a:t>
            </a:fld>
            <a:endParaRPr lang="en-US" dirty="0"/>
          </a:p>
        </p:txBody>
      </p:sp>
    </p:spTree>
    <p:extLst>
      <p:ext uri="{BB962C8B-B14F-4D97-AF65-F5344CB8AC3E}">
        <p14:creationId xmlns:p14="http://schemas.microsoft.com/office/powerpoint/2010/main" val="28313728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28</a:t>
            </a:fld>
            <a:endParaRPr lang="en-US" dirty="0"/>
          </a:p>
        </p:txBody>
      </p:sp>
    </p:spTree>
    <p:extLst>
      <p:ext uri="{BB962C8B-B14F-4D97-AF65-F5344CB8AC3E}">
        <p14:creationId xmlns:p14="http://schemas.microsoft.com/office/powerpoint/2010/main" val="6444395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29</a:t>
            </a:fld>
            <a:endParaRPr lang="en-US" dirty="0"/>
          </a:p>
        </p:txBody>
      </p:sp>
    </p:spTree>
    <p:extLst>
      <p:ext uri="{BB962C8B-B14F-4D97-AF65-F5344CB8AC3E}">
        <p14:creationId xmlns:p14="http://schemas.microsoft.com/office/powerpoint/2010/main" val="34504580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30</a:t>
            </a:fld>
            <a:endParaRPr lang="en-US" dirty="0"/>
          </a:p>
        </p:txBody>
      </p:sp>
    </p:spTree>
    <p:extLst>
      <p:ext uri="{BB962C8B-B14F-4D97-AF65-F5344CB8AC3E}">
        <p14:creationId xmlns:p14="http://schemas.microsoft.com/office/powerpoint/2010/main" val="1603109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a:t>
            </a:fld>
            <a:endParaRPr lang="en-US" dirty="0"/>
          </a:p>
        </p:txBody>
      </p:sp>
    </p:spTree>
    <p:extLst>
      <p:ext uri="{BB962C8B-B14F-4D97-AF65-F5344CB8AC3E}">
        <p14:creationId xmlns:p14="http://schemas.microsoft.com/office/powerpoint/2010/main" val="4081444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31</a:t>
            </a:fld>
            <a:endParaRPr lang="en-US" dirty="0"/>
          </a:p>
        </p:txBody>
      </p:sp>
    </p:spTree>
    <p:extLst>
      <p:ext uri="{BB962C8B-B14F-4D97-AF65-F5344CB8AC3E}">
        <p14:creationId xmlns:p14="http://schemas.microsoft.com/office/powerpoint/2010/main" val="822204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maintenance immunosuppression reported as being provided at the time of the 1-year and 5-year annual follow-up forms.  To provide a snapshot of current practice, only follow-ups occurring between January 2009 and June 2014 were included.  Therefore, this figure does not represent changes in practice between the 1-year follow-up and 5-year follow-up on a cohort of patients.  The patients in the 1-year tabulation are not the same patients as in the 5-year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32</a:t>
            </a:fld>
            <a:endParaRPr lang="en-US" dirty="0"/>
          </a:p>
        </p:txBody>
      </p:sp>
    </p:spTree>
    <p:extLst>
      <p:ext uri="{BB962C8B-B14F-4D97-AF65-F5344CB8AC3E}">
        <p14:creationId xmlns:p14="http://schemas.microsoft.com/office/powerpoint/2010/main" val="30589137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maintenance immunosuppression reported as being provided at the time of the 1-year annual follow-up forms.  As different patients were transplanted each year this figure does not represent changes in immunosuppression for individual patients but may represent changes in practice.</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33</a:t>
            </a:fld>
            <a:endParaRPr lang="en-US" dirty="0"/>
          </a:p>
        </p:txBody>
      </p:sp>
    </p:spTree>
    <p:extLst>
      <p:ext uri="{BB962C8B-B14F-4D97-AF65-F5344CB8AC3E}">
        <p14:creationId xmlns:p14="http://schemas.microsoft.com/office/powerpoint/2010/main" val="19766444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maintenance immunosuppression reported as being provided at the time of the 1-year and 5-year annual follow-up forms for the same patients based on follow-ups occurring between January 2004 and June 2014.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34</a:t>
            </a:fld>
            <a:endParaRPr lang="en-US" dirty="0"/>
          </a:p>
        </p:txBody>
      </p:sp>
    </p:spTree>
    <p:extLst>
      <p:ext uri="{BB962C8B-B14F-4D97-AF65-F5344CB8AC3E}">
        <p14:creationId xmlns:p14="http://schemas.microsoft.com/office/powerpoint/2010/main" val="11382080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35</a:t>
            </a:fld>
            <a:endParaRPr lang="en-US" dirty="0"/>
          </a:p>
        </p:txBody>
      </p:sp>
    </p:spTree>
    <p:extLst>
      <p:ext uri="{BB962C8B-B14F-4D97-AF65-F5344CB8AC3E}">
        <p14:creationId xmlns:p14="http://schemas.microsoft.com/office/powerpoint/2010/main" val="10830135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36</a:t>
            </a:fld>
            <a:endParaRPr lang="en-US" dirty="0"/>
          </a:p>
        </p:txBody>
      </p:sp>
    </p:spTree>
    <p:extLst>
      <p:ext uri="{BB962C8B-B14F-4D97-AF65-F5344CB8AC3E}">
        <p14:creationId xmlns:p14="http://schemas.microsoft.com/office/powerpoint/2010/main" val="11802196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37</a:t>
            </a:fld>
            <a:endParaRPr lang="en-US" dirty="0"/>
          </a:p>
        </p:txBody>
      </p:sp>
    </p:spTree>
    <p:extLst>
      <p:ext uri="{BB962C8B-B14F-4D97-AF65-F5344CB8AC3E}">
        <p14:creationId xmlns:p14="http://schemas.microsoft.com/office/powerpoint/2010/main" val="23033735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38</a:t>
            </a:fld>
            <a:endParaRPr lang="en-US" dirty="0"/>
          </a:p>
        </p:txBody>
      </p:sp>
    </p:spTree>
    <p:extLst>
      <p:ext uri="{BB962C8B-B14F-4D97-AF65-F5344CB8AC3E}">
        <p14:creationId xmlns:p14="http://schemas.microsoft.com/office/powerpoint/2010/main" val="10718543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39</a:t>
            </a:fld>
            <a:endParaRPr lang="en-US" dirty="0"/>
          </a:p>
        </p:txBody>
      </p:sp>
    </p:spTree>
    <p:extLst>
      <p:ext uri="{BB962C8B-B14F-4D97-AF65-F5344CB8AC3E}">
        <p14:creationId xmlns:p14="http://schemas.microsoft.com/office/powerpoint/2010/main" val="24362365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were made using the chi-square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40</a:t>
            </a:fld>
            <a:endParaRPr lang="en-US" dirty="0"/>
          </a:p>
        </p:txBody>
      </p:sp>
    </p:spTree>
    <p:extLst>
      <p:ext uri="{BB962C8B-B14F-4D97-AF65-F5344CB8AC3E}">
        <p14:creationId xmlns:p14="http://schemas.microsoft.com/office/powerpoint/2010/main" val="2778335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a:t>
            </a:fld>
            <a:endParaRPr lang="en-US" dirty="0"/>
          </a:p>
        </p:txBody>
      </p:sp>
    </p:spTree>
    <p:extLst>
      <p:ext uri="{BB962C8B-B14F-4D97-AF65-F5344CB8AC3E}">
        <p14:creationId xmlns:p14="http://schemas.microsoft.com/office/powerpoint/2010/main" val="23304700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were made using the chi-square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41</a:t>
            </a:fld>
            <a:endParaRPr lang="en-US" dirty="0"/>
          </a:p>
        </p:txBody>
      </p:sp>
    </p:spTree>
    <p:extLst>
      <p:ext uri="{BB962C8B-B14F-4D97-AF65-F5344CB8AC3E}">
        <p14:creationId xmlns:p14="http://schemas.microsoft.com/office/powerpoint/2010/main" val="26702070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42</a:t>
            </a:fld>
            <a:endParaRPr lang="en-US" dirty="0"/>
          </a:p>
        </p:txBody>
      </p:sp>
    </p:spTree>
    <p:extLst>
      <p:ext uri="{BB962C8B-B14F-4D97-AF65-F5344CB8AC3E}">
        <p14:creationId xmlns:p14="http://schemas.microsoft.com/office/powerpoint/2010/main" val="20042323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rgbClr val="FFFF00"/>
                </a:solidFill>
                <a:latin typeface="+mn-lt"/>
                <a:ea typeface="+mn-ea"/>
                <a:cs typeface="+mn-cs"/>
              </a:rPr>
              <a:t>Freedom from hospitalization for rejection rates by era were computed using the Kaplan-Meier method.</a:t>
            </a:r>
          </a:p>
          <a:p>
            <a:endParaRPr lang="en-US" sz="1200" kern="1200" dirty="0" smtClean="0">
              <a:solidFill>
                <a:srgbClr val="FFFF00"/>
              </a:solidFill>
              <a:latin typeface="+mn-lt"/>
              <a:ea typeface="+mn-ea"/>
              <a:cs typeface="+mn-cs"/>
            </a:endParaRPr>
          </a:p>
          <a:p>
            <a:r>
              <a:rPr lang="en-US" sz="1200" kern="1200" dirty="0" smtClean="0">
                <a:solidFill>
                  <a:srgbClr val="FFFF00"/>
                </a:solidFill>
                <a:latin typeface="+mn-lt"/>
                <a:ea typeface="+mn-ea"/>
                <a:cs typeface="+mn-cs"/>
              </a:rPr>
              <a:t>Hospitalizations for rejections are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sz="1200" kern="1200" dirty="0" smtClean="0">
              <a:solidFill>
                <a:srgbClr val="FFFF00"/>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rgbClr val="FFFF00"/>
                </a:solidFill>
                <a:latin typeface="+mn-lt"/>
                <a:ea typeface="+mn-ea"/>
                <a:cs typeface="+mn-cs"/>
              </a:rPr>
              <a:t>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smtClean="0">
              <a:solidFill>
                <a:srgbClr val="FFFF00"/>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43</a:t>
            </a:fld>
            <a:endParaRPr lang="en-US" dirty="0"/>
          </a:p>
        </p:txBody>
      </p:sp>
    </p:spTree>
    <p:extLst>
      <p:ext uri="{BB962C8B-B14F-4D97-AF65-F5344CB8AC3E}">
        <p14:creationId xmlns:p14="http://schemas.microsoft.com/office/powerpoint/2010/main" val="24621252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44</a:t>
            </a:fld>
            <a:endParaRPr lang="en-US" dirty="0"/>
          </a:p>
        </p:txBody>
      </p:sp>
    </p:spTree>
    <p:extLst>
      <p:ext uri="{BB962C8B-B14F-4D97-AF65-F5344CB8AC3E}">
        <p14:creationId xmlns:p14="http://schemas.microsoft.com/office/powerpoint/2010/main" val="4338935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45</a:t>
            </a:fld>
            <a:endParaRPr lang="en-US" dirty="0"/>
          </a:p>
        </p:txBody>
      </p:sp>
    </p:spTree>
    <p:extLst>
      <p:ext uri="{BB962C8B-B14F-4D97-AF65-F5344CB8AC3E}">
        <p14:creationId xmlns:p14="http://schemas.microsoft.com/office/powerpoint/2010/main" val="39758893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Conditional survival is shown in this figure; this is the survival following 1 year for all patients who survived to 1 year. The conditional median survival is the estimated time point at which 50% of the recipients who survive to at least 1 year have died.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46</a:t>
            </a:fld>
            <a:endParaRPr lang="en-US" dirty="0"/>
          </a:p>
        </p:txBody>
      </p:sp>
    </p:spTree>
    <p:extLst>
      <p:ext uri="{BB962C8B-B14F-4D97-AF65-F5344CB8AC3E}">
        <p14:creationId xmlns:p14="http://schemas.microsoft.com/office/powerpoint/2010/main" val="8098129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47</a:t>
            </a:fld>
            <a:endParaRPr lang="en-US" dirty="0"/>
          </a:p>
        </p:txBody>
      </p:sp>
    </p:spTree>
    <p:extLst>
      <p:ext uri="{BB962C8B-B14F-4D97-AF65-F5344CB8AC3E}">
        <p14:creationId xmlns:p14="http://schemas.microsoft.com/office/powerpoint/2010/main" val="11261598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48</a:t>
            </a:fld>
            <a:endParaRPr lang="en-US" dirty="0"/>
          </a:p>
        </p:txBody>
      </p:sp>
    </p:spTree>
    <p:extLst>
      <p:ext uri="{BB962C8B-B14F-4D97-AF65-F5344CB8AC3E}">
        <p14:creationId xmlns:p14="http://schemas.microsoft.com/office/powerpoint/2010/main" val="34166908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Conditional survival was performed by limiting the group of patients analyzed to those who have survived to at least 1 year.  Thus it is possible to examine longer term survival after excluding early deaths.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49</a:t>
            </a:fld>
            <a:endParaRPr lang="en-US" dirty="0"/>
          </a:p>
        </p:txBody>
      </p:sp>
    </p:spTree>
    <p:extLst>
      <p:ext uri="{BB962C8B-B14F-4D97-AF65-F5344CB8AC3E}">
        <p14:creationId xmlns:p14="http://schemas.microsoft.com/office/powerpoint/2010/main" val="25904859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50</a:t>
            </a:fld>
            <a:endParaRPr lang="en-US" dirty="0"/>
          </a:p>
        </p:txBody>
      </p:sp>
    </p:spTree>
    <p:extLst>
      <p:ext uri="{BB962C8B-B14F-4D97-AF65-F5344CB8AC3E}">
        <p14:creationId xmlns:p14="http://schemas.microsoft.com/office/powerpoint/2010/main" val="1878406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a:t>
            </a:fld>
            <a:endParaRPr lang="en-US" dirty="0"/>
          </a:p>
        </p:txBody>
      </p:sp>
    </p:spTree>
    <p:extLst>
      <p:ext uri="{BB962C8B-B14F-4D97-AF65-F5344CB8AC3E}">
        <p14:creationId xmlns:p14="http://schemas.microsoft.com/office/powerpoint/2010/main" val="38027282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51</a:t>
            </a:fld>
            <a:endParaRPr lang="en-US" dirty="0"/>
          </a:p>
        </p:txBody>
      </p:sp>
    </p:spTree>
    <p:extLst>
      <p:ext uri="{BB962C8B-B14F-4D97-AF65-F5344CB8AC3E}">
        <p14:creationId xmlns:p14="http://schemas.microsoft.com/office/powerpoint/2010/main" val="18445959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Conditional survival was performed by limiting the group of patients analyzed to those who have survived to at least 1 year.  Thus it is possible to examine longer term survival after excluding early deaths.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52</a:t>
            </a:fld>
            <a:endParaRPr lang="en-US" dirty="0"/>
          </a:p>
        </p:txBody>
      </p:sp>
    </p:spTree>
    <p:extLst>
      <p:ext uri="{BB962C8B-B14F-4D97-AF65-F5344CB8AC3E}">
        <p14:creationId xmlns:p14="http://schemas.microsoft.com/office/powerpoint/2010/main" val="27221914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53</a:t>
            </a:fld>
            <a:endParaRPr lang="en-US" dirty="0"/>
          </a:p>
        </p:txBody>
      </p:sp>
    </p:spTree>
    <p:extLst>
      <p:ext uri="{BB962C8B-B14F-4D97-AF65-F5344CB8AC3E}">
        <p14:creationId xmlns:p14="http://schemas.microsoft.com/office/powerpoint/2010/main" val="24270602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Conditional survival is shown in this figure; this is the survival following 1 year for all patients who survived to 1 year. The conditional median survival is the estimated time point at which 50% of the recipients who survive to at least 1 year have died.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54</a:t>
            </a:fld>
            <a:endParaRPr lang="en-US" dirty="0"/>
          </a:p>
        </p:txBody>
      </p:sp>
    </p:spTree>
    <p:extLst>
      <p:ext uri="{BB962C8B-B14F-4D97-AF65-F5344CB8AC3E}">
        <p14:creationId xmlns:p14="http://schemas.microsoft.com/office/powerpoint/2010/main" val="28633253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55</a:t>
            </a:fld>
            <a:endParaRPr lang="en-US" dirty="0"/>
          </a:p>
        </p:txBody>
      </p:sp>
    </p:spTree>
    <p:extLst>
      <p:ext uri="{BB962C8B-B14F-4D97-AF65-F5344CB8AC3E}">
        <p14:creationId xmlns:p14="http://schemas.microsoft.com/office/powerpoint/2010/main" val="25192753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56</a:t>
            </a:fld>
            <a:endParaRPr lang="en-US" dirty="0"/>
          </a:p>
        </p:txBody>
      </p:sp>
    </p:spTree>
    <p:extLst>
      <p:ext uri="{BB962C8B-B14F-4D97-AF65-F5344CB8AC3E}">
        <p14:creationId xmlns:p14="http://schemas.microsoft.com/office/powerpoint/2010/main" val="4872080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57</a:t>
            </a:fld>
            <a:endParaRPr lang="en-US" dirty="0"/>
          </a:p>
        </p:txBody>
      </p:sp>
    </p:spTree>
    <p:extLst>
      <p:ext uri="{BB962C8B-B14F-4D97-AF65-F5344CB8AC3E}">
        <p14:creationId xmlns:p14="http://schemas.microsoft.com/office/powerpoint/2010/main" val="215537136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58</a:t>
            </a:fld>
            <a:endParaRPr lang="en-US" dirty="0"/>
          </a:p>
        </p:txBody>
      </p:sp>
    </p:spTree>
    <p:extLst>
      <p:ext uri="{BB962C8B-B14F-4D97-AF65-F5344CB8AC3E}">
        <p14:creationId xmlns:p14="http://schemas.microsoft.com/office/powerpoint/2010/main" val="79475876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Conditional survival is shown in this figure; this is the survival following 1 year for all patients who survived to 1 year. The conditional median survival is the estimated time point at which 50% of the recipients who survive to at least 1 year have died.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59</a:t>
            </a:fld>
            <a:endParaRPr lang="en-US" dirty="0"/>
          </a:p>
        </p:txBody>
      </p:sp>
    </p:spTree>
    <p:extLst>
      <p:ext uri="{BB962C8B-B14F-4D97-AF65-F5344CB8AC3E}">
        <p14:creationId xmlns:p14="http://schemas.microsoft.com/office/powerpoint/2010/main" val="208683310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60</a:t>
            </a:fld>
            <a:endParaRPr lang="en-US" dirty="0"/>
          </a:p>
        </p:txBody>
      </p:sp>
    </p:spTree>
    <p:extLst>
      <p:ext uri="{BB962C8B-B14F-4D97-AF65-F5344CB8AC3E}">
        <p14:creationId xmlns:p14="http://schemas.microsoft.com/office/powerpoint/2010/main" val="1760847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xfrm>
            <a:off x="1143000" y="685800"/>
            <a:ext cx="4572000" cy="3429000"/>
          </a:xfrm>
          <a:ln/>
        </p:spPr>
      </p:sp>
      <p:sp>
        <p:nvSpPr>
          <p:cNvPr id="137219" name="Rectangle 3"/>
          <p:cNvSpPr>
            <a:spLocks noGrp="1" noChangeArrowheads="1"/>
          </p:cNvSpPr>
          <p:nvPr>
            <p:ph type="body" idx="1"/>
          </p:nvPr>
        </p:nvSpPr>
        <p:spPr>
          <a:xfrm>
            <a:off x="686731" y="4344336"/>
            <a:ext cx="5484540" cy="4113553"/>
          </a:xfrm>
          <a:ln/>
        </p:spPr>
        <p:txBody>
          <a:bodyPr/>
          <a:lstStyle/>
          <a:p>
            <a:endParaRPr lang="en-US" dirty="0" smtClean="0"/>
          </a:p>
        </p:txBody>
      </p:sp>
    </p:spTree>
    <p:extLst>
      <p:ext uri="{BB962C8B-B14F-4D97-AF65-F5344CB8AC3E}">
        <p14:creationId xmlns:p14="http://schemas.microsoft.com/office/powerpoint/2010/main" val="388518652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Conditional survival is shown in this figure; this is the survival following 1 year for all patients who survived to 1 year. The conditional median survival is the estimated time point at which 50% of the recipients who survive to at least 1 year have died.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61</a:t>
            </a:fld>
            <a:endParaRPr lang="en-US" dirty="0"/>
          </a:p>
        </p:txBody>
      </p:sp>
    </p:spTree>
    <p:extLst>
      <p:ext uri="{BB962C8B-B14F-4D97-AF65-F5344CB8AC3E}">
        <p14:creationId xmlns:p14="http://schemas.microsoft.com/office/powerpoint/2010/main" val="117200043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62</a:t>
            </a:fld>
            <a:endParaRPr lang="en-US" dirty="0"/>
          </a:p>
        </p:txBody>
      </p:sp>
    </p:spTree>
    <p:extLst>
      <p:ext uri="{BB962C8B-B14F-4D97-AF65-F5344CB8AC3E}">
        <p14:creationId xmlns:p14="http://schemas.microsoft.com/office/powerpoint/2010/main" val="77206964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63</a:t>
            </a:fld>
            <a:endParaRPr lang="en-US" dirty="0"/>
          </a:p>
        </p:txBody>
      </p:sp>
    </p:spTree>
    <p:extLst>
      <p:ext uri="{BB962C8B-B14F-4D97-AF65-F5344CB8AC3E}">
        <p14:creationId xmlns:p14="http://schemas.microsoft.com/office/powerpoint/2010/main" val="313109068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64</a:t>
            </a:fld>
            <a:endParaRPr lang="en-US" dirty="0"/>
          </a:p>
        </p:txBody>
      </p:sp>
    </p:spTree>
    <p:extLst>
      <p:ext uri="{BB962C8B-B14F-4D97-AF65-F5344CB8AC3E}">
        <p14:creationId xmlns:p14="http://schemas.microsoft.com/office/powerpoint/2010/main" val="378380684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65</a:t>
            </a:fld>
            <a:endParaRPr lang="en-US" dirty="0"/>
          </a:p>
        </p:txBody>
      </p:sp>
    </p:spTree>
    <p:extLst>
      <p:ext uri="{BB962C8B-B14F-4D97-AF65-F5344CB8AC3E}">
        <p14:creationId xmlns:p14="http://schemas.microsoft.com/office/powerpoint/2010/main" val="137963531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66</a:t>
            </a:fld>
            <a:endParaRPr lang="en-US" dirty="0"/>
          </a:p>
        </p:txBody>
      </p:sp>
    </p:spTree>
    <p:extLst>
      <p:ext uri="{BB962C8B-B14F-4D97-AF65-F5344CB8AC3E}">
        <p14:creationId xmlns:p14="http://schemas.microsoft.com/office/powerpoint/2010/main" val="18773457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67</a:t>
            </a:fld>
            <a:endParaRPr lang="en-US" dirty="0"/>
          </a:p>
        </p:txBody>
      </p:sp>
    </p:spTree>
    <p:extLst>
      <p:ext uri="{BB962C8B-B14F-4D97-AF65-F5344CB8AC3E}">
        <p14:creationId xmlns:p14="http://schemas.microsoft.com/office/powerpoint/2010/main" val="298784863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68</a:t>
            </a:fld>
            <a:endParaRPr lang="en-US" dirty="0"/>
          </a:p>
        </p:txBody>
      </p:sp>
    </p:spTree>
    <p:extLst>
      <p:ext uri="{BB962C8B-B14F-4D97-AF65-F5344CB8AC3E}">
        <p14:creationId xmlns:p14="http://schemas.microsoft.com/office/powerpoint/2010/main" val="92967760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69</a:t>
            </a:fld>
            <a:endParaRPr lang="en-US" dirty="0"/>
          </a:p>
        </p:txBody>
      </p:sp>
    </p:spTree>
    <p:extLst>
      <p:ext uri="{BB962C8B-B14F-4D97-AF65-F5344CB8AC3E}">
        <p14:creationId xmlns:p14="http://schemas.microsoft.com/office/powerpoint/2010/main" val="382116609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70</a:t>
            </a:fld>
            <a:endParaRPr lang="en-US" dirty="0"/>
          </a:p>
        </p:txBody>
      </p:sp>
    </p:spTree>
    <p:extLst>
      <p:ext uri="{BB962C8B-B14F-4D97-AF65-F5344CB8AC3E}">
        <p14:creationId xmlns:p14="http://schemas.microsoft.com/office/powerpoint/2010/main" val="86635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for categorical variables were made using the chi-square statistic. Multiple groups were compared using single p-value.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Comparisons for continuous variables were made using Kruskal-Wallis test.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significant p-value means that at least one of the groups is different than the others but it doesn’t identify which group it is.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8</a:t>
            </a:fld>
            <a:endParaRPr lang="en-US" dirty="0"/>
          </a:p>
        </p:txBody>
      </p:sp>
    </p:spTree>
    <p:extLst>
      <p:ext uri="{BB962C8B-B14F-4D97-AF65-F5344CB8AC3E}">
        <p14:creationId xmlns:p14="http://schemas.microsoft.com/office/powerpoint/2010/main" val="332866416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71</a:t>
            </a:fld>
            <a:endParaRPr lang="en-US" dirty="0"/>
          </a:p>
        </p:txBody>
      </p:sp>
    </p:spTree>
    <p:extLst>
      <p:ext uri="{BB962C8B-B14F-4D97-AF65-F5344CB8AC3E}">
        <p14:creationId xmlns:p14="http://schemas.microsoft.com/office/powerpoint/2010/main" val="264292847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72</a:t>
            </a:fld>
            <a:endParaRPr lang="en-US" dirty="0"/>
          </a:p>
        </p:txBody>
      </p:sp>
    </p:spTree>
    <p:extLst>
      <p:ext uri="{BB962C8B-B14F-4D97-AF65-F5344CB8AC3E}">
        <p14:creationId xmlns:p14="http://schemas.microsoft.com/office/powerpoint/2010/main" val="316109037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endParaRPr lang="en-US" dirty="0" smtClean="0"/>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73</a:t>
            </a:fld>
            <a:endParaRPr lang="en-US" dirty="0"/>
          </a:p>
        </p:txBody>
      </p:sp>
    </p:spTree>
    <p:extLst>
      <p:ext uri="{BB962C8B-B14F-4D97-AF65-F5344CB8AC3E}">
        <p14:creationId xmlns:p14="http://schemas.microsoft.com/office/powerpoint/2010/main" val="1361976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endParaRPr lang="en-US" dirty="0" smtClean="0"/>
          </a:p>
        </p:txBody>
      </p:sp>
      <p:sp>
        <p:nvSpPr>
          <p:cNvPr id="4" name="Slide Number Placeholder 3"/>
          <p:cNvSpPr>
            <a:spLocks noGrp="1"/>
          </p:cNvSpPr>
          <p:nvPr>
            <p:ph type="sldNum" sz="quarter" idx="10"/>
          </p:nvPr>
        </p:nvSpPr>
        <p:spPr/>
        <p:txBody>
          <a:bodyPr/>
          <a:lstStyle/>
          <a:p>
            <a:fld id="{8D3FF3A6-B03F-4710-AAA0-E3CB014C4A59}" type="slidenum">
              <a:rPr lang="en-US" smtClean="0"/>
              <a:pPr/>
              <a:t>74</a:t>
            </a:fld>
            <a:endParaRPr lang="en-US" dirty="0"/>
          </a:p>
        </p:txBody>
      </p:sp>
    </p:spTree>
    <p:extLst>
      <p:ext uri="{BB962C8B-B14F-4D97-AF65-F5344CB8AC3E}">
        <p14:creationId xmlns:p14="http://schemas.microsoft.com/office/powerpoint/2010/main" val="174236092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computed using the Kaplan-Meier method.  Rates were compared using the log-rank test statistic.  Numbers</a:t>
            </a:r>
            <a:r>
              <a:rPr lang="en-US" sz="1200" kern="1200" baseline="0" dirty="0" smtClean="0">
                <a:solidFill>
                  <a:schemeClr val="tx1"/>
                </a:solidFill>
                <a:latin typeface="+mn-lt"/>
                <a:ea typeface="+mn-ea"/>
                <a:cs typeface="+mn-cs"/>
              </a:rPr>
              <a:t> on the slide show total number of transplants for each era and transplant type.</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Rates are shown only for groups with 10 or more patients at risk (alive with follow-up) at 1 year.</a:t>
            </a:r>
          </a:p>
        </p:txBody>
      </p:sp>
      <p:sp>
        <p:nvSpPr>
          <p:cNvPr id="4" name="Slide Number Placeholder 3"/>
          <p:cNvSpPr>
            <a:spLocks noGrp="1"/>
          </p:cNvSpPr>
          <p:nvPr>
            <p:ph type="sldNum" sz="quarter" idx="10"/>
          </p:nvPr>
        </p:nvSpPr>
        <p:spPr/>
        <p:txBody>
          <a:bodyPr/>
          <a:lstStyle/>
          <a:p>
            <a:fld id="{8D3FF3A6-B03F-4710-AAA0-E3CB014C4A59}" type="slidenum">
              <a:rPr lang="en-US" smtClean="0"/>
              <a:pPr/>
              <a:t>75</a:t>
            </a:fld>
            <a:endParaRPr lang="en-US" dirty="0"/>
          </a:p>
        </p:txBody>
      </p:sp>
    </p:spTree>
    <p:extLst>
      <p:ext uri="{BB962C8B-B14F-4D97-AF65-F5344CB8AC3E}">
        <p14:creationId xmlns:p14="http://schemas.microsoft.com/office/powerpoint/2010/main" val="24489715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76</a:t>
            </a:fld>
            <a:endParaRPr lang="en-US" dirty="0"/>
          </a:p>
        </p:txBody>
      </p:sp>
    </p:spTree>
    <p:extLst>
      <p:ext uri="{BB962C8B-B14F-4D97-AF65-F5344CB8AC3E}">
        <p14:creationId xmlns:p14="http://schemas.microsoft.com/office/powerpoint/2010/main" val="421214096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77</a:t>
            </a:fld>
            <a:endParaRPr lang="en-US" dirty="0"/>
          </a:p>
        </p:txBody>
      </p:sp>
    </p:spTree>
    <p:extLst>
      <p:ext uri="{BB962C8B-B14F-4D97-AF65-F5344CB8AC3E}">
        <p14:creationId xmlns:p14="http://schemas.microsoft.com/office/powerpoint/2010/main" val="32442927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Only known causes of death are included in the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78</a:t>
            </a:fld>
            <a:endParaRPr lang="en-US" dirty="0"/>
          </a:p>
        </p:txBody>
      </p:sp>
    </p:spTree>
    <p:extLst>
      <p:ext uri="{BB962C8B-B14F-4D97-AF65-F5344CB8AC3E}">
        <p14:creationId xmlns:p14="http://schemas.microsoft.com/office/powerpoint/2010/main" val="164966344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79</a:t>
            </a:fld>
            <a:endParaRPr lang="en-US" dirty="0"/>
          </a:p>
        </p:txBody>
      </p:sp>
    </p:spTree>
    <p:extLst>
      <p:ext uri="{BB962C8B-B14F-4D97-AF65-F5344CB8AC3E}">
        <p14:creationId xmlns:p14="http://schemas.microsoft.com/office/powerpoint/2010/main" val="426462889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Incidence was computed using a competing-risks extension of the Kaplan-Meier method.</a:t>
            </a:r>
          </a:p>
        </p:txBody>
      </p:sp>
      <p:sp>
        <p:nvSpPr>
          <p:cNvPr id="4" name="Slide Number Placeholder 3"/>
          <p:cNvSpPr>
            <a:spLocks noGrp="1"/>
          </p:cNvSpPr>
          <p:nvPr>
            <p:ph type="sldNum" sz="quarter" idx="10"/>
          </p:nvPr>
        </p:nvSpPr>
        <p:spPr/>
        <p:txBody>
          <a:bodyPr/>
          <a:lstStyle/>
          <a:p>
            <a:fld id="{8D3FF3A6-B03F-4710-AAA0-E3CB014C4A59}" type="slidenum">
              <a:rPr lang="en-US" smtClean="0"/>
              <a:pPr/>
              <a:t>80</a:t>
            </a:fld>
            <a:endParaRPr lang="en-US" dirty="0"/>
          </a:p>
        </p:txBody>
      </p:sp>
    </p:spTree>
    <p:extLst>
      <p:ext uri="{BB962C8B-B14F-4D97-AF65-F5344CB8AC3E}">
        <p14:creationId xmlns:p14="http://schemas.microsoft.com/office/powerpoint/2010/main" val="185172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for categorical variables were made using the chi-square statistic. Multiple groups were compared using single p-value.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Comparisons for continuous variables were made using Kruskal-Wallis test.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significant p-value means that at least one of the groups is different than the others but it doesn’t identify which group it 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a:t>
            </a:fld>
            <a:endParaRPr lang="en-US" dirty="0"/>
          </a:p>
        </p:txBody>
      </p:sp>
    </p:spTree>
    <p:extLst>
      <p:ext uri="{BB962C8B-B14F-4D97-AF65-F5344CB8AC3E}">
        <p14:creationId xmlns:p14="http://schemas.microsoft.com/office/powerpoint/2010/main" val="355364123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81</a:t>
            </a:fld>
            <a:endParaRPr lang="en-US" dirty="0"/>
          </a:p>
        </p:txBody>
      </p:sp>
    </p:spTree>
    <p:extLst>
      <p:ext uri="{BB962C8B-B14F-4D97-AF65-F5344CB8AC3E}">
        <p14:creationId xmlns:p14="http://schemas.microsoft.com/office/powerpoint/2010/main" val="78037837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Incidence was computed using a competing-risks extension of the Kaplan-Meier method.</a:t>
            </a:r>
          </a:p>
        </p:txBody>
      </p:sp>
      <p:sp>
        <p:nvSpPr>
          <p:cNvPr id="4" name="Slide Number Placeholder 3"/>
          <p:cNvSpPr>
            <a:spLocks noGrp="1"/>
          </p:cNvSpPr>
          <p:nvPr>
            <p:ph type="sldNum" sz="quarter" idx="10"/>
          </p:nvPr>
        </p:nvSpPr>
        <p:spPr/>
        <p:txBody>
          <a:bodyPr/>
          <a:lstStyle/>
          <a:p>
            <a:fld id="{8D3FF3A6-B03F-4710-AAA0-E3CB014C4A59}" type="slidenum">
              <a:rPr lang="en-US" smtClean="0"/>
              <a:pPr/>
              <a:t>82</a:t>
            </a:fld>
            <a:endParaRPr lang="en-US" dirty="0"/>
          </a:p>
        </p:txBody>
      </p:sp>
    </p:spTree>
    <p:extLst>
      <p:ext uri="{BB962C8B-B14F-4D97-AF65-F5344CB8AC3E}">
        <p14:creationId xmlns:p14="http://schemas.microsoft.com/office/powerpoint/2010/main" val="35537709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83</a:t>
            </a:fld>
            <a:endParaRPr lang="en-US"/>
          </a:p>
        </p:txBody>
      </p:sp>
    </p:spTree>
    <p:extLst>
      <p:ext uri="{BB962C8B-B14F-4D97-AF65-F5344CB8AC3E}">
        <p14:creationId xmlns:p14="http://schemas.microsoft.com/office/powerpoint/2010/main" val="252274894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functional status reported on the 1-year, 3-year and 5-year annual follow-ups.  Because all follow-ups between January</a:t>
            </a:r>
            <a:r>
              <a:rPr lang="en-US" sz="1200" kern="1200" baseline="0" dirty="0" smtClean="0">
                <a:solidFill>
                  <a:schemeClr val="tx1"/>
                </a:solidFill>
                <a:latin typeface="+mn-lt"/>
                <a:ea typeface="+mn-ea"/>
                <a:cs typeface="+mn-cs"/>
              </a:rPr>
              <a:t> 2009 </a:t>
            </a:r>
            <a:r>
              <a:rPr lang="en-US" sz="1200" kern="1200" dirty="0" smtClean="0">
                <a:solidFill>
                  <a:schemeClr val="tx1"/>
                </a:solidFill>
                <a:latin typeface="+mn-lt"/>
                <a:ea typeface="+mn-ea"/>
                <a:cs typeface="+mn-cs"/>
              </a:rPr>
              <a:t>and June 2014 were included, the bars do not include the same patients.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84</a:t>
            </a:fld>
            <a:endParaRPr lang="en-US"/>
          </a:p>
        </p:txBody>
      </p:sp>
    </p:spTree>
    <p:extLst>
      <p:ext uri="{BB962C8B-B14F-4D97-AF65-F5344CB8AC3E}">
        <p14:creationId xmlns:p14="http://schemas.microsoft.com/office/powerpoint/2010/main" val="161425789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employment status reported on annual follow-ups.  Because all follow-ups between 2004 and June 2014 were included, the bars do not include the same patients.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85</a:t>
            </a:fld>
            <a:endParaRPr lang="en-US"/>
          </a:p>
        </p:txBody>
      </p:sp>
    </p:spTree>
    <p:extLst>
      <p:ext uri="{BB962C8B-B14F-4D97-AF65-F5344CB8AC3E}">
        <p14:creationId xmlns:p14="http://schemas.microsoft.com/office/powerpoint/2010/main" val="395120511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employment status reported on annual follow-ups.  Because all follow-ups between 2004 and June 2014 were included, the bars do not include the same patients.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86</a:t>
            </a:fld>
            <a:endParaRPr lang="en-US"/>
          </a:p>
        </p:txBody>
      </p:sp>
    </p:spTree>
    <p:extLst>
      <p:ext uri="{BB962C8B-B14F-4D97-AF65-F5344CB8AC3E}">
        <p14:creationId xmlns:p14="http://schemas.microsoft.com/office/powerpoint/2010/main" val="35158971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hospitalizations reported on the annual follow-ups, representing the hospitalizations between discharge and 1 year, between the 2-year and 3-year follow-up, and between the 4-year and 5-year follow-ups, respectively.  Because all follow-ups between 2004 and June 2014 were included, the bars do not include the same patients.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87</a:t>
            </a:fld>
            <a:endParaRPr lang="en-US"/>
          </a:p>
        </p:txBody>
      </p:sp>
    </p:spTree>
    <p:extLst>
      <p:ext uri="{BB962C8B-B14F-4D97-AF65-F5344CB8AC3E}">
        <p14:creationId xmlns:p14="http://schemas.microsoft.com/office/powerpoint/2010/main" val="119540873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experiencing various morbidities as reported within 1, 5 and 10 years following transplantation. The percentages are based on patients with known responses. To reduce bias, only patients with responses reported on every follow-up through the 5-year annual (or 10-year annual) follow-up were included in the 5-year (or 10-year) analysis.  Because the outcomes are reported to be unknown at different rates the number with known responses for each outcome are also provided.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88</a:t>
            </a:fld>
            <a:endParaRPr lang="en-US"/>
          </a:p>
        </p:txBody>
      </p:sp>
    </p:spTree>
    <p:extLst>
      <p:ext uri="{BB962C8B-B14F-4D97-AF65-F5344CB8AC3E}">
        <p14:creationId xmlns:p14="http://schemas.microsoft.com/office/powerpoint/2010/main" val="232652010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experiencing various morbidities as reported within 1, 5 and 10 years following transplantation. The percentages are based on patients with known responses. To reduce bias, only patients with responses reported on every follow-up through 10-year annual follow-up were included in the analysis.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89</a:t>
            </a:fld>
            <a:endParaRPr lang="en-US"/>
          </a:p>
        </p:txBody>
      </p:sp>
    </p:spTree>
    <p:extLst>
      <p:ext uri="{BB962C8B-B14F-4D97-AF65-F5344CB8AC3E}">
        <p14:creationId xmlns:p14="http://schemas.microsoft.com/office/powerpoint/2010/main" val="47615760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CAV rates by era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CAV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90</a:t>
            </a:fld>
            <a:endParaRPr lang="en-US"/>
          </a:p>
        </p:txBody>
      </p:sp>
    </p:spTree>
    <p:extLst>
      <p:ext uri="{BB962C8B-B14F-4D97-AF65-F5344CB8AC3E}">
        <p14:creationId xmlns:p14="http://schemas.microsoft.com/office/powerpoint/2010/main" val="3263307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for categorical variables were made using the chi-square statistic. Multiple groups were compared using single p-value.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Comparisons for continuous variables were made using Kruskal-Wallis test.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significant p-value means that at least one of the groups is different than the others but it doesn’t identify which group it is.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10</a:t>
            </a:fld>
            <a:endParaRPr lang="en-US" dirty="0"/>
          </a:p>
        </p:txBody>
      </p:sp>
    </p:spTree>
    <p:extLst>
      <p:ext uri="{BB962C8B-B14F-4D97-AF65-F5344CB8AC3E}">
        <p14:creationId xmlns:p14="http://schemas.microsoft.com/office/powerpoint/2010/main" val="212454350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CAV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CAV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91</a:t>
            </a:fld>
            <a:endParaRPr lang="en-US"/>
          </a:p>
        </p:txBody>
      </p:sp>
    </p:spTree>
    <p:extLst>
      <p:ext uri="{BB962C8B-B14F-4D97-AF65-F5344CB8AC3E}">
        <p14:creationId xmlns:p14="http://schemas.microsoft.com/office/powerpoint/2010/main" val="344947330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CAV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CAV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92</a:t>
            </a:fld>
            <a:endParaRPr lang="en-US"/>
          </a:p>
        </p:txBody>
      </p:sp>
    </p:spTree>
    <p:extLst>
      <p:ext uri="{BB962C8B-B14F-4D97-AF65-F5344CB8AC3E}">
        <p14:creationId xmlns:p14="http://schemas.microsoft.com/office/powerpoint/2010/main" val="402283340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following CAV and survival from the median time to CAV development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CAV is reported on annual follow-ups; a date of diagnosis is not provided.  For this figure the midpoint between the date of previous follow-up (when event had not occurred) and the date of follow-up when the event was reported was used as the date of occurrence.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93</a:t>
            </a:fld>
            <a:endParaRPr lang="en-US"/>
          </a:p>
        </p:txBody>
      </p:sp>
    </p:spTree>
    <p:extLst>
      <p:ext uri="{BB962C8B-B14F-4D97-AF65-F5344CB8AC3E}">
        <p14:creationId xmlns:p14="http://schemas.microsoft.com/office/powerpoint/2010/main" val="153987311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following CAV and survival from the median time to CAV development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CAV is reported on annual follow-ups; a date of diagnosis is not provided.  For this figure the midpoint between the date of previous follow-up (when event had not occurred) and the date of follow-up when the event was reported was used as the date of occurrence.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Bonferroni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94</a:t>
            </a:fld>
            <a:endParaRPr lang="en-US"/>
          </a:p>
        </p:txBody>
      </p:sp>
    </p:spTree>
    <p:extLst>
      <p:ext uri="{BB962C8B-B14F-4D97-AF65-F5344CB8AC3E}">
        <p14:creationId xmlns:p14="http://schemas.microsoft.com/office/powerpoint/2010/main" val="376201711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severe renal dysfunction rates by era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severe renal dysfunction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95</a:t>
            </a:fld>
            <a:endParaRPr lang="en-US"/>
          </a:p>
        </p:txBody>
      </p:sp>
    </p:spTree>
    <p:extLst>
      <p:ext uri="{BB962C8B-B14F-4D97-AF65-F5344CB8AC3E}">
        <p14:creationId xmlns:p14="http://schemas.microsoft.com/office/powerpoint/2010/main" val="99985338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severe renal dysfunction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severe renal dysfunction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96</a:t>
            </a:fld>
            <a:endParaRPr lang="en-US"/>
          </a:p>
        </p:txBody>
      </p:sp>
    </p:spTree>
    <p:extLst>
      <p:ext uri="{BB962C8B-B14F-4D97-AF65-F5344CB8AC3E}">
        <p14:creationId xmlns:p14="http://schemas.microsoft.com/office/powerpoint/2010/main" val="408366196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97</a:t>
            </a:fld>
            <a:endParaRPr lang="en-US"/>
          </a:p>
        </p:txBody>
      </p:sp>
    </p:spTree>
    <p:extLst>
      <p:ext uri="{BB962C8B-B14F-4D97-AF65-F5344CB8AC3E}">
        <p14:creationId xmlns:p14="http://schemas.microsoft.com/office/powerpoint/2010/main" val="56004319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with malignancies reported within 1, 5 and 10 years following transplantation. The percentages are based on patients with known responses.  To reduce bias, only patients with responses reported on every follow-up through the 5-year annual follow-up were included in the “5-Year Survivors” column.  Similarly, only patients with responses reported on every follow-up through the 10-year annual follow-up were included in the “10-Year Survivors” column.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98</a:t>
            </a:fld>
            <a:endParaRPr lang="en-US"/>
          </a:p>
        </p:txBody>
      </p:sp>
    </p:spTree>
    <p:extLst>
      <p:ext uri="{BB962C8B-B14F-4D97-AF65-F5344CB8AC3E}">
        <p14:creationId xmlns:p14="http://schemas.microsoft.com/office/powerpoint/2010/main" val="211296985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malignancy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malignancy is reported on annual follow-ups; a date of diagnosis is not provided. For this figure the midpoint between the date of previous follow-up (when malignancy had not been reported) and the date of follow-up when the malignancy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99</a:t>
            </a:fld>
            <a:endParaRPr lang="en-US"/>
          </a:p>
        </p:txBody>
      </p:sp>
    </p:spTree>
    <p:extLst>
      <p:ext uri="{BB962C8B-B14F-4D97-AF65-F5344CB8AC3E}">
        <p14:creationId xmlns:p14="http://schemas.microsoft.com/office/powerpoint/2010/main" val="373010235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malignancy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malignancy is reported on annual follow-ups; a date of diagnosis is not provided. For this figure the midpoint between the date of previous follow-up (when malignancy had not been reported) and the date of follow-up when the malignancy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Freedom from malignancy rates were compared using the log-rank test statistic. A significant p-value means that at least one of the groups is different than the others but it doesn’t identify which group it is.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100</a:t>
            </a:fld>
            <a:endParaRPr lang="en-US"/>
          </a:p>
        </p:txBody>
      </p:sp>
    </p:spTree>
    <p:extLst>
      <p:ext uri="{BB962C8B-B14F-4D97-AF65-F5344CB8AC3E}">
        <p14:creationId xmlns:p14="http://schemas.microsoft.com/office/powerpoint/2010/main" val="2183195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3600"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lvl1pPr>
              <a:defRPr>
                <a:solidFill>
                  <a:schemeClr val="tx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8392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600200"/>
            <a:ext cx="7772400" cy="4114800"/>
          </a:xfrm>
        </p:spPr>
        <p:txBody>
          <a:bodyPr/>
          <a:lstStyle/>
          <a:p>
            <a:pPr lvl="0"/>
            <a:endParaRPr lang="en-US" noProof="0" dirty="0" smtClean="0"/>
          </a:p>
        </p:txBody>
      </p:sp>
    </p:spTree>
    <p:extLst>
      <p:ext uri="{BB962C8B-B14F-4D97-AF65-F5344CB8AC3E}">
        <p14:creationId xmlns:p14="http://schemas.microsoft.com/office/powerpoint/2010/main" val="64224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5000">
              <a:srgbClr val="330033"/>
            </a:gs>
            <a:gs pos="100000">
              <a:schemeClr val="tx1"/>
            </a:gs>
          </a:gsLst>
          <a:lin ang="162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5000"/>
        <a:buFont typeface="Webdings" charset="2"/>
        <a:buChar char="&lt;"/>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Font typeface="Times" charset="0"/>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Font typeface="Times" charset="0"/>
        <a:buChar char="•"/>
        <a:defRPr sz="2400">
          <a:solidFill>
            <a:schemeClr val="tx1"/>
          </a:solidFill>
          <a:latin typeface="+mn-lt"/>
        </a:defRPr>
      </a:lvl3pPr>
      <a:lvl4pPr marL="16002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chart" Target="../charts/chart93.xml"/><Relationship Id="rId2" Type="http://schemas.openxmlformats.org/officeDocument/2006/relationships/notesSlide" Target="../notesSlides/notesSlide9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1.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10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2.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10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10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4.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10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5.xml.rels><?xml version="1.0" encoding="UTF-8" standalone="yes"?>
<Relationships xmlns="http://schemas.openxmlformats.org/package/2006/relationships"><Relationship Id="rId3" Type="http://schemas.openxmlformats.org/officeDocument/2006/relationships/chart" Target="../charts/chart98.xml"/><Relationship Id="rId2" Type="http://schemas.openxmlformats.org/officeDocument/2006/relationships/notesSlide" Target="../notesSlides/notesSlide10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6.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10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7.xml.rels><?xml version="1.0" encoding="UTF-8" standalone="yes"?>
<Relationships xmlns="http://schemas.openxmlformats.org/package/2006/relationships"><Relationship Id="rId3" Type="http://schemas.openxmlformats.org/officeDocument/2006/relationships/chart" Target="../charts/chart100.xml"/><Relationship Id="rId2" Type="http://schemas.openxmlformats.org/officeDocument/2006/relationships/notesSlide" Target="../notesSlides/notesSlide10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10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2.xml.rels><?xml version="1.0" encoding="UTF-8" standalone="yes"?>
<Relationships xmlns="http://schemas.openxmlformats.org/package/2006/relationships"><Relationship Id="rId3" Type="http://schemas.openxmlformats.org/officeDocument/2006/relationships/chart" Target="../charts/chart102.xml"/><Relationship Id="rId2" Type="http://schemas.openxmlformats.org/officeDocument/2006/relationships/notesSlide" Target="../notesSlides/notesSlide10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3.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1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4.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1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5.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1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6.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1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7.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1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8.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1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9.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1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1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1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4.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11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5.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1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6.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1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7.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1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8.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12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9.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12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0.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12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1.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12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12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5.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12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6.xml.rels><?xml version="1.0" encoding="UTF-8" standalone="yes"?>
<Relationships xmlns="http://schemas.openxmlformats.org/package/2006/relationships"><Relationship Id="rId3" Type="http://schemas.openxmlformats.org/officeDocument/2006/relationships/chart" Target="../charts/chart122.xml"/><Relationship Id="rId2" Type="http://schemas.openxmlformats.org/officeDocument/2006/relationships/notesSlide" Target="../notesSlides/notesSlide12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7.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13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8.xml.rels><?xml version="1.0" encoding="UTF-8" standalone="yes"?>
<Relationships xmlns="http://schemas.openxmlformats.org/package/2006/relationships"><Relationship Id="rId3" Type="http://schemas.openxmlformats.org/officeDocument/2006/relationships/chart" Target="../charts/chart124.xml"/><Relationship Id="rId2" Type="http://schemas.openxmlformats.org/officeDocument/2006/relationships/notesSlide" Target="../notesSlides/notesSlide13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13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2.xml.rels><?xml version="1.0" encoding="UTF-8" standalone="yes"?>
<Relationships xmlns="http://schemas.openxmlformats.org/package/2006/relationships"><Relationship Id="rId3" Type="http://schemas.openxmlformats.org/officeDocument/2006/relationships/chart" Target="../charts/chart126.xml"/><Relationship Id="rId2" Type="http://schemas.openxmlformats.org/officeDocument/2006/relationships/notesSlide" Target="../notesSlides/notesSlide13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3.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13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4.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13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5.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13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6.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13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7.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13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8.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13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14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2.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14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3.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14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14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5.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14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6.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14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14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0.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14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1.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14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2.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14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3.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15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15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15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0.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15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chart" Target="../charts/chart147.xml"/><Relationship Id="rId2" Type="http://schemas.openxmlformats.org/officeDocument/2006/relationships/notesSlide" Target="../notesSlides/notesSlide15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3.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15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4.xml.rels><?xml version="1.0" encoding="UTF-8" standalone="yes"?>
<Relationships xmlns="http://schemas.openxmlformats.org/package/2006/relationships"><Relationship Id="rId3" Type="http://schemas.openxmlformats.org/officeDocument/2006/relationships/chart" Target="../charts/chart149.xml"/><Relationship Id="rId2" Type="http://schemas.openxmlformats.org/officeDocument/2006/relationships/notesSlide" Target="../notesSlides/notesSlide15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15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6.xml.rels><?xml version="1.0" encoding="UTF-8" standalone="yes"?>
<Relationships xmlns="http://schemas.openxmlformats.org/package/2006/relationships"><Relationship Id="rId3" Type="http://schemas.openxmlformats.org/officeDocument/2006/relationships/chart" Target="../charts/chart151.xml"/><Relationship Id="rId2" Type="http://schemas.openxmlformats.org/officeDocument/2006/relationships/notesSlide" Target="../notesSlides/notesSlide15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7.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16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8.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16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9.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16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0.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16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1.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16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2.xml.rels><?xml version="1.0" encoding="UTF-8" standalone="yes"?>
<Relationships xmlns="http://schemas.openxmlformats.org/package/2006/relationships"><Relationship Id="rId3" Type="http://schemas.openxmlformats.org/officeDocument/2006/relationships/chart" Target="../charts/chart157.xml"/><Relationship Id="rId2" Type="http://schemas.openxmlformats.org/officeDocument/2006/relationships/notesSlide" Target="../notesSlides/notesSlide16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3.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16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4.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16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5.xml.rels><?xml version="1.0" encoding="UTF-8" standalone="yes"?>
<Relationships xmlns="http://schemas.openxmlformats.org/package/2006/relationships"><Relationship Id="rId3" Type="http://schemas.openxmlformats.org/officeDocument/2006/relationships/chart" Target="../charts/chart160.xml"/><Relationship Id="rId2" Type="http://schemas.openxmlformats.org/officeDocument/2006/relationships/notesSlide" Target="../notesSlides/notesSlide16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6.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16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7.xml.rels><?xml version="1.0" encoding="UTF-8" standalone="yes"?>
<Relationships xmlns="http://schemas.openxmlformats.org/package/2006/relationships"><Relationship Id="rId3" Type="http://schemas.openxmlformats.org/officeDocument/2006/relationships/chart" Target="../charts/chart162.xml"/><Relationship Id="rId2" Type="http://schemas.openxmlformats.org/officeDocument/2006/relationships/notesSlide" Target="../notesSlides/notesSlide17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8.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17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9.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notesSlide" Target="../notesSlides/notesSlide17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17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4.xml.rels><?xml version="1.0" encoding="UTF-8" standalone="yes"?>
<Relationships xmlns="http://schemas.openxmlformats.org/package/2006/relationships"><Relationship Id="rId3" Type="http://schemas.openxmlformats.org/officeDocument/2006/relationships/chart" Target="../charts/chart166.xml"/><Relationship Id="rId2" Type="http://schemas.openxmlformats.org/officeDocument/2006/relationships/notesSlide" Target="../notesSlides/notesSlide17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17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6.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notesSlide" Target="../notesSlides/notesSlide17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7.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17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8.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17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9.xml.rels><?xml version="1.0" encoding="UTF-8" standalone="yes"?>
<Relationships xmlns="http://schemas.openxmlformats.org/package/2006/relationships"><Relationship Id="rId3" Type="http://schemas.openxmlformats.org/officeDocument/2006/relationships/chart" Target="../charts/chart171.xml"/><Relationship Id="rId2" Type="http://schemas.openxmlformats.org/officeDocument/2006/relationships/notesSlide" Target="../notesSlides/notesSlide18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18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chart" Target="../charts/chart2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chart" Target="../charts/chart29.xml"/></Relationships>
</file>

<file path=ppt/slides/_rels/slide33.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chart" Target="../charts/chart5.xml"/><Relationship Id="rId4" Type="http://schemas.openxmlformats.org/officeDocument/2006/relationships/chart" Target="../charts/chart4.xml"/></Relationships>
</file>

<file path=ppt/slides/_rels/slide5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chart" Target="../charts/chart48.xml"/><Relationship Id="rId4" Type="http://schemas.openxmlformats.org/officeDocument/2006/relationships/chart" Target="../charts/chart47.xml"/></Relationships>
</file>

<file path=ppt/slides/_rels/slide5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2.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3.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4.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5.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6.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7.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8.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9.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7"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60.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1.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2.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3.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4.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5.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7.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8.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9.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70.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1.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2.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3.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4.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5.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6.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7.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1.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2.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5.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6.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7.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1.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2.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3.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4.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5.xml.rels><?xml version="1.0" encoding="UTF-8" standalone="yes"?>
<Relationships xmlns="http://schemas.openxmlformats.org/package/2006/relationships"><Relationship Id="rId3" Type="http://schemas.openxmlformats.org/officeDocument/2006/relationships/chart" Target="../charts/chart89.xml"/><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6.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7.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9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98.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t>HEART TRANSPLANTATION</a:t>
            </a:r>
            <a:endParaRPr lang="en-US" sz="4000" dirty="0"/>
          </a:p>
        </p:txBody>
      </p:sp>
      <p:sp>
        <p:nvSpPr>
          <p:cNvPr id="3" name="Subtitle 2"/>
          <p:cNvSpPr>
            <a:spLocks noGrp="1"/>
          </p:cNvSpPr>
          <p:nvPr>
            <p:ph type="subTitle" idx="1"/>
          </p:nvPr>
        </p:nvSpPr>
        <p:spPr/>
        <p:txBody>
          <a:bodyPr/>
          <a:lstStyle/>
          <a:p>
            <a:r>
              <a:rPr lang="en-US" dirty="0" smtClean="0"/>
              <a:t>Adult Recipients</a:t>
            </a:r>
            <a:endParaRPr lang="en-US" dirty="0"/>
          </a:p>
        </p:txBody>
      </p:sp>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2"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7" name="TextBox 6"/>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0" y="5103835"/>
            <a:ext cx="9144000" cy="292388"/>
          </a:xfrm>
          <a:prstGeom prst="rect">
            <a:avLst/>
          </a:prstGeom>
          <a:noFill/>
        </p:spPr>
        <p:txBody>
          <a:bodyPr wrap="square" rtlCol="0">
            <a:spAutoFit/>
          </a:bodyPr>
          <a:lstStyle/>
          <a:p>
            <a:pPr algn="ctr"/>
            <a:r>
              <a:rPr lang="en-US" sz="1300" b="1" dirty="0" smtClean="0">
                <a:solidFill>
                  <a:srgbClr val="FFFF00"/>
                </a:solidFill>
              </a:rPr>
              <a:t>Continuous factors are expressed as median (5</a:t>
            </a:r>
            <a:r>
              <a:rPr lang="en-US" sz="1300" b="1" baseline="30000" dirty="0" smtClean="0">
                <a:solidFill>
                  <a:srgbClr val="FFFF00"/>
                </a:solidFill>
              </a:rPr>
              <a:t>th </a:t>
            </a:r>
            <a:r>
              <a:rPr lang="en-US" sz="1300" b="1" dirty="0" smtClean="0">
                <a:solidFill>
                  <a:srgbClr val="FFFF00"/>
                </a:solidFill>
              </a:rPr>
              <a:t>– 95</a:t>
            </a:r>
            <a:r>
              <a:rPr lang="en-US" sz="1300" b="1" baseline="30000" dirty="0" smtClean="0">
                <a:solidFill>
                  <a:srgbClr val="FFFF00"/>
                </a:solidFill>
              </a:rPr>
              <a:t>th</a:t>
            </a:r>
            <a:r>
              <a:rPr lang="en-US" sz="1300" b="1" dirty="0" smtClean="0">
                <a:solidFill>
                  <a:srgbClr val="FFFF00"/>
                </a:solidFill>
              </a:rPr>
              <a:t> percentiles) </a:t>
            </a:r>
            <a:endParaRPr lang="en-US" dirty="0"/>
          </a:p>
        </p:txBody>
      </p:sp>
      <p:sp>
        <p:nvSpPr>
          <p:cNvPr id="2" name="Title 1"/>
          <p:cNvSpPr>
            <a:spLocks noGrp="1"/>
          </p:cNvSpPr>
          <p:nvPr>
            <p:ph type="title"/>
          </p:nvPr>
        </p:nvSpPr>
        <p:spPr>
          <a:xfrm>
            <a:off x="0" y="152400"/>
            <a:ext cx="9144000" cy="990600"/>
          </a:xfrm>
        </p:spPr>
        <p:txBody>
          <a:bodyPr/>
          <a:lstStyle/>
          <a:p>
            <a:r>
              <a:rPr lang="en-US" sz="2600" dirty="0" smtClean="0"/>
              <a:t>Adult Heart Transplants</a:t>
            </a:r>
            <a:r>
              <a:rPr lang="en-US" sz="2800" dirty="0" smtClean="0"/>
              <a:t/>
            </a:r>
            <a:br>
              <a:rPr lang="en-US" sz="2800" dirty="0" smtClean="0"/>
            </a:br>
            <a:r>
              <a:rPr lang="en-US" sz="2400" dirty="0" smtClean="0"/>
              <a:t>Donor and Recipient Characteristics</a:t>
            </a:r>
            <a:endParaRPr lang="en-US" sz="2000" dirty="0"/>
          </a:p>
        </p:txBody>
      </p:sp>
      <p:graphicFrame>
        <p:nvGraphicFramePr>
          <p:cNvPr id="8" name="Table 7"/>
          <p:cNvGraphicFramePr>
            <a:graphicFrameLocks noGrp="1"/>
          </p:cNvGraphicFramePr>
          <p:nvPr>
            <p:extLst>
              <p:ext uri="{D42A27DB-BD31-4B8C-83A1-F6EECF244321}">
                <p14:modId xmlns:p14="http://schemas.microsoft.com/office/powerpoint/2010/main" val="2830728293"/>
              </p:ext>
            </p:extLst>
          </p:nvPr>
        </p:nvGraphicFramePr>
        <p:xfrm>
          <a:off x="152400" y="1143000"/>
          <a:ext cx="8839200" cy="3894161"/>
        </p:xfrm>
        <a:graphic>
          <a:graphicData uri="http://schemas.openxmlformats.org/drawingml/2006/table">
            <a:tbl>
              <a:tblPr firstRow="1" bandRow="1">
                <a:tableStyleId>{7DF18680-E054-41AD-8BC1-D1AEF772440D}</a:tableStyleId>
              </a:tblPr>
              <a:tblGrid>
                <a:gridCol w="3657600"/>
                <a:gridCol w="1422400"/>
                <a:gridCol w="1422400"/>
                <a:gridCol w="1422400"/>
                <a:gridCol w="914400"/>
              </a:tblGrid>
              <a:tr h="504971">
                <a:tc>
                  <a:txBody>
                    <a:bodyPr/>
                    <a:lstStyle/>
                    <a:p>
                      <a:endParaRPr lang="en-US" dirty="0"/>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2"/>
                    </a:solidFill>
                  </a:tcPr>
                </a:tc>
                <a:tc>
                  <a:txBody>
                    <a:bodyPr/>
                    <a:lstStyle/>
                    <a:p>
                      <a:pPr marL="0" marR="0" algn="ctr">
                        <a:lnSpc>
                          <a:spcPct val="100000"/>
                        </a:lnSpc>
                        <a:spcBef>
                          <a:spcPts val="0"/>
                        </a:spcBef>
                        <a:spcAft>
                          <a:spcPts val="0"/>
                        </a:spcAft>
                      </a:pPr>
                      <a:r>
                        <a:rPr lang="en-US" sz="1500" b="1" dirty="0" smtClean="0">
                          <a:solidFill>
                            <a:srgbClr val="FFFF00"/>
                          </a:solidFill>
                          <a:latin typeface="+mn-lt"/>
                          <a:ea typeface="Times New Roman"/>
                          <a:cs typeface="Verdana"/>
                        </a:rPr>
                        <a:t>1992-2003</a:t>
                      </a:r>
                    </a:p>
                    <a:p>
                      <a:pPr marL="0" marR="0" algn="ctr">
                        <a:lnSpc>
                          <a:spcPct val="100000"/>
                        </a:lnSpc>
                        <a:spcBef>
                          <a:spcPts val="0"/>
                        </a:spcBef>
                        <a:spcAft>
                          <a:spcPts val="0"/>
                        </a:spcAft>
                      </a:pPr>
                      <a:r>
                        <a:rPr lang="en-US" sz="1500" b="1" dirty="0" smtClean="0">
                          <a:solidFill>
                            <a:srgbClr val="FFFF00"/>
                          </a:solidFill>
                          <a:latin typeface="+mn-lt"/>
                          <a:ea typeface="Times New Roman"/>
                          <a:cs typeface="Verdana"/>
                        </a:rPr>
                        <a:t>(N=48,061)</a:t>
                      </a:r>
                      <a:endParaRPr lang="en-US" sz="1500" dirty="0">
                        <a:solidFill>
                          <a:srgbClr val="FFFF00"/>
                        </a:solidFill>
                        <a:latin typeface="+mn-lt"/>
                        <a:ea typeface="Times New Roman"/>
                      </a:endParaRPr>
                    </a:p>
                  </a:txBody>
                  <a:tcPr marL="50800" marR="50800" marT="0" marB="0" anchor="ctr">
                    <a:lnT w="28575" cap="flat" cmpd="sng" algn="ctr">
                      <a:solidFill>
                        <a:schemeClr val="tx1"/>
                      </a:solidFill>
                      <a:prstDash val="solid"/>
                      <a:round/>
                      <a:headEnd type="none" w="med" len="med"/>
                      <a:tailEnd type="none" w="med" len="med"/>
                    </a:lnT>
                    <a:solidFill>
                      <a:schemeClr val="bg2"/>
                    </a:solidFill>
                  </a:tcPr>
                </a:tc>
                <a:tc>
                  <a:txBody>
                    <a:bodyPr/>
                    <a:lstStyle/>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2004-2008</a:t>
                      </a:r>
                    </a:p>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(N=17,366)</a:t>
                      </a:r>
                      <a:endParaRPr lang="en-US" sz="1500" b="1" kern="1200" dirty="0">
                        <a:solidFill>
                          <a:srgbClr val="FFFF00"/>
                        </a:solidFill>
                        <a:latin typeface="+mn-lt"/>
                        <a:ea typeface="Times New Roman"/>
                        <a:cs typeface="Verdana"/>
                      </a:endParaRPr>
                    </a:p>
                  </a:txBody>
                  <a:tcPr marL="50800" marR="50800" marT="0" marB="0" anchor="ctr">
                    <a:lnT w="28575" cap="flat" cmpd="sng" algn="ctr">
                      <a:solidFill>
                        <a:schemeClr val="tx1"/>
                      </a:solidFill>
                      <a:prstDash val="solid"/>
                      <a:round/>
                      <a:headEnd type="none" w="med" len="med"/>
                      <a:tailEnd type="none" w="med" len="med"/>
                    </a:lnT>
                    <a:solidFill>
                      <a:schemeClr val="bg2"/>
                    </a:solidFill>
                  </a:tcPr>
                </a:tc>
                <a:tc>
                  <a:txBody>
                    <a:bodyPr/>
                    <a:lstStyle/>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2009-6/2014</a:t>
                      </a:r>
                    </a:p>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(N=19,770)</a:t>
                      </a:r>
                      <a:endParaRPr lang="en-US" sz="1500" b="1" kern="1200" dirty="0">
                        <a:solidFill>
                          <a:srgbClr val="FFFF00"/>
                        </a:solidFill>
                        <a:latin typeface="+mn-lt"/>
                        <a:ea typeface="Times New Roman"/>
                        <a:cs typeface="Verdana"/>
                      </a:endParaRPr>
                    </a:p>
                  </a:txBody>
                  <a:tcPr marL="50800" marR="50800" marT="0" marB="0" anchor="ctr">
                    <a:lnT w="28575" cap="flat" cmpd="sng" algn="ctr">
                      <a:solidFill>
                        <a:schemeClr val="tx1"/>
                      </a:solidFill>
                      <a:prstDash val="solid"/>
                      <a:round/>
                      <a:headEnd type="none" w="med" len="med"/>
                      <a:tailEnd type="none" w="med" len="med"/>
                    </a:lnT>
                    <a:solidFill>
                      <a:schemeClr val="bg2"/>
                    </a:solidFill>
                  </a:tcPr>
                </a:tc>
                <a:tc>
                  <a:txBody>
                    <a:bodyPr/>
                    <a:lstStyle/>
                    <a:p>
                      <a:pPr algn="ctr"/>
                      <a:r>
                        <a:rPr lang="en-US" sz="1500" dirty="0" smtClean="0">
                          <a:solidFill>
                            <a:srgbClr val="FFFF00"/>
                          </a:solidFill>
                        </a:rPr>
                        <a:t>p-value</a:t>
                      </a:r>
                      <a:endParaRPr lang="en-US" sz="1500" dirty="0">
                        <a:solidFill>
                          <a:srgbClr val="FFFF00"/>
                        </a:solidFill>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2"/>
                    </a:solidFill>
                  </a:tcPr>
                </a:tc>
              </a:tr>
              <a:tr h="338919">
                <a:tc>
                  <a:txBody>
                    <a:bodyPr/>
                    <a:lstStyle/>
                    <a:p>
                      <a:pPr marL="0" marR="0" lvl="0" indent="0" algn="l" defTabSz="912813"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300" b="1" i="0" u="none" strike="noStrike" cap="none" normalizeH="0" baseline="0" dirty="0" smtClean="0">
                          <a:ln>
                            <a:noFill/>
                          </a:ln>
                          <a:solidFill>
                            <a:schemeClr val="tx1"/>
                          </a:solidFill>
                          <a:effectLst/>
                          <a:latin typeface="Arial" charset="0"/>
                        </a:rPr>
                        <a:t>Most recent PRA &gt; 10%</a:t>
                      </a:r>
                      <a:r>
                        <a:rPr kumimoji="0" lang="en-US" sz="1300" b="1" i="0" u="none" strike="noStrike" cap="none" normalizeH="0" baseline="30000" dirty="0" smtClean="0">
                          <a:ln>
                            <a:noFill/>
                          </a:ln>
                          <a:solidFill>
                            <a:schemeClr val="tx1"/>
                          </a:solidFill>
                          <a:effectLst/>
                          <a:latin typeface="Arial" charset="0"/>
                        </a:rPr>
                        <a:t>1</a:t>
                      </a:r>
                      <a:endParaRPr kumimoji="0" lang="en-US" sz="1300" b="0" i="0" u="none" strike="noStrike" cap="none" normalizeH="0" baseline="30000" dirty="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45720" marR="45720" marT="0" marB="0" anchor="ctr">
                    <a:solidFill>
                      <a:schemeClr val="bg2"/>
                    </a:solidFill>
                  </a:tcPr>
                </a:tc>
                <a:tc>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45720" marR="45720" marT="0" marB="0" anchor="ctr">
                    <a:solidFill>
                      <a:schemeClr val="bg2"/>
                    </a:solidFill>
                  </a:tcPr>
                </a:tc>
                <a:tc>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45720" marR="45720" marT="0" marB="0" anchor="ctr">
                    <a:solidFill>
                      <a:schemeClr val="bg2"/>
                    </a:solidFill>
                  </a:tcPr>
                </a:tc>
                <a:tc>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45720" marR="45720" marT="0" marB="0" anchor="ctr">
                    <a:lnR w="28575" cap="flat" cmpd="sng" algn="ctr">
                      <a:solidFill>
                        <a:schemeClr val="tx1"/>
                      </a:solidFill>
                      <a:prstDash val="solid"/>
                      <a:round/>
                      <a:headEnd type="none" w="med" len="med"/>
                      <a:tailEnd type="none" w="med" len="med"/>
                    </a:lnR>
                    <a:solidFill>
                      <a:schemeClr val="bg2"/>
                    </a:solidFill>
                  </a:tcPr>
                </a:tc>
              </a:tr>
              <a:tr h="338919">
                <a:tc>
                  <a:txBody>
                    <a:bodyPr/>
                    <a:lstStyle/>
                    <a:p>
                      <a:pPr marL="0" marR="0" lvl="0" indent="0" algn="l" defTabSz="912813"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300" b="1" i="0" u="none" strike="noStrike" cap="none" normalizeH="0" baseline="0" dirty="0" smtClean="0">
                          <a:ln>
                            <a:noFill/>
                          </a:ln>
                          <a:solidFill>
                            <a:schemeClr val="tx1"/>
                          </a:solidFill>
                          <a:effectLst/>
                          <a:latin typeface="Arial" charset="0"/>
                        </a:rPr>
                        <a:t>                  Overall</a:t>
                      </a:r>
                    </a:p>
                  </a:txBody>
                  <a:tcPr anchor="ctr" horzOverflow="overflow">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dirty="0" smtClean="0">
                          <a:solidFill>
                            <a:schemeClr val="tx1"/>
                          </a:solidFill>
                          <a:latin typeface="+mn-lt"/>
                          <a:ea typeface="Times New Roman"/>
                          <a:cs typeface="Verdana"/>
                        </a:rPr>
                        <a:t>7.7%</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smtClean="0">
                          <a:solidFill>
                            <a:schemeClr val="tx1"/>
                          </a:solidFill>
                          <a:latin typeface="+mn-lt"/>
                          <a:ea typeface="Times New Roman"/>
                          <a:cs typeface="Verdana"/>
                        </a:rPr>
                        <a:t>11.4%</a:t>
                      </a:r>
                      <a:r>
                        <a:rPr lang="en-US" sz="1300" b="1" baseline="30000" dirty="0" smtClean="0">
                          <a:solidFill>
                            <a:schemeClr val="tx1"/>
                          </a:solidFill>
                          <a:latin typeface="+mn-lt"/>
                          <a:ea typeface="Times New Roman"/>
                          <a:cs typeface="Verdana"/>
                        </a:rPr>
                        <a:t>2</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smtClean="0">
                          <a:solidFill>
                            <a:schemeClr val="tx1"/>
                          </a:solidFill>
                          <a:latin typeface="+mn-lt"/>
                          <a:ea typeface="Times New Roman"/>
                          <a:cs typeface="Verdana"/>
                        </a:rPr>
                        <a:t>13.5%</a:t>
                      </a:r>
                      <a:r>
                        <a:rPr lang="en-US" sz="1300" b="1" baseline="30000" dirty="0" smtClean="0">
                          <a:solidFill>
                            <a:schemeClr val="tx1"/>
                          </a:solidFill>
                          <a:latin typeface="+mn-lt"/>
                          <a:ea typeface="Times New Roman"/>
                          <a:cs typeface="Verdana"/>
                        </a:rPr>
                        <a:t>3</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&lt;0.0001</a:t>
                      </a:r>
                      <a:endParaRPr lang="en-US" sz="1300" b="1" dirty="0">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38919">
                <a:tc>
                  <a:txBody>
                    <a:bodyPr/>
                    <a:lstStyle/>
                    <a:p>
                      <a:pPr marL="0" marR="0" lvl="0" indent="0" algn="l" defTabSz="912813"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300" b="1" i="0" u="none" strike="noStrike" cap="none" normalizeH="0" baseline="0" dirty="0" smtClean="0">
                          <a:ln>
                            <a:noFill/>
                          </a:ln>
                          <a:solidFill>
                            <a:schemeClr val="tx1"/>
                          </a:solidFill>
                          <a:effectLst/>
                          <a:latin typeface="Arial" charset="0"/>
                        </a:rPr>
                        <a:t>                  Class I</a:t>
                      </a:r>
                    </a:p>
                  </a:txBody>
                  <a:tcPr anchor="ctr" horzOverflow="overflow">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smtClean="0">
                          <a:solidFill>
                            <a:schemeClr val="tx1"/>
                          </a:solidFill>
                          <a:latin typeface="+mn-lt"/>
                          <a:ea typeface="Times New Roman"/>
                          <a:cs typeface="Verdana"/>
                        </a:rPr>
                        <a:t>12.5%</a:t>
                      </a:r>
                      <a:r>
                        <a:rPr lang="en-US" sz="1300" b="1" baseline="30000" dirty="0" smtClean="0">
                          <a:solidFill>
                            <a:schemeClr val="tx1"/>
                          </a:solidFill>
                          <a:latin typeface="+mn-lt"/>
                          <a:ea typeface="Times New Roman"/>
                          <a:cs typeface="Verdana"/>
                        </a:rPr>
                        <a:t>4</a:t>
                      </a:r>
                      <a:endParaRPr lang="en-US" sz="1300" b="1" baseline="30000"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smtClean="0">
                          <a:solidFill>
                            <a:schemeClr val="tx1"/>
                          </a:solidFill>
                          <a:latin typeface="+mn-lt"/>
                          <a:ea typeface="Times New Roman"/>
                          <a:cs typeface="Verdana"/>
                        </a:rPr>
                        <a:t>16.0%</a:t>
                      </a:r>
                      <a:r>
                        <a:rPr lang="en-US" sz="1300" b="1" baseline="30000" dirty="0" smtClean="0">
                          <a:solidFill>
                            <a:schemeClr val="tx1"/>
                          </a:solidFill>
                          <a:latin typeface="+mn-lt"/>
                          <a:ea typeface="Times New Roman"/>
                          <a:cs typeface="Verdana"/>
                        </a:rPr>
                        <a:t>5</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smtClean="0">
                          <a:solidFill>
                            <a:schemeClr val="tx1"/>
                          </a:solidFill>
                          <a:latin typeface="+mn-lt"/>
                          <a:ea typeface="Times New Roman"/>
                          <a:cs typeface="Verdana"/>
                        </a:rPr>
                        <a:t>&lt;0.0001</a:t>
                      </a:r>
                      <a:endParaRPr lang="en-US" sz="1300" b="1" dirty="0">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38919">
                <a:tc>
                  <a:txBody>
                    <a:bodyPr/>
                    <a:lstStyle/>
                    <a:p>
                      <a:pPr marL="0" marR="0" lvl="0" indent="0" algn="l" defTabSz="912813"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300" b="1" i="0" u="none" strike="noStrike" cap="none" normalizeH="0" baseline="0" dirty="0" smtClean="0">
                          <a:ln>
                            <a:noFill/>
                          </a:ln>
                          <a:solidFill>
                            <a:schemeClr val="tx1"/>
                          </a:solidFill>
                          <a:effectLst/>
                          <a:latin typeface="Arial" charset="0"/>
                        </a:rPr>
                        <a:t>                  Class II</a:t>
                      </a:r>
                    </a:p>
                  </a:txBody>
                  <a:tcPr anchor="ctr" horzOverflow="overflow">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smtClean="0">
                          <a:solidFill>
                            <a:schemeClr val="tx1"/>
                          </a:solidFill>
                          <a:latin typeface="+mn-lt"/>
                          <a:ea typeface="Times New Roman"/>
                          <a:cs typeface="Verdana"/>
                        </a:rPr>
                        <a:t>8.5%</a:t>
                      </a:r>
                      <a:r>
                        <a:rPr lang="en-US" sz="1300" b="1" baseline="30000" dirty="0" smtClean="0">
                          <a:solidFill>
                            <a:schemeClr val="tx1"/>
                          </a:solidFill>
                          <a:latin typeface="+mn-lt"/>
                          <a:ea typeface="Times New Roman"/>
                          <a:cs typeface="Verdana"/>
                        </a:rPr>
                        <a:t>4</a:t>
                      </a:r>
                      <a:endParaRPr lang="en-US" sz="1300" b="1" baseline="30000"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smtClean="0">
                          <a:solidFill>
                            <a:schemeClr val="tx1"/>
                          </a:solidFill>
                          <a:latin typeface="+mn-lt"/>
                          <a:ea typeface="Times New Roman"/>
                          <a:cs typeface="Verdana"/>
                        </a:rPr>
                        <a:t>11.6%</a:t>
                      </a:r>
                      <a:r>
                        <a:rPr lang="en-US" sz="1300" b="1" baseline="30000" dirty="0" smtClean="0">
                          <a:solidFill>
                            <a:schemeClr val="tx1"/>
                          </a:solidFill>
                          <a:latin typeface="+mn-lt"/>
                          <a:ea typeface="Times New Roman"/>
                          <a:cs typeface="Verdana"/>
                        </a:rPr>
                        <a:t>5</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smtClean="0">
                          <a:solidFill>
                            <a:schemeClr val="tx1"/>
                          </a:solidFill>
                          <a:latin typeface="+mn-lt"/>
                          <a:ea typeface="Times New Roman"/>
                          <a:cs typeface="Verdana"/>
                        </a:rPr>
                        <a:t>&lt;0.0001</a:t>
                      </a:r>
                      <a:endParaRPr lang="en-US" sz="1300" b="1" dirty="0">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38919">
                <a:tc>
                  <a:txBody>
                    <a:bodyPr/>
                    <a:lstStyle/>
                    <a:p>
                      <a:pPr marL="0" marR="0" lvl="0" indent="0" algn="l" defTabSz="912813"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300" b="1" i="0" u="none" strike="noStrike" kern="1200" cap="none" normalizeH="0" baseline="0" dirty="0" smtClean="0">
                          <a:ln>
                            <a:noFill/>
                          </a:ln>
                          <a:solidFill>
                            <a:schemeClr val="tx1"/>
                          </a:solidFill>
                          <a:effectLst/>
                          <a:latin typeface="Arial" charset="0"/>
                          <a:ea typeface="+mn-ea"/>
                          <a:cs typeface="+mn-cs"/>
                        </a:rPr>
                        <a:t>Creatinine at time of </a:t>
                      </a:r>
                      <a:r>
                        <a:rPr kumimoji="0" lang="en-US" sz="1300" b="1" i="0" u="none" strike="noStrike" kern="1200" cap="none" normalizeH="0" baseline="0" dirty="0" smtClean="0">
                          <a:ln>
                            <a:noFill/>
                          </a:ln>
                          <a:solidFill>
                            <a:schemeClr val="tx1"/>
                          </a:solidFill>
                          <a:effectLst/>
                          <a:latin typeface="+mn-lt"/>
                          <a:ea typeface="+mn-ea"/>
                          <a:cs typeface="+mn-cs"/>
                        </a:rPr>
                        <a:t>transplant (</a:t>
                      </a:r>
                      <a:r>
                        <a:rPr lang="en-US" sz="1300" b="1" baseline="0" dirty="0" smtClean="0">
                          <a:solidFill>
                            <a:schemeClr val="tx1"/>
                          </a:solidFill>
                          <a:latin typeface="+mn-lt"/>
                        </a:rPr>
                        <a:t>mg/dL)</a:t>
                      </a:r>
                      <a:endParaRPr kumimoji="0" lang="en-US" sz="1300" b="1" i="0" u="none" strike="noStrike" kern="1200" cap="none" normalizeH="0" baseline="0" dirty="0" smtClean="0">
                        <a:ln>
                          <a:noFill/>
                        </a:ln>
                        <a:solidFill>
                          <a:schemeClr val="tx1"/>
                        </a:solidFill>
                        <a:effectLst/>
                        <a:latin typeface="+mn-lt"/>
                        <a:ea typeface="+mn-ea"/>
                        <a:cs typeface="+mn-cs"/>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defTabSz="914400" rtl="0" eaLnBrk="1" latinLnBrk="0" hangingPunct="1">
                        <a:lnSpc>
                          <a:spcPct val="115000"/>
                        </a:lnSpc>
                        <a:spcBef>
                          <a:spcPts val="335"/>
                        </a:spcBef>
                        <a:spcAft>
                          <a:spcPts val="335"/>
                        </a:spcAft>
                      </a:pPr>
                      <a:r>
                        <a:rPr lang="en-US" sz="1300" b="1" kern="1200" dirty="0">
                          <a:solidFill>
                            <a:schemeClr val="tx1"/>
                          </a:solidFill>
                          <a:latin typeface="+mn-lt"/>
                          <a:ea typeface="Times New Roman"/>
                          <a:cs typeface="Verdana"/>
                        </a:rPr>
                        <a:t>1.2 (0.7 - 2.4)</a:t>
                      </a:r>
                    </a:p>
                  </a:txBody>
                  <a:tcPr marL="42545" marR="42545" marT="0" marB="0" anchor="ctr">
                    <a:solidFill>
                      <a:schemeClr val="bg2"/>
                    </a:solidFill>
                  </a:tcPr>
                </a:tc>
                <a:tc>
                  <a:txBody>
                    <a:bodyPr/>
                    <a:lstStyle/>
                    <a:p>
                      <a:pPr marL="0" marR="0" algn="ctr" defTabSz="914400" rtl="0" eaLnBrk="1" latinLnBrk="0" hangingPunct="1">
                        <a:lnSpc>
                          <a:spcPct val="115000"/>
                        </a:lnSpc>
                        <a:spcBef>
                          <a:spcPts val="335"/>
                        </a:spcBef>
                        <a:spcAft>
                          <a:spcPts val="335"/>
                        </a:spcAft>
                      </a:pPr>
                      <a:r>
                        <a:rPr lang="en-US" sz="1300" b="1" kern="1200" dirty="0">
                          <a:solidFill>
                            <a:schemeClr val="tx1"/>
                          </a:solidFill>
                          <a:latin typeface="+mn-lt"/>
                          <a:ea typeface="Times New Roman"/>
                          <a:cs typeface="Verdana"/>
                        </a:rPr>
                        <a:t>1.2 (0.7 - 2.4)</a:t>
                      </a:r>
                    </a:p>
                  </a:txBody>
                  <a:tcPr marL="42545" marR="42545" marT="0" marB="0" anchor="ctr">
                    <a:solidFill>
                      <a:schemeClr val="bg2"/>
                    </a:solidFill>
                  </a:tcPr>
                </a:tc>
                <a:tc>
                  <a:txBody>
                    <a:bodyPr/>
                    <a:lstStyle/>
                    <a:p>
                      <a:pPr marL="0" marR="0" algn="ctr" defTabSz="914400" rtl="0" eaLnBrk="1" latinLnBrk="0" hangingPunct="1">
                        <a:lnSpc>
                          <a:spcPct val="115000"/>
                        </a:lnSpc>
                        <a:spcBef>
                          <a:spcPts val="335"/>
                        </a:spcBef>
                        <a:spcAft>
                          <a:spcPts val="335"/>
                        </a:spcAft>
                      </a:pPr>
                      <a:r>
                        <a:rPr lang="en-US" sz="1300" b="1" kern="1200" dirty="0">
                          <a:solidFill>
                            <a:schemeClr val="tx1"/>
                          </a:solidFill>
                          <a:latin typeface="+mn-lt"/>
                          <a:ea typeface="Times New Roman"/>
                          <a:cs typeface="Verdana"/>
                        </a:rPr>
                        <a:t>1.2 (0.7 - 2.3)</a:t>
                      </a:r>
                    </a:p>
                  </a:txBody>
                  <a:tcPr marL="42545" marR="42545" marT="0" marB="0" anchor="ctr">
                    <a:solidFill>
                      <a:schemeClr val="bg2"/>
                    </a:solidFill>
                  </a:tcPr>
                </a:tc>
                <a:tc>
                  <a:txBody>
                    <a:bodyPr/>
                    <a:lstStyle/>
                    <a:p>
                      <a:pPr marL="0" marR="0" algn="ctr" defTabSz="914400" rtl="0" eaLnBrk="1" latinLnBrk="0" hangingPunct="1">
                        <a:lnSpc>
                          <a:spcPct val="115000"/>
                        </a:lnSpc>
                        <a:spcBef>
                          <a:spcPts val="335"/>
                        </a:spcBef>
                        <a:spcAft>
                          <a:spcPts val="335"/>
                        </a:spcAft>
                      </a:pPr>
                      <a:r>
                        <a:rPr lang="en-US" sz="1300" b="1" kern="1200" dirty="0">
                          <a:solidFill>
                            <a:schemeClr val="tx1"/>
                          </a:solidFill>
                          <a:latin typeface="+mn-lt"/>
                          <a:ea typeface="Times New Roman"/>
                          <a:cs typeface="Verdana"/>
                        </a:rPr>
                        <a:t>&lt;0.0001</a:t>
                      </a: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38919">
                <a:tc>
                  <a:txBody>
                    <a:bodyPr/>
                    <a:lstStyle/>
                    <a:p>
                      <a:pPr marL="0" marR="0" lvl="0" indent="0" algn="l" defTabSz="912813"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300" b="1" i="0" u="none" strike="noStrike" kern="1200" cap="none" normalizeH="0" baseline="0" dirty="0" smtClean="0">
                          <a:ln>
                            <a:noFill/>
                          </a:ln>
                          <a:solidFill>
                            <a:schemeClr val="tx1"/>
                          </a:solidFill>
                          <a:effectLst/>
                          <a:latin typeface="Arial" charset="0"/>
                          <a:ea typeface="+mn-ea"/>
                          <a:cs typeface="+mn-cs"/>
                        </a:rPr>
                        <a:t>Pulmonary vascular resistance (Wood units)</a:t>
                      </a: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defTabSz="914400" rtl="0" eaLnBrk="1" latinLnBrk="0" hangingPunct="1">
                        <a:lnSpc>
                          <a:spcPct val="115000"/>
                        </a:lnSpc>
                        <a:spcBef>
                          <a:spcPts val="335"/>
                        </a:spcBef>
                        <a:spcAft>
                          <a:spcPts val="335"/>
                        </a:spcAft>
                      </a:pPr>
                      <a:r>
                        <a:rPr lang="en-US" sz="1300" b="1" kern="1200" dirty="0">
                          <a:solidFill>
                            <a:schemeClr val="tx1"/>
                          </a:solidFill>
                          <a:latin typeface="+mn-lt"/>
                          <a:ea typeface="Times New Roman"/>
                          <a:cs typeface="Verdana"/>
                        </a:rPr>
                        <a:t>2.1 (0.5 - </a:t>
                      </a:r>
                      <a:r>
                        <a:rPr lang="en-US" sz="1300" b="1" kern="1200" dirty="0" smtClean="0">
                          <a:solidFill>
                            <a:schemeClr val="tx1"/>
                          </a:solidFill>
                          <a:latin typeface="+mn-lt"/>
                          <a:ea typeface="Times New Roman"/>
                          <a:cs typeface="Verdana"/>
                        </a:rPr>
                        <a:t>6.0)</a:t>
                      </a:r>
                      <a:r>
                        <a:rPr lang="en-US" sz="1300" b="1" kern="1200" baseline="30000" dirty="0" smtClean="0">
                          <a:solidFill>
                            <a:schemeClr val="tx1"/>
                          </a:solidFill>
                          <a:latin typeface="+mn-lt"/>
                          <a:ea typeface="Times New Roman"/>
                          <a:cs typeface="Verdana"/>
                        </a:rPr>
                        <a:t>6</a:t>
                      </a:r>
                      <a:endParaRPr lang="en-US" sz="1300" b="1" kern="1200" baseline="30000" dirty="0">
                        <a:solidFill>
                          <a:schemeClr val="tx1"/>
                        </a:solidFill>
                        <a:latin typeface="+mn-lt"/>
                        <a:ea typeface="Times New Roman"/>
                        <a:cs typeface="Verdana"/>
                      </a:endParaRPr>
                    </a:p>
                  </a:txBody>
                  <a:tcPr marL="42545" marR="42545" marT="0" marB="0" anchor="ctr">
                    <a:solidFill>
                      <a:schemeClr val="bg2"/>
                    </a:solidFill>
                  </a:tcPr>
                </a:tc>
                <a:tc>
                  <a:txBody>
                    <a:bodyPr/>
                    <a:lstStyle/>
                    <a:p>
                      <a:pPr marL="0" marR="0" algn="ctr" defTabSz="914400" rtl="0" eaLnBrk="1" latinLnBrk="0" hangingPunct="1">
                        <a:lnSpc>
                          <a:spcPct val="115000"/>
                        </a:lnSpc>
                        <a:spcBef>
                          <a:spcPts val="335"/>
                        </a:spcBef>
                        <a:spcAft>
                          <a:spcPts val="335"/>
                        </a:spcAft>
                      </a:pPr>
                      <a:r>
                        <a:rPr lang="en-US" sz="1300" b="1" kern="1200" dirty="0">
                          <a:solidFill>
                            <a:schemeClr val="tx1"/>
                          </a:solidFill>
                          <a:latin typeface="+mn-lt"/>
                          <a:ea typeface="Times New Roman"/>
                          <a:cs typeface="Verdana"/>
                        </a:rPr>
                        <a:t>2.1 (0.4 - 5.6)</a:t>
                      </a:r>
                    </a:p>
                  </a:txBody>
                  <a:tcPr marL="42545" marR="42545" marT="0" marB="0" anchor="ctr">
                    <a:solidFill>
                      <a:schemeClr val="bg2"/>
                    </a:solidFill>
                  </a:tcPr>
                </a:tc>
                <a:tc>
                  <a:txBody>
                    <a:bodyPr/>
                    <a:lstStyle/>
                    <a:p>
                      <a:pPr marL="0" marR="0" algn="ctr" defTabSz="914400" rtl="0" eaLnBrk="1" latinLnBrk="0" hangingPunct="1">
                        <a:lnSpc>
                          <a:spcPct val="115000"/>
                        </a:lnSpc>
                        <a:spcBef>
                          <a:spcPts val="335"/>
                        </a:spcBef>
                        <a:spcAft>
                          <a:spcPts val="335"/>
                        </a:spcAft>
                      </a:pPr>
                      <a:r>
                        <a:rPr lang="en-US" sz="1300" b="1" kern="1200" dirty="0">
                          <a:solidFill>
                            <a:schemeClr val="tx1"/>
                          </a:solidFill>
                          <a:latin typeface="+mn-lt"/>
                          <a:ea typeface="Times New Roman"/>
                          <a:cs typeface="Verdana"/>
                        </a:rPr>
                        <a:t>2.1 (0.4 - 5.3)</a:t>
                      </a:r>
                    </a:p>
                  </a:txBody>
                  <a:tcPr marL="42545" marR="42545" marT="0" marB="0" anchor="ctr">
                    <a:solidFill>
                      <a:schemeClr val="bg2"/>
                    </a:solidFill>
                  </a:tcPr>
                </a:tc>
                <a:tc>
                  <a:txBody>
                    <a:bodyPr/>
                    <a:lstStyle/>
                    <a:p>
                      <a:pPr marL="0" marR="0" algn="ctr" defTabSz="914400" rtl="0" eaLnBrk="1" latinLnBrk="0" hangingPunct="1">
                        <a:lnSpc>
                          <a:spcPct val="115000"/>
                        </a:lnSpc>
                        <a:spcBef>
                          <a:spcPts val="335"/>
                        </a:spcBef>
                        <a:spcAft>
                          <a:spcPts val="335"/>
                        </a:spcAft>
                      </a:pPr>
                      <a:r>
                        <a:rPr lang="en-US" sz="1300" b="1" kern="1200" dirty="0">
                          <a:solidFill>
                            <a:schemeClr val="tx1"/>
                          </a:solidFill>
                          <a:latin typeface="+mn-lt"/>
                          <a:ea typeface="Times New Roman"/>
                          <a:cs typeface="Verdana"/>
                        </a:rPr>
                        <a:t>&lt;0.0001</a:t>
                      </a: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38919">
                <a:tc>
                  <a:txBody>
                    <a:bodyPr/>
                    <a:lstStyle/>
                    <a:p>
                      <a:pPr rtl="0" fontAlgn="t"/>
                      <a:r>
                        <a:rPr lang="en-US" sz="1300" b="1" dirty="0">
                          <a:solidFill>
                            <a:schemeClr val="tx1"/>
                          </a:solidFill>
                        </a:rPr>
                        <a:t>HLA Mismatches</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defTabSz="914400" rtl="0" eaLnBrk="1" latinLnBrk="0" hangingPunct="1">
                        <a:lnSpc>
                          <a:spcPct val="115000"/>
                        </a:lnSpc>
                        <a:spcBef>
                          <a:spcPts val="335"/>
                        </a:spcBef>
                        <a:spcAft>
                          <a:spcPts val="335"/>
                        </a:spcAft>
                      </a:pPr>
                      <a:endParaRPr lang="en-US" sz="1300" b="1" kern="1200" dirty="0">
                        <a:solidFill>
                          <a:schemeClr val="tx1"/>
                        </a:solidFill>
                        <a:latin typeface="+mn-lt"/>
                        <a:ea typeface="Times New Roman"/>
                        <a:cs typeface="Verdana"/>
                      </a:endParaRPr>
                    </a:p>
                  </a:txBody>
                  <a:tcPr marL="42545" marR="42545" marT="0" marB="0" anchor="ctr">
                    <a:solidFill>
                      <a:schemeClr val="bg2"/>
                    </a:solidFill>
                  </a:tcPr>
                </a:tc>
                <a:tc>
                  <a:txBody>
                    <a:bodyPr/>
                    <a:lstStyle/>
                    <a:p>
                      <a:pPr marL="0" marR="0" algn="ctr" defTabSz="914400" rtl="0" eaLnBrk="1" latinLnBrk="0" hangingPunct="1">
                        <a:lnSpc>
                          <a:spcPct val="115000"/>
                        </a:lnSpc>
                        <a:spcBef>
                          <a:spcPts val="335"/>
                        </a:spcBef>
                        <a:spcAft>
                          <a:spcPts val="335"/>
                        </a:spcAft>
                      </a:pPr>
                      <a:endParaRPr lang="en-US" sz="1300" b="1" kern="1200" dirty="0">
                        <a:solidFill>
                          <a:schemeClr val="tx1"/>
                        </a:solidFill>
                        <a:latin typeface="+mn-lt"/>
                        <a:ea typeface="Times New Roman"/>
                        <a:cs typeface="Verdana"/>
                      </a:endParaRPr>
                    </a:p>
                  </a:txBody>
                  <a:tcPr marL="42545" marR="42545" marT="0" marB="0" anchor="ctr">
                    <a:solidFill>
                      <a:schemeClr val="bg2"/>
                    </a:solidFill>
                  </a:tcPr>
                </a:tc>
                <a:tc>
                  <a:txBody>
                    <a:bodyPr/>
                    <a:lstStyle/>
                    <a:p>
                      <a:pPr marL="0" marR="0" algn="ctr" defTabSz="914400" rtl="0" eaLnBrk="1" latinLnBrk="0" hangingPunct="1">
                        <a:lnSpc>
                          <a:spcPct val="115000"/>
                        </a:lnSpc>
                        <a:spcBef>
                          <a:spcPts val="335"/>
                        </a:spcBef>
                        <a:spcAft>
                          <a:spcPts val="335"/>
                        </a:spcAft>
                      </a:pPr>
                      <a:endParaRPr lang="en-US" sz="1300" b="1" kern="1200" dirty="0">
                        <a:solidFill>
                          <a:schemeClr val="tx1"/>
                        </a:solidFill>
                        <a:latin typeface="+mn-lt"/>
                        <a:ea typeface="Times New Roman"/>
                        <a:cs typeface="Verdana"/>
                      </a:endParaRPr>
                    </a:p>
                  </a:txBody>
                  <a:tcPr marL="42545" marR="42545" marT="0" marB="0" anchor="ctr">
                    <a:solidFill>
                      <a:schemeClr val="bg2"/>
                    </a:solidFill>
                  </a:tcPr>
                </a:tc>
                <a:tc>
                  <a:txBody>
                    <a:bodyPr/>
                    <a:lstStyle/>
                    <a:p>
                      <a:pPr marL="0" marR="0" algn="ctr" defTabSz="914400" rtl="0" eaLnBrk="1" latinLnBrk="0" hangingPunct="1">
                        <a:lnSpc>
                          <a:spcPct val="115000"/>
                        </a:lnSpc>
                        <a:spcBef>
                          <a:spcPts val="335"/>
                        </a:spcBef>
                        <a:spcAft>
                          <a:spcPts val="335"/>
                        </a:spcAft>
                      </a:pPr>
                      <a:endParaRPr lang="en-US" sz="1300" b="1" kern="1200" dirty="0">
                        <a:solidFill>
                          <a:schemeClr val="tx1"/>
                        </a:solidFill>
                        <a:latin typeface="+mn-lt"/>
                        <a:ea typeface="Times New Roman"/>
                        <a:cs typeface="Verdana"/>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tr>
              <a:tr h="338919">
                <a:tc>
                  <a:txBody>
                    <a:bodyPr/>
                    <a:lstStyle/>
                    <a:p>
                      <a:pPr rtl="0" fontAlgn="t"/>
                      <a:r>
                        <a:rPr lang="en-US" sz="1300" b="1" dirty="0">
                          <a:solidFill>
                            <a:schemeClr val="tx1"/>
                          </a:solidFill>
                        </a:rPr>
                        <a:t>                     0-2</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4.4%</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smtClean="0">
                          <a:solidFill>
                            <a:schemeClr val="tx1"/>
                          </a:solidFill>
                          <a:latin typeface="+mn-lt"/>
                          <a:ea typeface="Times New Roman"/>
                          <a:cs typeface="Verdana"/>
                        </a:rPr>
                        <a:t>4.0%</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3.8%</a:t>
                      </a:r>
                      <a:endParaRPr lang="en-US" sz="1300" b="1" dirty="0">
                        <a:solidFill>
                          <a:schemeClr val="tx1"/>
                        </a:solidFill>
                        <a:latin typeface="+mn-lt"/>
                        <a:ea typeface="Times New Roman"/>
                      </a:endParaRPr>
                    </a:p>
                  </a:txBody>
                  <a:tcPr marL="42545" marR="42545" marT="0" marB="0" anchor="ctr">
                    <a:solidFill>
                      <a:schemeClr val="bg2"/>
                    </a:solidFill>
                  </a:tcPr>
                </a:tc>
                <a:tc rowSpan="3">
                  <a:txBody>
                    <a:bodyPr/>
                    <a:lstStyle/>
                    <a:p>
                      <a:pPr marL="0" marR="0" algn="ctr">
                        <a:lnSpc>
                          <a:spcPct val="115000"/>
                        </a:lnSpc>
                        <a:spcBef>
                          <a:spcPts val="400"/>
                        </a:spcBef>
                        <a:spcAft>
                          <a:spcPts val="400"/>
                        </a:spcAft>
                      </a:pPr>
                      <a:r>
                        <a:rPr lang="en-US" sz="1300" b="1" kern="1200" dirty="0" smtClean="0">
                          <a:solidFill>
                            <a:schemeClr val="tx1"/>
                          </a:solidFill>
                          <a:latin typeface="+mn-lt"/>
                          <a:ea typeface="+mn-ea"/>
                          <a:cs typeface="+mn-cs"/>
                        </a:rPr>
                        <a:t>&lt;0.0001</a:t>
                      </a: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2"/>
                    </a:solidFill>
                  </a:tcPr>
                </a:tc>
              </a:tr>
              <a:tr h="338919">
                <a:tc>
                  <a:txBody>
                    <a:bodyPr/>
                    <a:lstStyle/>
                    <a:p>
                      <a:pPr rtl="0" fontAlgn="t"/>
                      <a:r>
                        <a:rPr lang="en-US" sz="1300" b="1" dirty="0">
                          <a:solidFill>
                            <a:schemeClr val="tx1"/>
                          </a:solidFill>
                        </a:rPr>
                        <a:t>                     3-4</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40.4%</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smtClean="0">
                          <a:solidFill>
                            <a:schemeClr val="tx1"/>
                          </a:solidFill>
                          <a:latin typeface="+mn-lt"/>
                          <a:ea typeface="Times New Roman"/>
                          <a:cs typeface="Verdana"/>
                        </a:rPr>
                        <a:t>39.6%</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smtClean="0">
                          <a:solidFill>
                            <a:schemeClr val="tx1"/>
                          </a:solidFill>
                          <a:latin typeface="+mn-lt"/>
                          <a:ea typeface="Times New Roman"/>
                          <a:cs typeface="Verdana"/>
                        </a:rPr>
                        <a:t>38.4%</a:t>
                      </a:r>
                      <a:endParaRPr lang="en-US" sz="1300" b="1" dirty="0">
                        <a:solidFill>
                          <a:schemeClr val="tx1"/>
                        </a:solidFill>
                        <a:latin typeface="+mn-lt"/>
                        <a:ea typeface="Times New Roman"/>
                      </a:endParaRPr>
                    </a:p>
                  </a:txBody>
                  <a:tcPr marL="42545" marR="42545" marT="0" marB="0" anchor="ctr">
                    <a:solidFill>
                      <a:schemeClr val="bg2"/>
                    </a:solidFill>
                  </a:tcPr>
                </a:tc>
                <a:tc vMerge="1">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tr>
              <a:tr h="338919">
                <a:tc>
                  <a:txBody>
                    <a:bodyPr/>
                    <a:lstStyle/>
                    <a:p>
                      <a:pPr rtl="0" fontAlgn="t"/>
                      <a:r>
                        <a:rPr lang="en-US" sz="1300" b="1" dirty="0">
                          <a:solidFill>
                            <a:schemeClr val="tx1"/>
                          </a:solidFill>
                        </a:rPr>
                        <a:t>                     5-6</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55.2%</a:t>
                      </a:r>
                      <a:endParaRPr lang="en-US" sz="1300" b="1" dirty="0">
                        <a:solidFill>
                          <a:schemeClr val="tx1"/>
                        </a:solidFill>
                        <a:latin typeface="+mn-lt"/>
                        <a:ea typeface="Times New Roman"/>
                      </a:endParaRPr>
                    </a:p>
                  </a:txBody>
                  <a:tcPr marL="42545" marR="42545" marT="0" marB="0" anchor="ctr">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335"/>
                        </a:spcBef>
                        <a:spcAft>
                          <a:spcPts val="335"/>
                        </a:spcAft>
                      </a:pPr>
                      <a:r>
                        <a:rPr lang="en-US" sz="1300" b="1" dirty="0" smtClean="0">
                          <a:solidFill>
                            <a:schemeClr val="tx1"/>
                          </a:solidFill>
                          <a:latin typeface="+mn-lt"/>
                          <a:ea typeface="Times New Roman"/>
                          <a:cs typeface="Verdana"/>
                        </a:rPr>
                        <a:t>56.4</a:t>
                      </a:r>
                      <a:r>
                        <a:rPr lang="en-US" sz="1300" b="1" dirty="0">
                          <a:solidFill>
                            <a:schemeClr val="tx1"/>
                          </a:solidFill>
                          <a:latin typeface="+mn-lt"/>
                          <a:ea typeface="Times New Roman"/>
                          <a:cs typeface="Verdana"/>
                        </a:rPr>
                        <a:t>%</a:t>
                      </a:r>
                      <a:endParaRPr lang="en-US" sz="1300" b="1" dirty="0">
                        <a:solidFill>
                          <a:schemeClr val="tx1"/>
                        </a:solidFill>
                        <a:latin typeface="+mn-lt"/>
                        <a:ea typeface="Times New Roman"/>
                      </a:endParaRPr>
                    </a:p>
                  </a:txBody>
                  <a:tcPr marL="42545" marR="42545" marT="0" marB="0" anchor="ctr">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335"/>
                        </a:spcBef>
                        <a:spcAft>
                          <a:spcPts val="335"/>
                        </a:spcAft>
                      </a:pPr>
                      <a:r>
                        <a:rPr lang="en-US" sz="1300" b="1" dirty="0" smtClean="0">
                          <a:solidFill>
                            <a:schemeClr val="tx1"/>
                          </a:solidFill>
                          <a:latin typeface="+mn-lt"/>
                          <a:ea typeface="Times New Roman"/>
                          <a:cs typeface="Verdana"/>
                        </a:rPr>
                        <a:t>57.8%</a:t>
                      </a:r>
                      <a:endParaRPr lang="en-US" sz="1300" b="1" dirty="0">
                        <a:solidFill>
                          <a:schemeClr val="tx1"/>
                        </a:solidFill>
                        <a:latin typeface="+mn-lt"/>
                        <a:ea typeface="Times New Roman"/>
                      </a:endParaRPr>
                    </a:p>
                  </a:txBody>
                  <a:tcPr marL="42545" marR="42545" marT="0" marB="0" anchor="ctr">
                    <a:lnB w="28575" cap="flat" cmpd="sng" algn="ctr">
                      <a:solidFill>
                        <a:schemeClr val="tx1"/>
                      </a:solidFill>
                      <a:prstDash val="solid"/>
                      <a:round/>
                      <a:headEnd type="none" w="med" len="med"/>
                      <a:tailEnd type="none" w="med" len="med"/>
                    </a:lnB>
                    <a:solidFill>
                      <a:schemeClr val="bg2"/>
                    </a:solidFill>
                  </a:tcPr>
                </a:tc>
                <a:tc vMerge="1">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2"/>
                    </a:solidFill>
                  </a:tcPr>
                </a:tc>
              </a:tr>
            </a:tbl>
          </a:graphicData>
        </a:graphic>
      </p:graphicFrame>
      <p:sp>
        <p:nvSpPr>
          <p:cNvPr id="11" name="TextBox 10"/>
          <p:cNvSpPr txBox="1"/>
          <p:nvPr/>
        </p:nvSpPr>
        <p:spPr>
          <a:xfrm>
            <a:off x="5334000" y="5413971"/>
            <a:ext cx="3429000" cy="1200329"/>
          </a:xfrm>
          <a:prstGeom prst="rect">
            <a:avLst/>
          </a:prstGeom>
          <a:noFill/>
        </p:spPr>
        <p:txBody>
          <a:bodyPr wrap="square" rtlCol="0">
            <a:spAutoFit/>
          </a:bodyPr>
          <a:lstStyle/>
          <a:p>
            <a:r>
              <a:rPr lang="en-US" sz="1200" b="1" baseline="30000" dirty="0" smtClean="0"/>
              <a:t>2 </a:t>
            </a:r>
            <a:r>
              <a:rPr lang="en-US" sz="1200" b="1" dirty="0" smtClean="0"/>
              <a:t>Based on US 1/2004-6/2004 transplants and non-US 2004-2008 transplants.</a:t>
            </a:r>
          </a:p>
          <a:p>
            <a:r>
              <a:rPr lang="en-US" sz="1200" b="1" baseline="30000" dirty="0" smtClean="0"/>
              <a:t>3</a:t>
            </a:r>
            <a:r>
              <a:rPr lang="en-US" sz="1200" b="1" dirty="0" smtClean="0"/>
              <a:t> Based on non-US transplants.</a:t>
            </a:r>
          </a:p>
          <a:p>
            <a:r>
              <a:rPr lang="en-US" sz="1200" b="1" baseline="30000" dirty="0" smtClean="0"/>
              <a:t>4</a:t>
            </a:r>
            <a:r>
              <a:rPr lang="en-US" sz="1200" b="1" dirty="0" smtClean="0"/>
              <a:t> Based on US 7/2004-2008 transplants.</a:t>
            </a:r>
          </a:p>
          <a:p>
            <a:r>
              <a:rPr lang="en-US" sz="1200" b="1" baseline="30000" dirty="0" smtClean="0"/>
              <a:t>5</a:t>
            </a:r>
            <a:r>
              <a:rPr lang="en-US" sz="1200" b="1" dirty="0" smtClean="0"/>
              <a:t> Based on US transplants.</a:t>
            </a:r>
          </a:p>
          <a:p>
            <a:r>
              <a:rPr lang="en-US" sz="1200" b="1" baseline="30000" dirty="0" smtClean="0"/>
              <a:t>6</a:t>
            </a:r>
            <a:r>
              <a:rPr lang="en-US" sz="1200" b="1" dirty="0" smtClean="0"/>
              <a:t> </a:t>
            </a:r>
            <a:r>
              <a:rPr lang="en-US" sz="1200" b="1" dirty="0"/>
              <a:t>Based on </a:t>
            </a:r>
            <a:r>
              <a:rPr lang="en-US" sz="1200" b="1" dirty="0" smtClean="0"/>
              <a:t>4/1994-2003 </a:t>
            </a:r>
            <a:r>
              <a:rPr lang="en-US" sz="1200" b="1" dirty="0"/>
              <a:t>transplants</a:t>
            </a:r>
            <a:r>
              <a:rPr lang="en-US" sz="1200" b="1" dirty="0" smtClean="0"/>
              <a:t>.</a:t>
            </a:r>
            <a:endParaRPr lang="en-US" sz="1200" dirty="0"/>
          </a:p>
        </p:txBody>
      </p:sp>
      <p:sp>
        <p:nvSpPr>
          <p:cNvPr id="14" name="TextBox 13"/>
          <p:cNvSpPr txBox="1"/>
          <p:nvPr/>
        </p:nvSpPr>
        <p:spPr>
          <a:xfrm>
            <a:off x="356708" y="5413971"/>
            <a:ext cx="4800600" cy="646331"/>
          </a:xfrm>
          <a:prstGeom prst="rect">
            <a:avLst/>
          </a:prstGeom>
          <a:noFill/>
        </p:spPr>
        <p:txBody>
          <a:bodyPr wrap="square" rtlCol="0">
            <a:spAutoFit/>
          </a:bodyPr>
          <a:lstStyle/>
          <a:p>
            <a:r>
              <a:rPr lang="en-US" sz="1200" b="1" baseline="30000" dirty="0" smtClean="0"/>
              <a:t>1</a:t>
            </a:r>
            <a:r>
              <a:rPr lang="en-US" sz="1200" b="1" dirty="0" smtClean="0"/>
              <a:t> PRA was collected as a single percentage outside of US. Until mid-2004 PRA was collected in US as a single percentage. After this date, PRA was collected separately for Class I and Class II.</a:t>
            </a:r>
          </a:p>
        </p:txBody>
      </p:sp>
      <p:sp>
        <p:nvSpPr>
          <p:cNvPr id="15" name="TextBox 14"/>
          <p:cNvSpPr txBox="1"/>
          <p:nvPr/>
        </p:nvSpPr>
        <p:spPr>
          <a:xfrm>
            <a:off x="0" y="5103835"/>
            <a:ext cx="1143000" cy="292388"/>
          </a:xfrm>
          <a:prstGeom prst="rect">
            <a:avLst/>
          </a:prstGeom>
          <a:noFill/>
        </p:spPr>
        <p:txBody>
          <a:bodyPr wrap="square" rtlCol="0">
            <a:spAutoFit/>
          </a:bodyPr>
          <a:lstStyle/>
          <a:p>
            <a:pPr algn="ctr"/>
            <a:r>
              <a:rPr lang="en-US" sz="1300" b="1" dirty="0" smtClean="0">
                <a:solidFill>
                  <a:srgbClr val="FFFF00"/>
                </a:solidFill>
              </a:rPr>
              <a:t>(Cont’d)</a:t>
            </a:r>
            <a:endParaRPr lang="en-US" sz="1300" dirty="0" smtClean="0">
              <a:solidFill>
                <a:srgbClr val="FFFF00"/>
              </a:solidFill>
            </a:endParaRPr>
          </a:p>
        </p:txBody>
      </p:sp>
      <p:sp>
        <p:nvSpPr>
          <p:cNvPr id="12" name="TextBox 11"/>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grpSp>
        <p:nvGrpSpPr>
          <p:cNvPr id="13" name="Group 12"/>
          <p:cNvGrpSpPr/>
          <p:nvPr/>
        </p:nvGrpSpPr>
        <p:grpSpPr>
          <a:xfrm>
            <a:off x="2" y="6146792"/>
            <a:ext cx="4715932" cy="711201"/>
            <a:chOff x="1" y="6067776"/>
            <a:chExt cx="4952999" cy="790224"/>
          </a:xfrm>
        </p:grpSpPr>
        <p:pic>
          <p:nvPicPr>
            <p:cNvPr id="19" name="Picture 18"/>
            <p:cNvPicPr>
              <a:picLocks noChangeAspect="1"/>
            </p:cNvPicPr>
            <p:nvPr/>
          </p:nvPicPr>
          <p:blipFill>
            <a:blip r:embed="rId3" cstate="print"/>
            <a:stretch>
              <a:fillRect/>
            </a:stretch>
          </p:blipFill>
          <p:spPr>
            <a:xfrm>
              <a:off x="1" y="6172200"/>
              <a:ext cx="4952999" cy="685800"/>
            </a:xfrm>
            <a:prstGeom prst="rect">
              <a:avLst/>
            </a:prstGeom>
          </p:spPr>
        </p:pic>
        <p:sp>
          <p:nvSpPr>
            <p:cNvPr id="20" name="TextBox 1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6" name="TextBox 15"/>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447800"/>
          </a:xfrm>
        </p:spPr>
        <p:txBody>
          <a:bodyPr/>
          <a:lstStyle/>
          <a:p>
            <a:r>
              <a:rPr lang="en-US" sz="2600" dirty="0" smtClean="0"/>
              <a:t>Adult Heart Transplants</a:t>
            </a:r>
            <a:br>
              <a:rPr lang="en-US" sz="2600" dirty="0" smtClean="0"/>
            </a:br>
            <a:r>
              <a:rPr lang="en-US" sz="2400" dirty="0" smtClean="0"/>
              <a:t>Freedom from Malignancy by Maintenance Immunosuppression Combinations at Discharge</a:t>
            </a:r>
            <a:br>
              <a:rPr lang="en-US" sz="2400" dirty="0" smtClean="0"/>
            </a:br>
            <a:r>
              <a:rPr lang="en-US" sz="1900" dirty="0" smtClean="0"/>
              <a:t>Conditional on Survival to 14 days (Transplants: January 2004 – June 2013)</a:t>
            </a:r>
            <a:endParaRPr lang="en-US" sz="19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78982054"/>
              </p:ext>
            </p:extLst>
          </p:nvPr>
        </p:nvGraphicFramePr>
        <p:xfrm>
          <a:off x="228600" y="16002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0" name="TextBox 9"/>
          <p:cNvSpPr txBox="1"/>
          <p:nvPr/>
        </p:nvSpPr>
        <p:spPr>
          <a:xfrm>
            <a:off x="1699487" y="3810000"/>
            <a:ext cx="4015513" cy="523220"/>
          </a:xfrm>
          <a:prstGeom prst="rect">
            <a:avLst/>
          </a:prstGeom>
          <a:solidFill>
            <a:srgbClr val="000000"/>
          </a:solidFill>
        </p:spPr>
        <p:txBody>
          <a:bodyPr wrap="square" rtlCol="0">
            <a:spAutoFit/>
          </a:bodyPr>
          <a:lstStyle/>
          <a:p>
            <a:r>
              <a:rPr lang="en-US" sz="1400" b="1" dirty="0" smtClean="0">
                <a:solidFill>
                  <a:srgbClr val="FFFF00"/>
                </a:solidFill>
              </a:rPr>
              <a:t>No pairwise comparisons were significant at p &lt; 0.05 except for TAC+MMF vs. </a:t>
            </a:r>
            <a:r>
              <a:rPr lang="en-US" sz="1400" b="1" dirty="0" err="1" smtClean="0">
                <a:solidFill>
                  <a:srgbClr val="FFFF00"/>
                </a:solidFill>
              </a:rPr>
              <a:t>CyA+MMF</a:t>
            </a:r>
            <a:endParaRPr lang="en-US" sz="1400" b="1" dirty="0">
              <a:solidFill>
                <a:srgbClr val="FFFF00"/>
              </a:solidFill>
            </a:endParaRPr>
          </a:p>
        </p:txBody>
      </p:sp>
      <p:sp>
        <p:nvSpPr>
          <p:cNvPr id="8" name="TextBox 7"/>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26856499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066800"/>
          </a:xfrm>
        </p:spPr>
        <p:txBody>
          <a:bodyPr/>
          <a:lstStyle/>
          <a:p>
            <a:r>
              <a:rPr lang="en-US" sz="2600" dirty="0" smtClean="0"/>
              <a:t>Adult Heart Transplants</a:t>
            </a:r>
            <a:br>
              <a:rPr lang="en-US" sz="2600" dirty="0" smtClean="0"/>
            </a:br>
            <a:r>
              <a:rPr lang="en-US" sz="2400" dirty="0" smtClean="0"/>
              <a:t>Freedom from Malignancy by Era</a:t>
            </a:r>
            <a:r>
              <a:rPr lang="en-US" sz="2000" dirty="0" smtClean="0"/>
              <a:t/>
            </a:r>
            <a:br>
              <a:rPr lang="en-US" sz="2000" dirty="0" smtClean="0"/>
            </a:br>
            <a:r>
              <a:rPr lang="en-US" sz="2000" dirty="0" smtClean="0"/>
              <a:t>(Transplants: April 1994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01248101"/>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6096000" y="1905000"/>
            <a:ext cx="1600200" cy="307777"/>
          </a:xfrm>
          <a:prstGeom prst="rect">
            <a:avLst/>
          </a:prstGeom>
          <a:noFill/>
        </p:spPr>
        <p:txBody>
          <a:bodyPr wrap="square" rtlCol="0">
            <a:spAutoFit/>
          </a:bodyPr>
          <a:lstStyle/>
          <a:p>
            <a:r>
              <a:rPr lang="en-US" sz="1400" b="1" dirty="0" smtClean="0">
                <a:solidFill>
                  <a:srgbClr val="FFFF00"/>
                </a:solidFill>
              </a:rPr>
              <a:t>p = 0.0065</a:t>
            </a:r>
            <a:endParaRPr lang="en-US" sz="1400" b="1" dirty="0">
              <a:solidFill>
                <a:srgbClr val="FFFF00"/>
              </a:solidFill>
            </a:endParaRPr>
          </a:p>
        </p:txBody>
      </p:sp>
      <p:grpSp>
        <p:nvGrpSpPr>
          <p:cNvPr id="13" name="Group 12"/>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41262894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Adult Heart Transplants</a:t>
            </a:r>
            <a:br>
              <a:rPr lang="en-US" sz="2600" dirty="0" smtClean="0"/>
            </a:br>
            <a:r>
              <a:rPr lang="en-US" sz="2400" dirty="0" smtClean="0"/>
              <a:t>Freedom from Malignancy by Era and Gender</a:t>
            </a:r>
            <a:br>
              <a:rPr lang="en-US" sz="2400" dirty="0" smtClean="0"/>
            </a:br>
            <a:r>
              <a:rPr lang="en-US" sz="2000" dirty="0" smtClean="0"/>
              <a:t>(Transplants: April 1994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2915886"/>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593737" y="3276600"/>
            <a:ext cx="4267200" cy="692497"/>
          </a:xfrm>
          <a:prstGeom prst="rect">
            <a:avLst/>
          </a:prstGeom>
          <a:solidFill>
            <a:srgbClr val="000000"/>
          </a:solidFill>
        </p:spPr>
        <p:txBody>
          <a:bodyPr wrap="square" lIns="9144" rIns="9144" rtlCol="0">
            <a:spAutoFit/>
          </a:bodyPr>
          <a:lstStyle/>
          <a:p>
            <a:r>
              <a:rPr lang="en-US" sz="1300" b="1" dirty="0">
                <a:solidFill>
                  <a:srgbClr val="FFFF00"/>
                </a:solidFill>
              </a:rPr>
              <a:t>All pair-wise comparisons were significant at </a:t>
            </a:r>
            <a:r>
              <a:rPr lang="en-US" sz="1300" b="1" dirty="0" smtClean="0">
                <a:solidFill>
                  <a:srgbClr val="FFFF00"/>
                </a:solidFill>
              </a:rPr>
              <a:t>p </a:t>
            </a:r>
            <a:r>
              <a:rPr lang="en-US" sz="1300" b="1" dirty="0">
                <a:solidFill>
                  <a:srgbClr val="FFFF00"/>
                </a:solidFill>
              </a:rPr>
              <a:t>&lt; 0.05 except Female: </a:t>
            </a:r>
            <a:r>
              <a:rPr lang="en-US" sz="1300" b="1" dirty="0" smtClean="0">
                <a:solidFill>
                  <a:srgbClr val="FFFF00"/>
                </a:solidFill>
              </a:rPr>
              <a:t>4/1994-2003 </a:t>
            </a:r>
            <a:r>
              <a:rPr lang="en-US" sz="1300" b="1" dirty="0">
                <a:solidFill>
                  <a:srgbClr val="FFFF00"/>
                </a:solidFill>
              </a:rPr>
              <a:t>vs. </a:t>
            </a:r>
            <a:r>
              <a:rPr lang="en-US" sz="1300" b="1" dirty="0" smtClean="0">
                <a:solidFill>
                  <a:srgbClr val="FFFF00"/>
                </a:solidFill>
              </a:rPr>
              <a:t>2004-06/2013 and Male</a:t>
            </a:r>
            <a:r>
              <a:rPr lang="en-US" sz="1300" b="1" dirty="0">
                <a:solidFill>
                  <a:srgbClr val="FFFF00"/>
                </a:solidFill>
              </a:rPr>
              <a:t>: 4/1994-2003 vs. </a:t>
            </a:r>
            <a:r>
              <a:rPr lang="en-US" sz="1300" b="1" dirty="0" smtClean="0">
                <a:solidFill>
                  <a:srgbClr val="FFFF00"/>
                </a:solidFill>
              </a:rPr>
              <a:t>2004-06/2013.</a:t>
            </a:r>
            <a:endParaRPr lang="en-US" sz="1300" b="1" dirty="0">
              <a:solidFill>
                <a:srgbClr val="FFFF00"/>
              </a:solidFill>
            </a:endParaRPr>
          </a:p>
        </p:txBody>
      </p:sp>
      <p:sp>
        <p:nvSpPr>
          <p:cNvPr id="9" name="TextBox 8"/>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26025148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14400"/>
          </a:xfrm>
        </p:spPr>
        <p:txBody>
          <a:bodyPr/>
          <a:lstStyle/>
          <a:p>
            <a:r>
              <a:rPr lang="en-US" sz="2600" dirty="0" smtClean="0"/>
              <a:t>Adult Heart Transplants</a:t>
            </a:r>
            <a:br>
              <a:rPr lang="en-US" sz="2600" dirty="0" smtClean="0"/>
            </a:br>
            <a:r>
              <a:rPr lang="en-US" sz="2400" dirty="0" smtClean="0"/>
              <a:t>Freedom from Skin Malignancy by Era</a:t>
            </a:r>
            <a:r>
              <a:rPr lang="en-US" sz="2800" dirty="0" smtClean="0"/>
              <a:t/>
            </a:r>
            <a:br>
              <a:rPr lang="en-US" sz="2800" dirty="0" smtClean="0"/>
            </a:br>
            <a:r>
              <a:rPr lang="en-US" sz="2000" dirty="0" smtClean="0"/>
              <a:t>(Transplants: April 1994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5001647"/>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4419600" y="3482117"/>
            <a:ext cx="1229361" cy="307777"/>
          </a:xfrm>
          <a:prstGeom prst="rect">
            <a:avLst/>
          </a:prstGeom>
          <a:noFill/>
        </p:spPr>
        <p:txBody>
          <a:bodyPr wrap="square" rtlCol="0">
            <a:spAutoFit/>
          </a:bodyPr>
          <a:lstStyle/>
          <a:p>
            <a:r>
              <a:rPr lang="en-US" sz="1400" b="1" dirty="0" smtClean="0">
                <a:solidFill>
                  <a:srgbClr val="FFFF00"/>
                </a:solidFill>
              </a:rPr>
              <a:t>p = 0.0255</a:t>
            </a:r>
            <a:endParaRPr lang="en-US" sz="1400" b="1" dirty="0">
              <a:solidFill>
                <a:srgbClr val="FFFF00"/>
              </a:solidFil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55503902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14400"/>
          </a:xfrm>
        </p:spPr>
        <p:txBody>
          <a:bodyPr/>
          <a:lstStyle/>
          <a:p>
            <a:r>
              <a:rPr lang="en-US" sz="2600" dirty="0" smtClean="0"/>
              <a:t>Adult Heart Transplants</a:t>
            </a:r>
            <a:br>
              <a:rPr lang="en-US" sz="2600" dirty="0" smtClean="0"/>
            </a:br>
            <a:r>
              <a:rPr lang="en-US" sz="2400" dirty="0" smtClean="0"/>
              <a:t>Freedom from Lymphoma by Era</a:t>
            </a:r>
            <a:br>
              <a:rPr lang="en-US" sz="2400" dirty="0" smtClean="0"/>
            </a:br>
            <a:r>
              <a:rPr lang="en-US" sz="2000" dirty="0" smtClean="0"/>
              <a:t>(Transplants: April 1994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29599137"/>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5257800" y="2590800"/>
            <a:ext cx="1600200" cy="307777"/>
          </a:xfrm>
          <a:prstGeom prst="rect">
            <a:avLst/>
          </a:prstGeom>
          <a:noFill/>
        </p:spPr>
        <p:txBody>
          <a:bodyPr wrap="square" rtlCol="0">
            <a:spAutoFit/>
          </a:bodyPr>
          <a:lstStyle/>
          <a:p>
            <a:r>
              <a:rPr lang="en-US" sz="1400" b="1" dirty="0" smtClean="0">
                <a:solidFill>
                  <a:srgbClr val="FFFF00"/>
                </a:solidFill>
              </a:rPr>
              <a:t>p = 0.0002</a:t>
            </a:r>
            <a:endParaRPr lang="en-US" sz="1400" b="1" dirty="0">
              <a:solidFill>
                <a:srgbClr val="FFFF00"/>
              </a:solidFill>
            </a:endParaRPr>
          </a:p>
        </p:txBody>
      </p:sp>
      <p:grpSp>
        <p:nvGrpSpPr>
          <p:cNvPr id="13" name="Group 12"/>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16295875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066800"/>
          </a:xfrm>
        </p:spPr>
        <p:txBody>
          <a:bodyPr/>
          <a:lstStyle/>
          <a:p>
            <a:r>
              <a:rPr lang="en-US" sz="2600" dirty="0" smtClean="0"/>
              <a:t>Adult Heart Transplants</a:t>
            </a:r>
            <a:br>
              <a:rPr lang="en-US" sz="2600" dirty="0" smtClean="0"/>
            </a:br>
            <a:r>
              <a:rPr lang="en-US" sz="2400" dirty="0" smtClean="0"/>
              <a:t>Freedom from Other* Malignancy by Era</a:t>
            </a:r>
            <a:br>
              <a:rPr lang="en-US" sz="2400" dirty="0" smtClean="0"/>
            </a:br>
            <a:r>
              <a:rPr lang="en-US" sz="2000" dirty="0" smtClean="0"/>
              <a:t> (Transplants: April 1994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77083863"/>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5029200" y="3460774"/>
            <a:ext cx="1600200" cy="307777"/>
          </a:xfrm>
          <a:prstGeom prst="rect">
            <a:avLst/>
          </a:prstGeom>
          <a:noFill/>
        </p:spPr>
        <p:txBody>
          <a:bodyPr wrap="square" rtlCol="0">
            <a:spAutoFit/>
          </a:bodyPr>
          <a:lstStyle/>
          <a:p>
            <a:r>
              <a:rPr lang="en-US" sz="1400" b="1" dirty="0" smtClean="0">
                <a:solidFill>
                  <a:srgbClr val="FFFF00"/>
                </a:solidFill>
              </a:rPr>
              <a:t>p &lt; 0.0001</a:t>
            </a:r>
            <a:endParaRPr lang="en-US" sz="1400" b="1" dirty="0">
              <a:solidFill>
                <a:srgbClr val="FFFF00"/>
              </a:solidFill>
            </a:endParaRPr>
          </a:p>
        </p:txBody>
      </p:sp>
      <p:sp>
        <p:nvSpPr>
          <p:cNvPr id="13" name="TextBox 12"/>
          <p:cNvSpPr txBox="1"/>
          <p:nvPr/>
        </p:nvSpPr>
        <p:spPr>
          <a:xfrm>
            <a:off x="5486400" y="6165503"/>
            <a:ext cx="3352800" cy="492443"/>
          </a:xfrm>
          <a:prstGeom prst="rect">
            <a:avLst/>
          </a:prstGeom>
          <a:noFill/>
        </p:spPr>
        <p:txBody>
          <a:bodyPr wrap="square" rtlCol="0">
            <a:spAutoFit/>
          </a:bodyPr>
          <a:lstStyle/>
          <a:p>
            <a:r>
              <a:rPr lang="en-US" sz="1300" b="1" dirty="0" smtClean="0">
                <a:solidFill>
                  <a:srgbClr val="FFFF00"/>
                </a:solidFill>
              </a:rPr>
              <a:t>* Other malignancy includes all types of malignancy except skin and lymphoma.</a:t>
            </a:r>
            <a:endParaRPr lang="en-US" sz="1300" b="1" dirty="0">
              <a:solidFill>
                <a:srgbClr val="FFFF00"/>
              </a:solidFill>
            </a:endParaRPr>
          </a:p>
        </p:txBody>
      </p:sp>
      <p:grpSp>
        <p:nvGrpSpPr>
          <p:cNvPr id="15" name="Group 14"/>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TextBox 16"/>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91618994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lstStyle/>
          <a:p>
            <a:r>
              <a:rPr lang="en-US" sz="2600" dirty="0" smtClean="0"/>
              <a:t>Adult Heart Transplants</a:t>
            </a:r>
            <a:r>
              <a:rPr lang="en-US" sz="2500" dirty="0" smtClean="0"/>
              <a:t/>
            </a:r>
            <a:br>
              <a:rPr lang="en-US" sz="2500" dirty="0" smtClean="0"/>
            </a:br>
            <a:r>
              <a:rPr lang="en-US" sz="2400" dirty="0" smtClean="0"/>
              <a:t>Survival After Report of Malignancy Within 3 Years of Transplant and Survival In Patients Without Malignancy* </a:t>
            </a:r>
            <a:r>
              <a:rPr lang="en-US" sz="2000" dirty="0" smtClean="0"/>
              <a:t>(Transplants: April 1994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90295561"/>
              </p:ext>
            </p:extLst>
          </p:nvPr>
        </p:nvGraphicFramePr>
        <p:xfrm>
          <a:off x="228600" y="14478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943600" y="2514600"/>
            <a:ext cx="1600200" cy="307777"/>
          </a:xfrm>
          <a:prstGeom prst="rect">
            <a:avLst/>
          </a:prstGeom>
          <a:noFill/>
        </p:spPr>
        <p:txBody>
          <a:bodyPr wrap="square" rtlCol="0">
            <a:spAutoFit/>
          </a:bodyPr>
          <a:lstStyle/>
          <a:p>
            <a:r>
              <a:rPr lang="en-US" sz="1400" b="1" dirty="0" smtClean="0">
                <a:solidFill>
                  <a:srgbClr val="FFFF00"/>
                </a:solidFill>
              </a:rPr>
              <a:t>p &lt; 0.0001</a:t>
            </a:r>
            <a:endParaRPr lang="en-US" sz="1400" b="1" dirty="0">
              <a:solidFill>
                <a:srgbClr val="FFFF00"/>
              </a:solidFill>
            </a:endParaRPr>
          </a:p>
        </p:txBody>
      </p:sp>
      <p:sp>
        <p:nvSpPr>
          <p:cNvPr id="10" name="TextBox 9"/>
          <p:cNvSpPr txBox="1"/>
          <p:nvPr/>
        </p:nvSpPr>
        <p:spPr>
          <a:xfrm>
            <a:off x="4876800" y="5657671"/>
            <a:ext cx="4191000" cy="1200329"/>
          </a:xfrm>
          <a:prstGeom prst="rect">
            <a:avLst/>
          </a:prstGeom>
          <a:noFill/>
        </p:spPr>
        <p:txBody>
          <a:bodyPr wrap="square" lIns="27432" rIns="27432" rtlCol="0">
            <a:spAutoFit/>
          </a:bodyPr>
          <a:lstStyle/>
          <a:p>
            <a:r>
              <a:rPr lang="en-US" sz="1200" b="1" dirty="0" smtClean="0">
                <a:solidFill>
                  <a:srgbClr val="FFFF00"/>
                </a:solidFill>
              </a:rPr>
              <a:t>* Patient survival for those without malignancy within 3 years after transplant was conditioned on survival to median time of malignancy development (545 days). Median time to malignancy development is based on patients who developed malignancy within 3 years of transplant.</a:t>
            </a:r>
            <a:endParaRPr lang="en-US" sz="1200" dirty="0">
              <a:solidFill>
                <a:srgbClr val="FFFF00"/>
              </a:solidFill>
            </a:endParaRPr>
          </a:p>
        </p:txBody>
      </p:sp>
      <p:sp>
        <p:nvSpPr>
          <p:cNvPr id="11" name="TextBox 10"/>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grpSp>
        <p:nvGrpSpPr>
          <p:cNvPr id="12" name="Group 11"/>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89406292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lstStyle/>
          <a:p>
            <a:r>
              <a:rPr lang="en-US" sz="2600" dirty="0" smtClean="0"/>
              <a:t>Adult Heart Transplants</a:t>
            </a:r>
            <a:r>
              <a:rPr lang="en-US" sz="2500" dirty="0" smtClean="0"/>
              <a:t/>
            </a:r>
            <a:br>
              <a:rPr lang="en-US" sz="2500" dirty="0" smtClean="0"/>
            </a:br>
            <a:r>
              <a:rPr lang="en-US" sz="2300" dirty="0" smtClean="0"/>
              <a:t>Survival After Report of Skin Malignancy or Lymphoma Within 3 Years of Transplant and Survival In Patients Without Malignancy</a:t>
            </a:r>
            <a:r>
              <a:rPr lang="en-US" sz="2000" dirty="0" smtClean="0"/>
              <a:t>* (Transplants: April 1994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57138250"/>
              </p:ext>
            </p:extLst>
          </p:nvPr>
        </p:nvGraphicFramePr>
        <p:xfrm>
          <a:off x="228600" y="14478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600200" y="3276600"/>
            <a:ext cx="2743200" cy="523220"/>
          </a:xfrm>
          <a:prstGeom prst="rect">
            <a:avLst/>
          </a:prstGeom>
          <a:noFill/>
        </p:spPr>
        <p:txBody>
          <a:bodyPr wrap="square" rtlCol="0">
            <a:spAutoFit/>
          </a:bodyPr>
          <a:lstStyle/>
          <a:p>
            <a:r>
              <a:rPr lang="en-US" sz="1400" b="1" dirty="0">
                <a:solidFill>
                  <a:srgbClr val="FFFF00"/>
                </a:solidFill>
              </a:rPr>
              <a:t>All pair-wise comparisons were significant at p &lt; 0.0001.</a:t>
            </a:r>
          </a:p>
        </p:txBody>
      </p:sp>
      <p:sp>
        <p:nvSpPr>
          <p:cNvPr id="10" name="TextBox 9"/>
          <p:cNvSpPr txBox="1"/>
          <p:nvPr/>
        </p:nvSpPr>
        <p:spPr>
          <a:xfrm>
            <a:off x="4800600" y="5638800"/>
            <a:ext cx="4343400" cy="1200329"/>
          </a:xfrm>
          <a:prstGeom prst="rect">
            <a:avLst/>
          </a:prstGeom>
          <a:noFill/>
        </p:spPr>
        <p:txBody>
          <a:bodyPr wrap="square" lIns="45720" rIns="45720" rtlCol="0">
            <a:spAutoFit/>
          </a:bodyPr>
          <a:lstStyle/>
          <a:p>
            <a:r>
              <a:rPr lang="en-US" sz="1200" b="1" dirty="0" smtClean="0">
                <a:solidFill>
                  <a:srgbClr val="FFFF00"/>
                </a:solidFill>
              </a:rPr>
              <a:t>* Patient survival for those without malignancy within 3 years after transplant was conditioned on survival to median time of malignancy development (545 days). Median time to malignancy development is based on patients who developed malignancy within 3 years of transplant.</a:t>
            </a:r>
            <a:endParaRPr lang="en-US" sz="1200" dirty="0">
              <a:solidFill>
                <a:srgbClr val="FFFF00"/>
              </a:solidFill>
            </a:endParaRPr>
          </a:p>
        </p:txBody>
      </p:sp>
      <p:sp>
        <p:nvSpPr>
          <p:cNvPr id="11" name="TextBox 10"/>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grpSp>
        <p:nvGrpSpPr>
          <p:cNvPr id="12" name="Group 11"/>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31342642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396013" y="994409"/>
            <a:ext cx="8458200" cy="5554974"/>
          </a:xfrm>
        </p:spPr>
        <p:txBody>
          <a:bodyPr lIns="9144" rIns="9144"/>
          <a:lstStyle/>
          <a:p>
            <a:pPr>
              <a:lnSpc>
                <a:spcPct val="120000"/>
              </a:lnSpc>
            </a:pPr>
            <a:r>
              <a:rPr lang="en-US" sz="2400" b="1" dirty="0" smtClean="0"/>
              <a:t>Mortality</a:t>
            </a:r>
          </a:p>
          <a:p>
            <a:pPr lvl="1">
              <a:lnSpc>
                <a:spcPct val="120000"/>
              </a:lnSpc>
            </a:pPr>
            <a:r>
              <a:rPr lang="en-US" sz="2000" b="1" dirty="0" smtClean="0"/>
              <a:t>Within 1 year: slides 109-119</a:t>
            </a:r>
          </a:p>
          <a:p>
            <a:pPr lvl="1">
              <a:lnSpc>
                <a:spcPct val="120000"/>
              </a:lnSpc>
            </a:pPr>
            <a:r>
              <a:rPr lang="en-US" sz="2000" b="1" dirty="0" smtClean="0"/>
              <a:t>Within 5 years: slides 120-131</a:t>
            </a:r>
          </a:p>
          <a:p>
            <a:pPr lvl="1">
              <a:lnSpc>
                <a:spcPct val="120000"/>
              </a:lnSpc>
            </a:pPr>
            <a:r>
              <a:rPr lang="en-US" sz="2000" b="1" dirty="0" smtClean="0"/>
              <a:t>Within 5 years conditional on survival to 1 year: slides 132-138</a:t>
            </a:r>
          </a:p>
          <a:p>
            <a:pPr lvl="1">
              <a:lnSpc>
                <a:spcPct val="120000"/>
              </a:lnSpc>
            </a:pPr>
            <a:r>
              <a:rPr lang="en-US" sz="2000" b="1" dirty="0" smtClean="0"/>
              <a:t>Within 10 years: slides 139-148</a:t>
            </a:r>
          </a:p>
          <a:p>
            <a:pPr lvl="1">
              <a:lnSpc>
                <a:spcPct val="120000"/>
              </a:lnSpc>
            </a:pPr>
            <a:r>
              <a:rPr lang="en-US" sz="2000" b="1" dirty="0" smtClean="0"/>
              <a:t>Within 15 years: slides 149-157</a:t>
            </a:r>
          </a:p>
          <a:p>
            <a:pPr lvl="1">
              <a:lnSpc>
                <a:spcPct val="120000"/>
              </a:lnSpc>
            </a:pPr>
            <a:r>
              <a:rPr lang="en-US" sz="2000" b="1" dirty="0" smtClean="0"/>
              <a:t>Within 20 years: slides 158-163</a:t>
            </a:r>
          </a:p>
          <a:p>
            <a:pPr>
              <a:lnSpc>
                <a:spcPct val="120000"/>
              </a:lnSpc>
            </a:pPr>
            <a:r>
              <a:rPr lang="en-US" sz="2400" b="1" dirty="0"/>
              <a:t>CAV within 5 years: slides </a:t>
            </a:r>
            <a:r>
              <a:rPr lang="en-US" sz="2400" b="1" dirty="0" smtClean="0"/>
              <a:t>164-166</a:t>
            </a:r>
            <a:endParaRPr lang="en-US" sz="2400" dirty="0"/>
          </a:p>
          <a:p>
            <a:pPr>
              <a:lnSpc>
                <a:spcPct val="120000"/>
              </a:lnSpc>
            </a:pPr>
            <a:r>
              <a:rPr lang="en-US" sz="2400" b="1" dirty="0" smtClean="0"/>
              <a:t>Severe renal dysfunction within 1 year</a:t>
            </a:r>
            <a:r>
              <a:rPr lang="en-US" sz="2000" b="1" dirty="0" smtClean="0"/>
              <a:t>: slides 167-170</a:t>
            </a:r>
          </a:p>
        </p:txBody>
      </p:sp>
      <p:sp>
        <p:nvSpPr>
          <p:cNvPr id="11" name="Title 1"/>
          <p:cNvSpPr txBox="1">
            <a:spLocks/>
          </p:cNvSpPr>
          <p:nvPr/>
        </p:nvSpPr>
        <p:spPr bwMode="auto">
          <a:xfrm>
            <a:off x="205513" y="1"/>
            <a:ext cx="88392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chemeClr val="tx1"/>
                </a:solidFill>
                <a:effectLst/>
                <a:uLnTx/>
                <a:uFillTx/>
                <a:latin typeface="+mj-lt"/>
                <a:ea typeface="+mj-ea"/>
                <a:cs typeface="+mj-cs"/>
              </a:rPr>
              <a:t>Multivariable</a:t>
            </a:r>
            <a:r>
              <a:rPr kumimoji="0" lang="en-US" sz="4000" b="1" i="0" u="none" strike="noStrike" kern="0" cap="none" spc="0" normalizeH="0" noProof="0" dirty="0" smtClean="0">
                <a:ln>
                  <a:noFill/>
                </a:ln>
                <a:solidFill>
                  <a:schemeClr val="tx1"/>
                </a:solidFill>
                <a:effectLst/>
                <a:uLnTx/>
                <a:uFillTx/>
                <a:latin typeface="+mj-lt"/>
                <a:ea typeface="+mj-ea"/>
                <a:cs typeface="+mj-cs"/>
              </a:rPr>
              <a:t> analyses:</a:t>
            </a:r>
            <a:endParaRPr kumimoji="0" lang="en-US" sz="4000" b="1" i="0" u="none" strike="noStrike" kern="0" cap="none" spc="0" normalizeH="0" baseline="0" noProof="0" dirty="0">
              <a:ln>
                <a:noFill/>
              </a:ln>
              <a:solidFill>
                <a:schemeClr val="tx1"/>
              </a:solidFill>
              <a:effectLst/>
              <a:uLnTx/>
              <a:uFillTx/>
              <a:latin typeface="+mj-lt"/>
              <a:ea typeface="+mj-ea"/>
              <a:cs typeface="+mj-cs"/>
            </a:endParaRPr>
          </a:p>
        </p:txBody>
      </p:sp>
      <p:grpSp>
        <p:nvGrpSpPr>
          <p:cNvPr id="8" name="Group 7"/>
          <p:cNvGrpSpPr/>
          <p:nvPr/>
        </p:nvGrpSpPr>
        <p:grpSpPr>
          <a:xfrm>
            <a:off x="2" y="6146792"/>
            <a:ext cx="4715932" cy="711201"/>
            <a:chOff x="1" y="6067776"/>
            <a:chExt cx="4952999" cy="790224"/>
          </a:xfrm>
        </p:grpSpPr>
        <p:pic>
          <p:nvPicPr>
            <p:cNvPr id="12" name="Picture 11"/>
            <p:cNvPicPr>
              <a:picLocks noChangeAspect="1"/>
            </p:cNvPicPr>
            <p:nvPr/>
          </p:nvPicPr>
          <p:blipFill>
            <a:blip r:embed="rId3"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7" name="TextBox 6"/>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06000934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12606" y="960115"/>
            <a:ext cx="7406655" cy="4937770"/>
          </a:xfrm>
        </p:spPr>
      </p:pic>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10,904)</a:t>
            </a:r>
            <a:endParaRPr lang="en-US" sz="2400" b="1" dirty="0">
              <a:solidFill>
                <a:srgbClr val="FFFF00"/>
              </a:solidFill>
            </a:endParaRPr>
          </a:p>
        </p:txBody>
      </p:sp>
      <p:sp>
        <p:nvSpPr>
          <p:cNvPr id="5"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a:t>
            </a:r>
            <a:endParaRPr lang="en-US" sz="2400" kern="0" dirty="0">
              <a:solidFill>
                <a:srgbClr val="FFFF00"/>
              </a:solidFill>
            </a:endParaRPr>
          </a:p>
        </p:txBody>
      </p:sp>
      <p:sp>
        <p:nvSpPr>
          <p:cNvPr id="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with 95% Confidence Limits
</a:t>
            </a:r>
            <a:endParaRPr lang="en-US" sz="2400" kern="0" dirty="0">
              <a:solidFill>
                <a:srgbClr val="FFFF00"/>
              </a:solidFill>
            </a:endParaRPr>
          </a:p>
        </p:txBody>
      </p:sp>
      <p:sp>
        <p:nvSpPr>
          <p:cNvPr id="7" name="Title 1"/>
          <p:cNvSpPr>
            <a:spLocks noGrp="1"/>
          </p:cNvSpPr>
          <p:nvPr>
            <p:ph type="title"/>
          </p:nvPr>
        </p:nvSpPr>
        <p:spPr>
          <a:xfrm>
            <a:off x="0" y="340976"/>
            <a:ext cx="9144000" cy="990600"/>
          </a:xfrm>
        </p:spPr>
        <p:txBody>
          <a:bodyPr/>
          <a:lstStyle/>
          <a:p>
            <a:r>
              <a:rPr lang="en-US" sz="2400" smtClean="0"/>
              <a:t>Adult Heart Transplants (2008-6/2013)
</a:t>
            </a:r>
            <a:endParaRPr lang="en-US" sz="2400" dirty="0">
              <a:solidFill>
                <a:srgbClr val="FFFF0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6717190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lstStyle/>
          <a:p>
            <a:r>
              <a:rPr lang="en-US" sz="2600" dirty="0" smtClean="0"/>
              <a:t>Adult Heart Transplants</a:t>
            </a:r>
            <a:r>
              <a:rPr lang="en-US" sz="2800" dirty="0" smtClean="0"/>
              <a:t/>
            </a:r>
            <a:br>
              <a:rPr lang="en-US" sz="2800" dirty="0" smtClean="0"/>
            </a:br>
            <a:r>
              <a:rPr lang="en-US" sz="2400" dirty="0" smtClean="0"/>
              <a:t>Donor and Recipient Characteristics</a:t>
            </a:r>
            <a:endParaRPr lang="en-US" sz="2000" dirty="0"/>
          </a:p>
        </p:txBody>
      </p:sp>
      <p:graphicFrame>
        <p:nvGraphicFramePr>
          <p:cNvPr id="8" name="Table 7"/>
          <p:cNvGraphicFramePr>
            <a:graphicFrameLocks noGrp="1"/>
          </p:cNvGraphicFramePr>
          <p:nvPr>
            <p:extLst>
              <p:ext uri="{D42A27DB-BD31-4B8C-83A1-F6EECF244321}">
                <p14:modId xmlns:p14="http://schemas.microsoft.com/office/powerpoint/2010/main" val="3929803094"/>
              </p:ext>
            </p:extLst>
          </p:nvPr>
        </p:nvGraphicFramePr>
        <p:xfrm>
          <a:off x="126680" y="1131854"/>
          <a:ext cx="8839200" cy="5014932"/>
        </p:xfrm>
        <a:graphic>
          <a:graphicData uri="http://schemas.openxmlformats.org/drawingml/2006/table">
            <a:tbl>
              <a:tblPr firstRow="1" bandRow="1">
                <a:tableStyleId>{7DF18680-E054-41AD-8BC1-D1AEF772440D}</a:tableStyleId>
              </a:tblPr>
              <a:tblGrid>
                <a:gridCol w="3124200"/>
                <a:gridCol w="1371600"/>
                <a:gridCol w="1524000"/>
                <a:gridCol w="1371600"/>
                <a:gridCol w="1447800"/>
              </a:tblGrid>
              <a:tr h="482376">
                <a:tc>
                  <a:txBody>
                    <a:bodyPr/>
                    <a:lstStyle/>
                    <a:p>
                      <a:endParaRPr lang="en-US" dirty="0"/>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2"/>
                    </a:solidFill>
                  </a:tcPr>
                </a:tc>
                <a:tc>
                  <a:txBody>
                    <a:bodyPr/>
                    <a:lstStyle/>
                    <a:p>
                      <a:pPr marL="0" marR="0" algn="ctr">
                        <a:lnSpc>
                          <a:spcPct val="100000"/>
                        </a:lnSpc>
                        <a:spcBef>
                          <a:spcPts val="0"/>
                        </a:spcBef>
                        <a:spcAft>
                          <a:spcPts val="0"/>
                        </a:spcAft>
                      </a:pPr>
                      <a:r>
                        <a:rPr lang="en-US" sz="1500" b="1" dirty="0" smtClean="0">
                          <a:solidFill>
                            <a:srgbClr val="FFFF00"/>
                          </a:solidFill>
                          <a:latin typeface="+mn-lt"/>
                          <a:ea typeface="Times New Roman"/>
                          <a:cs typeface="Verdana"/>
                        </a:rPr>
                        <a:t>1992-2003</a:t>
                      </a:r>
                    </a:p>
                    <a:p>
                      <a:pPr marL="0" marR="0" algn="ctr">
                        <a:lnSpc>
                          <a:spcPct val="100000"/>
                        </a:lnSpc>
                        <a:spcBef>
                          <a:spcPts val="0"/>
                        </a:spcBef>
                        <a:spcAft>
                          <a:spcPts val="0"/>
                        </a:spcAft>
                      </a:pPr>
                      <a:r>
                        <a:rPr lang="en-US" sz="1500" b="1" dirty="0" smtClean="0">
                          <a:solidFill>
                            <a:srgbClr val="FFFF00"/>
                          </a:solidFill>
                          <a:latin typeface="+mn-lt"/>
                          <a:ea typeface="Times New Roman"/>
                          <a:cs typeface="Verdana"/>
                        </a:rPr>
                        <a:t>(N=48,061)</a:t>
                      </a:r>
                      <a:endParaRPr lang="en-US" sz="1500" dirty="0">
                        <a:solidFill>
                          <a:srgbClr val="FFFF00"/>
                        </a:solidFill>
                        <a:latin typeface="+mn-lt"/>
                        <a:ea typeface="Times New Roman"/>
                      </a:endParaRPr>
                    </a:p>
                  </a:txBody>
                  <a:tcPr marL="50800" marR="50800" marT="0" marB="0" anchor="ctr">
                    <a:lnT w="28575" cap="flat" cmpd="sng" algn="ctr">
                      <a:solidFill>
                        <a:schemeClr val="tx1"/>
                      </a:solidFill>
                      <a:prstDash val="solid"/>
                      <a:round/>
                      <a:headEnd type="none" w="med" len="med"/>
                      <a:tailEnd type="none" w="med" len="med"/>
                    </a:lnT>
                    <a:solidFill>
                      <a:schemeClr val="bg2"/>
                    </a:solidFill>
                  </a:tcPr>
                </a:tc>
                <a:tc>
                  <a:txBody>
                    <a:bodyPr/>
                    <a:lstStyle/>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2004-2008</a:t>
                      </a:r>
                    </a:p>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(N=17,366)</a:t>
                      </a:r>
                      <a:endParaRPr lang="en-US" sz="1500" b="1" kern="1200" dirty="0">
                        <a:solidFill>
                          <a:srgbClr val="FFFF00"/>
                        </a:solidFill>
                        <a:latin typeface="+mn-lt"/>
                        <a:ea typeface="Times New Roman"/>
                        <a:cs typeface="Verdana"/>
                      </a:endParaRPr>
                    </a:p>
                  </a:txBody>
                  <a:tcPr marL="50800" marR="50800" marT="0" marB="0" anchor="ctr">
                    <a:lnT w="28575" cap="flat" cmpd="sng" algn="ctr">
                      <a:solidFill>
                        <a:schemeClr val="tx1"/>
                      </a:solidFill>
                      <a:prstDash val="solid"/>
                      <a:round/>
                      <a:headEnd type="none" w="med" len="med"/>
                      <a:tailEnd type="none" w="med" len="med"/>
                    </a:lnT>
                    <a:solidFill>
                      <a:schemeClr val="bg2"/>
                    </a:solidFill>
                  </a:tcPr>
                </a:tc>
                <a:tc>
                  <a:txBody>
                    <a:bodyPr/>
                    <a:lstStyle/>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2009-6/2014</a:t>
                      </a:r>
                    </a:p>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(N=19,770)</a:t>
                      </a:r>
                      <a:endParaRPr lang="en-US" sz="1500" b="1" kern="1200" dirty="0">
                        <a:solidFill>
                          <a:srgbClr val="FFFF00"/>
                        </a:solidFill>
                        <a:latin typeface="+mn-lt"/>
                        <a:ea typeface="Times New Roman"/>
                        <a:cs typeface="Verdana"/>
                      </a:endParaRPr>
                    </a:p>
                  </a:txBody>
                  <a:tcPr marL="50800" marR="50800" marT="0" marB="0" anchor="ctr">
                    <a:lnT w="28575" cap="flat" cmpd="sng" algn="ctr">
                      <a:solidFill>
                        <a:schemeClr val="tx1"/>
                      </a:solidFill>
                      <a:prstDash val="solid"/>
                      <a:round/>
                      <a:headEnd type="none" w="med" len="med"/>
                      <a:tailEnd type="none" w="med" len="med"/>
                    </a:lnT>
                    <a:solidFill>
                      <a:schemeClr val="bg2"/>
                    </a:solidFill>
                  </a:tcPr>
                </a:tc>
                <a:tc>
                  <a:txBody>
                    <a:bodyPr/>
                    <a:lstStyle/>
                    <a:p>
                      <a:pPr algn="ctr"/>
                      <a:r>
                        <a:rPr lang="en-US" sz="1500" dirty="0" smtClean="0">
                          <a:solidFill>
                            <a:srgbClr val="FFFF00"/>
                          </a:solidFill>
                        </a:rPr>
                        <a:t>p-value</a:t>
                      </a:r>
                      <a:endParaRPr lang="en-US" sz="1500" dirty="0">
                        <a:solidFill>
                          <a:srgbClr val="FFFF00"/>
                        </a:solidFill>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2"/>
                    </a:solidFill>
                  </a:tcPr>
                </a:tc>
              </a:tr>
              <a:tr h="323754">
                <a:tc>
                  <a:txBody>
                    <a:bodyPr/>
                    <a:lstStyle/>
                    <a:p>
                      <a:pPr rtl="0" fontAlgn="t"/>
                      <a:r>
                        <a:rPr lang="en-US" sz="1300" b="1" dirty="0" smtClean="0">
                          <a:solidFill>
                            <a:schemeClr val="tx1"/>
                          </a:solidFill>
                        </a:rPr>
                        <a:t>Retransplant</a:t>
                      </a:r>
                      <a:r>
                        <a:rPr lang="en-US" sz="1300" b="1" baseline="30000" dirty="0" smtClean="0">
                          <a:solidFill>
                            <a:schemeClr val="tx1"/>
                          </a:solidFill>
                        </a:rPr>
                        <a:t>1</a:t>
                      </a:r>
                      <a:endParaRPr lang="en-US" sz="1300" b="1"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defTabSz="914400" rtl="0" eaLnBrk="1" fontAlgn="t" latinLnBrk="0" hangingPunct="1">
                        <a:lnSpc>
                          <a:spcPct val="115000"/>
                        </a:lnSpc>
                        <a:spcBef>
                          <a:spcPts val="400"/>
                        </a:spcBef>
                        <a:spcAft>
                          <a:spcPts val="400"/>
                        </a:spcAft>
                      </a:pPr>
                      <a:r>
                        <a:rPr lang="en-US" sz="1300" b="1" kern="1200" dirty="0" smtClean="0">
                          <a:solidFill>
                            <a:schemeClr val="tx1"/>
                          </a:solidFill>
                          <a:latin typeface="+mn-lt"/>
                          <a:ea typeface="+mn-ea"/>
                          <a:cs typeface="+mn-cs"/>
                        </a:rPr>
                        <a:t>2.4%</a:t>
                      </a:r>
                      <a:endParaRPr lang="en-US" sz="1300" b="1" kern="1200" dirty="0">
                        <a:solidFill>
                          <a:schemeClr val="tx1"/>
                        </a:solidFill>
                        <a:latin typeface="+mn-lt"/>
                        <a:ea typeface="+mn-ea"/>
                        <a:cs typeface="+mn-cs"/>
                      </a:endParaRPr>
                    </a:p>
                  </a:txBody>
                  <a:tcPr marL="45720" marR="45720" marT="0" marB="0" anchor="ctr">
                    <a:solidFill>
                      <a:schemeClr val="bg2"/>
                    </a:solidFill>
                  </a:tcPr>
                </a:tc>
                <a:tc>
                  <a:txBody>
                    <a:bodyPr/>
                    <a:lstStyle/>
                    <a:p>
                      <a:pPr marL="0" marR="0" algn="ctr" defTabSz="914400" rtl="0" eaLnBrk="1" fontAlgn="t" latinLnBrk="0" hangingPunct="1">
                        <a:lnSpc>
                          <a:spcPct val="115000"/>
                        </a:lnSpc>
                        <a:spcBef>
                          <a:spcPts val="400"/>
                        </a:spcBef>
                        <a:spcAft>
                          <a:spcPts val="400"/>
                        </a:spcAft>
                      </a:pPr>
                      <a:r>
                        <a:rPr lang="en-US" sz="1300" b="1" kern="1200" dirty="0" smtClean="0">
                          <a:solidFill>
                            <a:schemeClr val="tx1"/>
                          </a:solidFill>
                          <a:latin typeface="+mn-lt"/>
                          <a:ea typeface="+mn-ea"/>
                          <a:cs typeface="+mn-cs"/>
                        </a:rPr>
                        <a:t>3.1%</a:t>
                      </a:r>
                      <a:endParaRPr lang="en-US" sz="1300" b="1" kern="1200" dirty="0">
                        <a:solidFill>
                          <a:schemeClr val="tx1"/>
                        </a:solidFill>
                        <a:latin typeface="+mn-lt"/>
                        <a:ea typeface="+mn-ea"/>
                        <a:cs typeface="+mn-cs"/>
                      </a:endParaRPr>
                    </a:p>
                  </a:txBody>
                  <a:tcPr marL="45720" marR="45720" marT="0" marB="0" anchor="ctr">
                    <a:solidFill>
                      <a:schemeClr val="bg2"/>
                    </a:solidFill>
                  </a:tcPr>
                </a:tc>
                <a:tc>
                  <a:txBody>
                    <a:bodyPr/>
                    <a:lstStyle/>
                    <a:p>
                      <a:pPr marL="0" marR="0" algn="ctr" defTabSz="914400" rtl="0" eaLnBrk="1" fontAlgn="t" latinLnBrk="0" hangingPunct="1">
                        <a:lnSpc>
                          <a:spcPct val="115000"/>
                        </a:lnSpc>
                        <a:spcBef>
                          <a:spcPts val="400"/>
                        </a:spcBef>
                        <a:spcAft>
                          <a:spcPts val="400"/>
                        </a:spcAft>
                      </a:pPr>
                      <a:r>
                        <a:rPr lang="en-US" sz="1300" b="1" kern="1200" dirty="0" smtClean="0">
                          <a:solidFill>
                            <a:schemeClr val="tx1"/>
                          </a:solidFill>
                          <a:latin typeface="+mn-lt"/>
                          <a:ea typeface="+mn-ea"/>
                          <a:cs typeface="+mn-cs"/>
                        </a:rPr>
                        <a:t>3.0%</a:t>
                      </a:r>
                      <a:endParaRPr lang="en-US" sz="1300" b="1" kern="1200" dirty="0">
                        <a:solidFill>
                          <a:schemeClr val="tx1"/>
                        </a:solidFill>
                        <a:latin typeface="+mn-lt"/>
                        <a:ea typeface="+mn-ea"/>
                        <a:cs typeface="+mn-cs"/>
                      </a:endParaRPr>
                    </a:p>
                  </a:txBody>
                  <a:tcPr marL="45720" marR="45720" marT="0" marB="0" anchor="ctr">
                    <a:solidFill>
                      <a:schemeClr val="bg2"/>
                    </a:solidFill>
                  </a:tcPr>
                </a:tc>
                <a:tc>
                  <a:txBody>
                    <a:bodyPr/>
                    <a:lstStyle/>
                    <a:p>
                      <a:pPr marL="0" marR="0" algn="ctr">
                        <a:lnSpc>
                          <a:spcPct val="115000"/>
                        </a:lnSpc>
                        <a:spcBef>
                          <a:spcPts val="400"/>
                        </a:spcBef>
                        <a:spcAft>
                          <a:spcPts val="400"/>
                        </a:spcAft>
                      </a:pPr>
                      <a:r>
                        <a:rPr lang="en-US" sz="1300" b="1" dirty="0" smtClean="0">
                          <a:solidFill>
                            <a:schemeClr val="tx1"/>
                          </a:solidFill>
                          <a:latin typeface="+mn-lt"/>
                          <a:ea typeface="Times New Roman"/>
                        </a:rPr>
                        <a:t>&lt; 0.0001</a:t>
                      </a:r>
                      <a:endParaRPr lang="en-US" sz="1300" b="1" dirty="0">
                        <a:solidFill>
                          <a:schemeClr val="tx1"/>
                        </a:solidFill>
                        <a:latin typeface="+mn-lt"/>
                        <a:ea typeface="Times New Roman"/>
                      </a:endParaRPr>
                    </a:p>
                  </a:txBody>
                  <a:tcPr marL="45720" marR="45720" marT="0" marB="0" anchor="ctr">
                    <a:lnR w="28575" cap="flat" cmpd="sng" algn="ctr">
                      <a:solidFill>
                        <a:schemeClr val="tx1"/>
                      </a:solidFill>
                      <a:prstDash val="solid"/>
                      <a:round/>
                      <a:headEnd type="none" w="med" len="med"/>
                      <a:tailEnd type="none" w="med" len="med"/>
                    </a:lnR>
                    <a:solidFill>
                      <a:schemeClr val="bg2"/>
                    </a:solidFill>
                  </a:tcPr>
                </a:tc>
              </a:tr>
              <a:tr h="323754">
                <a:tc>
                  <a:txBody>
                    <a:bodyPr/>
                    <a:lstStyle/>
                    <a:p>
                      <a:pPr rtl="0" fontAlgn="t"/>
                      <a:r>
                        <a:rPr lang="en-US" sz="1300" b="1" dirty="0">
                          <a:solidFill>
                            <a:schemeClr val="tx1"/>
                          </a:solidFill>
                        </a:rPr>
                        <a:t>Diagnosis</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defTabSz="914400" rtl="0" eaLnBrk="1" fontAlgn="t" latinLnBrk="0" hangingPunct="1">
                        <a:lnSpc>
                          <a:spcPct val="115000"/>
                        </a:lnSpc>
                        <a:spcBef>
                          <a:spcPts val="400"/>
                        </a:spcBef>
                        <a:spcAft>
                          <a:spcPts val="400"/>
                        </a:spcAft>
                      </a:pPr>
                      <a:endParaRPr lang="en-US" sz="1300" b="1" kern="1200" dirty="0">
                        <a:solidFill>
                          <a:schemeClr val="tx1"/>
                        </a:solidFill>
                        <a:latin typeface="+mn-lt"/>
                        <a:ea typeface="+mn-ea"/>
                        <a:cs typeface="+mn-cs"/>
                      </a:endParaRPr>
                    </a:p>
                  </a:txBody>
                  <a:tcPr marL="45720" marR="45720" marT="0" marB="0" anchor="ctr">
                    <a:solidFill>
                      <a:schemeClr val="bg2"/>
                    </a:solidFill>
                  </a:tcPr>
                </a:tc>
                <a:tc>
                  <a:txBody>
                    <a:bodyPr/>
                    <a:lstStyle/>
                    <a:p>
                      <a:pPr marL="0" marR="0" algn="ctr" defTabSz="914400" rtl="0" eaLnBrk="1" fontAlgn="t" latinLnBrk="0" hangingPunct="1">
                        <a:lnSpc>
                          <a:spcPct val="115000"/>
                        </a:lnSpc>
                        <a:spcBef>
                          <a:spcPts val="400"/>
                        </a:spcBef>
                        <a:spcAft>
                          <a:spcPts val="400"/>
                        </a:spcAft>
                      </a:pPr>
                      <a:endParaRPr lang="en-US" sz="1300" b="1" kern="1200" dirty="0">
                        <a:solidFill>
                          <a:schemeClr val="tx1"/>
                        </a:solidFill>
                        <a:latin typeface="+mn-lt"/>
                        <a:ea typeface="+mn-ea"/>
                        <a:cs typeface="+mn-cs"/>
                      </a:endParaRPr>
                    </a:p>
                  </a:txBody>
                  <a:tcPr marL="45720" marR="45720" marT="0" marB="0" anchor="ctr">
                    <a:solidFill>
                      <a:schemeClr val="bg2"/>
                    </a:solidFill>
                  </a:tcPr>
                </a:tc>
                <a:tc>
                  <a:txBody>
                    <a:bodyPr/>
                    <a:lstStyle/>
                    <a:p>
                      <a:pPr marL="0" marR="0" algn="ctr" defTabSz="914400" rtl="0" eaLnBrk="1" fontAlgn="t" latinLnBrk="0" hangingPunct="1">
                        <a:lnSpc>
                          <a:spcPct val="115000"/>
                        </a:lnSpc>
                        <a:spcBef>
                          <a:spcPts val="400"/>
                        </a:spcBef>
                        <a:spcAft>
                          <a:spcPts val="400"/>
                        </a:spcAft>
                      </a:pPr>
                      <a:endParaRPr lang="en-US" sz="1300" b="1" kern="1200" dirty="0">
                        <a:solidFill>
                          <a:schemeClr val="tx1"/>
                        </a:solidFill>
                        <a:latin typeface="+mn-lt"/>
                        <a:ea typeface="+mn-ea"/>
                        <a:cs typeface="+mn-cs"/>
                      </a:endParaRPr>
                    </a:p>
                  </a:txBody>
                  <a:tcPr marL="45720" marR="45720" marT="0" marB="0" anchor="ctr">
                    <a:solidFill>
                      <a:schemeClr val="bg2"/>
                    </a:solidFill>
                  </a:tcPr>
                </a:tc>
                <a:tc>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45720" marR="45720" marT="0" marB="0" anchor="ctr">
                    <a:lnR w="28575" cap="flat" cmpd="sng" algn="ctr">
                      <a:solidFill>
                        <a:schemeClr val="tx1"/>
                      </a:solidFill>
                      <a:prstDash val="solid"/>
                      <a:round/>
                      <a:headEnd type="none" w="med" len="med"/>
                      <a:tailEnd type="none" w="med" len="med"/>
                    </a:lnR>
                    <a:solidFill>
                      <a:schemeClr val="bg2"/>
                    </a:solidFill>
                  </a:tcPr>
                </a:tc>
              </a:tr>
              <a:tr h="323754">
                <a:tc>
                  <a:txBody>
                    <a:bodyPr/>
                    <a:lstStyle/>
                    <a:p>
                      <a:pPr rtl="0" fontAlgn="t"/>
                      <a:r>
                        <a:rPr lang="en-US" sz="1300" b="1" dirty="0">
                          <a:solidFill>
                            <a:schemeClr val="tx1"/>
                          </a:solidFill>
                        </a:rPr>
                        <a:t>                     </a:t>
                      </a:r>
                      <a:r>
                        <a:rPr lang="en-US" sz="1300" b="1" dirty="0" smtClean="0">
                          <a:solidFill>
                            <a:schemeClr val="tx1"/>
                          </a:solidFill>
                        </a:rPr>
                        <a:t>Cardiomyopathy</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a:solidFill>
                            <a:schemeClr val="tx1"/>
                          </a:solidFill>
                          <a:latin typeface="+mn-lt"/>
                          <a:ea typeface="+mn-ea"/>
                          <a:cs typeface="+mn-cs"/>
                        </a:rPr>
                        <a:t>46.8%</a:t>
                      </a:r>
                    </a:p>
                  </a:txBody>
                  <a:tcPr marL="42545" marR="42545" marT="0" marB="0" anchor="ctr">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a:solidFill>
                            <a:schemeClr val="tx1"/>
                          </a:solidFill>
                          <a:latin typeface="+mn-lt"/>
                          <a:ea typeface="+mn-ea"/>
                          <a:cs typeface="+mn-cs"/>
                        </a:rPr>
                        <a:t>52.1%</a:t>
                      </a:r>
                    </a:p>
                  </a:txBody>
                  <a:tcPr marL="42545" marR="42545" marT="0" marB="0" anchor="ctr">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a:solidFill>
                            <a:schemeClr val="tx1"/>
                          </a:solidFill>
                          <a:latin typeface="+mn-lt"/>
                          <a:ea typeface="+mn-ea"/>
                          <a:cs typeface="+mn-cs"/>
                        </a:rPr>
                        <a:t>55.6%</a:t>
                      </a:r>
                    </a:p>
                  </a:txBody>
                  <a:tcPr marL="42545" marR="42545" marT="0" marB="0" anchor="ctr">
                    <a:solidFill>
                      <a:schemeClr val="bg2"/>
                    </a:solidFill>
                  </a:tcPr>
                </a:tc>
                <a:tc rowSpan="6">
                  <a:txBody>
                    <a:bodyPr/>
                    <a:lstStyle/>
                    <a:p>
                      <a:pPr marL="0" marR="0" algn="ctr">
                        <a:lnSpc>
                          <a:spcPct val="115000"/>
                        </a:lnSpc>
                        <a:spcBef>
                          <a:spcPts val="400"/>
                        </a:spcBef>
                        <a:spcAft>
                          <a:spcPts val="400"/>
                        </a:spcAft>
                      </a:pPr>
                      <a:r>
                        <a:rPr lang="en-US" sz="1300" b="1" kern="1200" dirty="0" smtClean="0">
                          <a:solidFill>
                            <a:schemeClr val="tx1"/>
                          </a:solidFill>
                          <a:latin typeface="+mn-lt"/>
                          <a:ea typeface="+mn-ea"/>
                          <a:cs typeface="+mn-cs"/>
                        </a:rPr>
                        <a:t>&lt;0.0001</a:t>
                      </a:r>
                      <a:endParaRPr lang="en-US" sz="1300" b="1" dirty="0">
                        <a:solidFill>
                          <a:schemeClr val="tx1"/>
                        </a:solidFill>
                        <a:latin typeface="+mn-lt"/>
                        <a:ea typeface="Times New Roman"/>
                      </a:endParaRPr>
                    </a:p>
                  </a:txBody>
                  <a:tcPr marL="45720" marR="45720" marT="0" marB="0" anchor="ctr">
                    <a:lnR w="28575" cap="flat" cmpd="sng" algn="ctr">
                      <a:solidFill>
                        <a:schemeClr val="tx1"/>
                      </a:solidFill>
                      <a:prstDash val="solid"/>
                      <a:round/>
                      <a:headEnd type="none" w="med" len="med"/>
                      <a:tailEnd type="none" w="med" len="med"/>
                    </a:lnR>
                    <a:solidFill>
                      <a:schemeClr val="bg2"/>
                    </a:solidFill>
                  </a:tcPr>
                </a:tc>
              </a:tr>
              <a:tr h="323754">
                <a:tc>
                  <a:txBody>
                    <a:bodyPr/>
                    <a:lstStyle/>
                    <a:p>
                      <a:pPr rtl="0" fontAlgn="t"/>
                      <a:r>
                        <a:rPr lang="en-US" sz="1300" b="1" dirty="0" smtClean="0">
                          <a:solidFill>
                            <a:schemeClr val="tx1"/>
                          </a:solidFill>
                        </a:rPr>
                        <a:t>                     Coronary </a:t>
                      </a:r>
                      <a:r>
                        <a:rPr lang="en-US" sz="1300" b="1" dirty="0">
                          <a:solidFill>
                            <a:schemeClr val="tx1"/>
                          </a:solidFill>
                        </a:rPr>
                        <a:t>artery disease</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a:solidFill>
                            <a:schemeClr val="tx1"/>
                          </a:solidFill>
                          <a:latin typeface="+mn-lt"/>
                          <a:ea typeface="+mn-ea"/>
                          <a:cs typeface="+mn-cs"/>
                        </a:rPr>
                        <a:t>45.4%</a:t>
                      </a:r>
                    </a:p>
                  </a:txBody>
                  <a:tcPr marL="42545" marR="42545" marT="0" marB="0" anchor="ctr">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a:solidFill>
                            <a:schemeClr val="tx1"/>
                          </a:solidFill>
                          <a:latin typeface="+mn-lt"/>
                          <a:ea typeface="+mn-ea"/>
                          <a:cs typeface="+mn-cs"/>
                        </a:rPr>
                        <a:t>38.8%</a:t>
                      </a:r>
                    </a:p>
                  </a:txBody>
                  <a:tcPr marL="42545" marR="42545" marT="0" marB="0" anchor="ctr">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a:solidFill>
                            <a:schemeClr val="tx1"/>
                          </a:solidFill>
                          <a:latin typeface="+mn-lt"/>
                          <a:ea typeface="+mn-ea"/>
                          <a:cs typeface="+mn-cs"/>
                        </a:rPr>
                        <a:t>35.1%</a:t>
                      </a:r>
                    </a:p>
                  </a:txBody>
                  <a:tcPr marL="42545" marR="42545" marT="0" marB="0" anchor="ctr">
                    <a:solidFill>
                      <a:schemeClr val="bg2"/>
                    </a:solidFill>
                  </a:tcPr>
                </a:tc>
                <a:tc vMerge="1">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45720" marR="45720" marT="0" marB="0" anchor="ctr">
                    <a:lnR w="28575" cap="flat" cmpd="sng" algn="ctr">
                      <a:solidFill>
                        <a:schemeClr val="tx1"/>
                      </a:solidFill>
                      <a:prstDash val="solid"/>
                      <a:round/>
                      <a:headEnd type="none" w="med" len="med"/>
                      <a:tailEnd type="none" w="med" len="med"/>
                    </a:lnR>
                    <a:solidFill>
                      <a:schemeClr val="bg2"/>
                    </a:solidFill>
                  </a:tcPr>
                </a:tc>
              </a:tr>
              <a:tr h="323754">
                <a:tc>
                  <a:txBody>
                    <a:bodyPr/>
                    <a:lstStyle/>
                    <a:p>
                      <a:pPr rtl="0" fontAlgn="t"/>
                      <a:r>
                        <a:rPr lang="en-US" sz="1300" b="1" dirty="0">
                          <a:solidFill>
                            <a:schemeClr val="tx1"/>
                          </a:solidFill>
                        </a:rPr>
                        <a:t>                     Valvular</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a:solidFill>
                            <a:schemeClr val="tx1"/>
                          </a:solidFill>
                          <a:latin typeface="+mn-lt"/>
                          <a:ea typeface="+mn-ea"/>
                          <a:cs typeface="+mn-cs"/>
                        </a:rPr>
                        <a:t>3.8%</a:t>
                      </a:r>
                    </a:p>
                  </a:txBody>
                  <a:tcPr marL="42545" marR="42545" marT="0" marB="0" anchor="ctr">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a:solidFill>
                            <a:schemeClr val="tx1"/>
                          </a:solidFill>
                          <a:latin typeface="+mn-lt"/>
                          <a:ea typeface="+mn-ea"/>
                          <a:cs typeface="+mn-cs"/>
                        </a:rPr>
                        <a:t>3.3%</a:t>
                      </a:r>
                    </a:p>
                  </a:txBody>
                  <a:tcPr marL="42545" marR="42545" marT="0" marB="0" anchor="ctr">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a:solidFill>
                            <a:schemeClr val="tx1"/>
                          </a:solidFill>
                          <a:latin typeface="+mn-lt"/>
                          <a:ea typeface="+mn-ea"/>
                          <a:cs typeface="+mn-cs"/>
                        </a:rPr>
                        <a:t>2.8%</a:t>
                      </a:r>
                    </a:p>
                  </a:txBody>
                  <a:tcPr marL="42545" marR="42545" marT="0" marB="0" anchor="ctr">
                    <a:solidFill>
                      <a:schemeClr val="bg2"/>
                    </a:solidFill>
                  </a:tcPr>
                </a:tc>
                <a:tc vMerge="1">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tr>
              <a:tr h="323754">
                <a:tc>
                  <a:txBody>
                    <a:bodyPr/>
                    <a:lstStyle/>
                    <a:p>
                      <a:pPr rtl="0" fontAlgn="t"/>
                      <a:r>
                        <a:rPr lang="en-US" sz="1300" b="1" dirty="0">
                          <a:solidFill>
                            <a:schemeClr val="tx1"/>
                          </a:solidFill>
                        </a:rPr>
                        <a:t>                     </a:t>
                      </a:r>
                      <a:r>
                        <a:rPr lang="en-US" sz="1300" b="1" dirty="0" smtClean="0">
                          <a:solidFill>
                            <a:schemeClr val="tx1"/>
                          </a:solidFill>
                        </a:rPr>
                        <a:t>Retransplant</a:t>
                      </a:r>
                      <a:r>
                        <a:rPr lang="en-US" sz="1300" b="1" baseline="30000" dirty="0" smtClean="0">
                          <a:solidFill>
                            <a:schemeClr val="tx1"/>
                          </a:solidFill>
                        </a:rPr>
                        <a:t>1</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a:solidFill>
                            <a:schemeClr val="tx1"/>
                          </a:solidFill>
                          <a:latin typeface="+mn-lt"/>
                          <a:ea typeface="+mn-ea"/>
                          <a:cs typeface="+mn-cs"/>
                        </a:rPr>
                        <a:t>1.9%</a:t>
                      </a:r>
                    </a:p>
                  </a:txBody>
                  <a:tcPr marL="42545" marR="42545" marT="0" marB="0" anchor="ctr">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a:solidFill>
                            <a:schemeClr val="tx1"/>
                          </a:solidFill>
                          <a:latin typeface="+mn-lt"/>
                          <a:ea typeface="+mn-ea"/>
                          <a:cs typeface="+mn-cs"/>
                        </a:rPr>
                        <a:t>2.5%</a:t>
                      </a:r>
                    </a:p>
                  </a:txBody>
                  <a:tcPr marL="42545" marR="42545" marT="0" marB="0" anchor="ctr">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a:solidFill>
                            <a:schemeClr val="tx1"/>
                          </a:solidFill>
                          <a:latin typeface="+mn-lt"/>
                          <a:ea typeface="+mn-ea"/>
                          <a:cs typeface="+mn-cs"/>
                        </a:rPr>
                        <a:t>2.6%</a:t>
                      </a:r>
                    </a:p>
                  </a:txBody>
                  <a:tcPr marL="42545" marR="42545" marT="0" marB="0" anchor="ctr">
                    <a:solidFill>
                      <a:schemeClr val="bg2"/>
                    </a:solidFill>
                  </a:tcPr>
                </a:tc>
                <a:tc vMerge="1">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tr>
              <a:tr h="323754">
                <a:tc>
                  <a:txBody>
                    <a:bodyPr/>
                    <a:lstStyle/>
                    <a:p>
                      <a:pPr rtl="0" fontAlgn="t"/>
                      <a:r>
                        <a:rPr lang="en-US" sz="1300" b="1" dirty="0">
                          <a:solidFill>
                            <a:schemeClr val="tx1"/>
                          </a:solidFill>
                        </a:rPr>
                        <a:t>                     Congenital</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a:solidFill>
                            <a:schemeClr val="tx1"/>
                          </a:solidFill>
                          <a:latin typeface="+mn-lt"/>
                          <a:ea typeface="+mn-ea"/>
                          <a:cs typeface="+mn-cs"/>
                        </a:rPr>
                        <a:t>2.0%</a:t>
                      </a:r>
                    </a:p>
                  </a:txBody>
                  <a:tcPr marL="42545" marR="42545" marT="0" marB="0" anchor="ctr">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a:solidFill>
                            <a:schemeClr val="tx1"/>
                          </a:solidFill>
                          <a:latin typeface="+mn-lt"/>
                          <a:ea typeface="+mn-ea"/>
                          <a:cs typeface="+mn-cs"/>
                        </a:rPr>
                        <a:t>2.7%</a:t>
                      </a:r>
                    </a:p>
                  </a:txBody>
                  <a:tcPr marL="42545" marR="42545" marT="0" marB="0" anchor="ctr">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a:solidFill>
                            <a:schemeClr val="tx1"/>
                          </a:solidFill>
                          <a:latin typeface="+mn-lt"/>
                          <a:ea typeface="+mn-ea"/>
                          <a:cs typeface="+mn-cs"/>
                        </a:rPr>
                        <a:t>3.3%</a:t>
                      </a:r>
                    </a:p>
                  </a:txBody>
                  <a:tcPr marL="42545" marR="42545" marT="0" marB="0" anchor="ctr">
                    <a:solidFill>
                      <a:schemeClr val="bg2"/>
                    </a:solidFill>
                  </a:tcPr>
                </a:tc>
                <a:tc vMerge="1">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tr>
              <a:tr h="323754">
                <a:tc>
                  <a:txBody>
                    <a:bodyPr/>
                    <a:lstStyle/>
                    <a:p>
                      <a:pPr rtl="0" fontAlgn="t"/>
                      <a:r>
                        <a:rPr lang="en-US" sz="1300" b="1" dirty="0">
                          <a:solidFill>
                            <a:schemeClr val="tx1"/>
                          </a:solidFill>
                        </a:rPr>
                        <a:t>                     Other causes</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a:solidFill>
                            <a:schemeClr val="tx1"/>
                          </a:solidFill>
                          <a:latin typeface="+mn-lt"/>
                          <a:ea typeface="+mn-ea"/>
                          <a:cs typeface="+mn-cs"/>
                        </a:rPr>
                        <a:t>0.2%</a:t>
                      </a:r>
                    </a:p>
                  </a:txBody>
                  <a:tcPr marL="42545" marR="42545" marT="0" marB="0" anchor="ctr">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a:solidFill>
                            <a:schemeClr val="tx1"/>
                          </a:solidFill>
                          <a:latin typeface="+mn-lt"/>
                          <a:ea typeface="+mn-ea"/>
                          <a:cs typeface="+mn-cs"/>
                        </a:rPr>
                        <a:t>0.4%</a:t>
                      </a:r>
                    </a:p>
                  </a:txBody>
                  <a:tcPr marL="42545" marR="42545" marT="0" marB="0" anchor="ctr">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a:solidFill>
                            <a:schemeClr val="tx1"/>
                          </a:solidFill>
                          <a:latin typeface="+mn-lt"/>
                          <a:ea typeface="+mn-ea"/>
                          <a:cs typeface="+mn-cs"/>
                        </a:rPr>
                        <a:t>0.6%</a:t>
                      </a:r>
                    </a:p>
                  </a:txBody>
                  <a:tcPr marL="42545" marR="42545" marT="0" marB="0" anchor="ctr">
                    <a:solidFill>
                      <a:schemeClr val="bg2"/>
                    </a:solidFill>
                  </a:tcPr>
                </a:tc>
                <a:tc vMerge="1">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tr>
              <a:tr h="323754">
                <a:tc>
                  <a:txBody>
                    <a:bodyPr/>
                    <a:lstStyle/>
                    <a:p>
                      <a:pPr rtl="0" fontAlgn="t"/>
                      <a:r>
                        <a:rPr lang="en-US" sz="1300" b="1" dirty="0">
                          <a:solidFill>
                            <a:schemeClr val="tx1"/>
                          </a:solidFill>
                        </a:rPr>
                        <a:t>Donor cause of death</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defTabSz="914400" rtl="0" eaLnBrk="1" fontAlgn="t" latinLnBrk="0" hangingPunct="1">
                        <a:lnSpc>
                          <a:spcPct val="115000"/>
                        </a:lnSpc>
                        <a:spcBef>
                          <a:spcPts val="400"/>
                        </a:spcBef>
                        <a:spcAft>
                          <a:spcPts val="400"/>
                        </a:spcAft>
                      </a:pPr>
                      <a:endParaRPr lang="en-US" sz="1300" b="1" kern="1200" dirty="0">
                        <a:solidFill>
                          <a:schemeClr val="tx1"/>
                        </a:solidFill>
                        <a:latin typeface="+mn-lt"/>
                        <a:ea typeface="+mn-ea"/>
                        <a:cs typeface="+mn-cs"/>
                      </a:endParaRPr>
                    </a:p>
                  </a:txBody>
                  <a:tcPr marL="50800" marR="50800" marT="0" marB="0" anchor="ctr">
                    <a:solidFill>
                      <a:schemeClr val="bg2"/>
                    </a:solidFill>
                  </a:tcPr>
                </a:tc>
                <a:tc>
                  <a:txBody>
                    <a:bodyPr/>
                    <a:lstStyle/>
                    <a:p>
                      <a:pPr marL="0" marR="0" algn="ctr" defTabSz="914400" rtl="0" eaLnBrk="1" fontAlgn="t" latinLnBrk="0" hangingPunct="1">
                        <a:lnSpc>
                          <a:spcPct val="115000"/>
                        </a:lnSpc>
                        <a:spcBef>
                          <a:spcPts val="400"/>
                        </a:spcBef>
                        <a:spcAft>
                          <a:spcPts val="400"/>
                        </a:spcAft>
                      </a:pPr>
                      <a:endParaRPr lang="en-US" sz="1300" b="1" kern="1200" dirty="0">
                        <a:solidFill>
                          <a:schemeClr val="tx1"/>
                        </a:solidFill>
                        <a:latin typeface="+mn-lt"/>
                        <a:ea typeface="+mn-ea"/>
                        <a:cs typeface="+mn-cs"/>
                      </a:endParaRPr>
                    </a:p>
                  </a:txBody>
                  <a:tcPr marL="50800" marR="50800" marT="0" marB="0" anchor="ctr">
                    <a:solidFill>
                      <a:schemeClr val="bg2"/>
                    </a:solidFill>
                  </a:tcPr>
                </a:tc>
                <a:tc>
                  <a:txBody>
                    <a:bodyPr/>
                    <a:lstStyle/>
                    <a:p>
                      <a:pPr marL="0" marR="0" algn="ctr" defTabSz="914400" rtl="0" eaLnBrk="1" fontAlgn="t" latinLnBrk="0" hangingPunct="1">
                        <a:lnSpc>
                          <a:spcPct val="115000"/>
                        </a:lnSpc>
                        <a:spcBef>
                          <a:spcPts val="400"/>
                        </a:spcBef>
                        <a:spcAft>
                          <a:spcPts val="400"/>
                        </a:spcAft>
                      </a:pPr>
                      <a:endParaRPr lang="en-US" sz="1300" b="1" kern="1200" dirty="0">
                        <a:solidFill>
                          <a:schemeClr val="tx1"/>
                        </a:solidFill>
                        <a:latin typeface="+mn-lt"/>
                        <a:ea typeface="+mn-ea"/>
                        <a:cs typeface="+mn-cs"/>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tr>
              <a:tr h="323754">
                <a:tc>
                  <a:txBody>
                    <a:bodyPr/>
                    <a:lstStyle/>
                    <a:p>
                      <a:pPr rtl="0" fontAlgn="t"/>
                      <a:r>
                        <a:rPr lang="en-US" sz="1300" b="1" dirty="0">
                          <a:solidFill>
                            <a:schemeClr val="tx1"/>
                          </a:solidFill>
                        </a:rPr>
                        <a:t>                     Head trauma</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a:solidFill>
                            <a:schemeClr val="tx1"/>
                          </a:solidFill>
                          <a:latin typeface="+mn-lt"/>
                          <a:ea typeface="+mn-ea"/>
                          <a:cs typeface="+mn-cs"/>
                        </a:rPr>
                        <a:t>47.5%</a:t>
                      </a:r>
                    </a:p>
                  </a:txBody>
                  <a:tcPr marL="42545" marR="42545" marT="0" marB="0" anchor="ctr">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a:solidFill>
                            <a:schemeClr val="tx1"/>
                          </a:solidFill>
                          <a:latin typeface="+mn-lt"/>
                          <a:ea typeface="+mn-ea"/>
                          <a:cs typeface="+mn-cs"/>
                        </a:rPr>
                        <a:t>49.2%</a:t>
                      </a:r>
                    </a:p>
                  </a:txBody>
                  <a:tcPr marL="42545" marR="42545" marT="0" marB="0" anchor="ctr">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a:solidFill>
                            <a:schemeClr val="tx1"/>
                          </a:solidFill>
                          <a:latin typeface="+mn-lt"/>
                          <a:ea typeface="+mn-ea"/>
                          <a:cs typeface="+mn-cs"/>
                        </a:rPr>
                        <a:t>42.9%</a:t>
                      </a:r>
                    </a:p>
                  </a:txBody>
                  <a:tcPr marL="42545" marR="42545" marT="0" marB="0" anchor="ctr">
                    <a:solidFill>
                      <a:schemeClr val="bg2"/>
                    </a:solidFill>
                  </a:tcPr>
                </a:tc>
                <a:tc rowSpan="5">
                  <a:txBody>
                    <a:bodyPr/>
                    <a:lstStyle/>
                    <a:p>
                      <a:pPr marL="0" marR="0" algn="ctr">
                        <a:lnSpc>
                          <a:spcPct val="115000"/>
                        </a:lnSpc>
                        <a:spcBef>
                          <a:spcPts val="400"/>
                        </a:spcBef>
                        <a:spcAft>
                          <a:spcPts val="400"/>
                        </a:spcAft>
                      </a:pPr>
                      <a:r>
                        <a:rPr lang="en-US" sz="1300" b="1" kern="1200" dirty="0" smtClean="0">
                          <a:solidFill>
                            <a:schemeClr val="tx1"/>
                          </a:solidFill>
                          <a:latin typeface="+mn-lt"/>
                          <a:ea typeface="+mn-ea"/>
                          <a:cs typeface="+mn-cs"/>
                        </a:rPr>
                        <a:t>&lt;0.0001</a:t>
                      </a: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2"/>
                    </a:solidFill>
                  </a:tcPr>
                </a:tc>
              </a:tr>
              <a:tr h="323754">
                <a:tc>
                  <a:txBody>
                    <a:bodyPr/>
                    <a:lstStyle/>
                    <a:p>
                      <a:pPr rtl="0" fontAlgn="t"/>
                      <a:r>
                        <a:rPr lang="en-US" sz="1300" b="1" dirty="0">
                          <a:solidFill>
                            <a:schemeClr val="tx1"/>
                          </a:solidFill>
                        </a:rPr>
                        <a:t>                     Stroke</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a:solidFill>
                            <a:schemeClr val="tx1"/>
                          </a:solidFill>
                          <a:latin typeface="+mn-lt"/>
                          <a:ea typeface="+mn-ea"/>
                          <a:cs typeface="+mn-cs"/>
                        </a:rPr>
                        <a:t>29.5%</a:t>
                      </a:r>
                    </a:p>
                  </a:txBody>
                  <a:tcPr marL="42545" marR="42545" marT="0" marB="0" anchor="ctr">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a:solidFill>
                            <a:schemeClr val="tx1"/>
                          </a:solidFill>
                          <a:latin typeface="+mn-lt"/>
                          <a:ea typeface="+mn-ea"/>
                          <a:cs typeface="+mn-cs"/>
                        </a:rPr>
                        <a:t>25.5%</a:t>
                      </a:r>
                    </a:p>
                  </a:txBody>
                  <a:tcPr marL="42545" marR="42545" marT="0" marB="0" anchor="ctr">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a:solidFill>
                            <a:schemeClr val="tx1"/>
                          </a:solidFill>
                          <a:latin typeface="+mn-lt"/>
                          <a:ea typeface="+mn-ea"/>
                          <a:cs typeface="+mn-cs"/>
                        </a:rPr>
                        <a:t>23.2%</a:t>
                      </a:r>
                    </a:p>
                  </a:txBody>
                  <a:tcPr marL="42545" marR="42545" marT="0" marB="0" anchor="ctr">
                    <a:solidFill>
                      <a:schemeClr val="bg2"/>
                    </a:solidFill>
                  </a:tcPr>
                </a:tc>
                <a:tc vMerge="1">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tr>
              <a:tr h="323754">
                <a:tc>
                  <a:txBody>
                    <a:bodyPr/>
                    <a:lstStyle/>
                    <a:p>
                      <a:pPr marL="0" algn="l" defTabSz="914400" rtl="0" eaLnBrk="1" fontAlgn="t" latinLnBrk="0" hangingPunct="1"/>
                      <a:r>
                        <a:rPr lang="en-US" sz="1300" b="1" dirty="0" smtClean="0">
                          <a:solidFill>
                            <a:schemeClr val="tx1"/>
                          </a:solidFill>
                        </a:rPr>
                        <a:t>                     A</a:t>
                      </a:r>
                      <a:r>
                        <a:rPr lang="en-US" sz="1300" b="1" kern="1200" dirty="0" smtClean="0">
                          <a:solidFill>
                            <a:schemeClr val="tx1"/>
                          </a:solidFill>
                          <a:latin typeface="+mn-lt"/>
                          <a:ea typeface="+mn-ea"/>
                          <a:cs typeface="+mn-cs"/>
                        </a:rPr>
                        <a:t>noxia</a:t>
                      </a:r>
                      <a:endParaRPr lang="en-US" sz="1300" b="1" kern="1200" dirty="0">
                        <a:solidFill>
                          <a:schemeClr val="tx1"/>
                        </a:solidFill>
                        <a:latin typeface="+mn-lt"/>
                        <a:ea typeface="+mn-ea"/>
                        <a:cs typeface="+mn-cs"/>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algn="ctr" fontAlgn="t"/>
                      <a:r>
                        <a:rPr lang="en-US" sz="1300" b="1" i="0" u="none" strike="noStrike" dirty="0">
                          <a:solidFill>
                            <a:schemeClr val="tx1"/>
                          </a:solidFill>
                          <a:effectLst/>
                          <a:latin typeface="Arial" panose="020B0604020202020204" pitchFamily="34" charset="0"/>
                        </a:rPr>
                        <a:t>4.4%</a:t>
                      </a:r>
                    </a:p>
                  </a:txBody>
                  <a:tcPr marL="9525" marR="9525" marT="9525" marB="0" anchor="ctr">
                    <a:solidFill>
                      <a:schemeClr val="bg2"/>
                    </a:solidFill>
                  </a:tcPr>
                </a:tc>
                <a:tc>
                  <a:txBody>
                    <a:bodyPr/>
                    <a:lstStyle/>
                    <a:p>
                      <a:pPr algn="ctr" fontAlgn="t"/>
                      <a:r>
                        <a:rPr lang="en-US" sz="1300" b="1" i="0" u="none" strike="noStrike" dirty="0">
                          <a:solidFill>
                            <a:schemeClr val="tx1"/>
                          </a:solidFill>
                          <a:effectLst/>
                          <a:latin typeface="Arial" panose="020B0604020202020204" pitchFamily="34" charset="0"/>
                        </a:rPr>
                        <a:t>8.3%</a:t>
                      </a:r>
                    </a:p>
                  </a:txBody>
                  <a:tcPr marL="9525" marR="9525" marT="9525" marB="0" anchor="ctr">
                    <a:solidFill>
                      <a:schemeClr val="bg2"/>
                    </a:solidFill>
                  </a:tcPr>
                </a:tc>
                <a:tc>
                  <a:txBody>
                    <a:bodyPr/>
                    <a:lstStyle/>
                    <a:p>
                      <a:pPr algn="ctr" fontAlgn="t"/>
                      <a:r>
                        <a:rPr lang="en-US" sz="1300" b="1" i="0" u="none" strike="noStrike" dirty="0">
                          <a:solidFill>
                            <a:schemeClr val="tx1"/>
                          </a:solidFill>
                          <a:effectLst/>
                          <a:latin typeface="Arial" panose="020B0604020202020204" pitchFamily="34" charset="0"/>
                        </a:rPr>
                        <a:t>15.9%</a:t>
                      </a:r>
                    </a:p>
                  </a:txBody>
                  <a:tcPr marL="9525" marR="9525" marT="9525" marB="0" anchor="ctr">
                    <a:solidFill>
                      <a:schemeClr val="bg2"/>
                    </a:solidFill>
                  </a:tcPr>
                </a:tc>
                <a:tc vMerge="1">
                  <a:txBody>
                    <a:bodyPr/>
                    <a:lstStyle/>
                    <a:p>
                      <a:endParaRPr lang="en-US"/>
                    </a:p>
                  </a:txBody>
                  <a:tcPr/>
                </a:tc>
              </a:tr>
              <a:tr h="323754">
                <a:tc>
                  <a:txBody>
                    <a:bodyPr/>
                    <a:lstStyle/>
                    <a:p>
                      <a:pPr marL="0" algn="l" defTabSz="914400" rtl="0" eaLnBrk="1" fontAlgn="t" latinLnBrk="0" hangingPunct="1"/>
                      <a:r>
                        <a:rPr lang="en-US" sz="1300" b="1" kern="1200" dirty="0" smtClean="0">
                          <a:solidFill>
                            <a:schemeClr val="tx1"/>
                          </a:solidFill>
                          <a:latin typeface="+mn-lt"/>
                          <a:ea typeface="+mn-ea"/>
                          <a:cs typeface="+mn-cs"/>
                        </a:rPr>
                        <a:t>                     CNS tumor</a:t>
                      </a:r>
                      <a:endParaRPr lang="en-US" sz="1300" b="1" kern="1200" dirty="0">
                        <a:solidFill>
                          <a:schemeClr val="tx1"/>
                        </a:solidFill>
                        <a:latin typeface="+mn-lt"/>
                        <a:ea typeface="+mn-ea"/>
                        <a:cs typeface="+mn-cs"/>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algn="ctr" fontAlgn="t"/>
                      <a:r>
                        <a:rPr lang="en-US" sz="1300" b="1" i="0" u="none" strike="noStrike">
                          <a:solidFill>
                            <a:schemeClr val="tx1"/>
                          </a:solidFill>
                          <a:effectLst/>
                          <a:latin typeface="Arial" panose="020B0604020202020204" pitchFamily="34" charset="0"/>
                        </a:rPr>
                        <a:t>1.0%</a:t>
                      </a:r>
                    </a:p>
                  </a:txBody>
                  <a:tcPr marL="9525" marR="9525" marT="9525" marB="0" anchor="ctr">
                    <a:solidFill>
                      <a:schemeClr val="bg2"/>
                    </a:solidFill>
                  </a:tcPr>
                </a:tc>
                <a:tc>
                  <a:txBody>
                    <a:bodyPr/>
                    <a:lstStyle/>
                    <a:p>
                      <a:pPr algn="ctr" fontAlgn="t"/>
                      <a:r>
                        <a:rPr lang="en-US" sz="1300" b="1" i="0" u="none" strike="noStrike" dirty="0">
                          <a:solidFill>
                            <a:schemeClr val="tx1"/>
                          </a:solidFill>
                          <a:effectLst/>
                          <a:latin typeface="Arial" panose="020B0604020202020204" pitchFamily="34" charset="0"/>
                        </a:rPr>
                        <a:t>0.8%</a:t>
                      </a:r>
                    </a:p>
                  </a:txBody>
                  <a:tcPr marL="9525" marR="9525" marT="9525" marB="0" anchor="ctr">
                    <a:solidFill>
                      <a:schemeClr val="bg2"/>
                    </a:solidFill>
                  </a:tcPr>
                </a:tc>
                <a:tc>
                  <a:txBody>
                    <a:bodyPr/>
                    <a:lstStyle/>
                    <a:p>
                      <a:pPr algn="ctr" fontAlgn="t"/>
                      <a:r>
                        <a:rPr lang="en-US" sz="1300" b="1" i="0" u="none" strike="noStrike" dirty="0">
                          <a:solidFill>
                            <a:schemeClr val="tx1"/>
                          </a:solidFill>
                          <a:effectLst/>
                          <a:latin typeface="Arial" panose="020B0604020202020204" pitchFamily="34" charset="0"/>
                        </a:rPr>
                        <a:t>0.6%</a:t>
                      </a:r>
                    </a:p>
                  </a:txBody>
                  <a:tcPr marL="9525" marR="9525" marT="9525" marB="0" anchor="ctr">
                    <a:solidFill>
                      <a:schemeClr val="bg2"/>
                    </a:solidFill>
                  </a:tcPr>
                </a:tc>
                <a:tc vMerge="1">
                  <a:txBody>
                    <a:bodyPr/>
                    <a:lstStyle/>
                    <a:p>
                      <a:endParaRPr lang="en-US"/>
                    </a:p>
                  </a:txBody>
                  <a:tcPr/>
                </a:tc>
              </a:tr>
              <a:tr h="323754">
                <a:tc>
                  <a:txBody>
                    <a:bodyPr/>
                    <a:lstStyle/>
                    <a:p>
                      <a:pPr rtl="0" fontAlgn="t"/>
                      <a:r>
                        <a:rPr lang="en-US" sz="1300" b="1" dirty="0">
                          <a:solidFill>
                            <a:schemeClr val="tx1"/>
                          </a:solidFill>
                        </a:rPr>
                        <a:t>                     Other</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bg2"/>
                    </a:solidFill>
                  </a:tcPr>
                </a:tc>
                <a:tc>
                  <a:txBody>
                    <a:bodyPr/>
                    <a:lstStyle/>
                    <a:p>
                      <a:pPr algn="ctr" fontAlgn="t"/>
                      <a:r>
                        <a:rPr lang="en-US" sz="1300" b="1" i="0" u="none" strike="noStrike">
                          <a:solidFill>
                            <a:schemeClr val="tx1"/>
                          </a:solidFill>
                          <a:effectLst/>
                          <a:latin typeface="Arial" panose="020B0604020202020204" pitchFamily="34" charset="0"/>
                        </a:rPr>
                        <a:t>17.5%</a:t>
                      </a:r>
                    </a:p>
                  </a:txBody>
                  <a:tcPr marL="9525" marR="9525" marT="9525" marB="0" anchor="ctr">
                    <a:lnB w="28575" cap="flat" cmpd="sng" algn="ctr">
                      <a:solidFill>
                        <a:schemeClr val="tx1"/>
                      </a:solidFill>
                      <a:prstDash val="solid"/>
                      <a:round/>
                      <a:headEnd type="none" w="med" len="med"/>
                      <a:tailEnd type="none" w="med" len="med"/>
                    </a:lnB>
                    <a:solidFill>
                      <a:schemeClr val="bg2"/>
                    </a:solidFill>
                  </a:tcPr>
                </a:tc>
                <a:tc>
                  <a:txBody>
                    <a:bodyPr/>
                    <a:lstStyle/>
                    <a:p>
                      <a:pPr algn="ctr" fontAlgn="t"/>
                      <a:r>
                        <a:rPr lang="en-US" sz="1300" b="1" i="0" u="none" strike="noStrike" dirty="0">
                          <a:solidFill>
                            <a:schemeClr val="tx1"/>
                          </a:solidFill>
                          <a:effectLst/>
                          <a:latin typeface="Arial" panose="020B0604020202020204" pitchFamily="34" charset="0"/>
                        </a:rPr>
                        <a:t>16.2%</a:t>
                      </a:r>
                    </a:p>
                  </a:txBody>
                  <a:tcPr marL="9525" marR="9525" marT="9525" marB="0" anchor="ctr">
                    <a:lnB w="28575" cap="flat" cmpd="sng" algn="ctr">
                      <a:solidFill>
                        <a:schemeClr val="tx1"/>
                      </a:solidFill>
                      <a:prstDash val="solid"/>
                      <a:round/>
                      <a:headEnd type="none" w="med" len="med"/>
                      <a:tailEnd type="none" w="med" len="med"/>
                    </a:lnB>
                    <a:solidFill>
                      <a:schemeClr val="bg2"/>
                    </a:solidFill>
                  </a:tcPr>
                </a:tc>
                <a:tc>
                  <a:txBody>
                    <a:bodyPr/>
                    <a:lstStyle/>
                    <a:p>
                      <a:pPr algn="ctr" fontAlgn="t"/>
                      <a:r>
                        <a:rPr lang="en-US" sz="1300" b="1" i="0" u="none" strike="noStrike" dirty="0">
                          <a:solidFill>
                            <a:schemeClr val="tx1"/>
                          </a:solidFill>
                          <a:effectLst/>
                          <a:latin typeface="Arial" panose="020B0604020202020204" pitchFamily="34" charset="0"/>
                        </a:rPr>
                        <a:t>17.4%</a:t>
                      </a:r>
                    </a:p>
                  </a:txBody>
                  <a:tcPr marL="9525" marR="9525" marT="9525" marB="0" anchor="ctr">
                    <a:lnB w="28575" cap="flat" cmpd="sng" algn="ctr">
                      <a:solidFill>
                        <a:schemeClr val="tx1"/>
                      </a:solidFill>
                      <a:prstDash val="solid"/>
                      <a:round/>
                      <a:headEnd type="none" w="med" len="med"/>
                      <a:tailEnd type="none" w="med" len="med"/>
                    </a:lnB>
                    <a:solidFill>
                      <a:schemeClr val="bg2"/>
                    </a:solidFill>
                  </a:tcPr>
                </a:tc>
                <a:tc vMerge="1">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2"/>
                    </a:solidFill>
                  </a:tcPr>
                </a:tc>
              </a:tr>
            </a:tbl>
          </a:graphicData>
        </a:graphic>
      </p:graphicFrame>
      <p:sp>
        <p:nvSpPr>
          <p:cNvPr id="14" name="TextBox 13"/>
          <p:cNvSpPr txBox="1"/>
          <p:nvPr/>
        </p:nvSpPr>
        <p:spPr>
          <a:xfrm>
            <a:off x="4546280" y="6259103"/>
            <a:ext cx="1143000" cy="292388"/>
          </a:xfrm>
          <a:prstGeom prst="rect">
            <a:avLst/>
          </a:prstGeom>
          <a:noFill/>
        </p:spPr>
        <p:txBody>
          <a:bodyPr wrap="square" rtlCol="0">
            <a:spAutoFit/>
          </a:bodyPr>
          <a:lstStyle/>
          <a:p>
            <a:pPr algn="ctr"/>
            <a:r>
              <a:rPr lang="en-US" sz="1300" b="1" dirty="0" smtClean="0">
                <a:solidFill>
                  <a:srgbClr val="FFFF00"/>
                </a:solidFill>
              </a:rPr>
              <a:t>(Cont’d)</a:t>
            </a:r>
            <a:endParaRPr lang="en-US" sz="1300" dirty="0" smtClean="0">
              <a:solidFill>
                <a:srgbClr val="FFFF00"/>
              </a:solidFill>
            </a:endParaRPr>
          </a:p>
        </p:txBody>
      </p:sp>
      <p:sp>
        <p:nvSpPr>
          <p:cNvPr id="10" name="TextBox 9"/>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grpSp>
        <p:nvGrpSpPr>
          <p:cNvPr id="13" name="Group 12"/>
          <p:cNvGrpSpPr/>
          <p:nvPr/>
        </p:nvGrpSpPr>
        <p:grpSpPr>
          <a:xfrm>
            <a:off x="2" y="6146792"/>
            <a:ext cx="4715932" cy="711201"/>
            <a:chOff x="1" y="6067776"/>
            <a:chExt cx="4952999" cy="790224"/>
          </a:xfrm>
        </p:grpSpPr>
        <p:pic>
          <p:nvPicPr>
            <p:cNvPr id="16" name="Picture 15"/>
            <p:cNvPicPr>
              <a:picLocks noChangeAspect="1"/>
            </p:cNvPicPr>
            <p:nvPr/>
          </p:nvPicPr>
          <p:blipFill>
            <a:blip r:embed="rId3" cstate="print"/>
            <a:stretch>
              <a:fillRect/>
            </a:stretch>
          </p:blipFill>
          <p:spPr>
            <a:xfrm>
              <a:off x="1" y="6172200"/>
              <a:ext cx="4952999" cy="685800"/>
            </a:xfrm>
            <a:prstGeom prst="rect">
              <a:avLst/>
            </a:prstGeom>
          </p:spPr>
        </p:pic>
        <p:sp>
          <p:nvSpPr>
            <p:cNvPr id="17" name="TextBox 16"/>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5778272" y="6211669"/>
            <a:ext cx="3352800" cy="646331"/>
          </a:xfrm>
          <a:prstGeom prst="rect">
            <a:avLst/>
          </a:prstGeom>
          <a:noFill/>
        </p:spPr>
        <p:txBody>
          <a:bodyPr wrap="square" lIns="0" rIns="0" rtlCol="0">
            <a:spAutoFit/>
          </a:bodyPr>
          <a:lstStyle/>
          <a:p>
            <a:r>
              <a:rPr lang="en-US" sz="1200" b="1" baseline="30000" dirty="0" smtClean="0"/>
              <a:t>1</a:t>
            </a:r>
            <a:r>
              <a:rPr lang="en-US" sz="1200" b="1" dirty="0" smtClean="0"/>
              <a:t> For </a:t>
            </a:r>
            <a:r>
              <a:rPr lang="en-US" sz="1200" b="1" dirty="0"/>
              <a:t>some </a:t>
            </a:r>
            <a:r>
              <a:rPr lang="en-US" sz="1200" b="1" dirty="0" smtClean="0"/>
              <a:t>retransplants a </a:t>
            </a:r>
            <a:r>
              <a:rPr lang="en-US" sz="1200" b="1" dirty="0"/>
              <a:t>diagnosis other than retransplant was </a:t>
            </a:r>
            <a:r>
              <a:rPr lang="en-US" sz="1200" b="1" dirty="0" smtClean="0"/>
              <a:t>reported</a:t>
            </a:r>
            <a:r>
              <a:rPr lang="en-US" sz="1200" b="1" dirty="0"/>
              <a:t>, so the total percentage of retransplants may be greater.</a:t>
            </a:r>
          </a:p>
        </p:txBody>
      </p:sp>
      <p:sp>
        <p:nvSpPr>
          <p:cNvPr id="11" name="TextBox 10"/>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nvPr>
        </p:nvGraphicFramePr>
        <p:xfrm>
          <a:off x="419100" y="1676400"/>
          <a:ext cx="8305800" cy="3810000"/>
        </p:xfrm>
        <a:graphic>
          <a:graphicData uri="http://schemas.openxmlformats.org/drawingml/2006/table">
            <a:tbl>
              <a:tblPr firstRow="1" bandRow="1">
                <a:tableStyleId>{2D5ABB26-0587-4C30-8999-92F81FD0307C}</a:tableStyleId>
              </a:tblPr>
              <a:tblGrid>
                <a:gridCol w="4838700"/>
                <a:gridCol w="3467100"/>
              </a:tblGrid>
              <a:tr h="635000">
                <a:tc gridSpan="2">
                  <a:txBody>
                    <a:bodyPr/>
                    <a:lstStyle/>
                    <a:p>
                      <a:pPr algn="ctr"/>
                      <a:r>
                        <a:rPr lang="en-US" sz="2400" b="1" i="1" dirty="0" smtClean="0">
                          <a:solidFill>
                            <a:srgbClr val="FFFF00"/>
                          </a:solidFill>
                          <a:latin typeface="Arial" panose="020B0604020202020204" pitchFamily="34" charset="0"/>
                        </a:rPr>
                        <a:t>Continuous Factors (see figures)</a:t>
                      </a:r>
                      <a:endParaRPr lang="en-US" sz="2400" b="1" i="1" dirty="0">
                        <a:solidFill>
                          <a:srgbClr val="FFFF00"/>
                        </a:solidFill>
                        <a:latin typeface="Arial" panose="020B0604020202020204" pitchFamily="34" charset="0"/>
                      </a:endParaRPr>
                    </a:p>
                  </a:txBody>
                  <a:tcPr>
                    <a:solidFill>
                      <a:srgbClr val="000000"/>
                    </a:solidFill>
                  </a:tcPr>
                </a:tc>
                <a:tc hMerge="1">
                  <a:txBody>
                    <a:bodyPr/>
                    <a:lstStyle/>
                    <a:p>
                      <a:endParaRPr lang="en-US"/>
                    </a:p>
                  </a:txBody>
                  <a:tcPr>
                    <a:solidFill>
                      <a:srgbClr val="000000"/>
                    </a:solidFill>
                  </a:tcPr>
                </a:tc>
              </a:tr>
              <a:tr h="635000">
                <a:tc>
                  <a:txBody>
                    <a:bodyPr/>
                    <a:lstStyle/>
                    <a:p>
                      <a:r>
                        <a:rPr lang="en-US" dirty="0" smtClean="0"/>
                        <a:t>Recipient Age</a:t>
                      </a:r>
                      <a:endParaRPr lang="en-US" dirty="0"/>
                    </a:p>
                  </a:txBody>
                  <a:tcPr>
                    <a:solidFill>
                      <a:srgbClr val="000000"/>
                    </a:solidFill>
                  </a:tcPr>
                </a:tc>
                <a:tc>
                  <a:txBody>
                    <a:bodyPr/>
                    <a:lstStyle/>
                    <a:p>
                      <a:r>
                        <a:rPr lang="en-US" smtClean="0"/>
                        <a:t>Donor Age</a:t>
                      </a:r>
                      <a:endParaRPr lang="en-US"/>
                    </a:p>
                  </a:txBody>
                  <a:tcPr>
                    <a:solidFill>
                      <a:srgbClr val="000000"/>
                    </a:solidFill>
                  </a:tcPr>
                </a:tc>
              </a:tr>
              <a:tr h="635000">
                <a:tc>
                  <a:txBody>
                    <a:bodyPr/>
                    <a:lstStyle/>
                    <a:p>
                      <a:r>
                        <a:rPr lang="en-US" dirty="0" smtClean="0"/>
                        <a:t>Recipient pre-transplant creatinine </a:t>
                      </a:r>
                      <a:endParaRPr lang="en-US" dirty="0"/>
                    </a:p>
                  </a:txBody>
                  <a:tcPr>
                    <a:solidFill>
                      <a:srgbClr val="000000"/>
                    </a:solidFill>
                  </a:tcPr>
                </a:tc>
                <a:tc>
                  <a:txBody>
                    <a:bodyPr/>
                    <a:lstStyle/>
                    <a:p>
                      <a:r>
                        <a:rPr lang="en-US" dirty="0" smtClean="0"/>
                        <a:t>Ischemia time </a:t>
                      </a:r>
                      <a:endParaRPr lang="en-US" dirty="0"/>
                    </a:p>
                  </a:txBody>
                  <a:tcPr>
                    <a:solidFill>
                      <a:srgbClr val="000000"/>
                    </a:solidFill>
                  </a:tcPr>
                </a:tc>
              </a:tr>
              <a:tr h="635000">
                <a:tc>
                  <a:txBody>
                    <a:bodyPr/>
                    <a:lstStyle/>
                    <a:p>
                      <a:r>
                        <a:rPr lang="en-US" dirty="0" smtClean="0"/>
                        <a:t>Recipient pre-transplant bilirubin </a:t>
                      </a:r>
                      <a:endParaRPr lang="en-US" dirty="0"/>
                    </a:p>
                  </a:txBody>
                  <a:tcPr>
                    <a:solidFill>
                      <a:srgbClr val="000000"/>
                    </a:solidFill>
                  </a:tcPr>
                </a:tc>
                <a:tc>
                  <a:txBody>
                    <a:bodyPr/>
                    <a:lstStyle/>
                    <a:p>
                      <a:r>
                        <a:rPr lang="en-US" dirty="0" smtClean="0"/>
                        <a:t>Recipient height </a:t>
                      </a:r>
                      <a:endParaRPr lang="en-US" dirty="0"/>
                    </a:p>
                  </a:txBody>
                  <a:tcPr>
                    <a:solidFill>
                      <a:srgbClr val="000000"/>
                    </a:solidFill>
                  </a:tcPr>
                </a:tc>
              </a:tr>
              <a:tr h="635000">
                <a:tc>
                  <a:txBody>
                    <a:bodyPr/>
                    <a:lstStyle/>
                    <a:p>
                      <a:r>
                        <a:rPr lang="en-US" dirty="0" smtClean="0"/>
                        <a:t>Recipient weight </a:t>
                      </a:r>
                      <a:endParaRPr lang="en-US" dirty="0"/>
                    </a:p>
                  </a:txBody>
                  <a:tcPr>
                    <a:solidFill>
                      <a:srgbClr val="000000"/>
                    </a:solidFill>
                  </a:tcPr>
                </a:tc>
                <a:tc>
                  <a:txBody>
                    <a:bodyPr/>
                    <a:lstStyle/>
                    <a:p>
                      <a:r>
                        <a:rPr lang="en-US" smtClean="0"/>
                        <a:t>Transplant center volume</a:t>
                      </a:r>
                      <a:endParaRPr lang="en-US"/>
                    </a:p>
                  </a:txBody>
                  <a:tcPr>
                    <a:solidFill>
                      <a:srgbClr val="000000"/>
                    </a:solidFill>
                  </a:tcPr>
                </a:tc>
              </a:tr>
              <a:tr h="635000">
                <a:tc>
                  <a:txBody>
                    <a:bodyPr/>
                    <a:lstStyle/>
                    <a:p>
                      <a:r>
                        <a:rPr lang="en-US" smtClean="0"/>
                        <a:t>Recipient pulmonary artery systolic pressure</a:t>
                      </a:r>
                      <a:endParaRPr lang="en-US"/>
                    </a:p>
                  </a:txBody>
                  <a:tcPr>
                    <a:solidFill>
                      <a:srgbClr val="000000"/>
                    </a:solidFill>
                  </a:tcPr>
                </a:tc>
                <a:tc>
                  <a:txBody>
                    <a:bodyPr/>
                    <a:lstStyle/>
                    <a:p>
                      <a:endParaRPr lang="en-US" dirty="0"/>
                    </a:p>
                  </a:txBody>
                  <a:tcPr>
                    <a:solidFill>
                      <a:srgbClr val="000000"/>
                    </a:solidFill>
                  </a:tcPr>
                </a:tc>
              </a:tr>
            </a:tbl>
          </a:graphicData>
        </a:graphic>
      </p:graphicFrame>
      <p:sp>
        <p:nvSpPr>
          <p:cNvPr id="4"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a:t>
            </a:r>
            <a:endParaRPr lang="en-US" sz="2400" kern="0" dirty="0">
              <a:solidFill>
                <a:srgbClr val="FFFF00"/>
              </a:solidFill>
            </a:endParaRPr>
          </a:p>
        </p:txBody>
      </p:sp>
      <p:sp>
        <p:nvSpPr>
          <p:cNvPr id="5"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a:t>
            </a:r>
            <a:endParaRPr lang="en-US" sz="2400" kern="0" dirty="0">
              <a:solidFill>
                <a:srgbClr val="FFFF00"/>
              </a:solidFill>
            </a:endParaRPr>
          </a:p>
        </p:txBody>
      </p:sp>
      <p:sp>
        <p:nvSpPr>
          <p:cNvPr id="6" name="Title 1"/>
          <p:cNvSpPr>
            <a:spLocks noGrp="1"/>
          </p:cNvSpPr>
          <p:nvPr>
            <p:ph type="title"/>
          </p:nvPr>
        </p:nvSpPr>
        <p:spPr>
          <a:xfrm>
            <a:off x="0" y="340976"/>
            <a:ext cx="9144000" cy="990600"/>
          </a:xfrm>
        </p:spPr>
        <p:txBody>
          <a:bodyPr/>
          <a:lstStyle/>
          <a:p>
            <a:r>
              <a:rPr lang="en-US" sz="2400" smtClean="0"/>
              <a:t>Adult Heart Transplants (2008-6/2013)
</a:t>
            </a:r>
            <a:endParaRPr lang="en-US" sz="2400" dirty="0">
              <a:solidFill>
                <a:srgbClr val="FFFF0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2" name="TextBox 11"/>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074777401"/>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10,904)</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Recipient Age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Heart Transplants (2008-6/2013)
</a:t>
            </a:r>
            <a:endParaRPr lang="en-US" sz="2400" dirty="0">
              <a:solidFill>
                <a:srgbClr val="FFFF00"/>
              </a:solidFill>
            </a:endParaRPr>
          </a:p>
        </p:txBody>
      </p:sp>
      <p:grpSp>
        <p:nvGrpSpPr>
          <p:cNvPr id="10" name="logo"/>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79579713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10,904)</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Donor Age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Heart Transplants (2008-6/2013)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00472951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10,904)</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Recipient pre-transplant creatinine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Heart Transplants (2008-6/2013)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41333707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0.0007</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10,904)</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Ischemia time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Heart Transplants (2008-6/2013)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33276169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10,904)</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Recipient pre-transplant bilirubin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Heart Transplants (2008-6/2013)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04833723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10,904)</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Recipient height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Heart Transplants (2008-6/2013)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97355214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0.0111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10,904)</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Recipient weight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Heart Transplants (2008-6/2013)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14546230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10,904)</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Transplant center volume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Heart Transplants (2008-6/2013)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535027233"/>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0.0110</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10,904)</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Recipient pulmonary artery systolic pressure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Heart Transplants (2008-6/2013)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6507080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lstStyle/>
          <a:p>
            <a:r>
              <a:rPr lang="en-US" sz="2600" dirty="0" smtClean="0"/>
              <a:t>Adult Heart Transplants</a:t>
            </a:r>
            <a:br>
              <a:rPr lang="en-US" sz="2600" dirty="0" smtClean="0"/>
            </a:br>
            <a:r>
              <a:rPr lang="en-US" sz="2400" dirty="0" smtClean="0"/>
              <a:t>Donor and Recipient Characteristics</a:t>
            </a:r>
            <a:endParaRPr lang="en-US" sz="2000" dirty="0"/>
          </a:p>
        </p:txBody>
      </p:sp>
      <p:graphicFrame>
        <p:nvGraphicFramePr>
          <p:cNvPr id="8" name="Table 7"/>
          <p:cNvGraphicFramePr>
            <a:graphicFrameLocks noGrp="1"/>
          </p:cNvGraphicFramePr>
          <p:nvPr>
            <p:extLst>
              <p:ext uri="{D42A27DB-BD31-4B8C-83A1-F6EECF244321}">
                <p14:modId xmlns:p14="http://schemas.microsoft.com/office/powerpoint/2010/main" val="1766483319"/>
              </p:ext>
            </p:extLst>
          </p:nvPr>
        </p:nvGraphicFramePr>
        <p:xfrm>
          <a:off x="152400" y="1143000"/>
          <a:ext cx="8839200" cy="4566957"/>
        </p:xfrm>
        <a:graphic>
          <a:graphicData uri="http://schemas.openxmlformats.org/drawingml/2006/table">
            <a:tbl>
              <a:tblPr firstRow="1" bandRow="1">
                <a:tableStyleId>{7DF18680-E054-41AD-8BC1-D1AEF772440D}</a:tableStyleId>
              </a:tblPr>
              <a:tblGrid>
                <a:gridCol w="3733800"/>
                <a:gridCol w="1320800"/>
                <a:gridCol w="1320800"/>
                <a:gridCol w="1320800"/>
                <a:gridCol w="1143000"/>
              </a:tblGrid>
              <a:tr h="560150">
                <a:tc>
                  <a:txBody>
                    <a:bodyPr/>
                    <a:lstStyle/>
                    <a:p>
                      <a:endParaRPr lang="en-US" dirty="0"/>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2"/>
                    </a:solidFill>
                  </a:tcPr>
                </a:tc>
                <a:tc>
                  <a:txBody>
                    <a:bodyPr/>
                    <a:lstStyle/>
                    <a:p>
                      <a:pPr marL="0" marR="0" algn="ctr">
                        <a:lnSpc>
                          <a:spcPct val="100000"/>
                        </a:lnSpc>
                        <a:spcBef>
                          <a:spcPts val="0"/>
                        </a:spcBef>
                        <a:spcAft>
                          <a:spcPts val="0"/>
                        </a:spcAft>
                      </a:pPr>
                      <a:r>
                        <a:rPr lang="en-US" sz="1500" b="1" dirty="0" smtClean="0">
                          <a:solidFill>
                            <a:srgbClr val="FFFF00"/>
                          </a:solidFill>
                          <a:latin typeface="+mn-lt"/>
                          <a:ea typeface="Times New Roman"/>
                          <a:cs typeface="Verdana"/>
                        </a:rPr>
                        <a:t>1992-2003</a:t>
                      </a:r>
                    </a:p>
                    <a:p>
                      <a:pPr marL="0" marR="0" algn="ctr">
                        <a:lnSpc>
                          <a:spcPct val="100000"/>
                        </a:lnSpc>
                        <a:spcBef>
                          <a:spcPts val="0"/>
                        </a:spcBef>
                        <a:spcAft>
                          <a:spcPts val="0"/>
                        </a:spcAft>
                      </a:pPr>
                      <a:r>
                        <a:rPr lang="en-US" sz="1500" b="1" dirty="0" smtClean="0">
                          <a:solidFill>
                            <a:srgbClr val="FFFF00"/>
                          </a:solidFill>
                          <a:latin typeface="+mn-lt"/>
                          <a:ea typeface="Times New Roman"/>
                          <a:cs typeface="Verdana"/>
                        </a:rPr>
                        <a:t>(N=48,061)</a:t>
                      </a:r>
                      <a:endParaRPr lang="en-US" sz="1500" dirty="0">
                        <a:solidFill>
                          <a:srgbClr val="FFFF00"/>
                        </a:solidFill>
                        <a:latin typeface="+mn-lt"/>
                        <a:ea typeface="Times New Roman"/>
                      </a:endParaRPr>
                    </a:p>
                  </a:txBody>
                  <a:tcPr marL="50800" marR="50800" marT="0" marB="0" anchor="ctr">
                    <a:lnT w="28575" cap="flat" cmpd="sng" algn="ctr">
                      <a:solidFill>
                        <a:schemeClr val="tx1"/>
                      </a:solidFill>
                      <a:prstDash val="solid"/>
                      <a:round/>
                      <a:headEnd type="none" w="med" len="med"/>
                      <a:tailEnd type="none" w="med" len="med"/>
                    </a:lnT>
                    <a:solidFill>
                      <a:schemeClr val="bg2"/>
                    </a:solidFill>
                  </a:tcPr>
                </a:tc>
                <a:tc>
                  <a:txBody>
                    <a:bodyPr/>
                    <a:lstStyle/>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2004-2008</a:t>
                      </a:r>
                    </a:p>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(N=17,366)</a:t>
                      </a:r>
                      <a:endParaRPr lang="en-US" sz="1500" b="1" kern="1200" dirty="0">
                        <a:solidFill>
                          <a:srgbClr val="FFFF00"/>
                        </a:solidFill>
                        <a:latin typeface="+mn-lt"/>
                        <a:ea typeface="Times New Roman"/>
                        <a:cs typeface="Verdana"/>
                      </a:endParaRPr>
                    </a:p>
                  </a:txBody>
                  <a:tcPr marL="50800" marR="50800" marT="0" marB="0" anchor="ctr">
                    <a:lnT w="28575" cap="flat" cmpd="sng" algn="ctr">
                      <a:solidFill>
                        <a:schemeClr val="tx1"/>
                      </a:solidFill>
                      <a:prstDash val="solid"/>
                      <a:round/>
                      <a:headEnd type="none" w="med" len="med"/>
                      <a:tailEnd type="none" w="med" len="med"/>
                    </a:lnT>
                    <a:solidFill>
                      <a:schemeClr val="bg2"/>
                    </a:solidFill>
                  </a:tcPr>
                </a:tc>
                <a:tc>
                  <a:txBody>
                    <a:bodyPr/>
                    <a:lstStyle/>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2009-6/2014</a:t>
                      </a:r>
                    </a:p>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(N=19,770)</a:t>
                      </a:r>
                      <a:endParaRPr lang="en-US" sz="1500" b="1" kern="1200" dirty="0">
                        <a:solidFill>
                          <a:srgbClr val="FFFF00"/>
                        </a:solidFill>
                        <a:latin typeface="+mn-lt"/>
                        <a:ea typeface="Times New Roman"/>
                        <a:cs typeface="Verdana"/>
                      </a:endParaRPr>
                    </a:p>
                  </a:txBody>
                  <a:tcPr marL="50800" marR="50800" marT="0" marB="0" anchor="ctr">
                    <a:lnT w="28575" cap="flat" cmpd="sng" algn="ctr">
                      <a:solidFill>
                        <a:schemeClr val="tx1"/>
                      </a:solidFill>
                      <a:prstDash val="solid"/>
                      <a:round/>
                      <a:headEnd type="none" w="med" len="med"/>
                      <a:tailEnd type="none" w="med" len="med"/>
                    </a:lnT>
                    <a:solidFill>
                      <a:schemeClr val="bg2"/>
                    </a:solidFill>
                  </a:tcPr>
                </a:tc>
                <a:tc>
                  <a:txBody>
                    <a:bodyPr/>
                    <a:lstStyle/>
                    <a:p>
                      <a:pPr algn="ctr"/>
                      <a:r>
                        <a:rPr lang="en-US" sz="1500" dirty="0" smtClean="0">
                          <a:solidFill>
                            <a:srgbClr val="FFFF00"/>
                          </a:solidFill>
                        </a:rPr>
                        <a:t>p-value</a:t>
                      </a:r>
                      <a:endParaRPr lang="en-US" sz="1500" dirty="0">
                        <a:solidFill>
                          <a:srgbClr val="FFFF00"/>
                        </a:solidFill>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2"/>
                    </a:solidFill>
                  </a:tcPr>
                </a:tc>
              </a:tr>
              <a:tr h="623221">
                <a:tc>
                  <a:txBody>
                    <a:bodyPr/>
                    <a:lstStyle/>
                    <a:p>
                      <a:pPr rtl="0" fontAlgn="t"/>
                      <a:r>
                        <a:rPr lang="en-US" sz="1300" b="1" dirty="0">
                          <a:solidFill>
                            <a:schemeClr val="tx1"/>
                          </a:solidFill>
                        </a:rPr>
                        <a:t>Pre-operative support (multiple items may be reported)</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defTabSz="914400" rtl="0" eaLnBrk="1" fontAlgn="t" latinLnBrk="0" hangingPunct="1">
                        <a:lnSpc>
                          <a:spcPct val="115000"/>
                        </a:lnSpc>
                        <a:spcBef>
                          <a:spcPts val="400"/>
                        </a:spcBef>
                        <a:spcAft>
                          <a:spcPts val="400"/>
                        </a:spcAft>
                      </a:pPr>
                      <a:endParaRPr lang="en-US" sz="1300" b="1" kern="1200" dirty="0">
                        <a:solidFill>
                          <a:schemeClr val="tx1"/>
                        </a:solidFill>
                        <a:latin typeface="+mn-lt"/>
                        <a:ea typeface="+mn-ea"/>
                        <a:cs typeface="+mn-cs"/>
                      </a:endParaRPr>
                    </a:p>
                  </a:txBody>
                  <a:tcPr marL="45720" marR="45720" marT="0" marB="0" anchor="ctr">
                    <a:solidFill>
                      <a:schemeClr val="bg2"/>
                    </a:solidFill>
                  </a:tcPr>
                </a:tc>
                <a:tc>
                  <a:txBody>
                    <a:bodyPr/>
                    <a:lstStyle/>
                    <a:p>
                      <a:pPr marL="0" marR="0" algn="ctr" defTabSz="914400" rtl="0" eaLnBrk="1" fontAlgn="t" latinLnBrk="0" hangingPunct="1">
                        <a:lnSpc>
                          <a:spcPct val="115000"/>
                        </a:lnSpc>
                        <a:spcBef>
                          <a:spcPts val="400"/>
                        </a:spcBef>
                        <a:spcAft>
                          <a:spcPts val="400"/>
                        </a:spcAft>
                      </a:pPr>
                      <a:endParaRPr lang="en-US" sz="1300" b="1" kern="1200" dirty="0">
                        <a:solidFill>
                          <a:schemeClr val="tx1"/>
                        </a:solidFill>
                        <a:latin typeface="+mn-lt"/>
                        <a:ea typeface="+mn-ea"/>
                        <a:cs typeface="+mn-cs"/>
                      </a:endParaRPr>
                    </a:p>
                  </a:txBody>
                  <a:tcPr marL="45720" marR="45720" marT="0" marB="0" anchor="ctr">
                    <a:solidFill>
                      <a:schemeClr val="bg2"/>
                    </a:solidFill>
                  </a:tcPr>
                </a:tc>
                <a:tc>
                  <a:txBody>
                    <a:bodyPr/>
                    <a:lstStyle/>
                    <a:p>
                      <a:pPr marL="0" marR="0" algn="ctr" defTabSz="914400" rtl="0" eaLnBrk="1" fontAlgn="t" latinLnBrk="0" hangingPunct="1">
                        <a:lnSpc>
                          <a:spcPct val="115000"/>
                        </a:lnSpc>
                        <a:spcBef>
                          <a:spcPts val="400"/>
                        </a:spcBef>
                        <a:spcAft>
                          <a:spcPts val="400"/>
                        </a:spcAft>
                      </a:pPr>
                      <a:endParaRPr lang="en-US" sz="1300" b="1" kern="1200" dirty="0">
                        <a:solidFill>
                          <a:schemeClr val="tx1"/>
                        </a:solidFill>
                        <a:latin typeface="+mn-lt"/>
                        <a:ea typeface="+mn-ea"/>
                        <a:cs typeface="+mn-cs"/>
                      </a:endParaRPr>
                    </a:p>
                  </a:txBody>
                  <a:tcPr marL="45720" marR="45720" marT="0" marB="0" anchor="ctr">
                    <a:solidFill>
                      <a:schemeClr val="bg2"/>
                    </a:solidFill>
                  </a:tcPr>
                </a:tc>
                <a:tc>
                  <a:txBody>
                    <a:bodyPr/>
                    <a:lstStyle/>
                    <a:p>
                      <a:pPr marL="0" marR="0" algn="ctr" defTabSz="914400" rtl="0" eaLnBrk="1" fontAlgn="t" latinLnBrk="0" hangingPunct="1">
                        <a:lnSpc>
                          <a:spcPct val="115000"/>
                        </a:lnSpc>
                        <a:spcBef>
                          <a:spcPts val="400"/>
                        </a:spcBef>
                        <a:spcAft>
                          <a:spcPts val="400"/>
                        </a:spcAft>
                      </a:pPr>
                      <a:endParaRPr lang="en-US" sz="1300" b="1" kern="1200" dirty="0">
                        <a:solidFill>
                          <a:schemeClr val="tx1"/>
                        </a:solidFill>
                        <a:latin typeface="+mn-lt"/>
                        <a:ea typeface="+mn-ea"/>
                        <a:cs typeface="+mn-cs"/>
                      </a:endParaRPr>
                    </a:p>
                  </a:txBody>
                  <a:tcPr marL="45720" marR="45720" marT="0" marB="0" anchor="ctr">
                    <a:lnR w="28575" cap="flat" cmpd="sng" algn="ctr">
                      <a:solidFill>
                        <a:schemeClr val="tx1"/>
                      </a:solidFill>
                      <a:prstDash val="solid"/>
                      <a:round/>
                      <a:headEnd type="none" w="med" len="med"/>
                      <a:tailEnd type="none" w="med" len="med"/>
                    </a:lnR>
                    <a:solidFill>
                      <a:schemeClr val="bg2"/>
                    </a:solidFill>
                  </a:tcPr>
                </a:tc>
              </a:tr>
              <a:tr h="375954">
                <a:tc>
                  <a:txBody>
                    <a:bodyPr/>
                    <a:lstStyle/>
                    <a:p>
                      <a:pPr rtl="0" fontAlgn="t"/>
                      <a:r>
                        <a:rPr lang="en-US" sz="1300" b="1" dirty="0">
                          <a:solidFill>
                            <a:schemeClr val="tx1"/>
                          </a:solidFill>
                        </a:rPr>
                        <a:t>                     Hospitalized at time of transplant</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a:solidFill>
                            <a:schemeClr val="tx1"/>
                          </a:solidFill>
                          <a:latin typeface="+mn-lt"/>
                          <a:ea typeface="+mn-ea"/>
                          <a:cs typeface="+mn-cs"/>
                        </a:rPr>
                        <a:t>58.9%</a:t>
                      </a:r>
                    </a:p>
                  </a:txBody>
                  <a:tcPr marL="42545" marR="42545" marT="0" marB="0" anchor="ctr">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a:solidFill>
                            <a:schemeClr val="tx1"/>
                          </a:solidFill>
                          <a:latin typeface="+mn-lt"/>
                          <a:ea typeface="+mn-ea"/>
                          <a:cs typeface="+mn-cs"/>
                        </a:rPr>
                        <a:t>46.2%</a:t>
                      </a:r>
                    </a:p>
                  </a:txBody>
                  <a:tcPr marL="42545" marR="42545" marT="0" marB="0" anchor="ctr">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a:solidFill>
                            <a:schemeClr val="tx1"/>
                          </a:solidFill>
                          <a:latin typeface="+mn-lt"/>
                          <a:ea typeface="+mn-ea"/>
                          <a:cs typeface="+mn-cs"/>
                        </a:rPr>
                        <a:t>43.8%</a:t>
                      </a:r>
                    </a:p>
                  </a:txBody>
                  <a:tcPr marL="42545" marR="42545" marT="0" marB="0" anchor="ctr">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a:solidFill>
                            <a:schemeClr val="tx1"/>
                          </a:solidFill>
                          <a:latin typeface="+mn-lt"/>
                          <a:ea typeface="+mn-ea"/>
                          <a:cs typeface="+mn-cs"/>
                        </a:rPr>
                        <a:t>&lt;0.0001</a:t>
                      </a: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75954">
                <a:tc>
                  <a:txBody>
                    <a:bodyPr/>
                    <a:lstStyle/>
                    <a:p>
                      <a:pPr rtl="0" fontAlgn="t"/>
                      <a:r>
                        <a:rPr lang="en-US" sz="1300" b="1" dirty="0">
                          <a:solidFill>
                            <a:schemeClr val="tx1"/>
                          </a:solidFill>
                        </a:rPr>
                        <a:t>                     On IV inotropes</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smtClean="0">
                          <a:solidFill>
                            <a:schemeClr val="tx1"/>
                          </a:solidFill>
                          <a:latin typeface="+mn-lt"/>
                          <a:ea typeface="+mn-ea"/>
                          <a:cs typeface="+mn-cs"/>
                        </a:rPr>
                        <a:t>54.4%</a:t>
                      </a:r>
                      <a:r>
                        <a:rPr lang="en-US" sz="1300" b="1" kern="1200" baseline="30000" dirty="0" smtClean="0">
                          <a:solidFill>
                            <a:schemeClr val="tx1"/>
                          </a:solidFill>
                          <a:latin typeface="+mn-lt"/>
                          <a:ea typeface="+mn-ea"/>
                          <a:cs typeface="+mn-cs"/>
                        </a:rPr>
                        <a:t>1</a:t>
                      </a:r>
                      <a:endParaRPr lang="en-US" sz="1300" b="1" kern="1200" baseline="30000" dirty="0">
                        <a:solidFill>
                          <a:schemeClr val="tx1"/>
                        </a:solidFill>
                        <a:latin typeface="+mn-lt"/>
                        <a:ea typeface="+mn-ea"/>
                        <a:cs typeface="+mn-cs"/>
                      </a:endParaRPr>
                    </a:p>
                  </a:txBody>
                  <a:tcPr marL="42545" marR="42545" marT="0" marB="0" anchor="ctr">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a:solidFill>
                            <a:schemeClr val="tx1"/>
                          </a:solidFill>
                          <a:latin typeface="+mn-lt"/>
                          <a:ea typeface="+mn-ea"/>
                          <a:cs typeface="+mn-cs"/>
                        </a:rPr>
                        <a:t>44.6%</a:t>
                      </a:r>
                    </a:p>
                  </a:txBody>
                  <a:tcPr marL="42545" marR="42545" marT="0" marB="0" anchor="ctr">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a:solidFill>
                            <a:schemeClr val="tx1"/>
                          </a:solidFill>
                          <a:latin typeface="+mn-lt"/>
                          <a:ea typeface="+mn-ea"/>
                          <a:cs typeface="+mn-cs"/>
                        </a:rPr>
                        <a:t>39.9%</a:t>
                      </a:r>
                    </a:p>
                  </a:txBody>
                  <a:tcPr marL="42545" marR="42545" marT="0" marB="0" anchor="ctr">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a:solidFill>
                            <a:schemeClr val="tx1"/>
                          </a:solidFill>
                          <a:latin typeface="+mn-lt"/>
                          <a:ea typeface="+mn-ea"/>
                          <a:cs typeface="+mn-cs"/>
                        </a:rPr>
                        <a:t>&lt;0.0001</a:t>
                      </a: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75954">
                <a:tc>
                  <a:txBody>
                    <a:bodyPr/>
                    <a:lstStyle/>
                    <a:p>
                      <a:pPr rtl="0" fontAlgn="t"/>
                      <a:r>
                        <a:rPr lang="en-US" sz="1300" b="1" dirty="0">
                          <a:solidFill>
                            <a:schemeClr val="tx1"/>
                          </a:solidFill>
                        </a:rPr>
                        <a:t>                     Ventilator</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a:solidFill>
                            <a:schemeClr val="tx1"/>
                          </a:solidFill>
                          <a:latin typeface="+mn-lt"/>
                          <a:ea typeface="+mn-ea"/>
                          <a:cs typeface="+mn-cs"/>
                        </a:rPr>
                        <a:t>3.3%</a:t>
                      </a:r>
                    </a:p>
                  </a:txBody>
                  <a:tcPr marL="42545" marR="42545" marT="0" marB="0" anchor="ctr">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a:solidFill>
                            <a:schemeClr val="tx1"/>
                          </a:solidFill>
                          <a:latin typeface="+mn-lt"/>
                          <a:ea typeface="+mn-ea"/>
                          <a:cs typeface="+mn-cs"/>
                        </a:rPr>
                        <a:t>3.0%</a:t>
                      </a:r>
                    </a:p>
                  </a:txBody>
                  <a:tcPr marL="42545" marR="42545" marT="0" marB="0" anchor="ctr">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a:solidFill>
                            <a:schemeClr val="tx1"/>
                          </a:solidFill>
                          <a:latin typeface="+mn-lt"/>
                          <a:ea typeface="+mn-ea"/>
                          <a:cs typeface="+mn-cs"/>
                        </a:rPr>
                        <a:t>2.3%</a:t>
                      </a:r>
                    </a:p>
                  </a:txBody>
                  <a:tcPr marL="42545" marR="42545" marT="0" marB="0" anchor="ctr">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a:solidFill>
                            <a:schemeClr val="tx1"/>
                          </a:solidFill>
                          <a:latin typeface="+mn-lt"/>
                          <a:ea typeface="+mn-ea"/>
                          <a:cs typeface="+mn-cs"/>
                        </a:rPr>
                        <a:t>&lt;0.0001</a:t>
                      </a: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75954">
                <a:tc>
                  <a:txBody>
                    <a:bodyPr/>
                    <a:lstStyle/>
                    <a:p>
                      <a:pPr rtl="0" fontAlgn="t"/>
                      <a:r>
                        <a:rPr lang="en-US" sz="1300" b="1" dirty="0">
                          <a:solidFill>
                            <a:schemeClr val="tx1"/>
                          </a:solidFill>
                        </a:rPr>
                        <a:t>                     IABP</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a:solidFill>
                            <a:schemeClr val="tx1"/>
                          </a:solidFill>
                          <a:latin typeface="+mn-lt"/>
                          <a:ea typeface="+mn-ea"/>
                          <a:cs typeface="+mn-cs"/>
                        </a:rPr>
                        <a:t>6.5%</a:t>
                      </a:r>
                    </a:p>
                  </a:txBody>
                  <a:tcPr marL="42545" marR="42545" marT="0" marB="0" anchor="ctr">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a:solidFill>
                            <a:schemeClr val="tx1"/>
                          </a:solidFill>
                          <a:latin typeface="+mn-lt"/>
                          <a:ea typeface="+mn-ea"/>
                          <a:cs typeface="+mn-cs"/>
                        </a:rPr>
                        <a:t>7.0%</a:t>
                      </a:r>
                    </a:p>
                  </a:txBody>
                  <a:tcPr marL="42545" marR="42545" marT="0" marB="0" anchor="ctr">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a:solidFill>
                            <a:schemeClr val="tx1"/>
                          </a:solidFill>
                          <a:latin typeface="+mn-lt"/>
                          <a:ea typeface="+mn-ea"/>
                          <a:cs typeface="+mn-cs"/>
                        </a:rPr>
                        <a:t>6.2%</a:t>
                      </a:r>
                    </a:p>
                  </a:txBody>
                  <a:tcPr marL="42545" marR="42545" marT="0" marB="0" anchor="ctr">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a:solidFill>
                            <a:schemeClr val="tx1"/>
                          </a:solidFill>
                          <a:latin typeface="+mn-lt"/>
                          <a:ea typeface="+mn-ea"/>
                          <a:cs typeface="+mn-cs"/>
                        </a:rPr>
                        <a:t>0.0865</a:t>
                      </a: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75954">
                <a:tc>
                  <a:txBody>
                    <a:bodyPr/>
                    <a:lstStyle/>
                    <a:p>
                      <a:pPr rtl="0" fontAlgn="t"/>
                      <a:r>
                        <a:rPr lang="en-US" sz="1300" b="1" kern="1200" dirty="0" smtClean="0">
                          <a:solidFill>
                            <a:schemeClr val="tx1"/>
                          </a:solidFill>
                          <a:latin typeface="+mn-lt"/>
                          <a:ea typeface="+mn-ea"/>
                          <a:cs typeface="+mn-cs"/>
                        </a:rPr>
                        <a:t>Mechanical circulatory support</a:t>
                      </a:r>
                      <a:endParaRPr lang="en-US" sz="1300" b="1" kern="1200" dirty="0">
                        <a:solidFill>
                          <a:schemeClr val="tx1"/>
                        </a:solidFill>
                        <a:latin typeface="+mn-lt"/>
                        <a:ea typeface="+mn-ea"/>
                        <a:cs typeface="+mn-cs"/>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smtClean="0">
                          <a:solidFill>
                            <a:schemeClr val="tx1"/>
                          </a:solidFill>
                          <a:latin typeface="+mn-lt"/>
                          <a:ea typeface="+mn-ea"/>
                          <a:cs typeface="+mn-cs"/>
                        </a:rPr>
                        <a:t>22.2%</a:t>
                      </a:r>
                      <a:r>
                        <a:rPr lang="en-US" sz="1300" b="1" kern="1200" baseline="30000" dirty="0" smtClean="0">
                          <a:solidFill>
                            <a:schemeClr val="tx1"/>
                          </a:solidFill>
                          <a:latin typeface="+mn-lt"/>
                          <a:ea typeface="+mn-ea"/>
                          <a:cs typeface="+mn-cs"/>
                        </a:rPr>
                        <a:t>2</a:t>
                      </a:r>
                      <a:endParaRPr lang="en-US" sz="1300" b="1" kern="1200" baseline="30000" dirty="0">
                        <a:solidFill>
                          <a:schemeClr val="tx1"/>
                        </a:solidFill>
                        <a:latin typeface="+mn-lt"/>
                        <a:ea typeface="+mn-ea"/>
                        <a:cs typeface="+mn-cs"/>
                      </a:endParaRPr>
                    </a:p>
                  </a:txBody>
                  <a:tcPr marL="42545" marR="42545" marT="0" marB="0" anchor="ctr">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a:solidFill>
                            <a:schemeClr val="tx1"/>
                          </a:solidFill>
                          <a:latin typeface="+mn-lt"/>
                          <a:ea typeface="+mn-ea"/>
                          <a:cs typeface="+mn-cs"/>
                        </a:rPr>
                        <a:t>26.0%</a:t>
                      </a:r>
                    </a:p>
                  </a:txBody>
                  <a:tcPr marL="42545" marR="42545" marT="0" marB="0" anchor="ctr">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a:solidFill>
                            <a:schemeClr val="tx1"/>
                          </a:solidFill>
                          <a:latin typeface="+mn-lt"/>
                          <a:ea typeface="+mn-ea"/>
                          <a:cs typeface="+mn-cs"/>
                        </a:rPr>
                        <a:t>43.0%</a:t>
                      </a:r>
                    </a:p>
                  </a:txBody>
                  <a:tcPr marL="42545" marR="42545" marT="0" marB="0" anchor="ctr">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a:solidFill>
                            <a:schemeClr val="tx1"/>
                          </a:solidFill>
                          <a:latin typeface="+mn-lt"/>
                          <a:ea typeface="+mn-ea"/>
                          <a:cs typeface="+mn-cs"/>
                        </a:rPr>
                        <a:t>&lt;0.0001</a:t>
                      </a: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75954">
                <a:tc>
                  <a:txBody>
                    <a:bodyPr/>
                    <a:lstStyle/>
                    <a:p>
                      <a:pPr rtl="0" fontAlgn="t"/>
                      <a:r>
                        <a:rPr lang="en-US" sz="1300" b="1" dirty="0">
                          <a:solidFill>
                            <a:schemeClr val="tx1"/>
                          </a:solidFill>
                        </a:rPr>
                        <a:t>                     LVAD</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smtClean="0">
                          <a:solidFill>
                            <a:schemeClr val="tx1"/>
                          </a:solidFill>
                          <a:latin typeface="+mn-lt"/>
                          <a:ea typeface="+mn-ea"/>
                          <a:cs typeface="+mn-cs"/>
                        </a:rPr>
                        <a:t>13.2%</a:t>
                      </a:r>
                      <a:r>
                        <a:rPr lang="en-US" sz="1300" b="1" kern="1200" baseline="30000" dirty="0" smtClean="0">
                          <a:solidFill>
                            <a:schemeClr val="tx1"/>
                          </a:solidFill>
                          <a:latin typeface="+mn-lt"/>
                          <a:ea typeface="+mn-ea"/>
                          <a:cs typeface="+mn-cs"/>
                        </a:rPr>
                        <a:t>2</a:t>
                      </a:r>
                      <a:endParaRPr lang="en-US" sz="1300" b="1" kern="1200" baseline="30000" dirty="0">
                        <a:solidFill>
                          <a:schemeClr val="tx1"/>
                        </a:solidFill>
                        <a:latin typeface="+mn-lt"/>
                        <a:ea typeface="+mn-ea"/>
                        <a:cs typeface="+mn-cs"/>
                      </a:endParaRPr>
                    </a:p>
                  </a:txBody>
                  <a:tcPr marL="42545" marR="42545" marT="0" marB="0" anchor="ctr">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a:solidFill>
                            <a:schemeClr val="tx1"/>
                          </a:solidFill>
                          <a:latin typeface="+mn-lt"/>
                          <a:ea typeface="+mn-ea"/>
                          <a:cs typeface="+mn-cs"/>
                        </a:rPr>
                        <a:t>21.8%</a:t>
                      </a:r>
                    </a:p>
                  </a:txBody>
                  <a:tcPr marL="42545" marR="42545" marT="0" marB="0" anchor="ctr">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a:solidFill>
                            <a:schemeClr val="tx1"/>
                          </a:solidFill>
                          <a:latin typeface="+mn-lt"/>
                          <a:ea typeface="+mn-ea"/>
                          <a:cs typeface="+mn-cs"/>
                        </a:rPr>
                        <a:t>36.6%</a:t>
                      </a:r>
                    </a:p>
                  </a:txBody>
                  <a:tcPr marL="42545" marR="42545" marT="0" marB="0" anchor="ctr">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a:solidFill>
                            <a:schemeClr val="tx1"/>
                          </a:solidFill>
                          <a:latin typeface="+mn-lt"/>
                          <a:ea typeface="+mn-ea"/>
                          <a:cs typeface="+mn-cs"/>
                        </a:rPr>
                        <a:t>&lt;0.0001</a:t>
                      </a: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75954">
                <a:tc>
                  <a:txBody>
                    <a:bodyPr/>
                    <a:lstStyle/>
                    <a:p>
                      <a:pPr rtl="0" fontAlgn="t"/>
                      <a:r>
                        <a:rPr lang="en-US" sz="1300" b="1" dirty="0">
                          <a:solidFill>
                            <a:schemeClr val="tx1"/>
                          </a:solidFill>
                        </a:rPr>
                        <a:t>                     RVAD</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a:solidFill>
                            <a:schemeClr val="tx1"/>
                          </a:solidFill>
                          <a:latin typeface="+mn-lt"/>
                          <a:ea typeface="+mn-ea"/>
                          <a:cs typeface="+mn-cs"/>
                        </a:rPr>
                        <a:t>-</a:t>
                      </a:r>
                    </a:p>
                  </a:txBody>
                  <a:tcPr marL="42545" marR="42545" marT="0" marB="0" anchor="ctr">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smtClean="0">
                          <a:solidFill>
                            <a:schemeClr val="tx1"/>
                          </a:solidFill>
                          <a:latin typeface="+mn-lt"/>
                          <a:ea typeface="+mn-ea"/>
                          <a:cs typeface="+mn-cs"/>
                        </a:rPr>
                        <a:t>4.4%</a:t>
                      </a:r>
                      <a:r>
                        <a:rPr lang="en-US" sz="1300" b="1" kern="1200" baseline="30000" dirty="0" smtClean="0">
                          <a:solidFill>
                            <a:schemeClr val="tx1"/>
                          </a:solidFill>
                          <a:latin typeface="+mn-lt"/>
                          <a:ea typeface="+mn-ea"/>
                          <a:cs typeface="+mn-cs"/>
                        </a:rPr>
                        <a:t>3</a:t>
                      </a:r>
                      <a:endParaRPr lang="en-US" sz="1300" b="1" kern="1200" baseline="30000" dirty="0">
                        <a:solidFill>
                          <a:schemeClr val="tx1"/>
                        </a:solidFill>
                        <a:latin typeface="+mn-lt"/>
                        <a:ea typeface="+mn-ea"/>
                        <a:cs typeface="+mn-cs"/>
                      </a:endParaRPr>
                    </a:p>
                  </a:txBody>
                  <a:tcPr marL="42545" marR="42545" marT="0" marB="0" anchor="ctr">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a:solidFill>
                            <a:schemeClr val="tx1"/>
                          </a:solidFill>
                          <a:latin typeface="+mn-lt"/>
                          <a:ea typeface="+mn-ea"/>
                          <a:cs typeface="+mn-cs"/>
                        </a:rPr>
                        <a:t>3.2%</a:t>
                      </a:r>
                    </a:p>
                  </a:txBody>
                  <a:tcPr marL="42545" marR="42545" marT="0" marB="0" anchor="ctr">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a:solidFill>
                            <a:schemeClr val="tx1"/>
                          </a:solidFill>
                          <a:latin typeface="+mn-lt"/>
                          <a:ea typeface="+mn-ea"/>
                          <a:cs typeface="+mn-cs"/>
                        </a:rPr>
                        <a:t>&lt;0.0001</a:t>
                      </a: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75954">
                <a:tc>
                  <a:txBody>
                    <a:bodyPr/>
                    <a:lstStyle/>
                    <a:p>
                      <a:pPr rtl="0" fontAlgn="t"/>
                      <a:r>
                        <a:rPr lang="en-US" sz="1300" b="1" dirty="0">
                          <a:solidFill>
                            <a:schemeClr val="tx1"/>
                          </a:solidFill>
                        </a:rPr>
                        <a:t>                     TAH</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smtClean="0">
                          <a:solidFill>
                            <a:schemeClr val="tx1"/>
                          </a:solidFill>
                          <a:latin typeface="+mn-lt"/>
                          <a:ea typeface="+mn-ea"/>
                          <a:cs typeface="+mn-cs"/>
                        </a:rPr>
                        <a:t>0.0%</a:t>
                      </a:r>
                      <a:r>
                        <a:rPr lang="en-US" sz="1300" b="1" kern="1200" baseline="30000" dirty="0" smtClean="0">
                          <a:solidFill>
                            <a:schemeClr val="tx1"/>
                          </a:solidFill>
                          <a:latin typeface="+mn-lt"/>
                          <a:ea typeface="+mn-ea"/>
                          <a:cs typeface="+mn-cs"/>
                        </a:rPr>
                        <a:t>2</a:t>
                      </a:r>
                      <a:endParaRPr lang="en-US" sz="1300" b="1" kern="1200" baseline="30000" dirty="0">
                        <a:solidFill>
                          <a:schemeClr val="tx1"/>
                        </a:solidFill>
                        <a:latin typeface="+mn-lt"/>
                        <a:ea typeface="+mn-ea"/>
                        <a:cs typeface="+mn-cs"/>
                      </a:endParaRPr>
                    </a:p>
                  </a:txBody>
                  <a:tcPr marL="42545" marR="42545" marT="0" marB="0" anchor="ctr">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a:solidFill>
                            <a:schemeClr val="tx1"/>
                          </a:solidFill>
                          <a:latin typeface="+mn-lt"/>
                          <a:ea typeface="+mn-ea"/>
                          <a:cs typeface="+mn-cs"/>
                        </a:rPr>
                        <a:t>0.5%</a:t>
                      </a:r>
                    </a:p>
                  </a:txBody>
                  <a:tcPr marL="42545" marR="42545" marT="0" marB="0" anchor="ctr">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a:solidFill>
                            <a:schemeClr val="tx1"/>
                          </a:solidFill>
                          <a:latin typeface="+mn-lt"/>
                          <a:ea typeface="+mn-ea"/>
                          <a:cs typeface="+mn-cs"/>
                        </a:rPr>
                        <a:t>1.4%</a:t>
                      </a:r>
                    </a:p>
                  </a:txBody>
                  <a:tcPr marL="42545" marR="42545" marT="0" marB="0" anchor="ctr">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a:solidFill>
                            <a:schemeClr val="tx1"/>
                          </a:solidFill>
                          <a:latin typeface="+mn-lt"/>
                          <a:ea typeface="+mn-ea"/>
                          <a:cs typeface="+mn-cs"/>
                        </a:rPr>
                        <a:t>&lt;0.0001</a:t>
                      </a: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75954">
                <a:tc>
                  <a:txBody>
                    <a:bodyPr/>
                    <a:lstStyle/>
                    <a:p>
                      <a:pPr rtl="0" fontAlgn="t"/>
                      <a:r>
                        <a:rPr lang="en-US" sz="1300" b="1" dirty="0">
                          <a:solidFill>
                            <a:schemeClr val="tx1"/>
                          </a:solidFill>
                        </a:rPr>
                        <a:t>                     ECMO</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smtClean="0">
                          <a:solidFill>
                            <a:schemeClr val="tx1"/>
                          </a:solidFill>
                          <a:latin typeface="+mn-lt"/>
                          <a:ea typeface="+mn-ea"/>
                          <a:cs typeface="+mn-cs"/>
                        </a:rPr>
                        <a:t>0.3%</a:t>
                      </a:r>
                      <a:r>
                        <a:rPr lang="en-US" sz="1300" b="1" kern="1200" baseline="30000" dirty="0" smtClean="0">
                          <a:solidFill>
                            <a:schemeClr val="tx1"/>
                          </a:solidFill>
                          <a:latin typeface="+mn-lt"/>
                          <a:ea typeface="+mn-ea"/>
                          <a:cs typeface="+mn-cs"/>
                        </a:rPr>
                        <a:t>4</a:t>
                      </a:r>
                      <a:endParaRPr lang="en-US" sz="1300" b="1" kern="1200" baseline="30000" dirty="0">
                        <a:solidFill>
                          <a:schemeClr val="tx1"/>
                        </a:solidFill>
                        <a:latin typeface="+mn-lt"/>
                        <a:ea typeface="+mn-ea"/>
                        <a:cs typeface="+mn-cs"/>
                      </a:endParaRPr>
                    </a:p>
                  </a:txBody>
                  <a:tcPr marL="42545" marR="42545" marT="0" marB="0" anchor="ctr">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a:solidFill>
                            <a:schemeClr val="tx1"/>
                          </a:solidFill>
                          <a:latin typeface="+mn-lt"/>
                          <a:ea typeface="+mn-ea"/>
                          <a:cs typeface="+mn-cs"/>
                        </a:rPr>
                        <a:t>0.9%</a:t>
                      </a:r>
                    </a:p>
                  </a:txBody>
                  <a:tcPr marL="42545" marR="42545" marT="0" marB="0" anchor="ctr">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a:solidFill>
                            <a:schemeClr val="tx1"/>
                          </a:solidFill>
                          <a:latin typeface="+mn-lt"/>
                          <a:ea typeface="+mn-ea"/>
                          <a:cs typeface="+mn-cs"/>
                        </a:rPr>
                        <a:t>1.2%</a:t>
                      </a:r>
                    </a:p>
                  </a:txBody>
                  <a:tcPr marL="42545" marR="42545" marT="0" marB="0" anchor="ctr">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a:solidFill>
                            <a:schemeClr val="tx1"/>
                          </a:solidFill>
                          <a:latin typeface="+mn-lt"/>
                          <a:ea typeface="+mn-ea"/>
                          <a:cs typeface="+mn-cs"/>
                        </a:rPr>
                        <a:t>&lt;0.0001</a:t>
                      </a: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bl>
          </a:graphicData>
        </a:graphic>
      </p:graphicFrame>
      <p:sp>
        <p:nvSpPr>
          <p:cNvPr id="11" name="TextBox 10"/>
          <p:cNvSpPr txBox="1"/>
          <p:nvPr/>
        </p:nvSpPr>
        <p:spPr>
          <a:xfrm>
            <a:off x="5029200" y="5889984"/>
            <a:ext cx="3124200" cy="830997"/>
          </a:xfrm>
          <a:prstGeom prst="rect">
            <a:avLst/>
          </a:prstGeom>
          <a:noFill/>
        </p:spPr>
        <p:txBody>
          <a:bodyPr wrap="square" rtlCol="0">
            <a:spAutoFit/>
          </a:bodyPr>
          <a:lstStyle/>
          <a:p>
            <a:r>
              <a:rPr lang="en-US" sz="1200" b="1" baseline="30000" dirty="0" smtClean="0"/>
              <a:t>1</a:t>
            </a:r>
            <a:r>
              <a:rPr lang="en-US" sz="1200" b="1" dirty="0" smtClean="0"/>
              <a:t>  Based on 4/1994-2003 transplants.</a:t>
            </a:r>
          </a:p>
          <a:p>
            <a:r>
              <a:rPr lang="en-US" sz="1200" b="1" baseline="30000" dirty="0" smtClean="0"/>
              <a:t>2</a:t>
            </a:r>
            <a:r>
              <a:rPr lang="en-US" sz="1200" b="1" dirty="0" smtClean="0"/>
              <a:t>  Based on 11/1999-2003 transplants.</a:t>
            </a:r>
          </a:p>
          <a:p>
            <a:r>
              <a:rPr lang="en-US" sz="1200" b="1" baseline="30000" dirty="0" smtClean="0"/>
              <a:t>3</a:t>
            </a:r>
            <a:r>
              <a:rPr lang="en-US" sz="1200" b="1" dirty="0" smtClean="0"/>
              <a:t>  Based on 2005-2008 transplants.</a:t>
            </a:r>
          </a:p>
          <a:p>
            <a:r>
              <a:rPr lang="en-US" sz="1200" b="1" baseline="30000" dirty="0" smtClean="0"/>
              <a:t>4</a:t>
            </a:r>
            <a:r>
              <a:rPr lang="en-US" sz="1200" b="1" dirty="0" smtClean="0"/>
              <a:t>  Based on 5/1995-2008 transplants.</a:t>
            </a:r>
            <a:endParaRPr lang="en-US" dirty="0"/>
          </a:p>
        </p:txBody>
      </p:sp>
      <p:sp>
        <p:nvSpPr>
          <p:cNvPr id="14" name="TextBox 13"/>
          <p:cNvSpPr txBox="1"/>
          <p:nvPr/>
        </p:nvSpPr>
        <p:spPr>
          <a:xfrm>
            <a:off x="0" y="5755201"/>
            <a:ext cx="1143000" cy="292388"/>
          </a:xfrm>
          <a:prstGeom prst="rect">
            <a:avLst/>
          </a:prstGeom>
          <a:noFill/>
        </p:spPr>
        <p:txBody>
          <a:bodyPr wrap="square" rtlCol="0">
            <a:spAutoFit/>
          </a:bodyPr>
          <a:lstStyle/>
          <a:p>
            <a:pPr algn="ctr"/>
            <a:r>
              <a:rPr lang="en-US" sz="1300" b="1" dirty="0" smtClean="0">
                <a:solidFill>
                  <a:srgbClr val="FFFF00"/>
                </a:solidFill>
              </a:rPr>
              <a:t>(Cont’d)</a:t>
            </a:r>
            <a:endParaRPr lang="en-US" sz="1300" dirty="0" smtClean="0">
              <a:solidFill>
                <a:srgbClr val="FFFF00"/>
              </a:solidFill>
            </a:endParaRPr>
          </a:p>
        </p:txBody>
      </p:sp>
      <p:sp>
        <p:nvSpPr>
          <p:cNvPr id="9" name="TextBox 8"/>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grpSp>
        <p:nvGrpSpPr>
          <p:cNvPr id="10" name="Group 9"/>
          <p:cNvGrpSpPr/>
          <p:nvPr/>
        </p:nvGrpSpPr>
        <p:grpSpPr>
          <a:xfrm>
            <a:off x="2" y="6146792"/>
            <a:ext cx="4715932" cy="711201"/>
            <a:chOff x="1" y="6067776"/>
            <a:chExt cx="4952999" cy="790224"/>
          </a:xfrm>
        </p:grpSpPr>
        <p:pic>
          <p:nvPicPr>
            <p:cNvPr id="12" name="Picture 11"/>
            <p:cNvPicPr>
              <a:picLocks noChangeAspect="1"/>
            </p:cNvPicPr>
            <p:nvPr/>
          </p:nvPicPr>
          <p:blipFill>
            <a:blip r:embed="rId3"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3000" y="952500"/>
            <a:ext cx="6743700" cy="4953000"/>
          </a:xfrm>
        </p:spPr>
      </p:pic>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10,272)</a:t>
            </a:r>
            <a:endParaRPr lang="en-US" sz="2400" b="1" dirty="0">
              <a:solidFill>
                <a:srgbClr val="FFFF00"/>
              </a:solidFill>
            </a:endParaRPr>
          </a:p>
        </p:txBody>
      </p:sp>
      <p:sp>
        <p:nvSpPr>
          <p:cNvPr id="5"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a:t>
            </a:r>
            <a:endParaRPr lang="en-US" sz="2400" kern="0" dirty="0">
              <a:solidFill>
                <a:srgbClr val="FFFF00"/>
              </a:solidFill>
            </a:endParaRPr>
          </a:p>
        </p:txBody>
      </p:sp>
      <p:sp>
        <p:nvSpPr>
          <p:cNvPr id="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5 Year Mortality with 95% Confidence Limits
</a:t>
            </a:r>
            <a:endParaRPr lang="en-US" sz="2400" kern="0" dirty="0">
              <a:solidFill>
                <a:srgbClr val="FFFF00"/>
              </a:solidFill>
            </a:endParaRPr>
          </a:p>
        </p:txBody>
      </p:sp>
      <p:sp>
        <p:nvSpPr>
          <p:cNvPr id="7" name="Title 1"/>
          <p:cNvSpPr>
            <a:spLocks noGrp="1"/>
          </p:cNvSpPr>
          <p:nvPr>
            <p:ph type="title"/>
          </p:nvPr>
        </p:nvSpPr>
        <p:spPr>
          <a:xfrm>
            <a:off x="0" y="340976"/>
            <a:ext cx="9144000" cy="990600"/>
          </a:xfrm>
        </p:spPr>
        <p:txBody>
          <a:bodyPr/>
          <a:lstStyle/>
          <a:p>
            <a:r>
              <a:rPr lang="en-US" sz="2400" smtClean="0"/>
              <a:t>Adult Heart Transplants (2004-6/2009)
</a:t>
            </a:r>
            <a:endParaRPr lang="en-US" sz="2400" dirty="0">
              <a:solidFill>
                <a:srgbClr val="FFFF0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97608416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nvPr>
        </p:nvGraphicFramePr>
        <p:xfrm>
          <a:off x="419100" y="1676400"/>
          <a:ext cx="8305800" cy="3815080"/>
        </p:xfrm>
        <a:graphic>
          <a:graphicData uri="http://schemas.openxmlformats.org/drawingml/2006/table">
            <a:tbl>
              <a:tblPr firstRow="1" bandRow="1">
                <a:tableStyleId>{2D5ABB26-0587-4C30-8999-92F81FD0307C}</a:tableStyleId>
              </a:tblPr>
              <a:tblGrid>
                <a:gridCol w="4152900"/>
                <a:gridCol w="4152900"/>
              </a:tblGrid>
              <a:tr h="635000">
                <a:tc gridSpan="2">
                  <a:txBody>
                    <a:bodyPr/>
                    <a:lstStyle/>
                    <a:p>
                      <a:pPr algn="ctr"/>
                      <a:r>
                        <a:rPr lang="en-US" sz="2400" b="1" i="1" dirty="0" smtClean="0">
                          <a:solidFill>
                            <a:srgbClr val="FFFF00"/>
                          </a:solidFill>
                          <a:latin typeface="Arial" panose="020B0604020202020204" pitchFamily="34" charset="0"/>
                        </a:rPr>
                        <a:t>Continuous Factors (see figures)</a:t>
                      </a:r>
                      <a:endParaRPr lang="en-US" sz="2400" b="1" i="1" dirty="0">
                        <a:solidFill>
                          <a:srgbClr val="FFFF00"/>
                        </a:solidFill>
                        <a:latin typeface="Arial" panose="020B0604020202020204" pitchFamily="34" charset="0"/>
                      </a:endParaRPr>
                    </a:p>
                  </a:txBody>
                  <a:tcPr>
                    <a:solidFill>
                      <a:srgbClr val="000000"/>
                    </a:solidFill>
                  </a:tcPr>
                </a:tc>
                <a:tc hMerge="1">
                  <a:txBody>
                    <a:bodyPr/>
                    <a:lstStyle/>
                    <a:p>
                      <a:endParaRPr lang="en-US"/>
                    </a:p>
                  </a:txBody>
                  <a:tcPr>
                    <a:solidFill>
                      <a:srgbClr val="000000"/>
                    </a:solidFill>
                  </a:tcPr>
                </a:tc>
              </a:tr>
              <a:tr h="635000">
                <a:tc>
                  <a:txBody>
                    <a:bodyPr/>
                    <a:lstStyle/>
                    <a:p>
                      <a:r>
                        <a:rPr lang="en-US" dirty="0" smtClean="0"/>
                        <a:t>Recipient Age</a:t>
                      </a:r>
                      <a:endParaRPr lang="en-US" dirty="0"/>
                    </a:p>
                  </a:txBody>
                  <a:tcPr>
                    <a:solidFill>
                      <a:srgbClr val="000000"/>
                    </a:solidFill>
                  </a:tcPr>
                </a:tc>
                <a:tc>
                  <a:txBody>
                    <a:bodyPr/>
                    <a:lstStyle/>
                    <a:p>
                      <a:r>
                        <a:rPr lang="en-US" smtClean="0"/>
                        <a:t>Donor Age</a:t>
                      </a:r>
                      <a:endParaRPr lang="en-US"/>
                    </a:p>
                  </a:txBody>
                  <a:tcPr>
                    <a:solidFill>
                      <a:srgbClr val="000000"/>
                    </a:solidFill>
                  </a:tcPr>
                </a:tc>
              </a:tr>
              <a:tr h="635000">
                <a:tc>
                  <a:txBody>
                    <a:bodyPr/>
                    <a:lstStyle/>
                    <a:p>
                      <a:r>
                        <a:rPr lang="en-US" dirty="0" smtClean="0"/>
                        <a:t>Recipient pre-transplant creatinine </a:t>
                      </a:r>
                      <a:endParaRPr lang="en-US" dirty="0"/>
                    </a:p>
                  </a:txBody>
                  <a:tcPr>
                    <a:solidFill>
                      <a:srgbClr val="000000"/>
                    </a:solidFill>
                  </a:tcPr>
                </a:tc>
                <a:tc>
                  <a:txBody>
                    <a:bodyPr/>
                    <a:lstStyle/>
                    <a:p>
                      <a:r>
                        <a:rPr lang="en-US" dirty="0" smtClean="0"/>
                        <a:t>Ischemia time </a:t>
                      </a:r>
                      <a:endParaRPr lang="en-US" dirty="0"/>
                    </a:p>
                  </a:txBody>
                  <a:tcPr>
                    <a:solidFill>
                      <a:srgbClr val="000000"/>
                    </a:solidFill>
                  </a:tcPr>
                </a:tc>
              </a:tr>
              <a:tr h="635000">
                <a:tc>
                  <a:txBody>
                    <a:bodyPr/>
                    <a:lstStyle/>
                    <a:p>
                      <a:r>
                        <a:rPr lang="en-US" dirty="0" smtClean="0"/>
                        <a:t>Recipient pre-transplant bilirubin </a:t>
                      </a:r>
                      <a:endParaRPr lang="en-US" dirty="0"/>
                    </a:p>
                  </a:txBody>
                  <a:tcPr>
                    <a:solidFill>
                      <a:srgbClr val="000000"/>
                    </a:solidFill>
                  </a:tcPr>
                </a:tc>
                <a:tc>
                  <a:txBody>
                    <a:bodyPr/>
                    <a:lstStyle/>
                    <a:p>
                      <a:r>
                        <a:rPr lang="en-US" dirty="0" smtClean="0"/>
                        <a:t>Recipient height </a:t>
                      </a:r>
                      <a:endParaRPr lang="en-US" dirty="0"/>
                    </a:p>
                  </a:txBody>
                  <a:tcPr>
                    <a:solidFill>
                      <a:srgbClr val="000000"/>
                    </a:solidFill>
                  </a:tcPr>
                </a:tc>
              </a:tr>
              <a:tr h="635000">
                <a:tc>
                  <a:txBody>
                    <a:bodyPr/>
                    <a:lstStyle/>
                    <a:p>
                      <a:r>
                        <a:rPr lang="en-US" smtClean="0"/>
                        <a:t>Transplant center volume</a:t>
                      </a:r>
                      <a:endParaRPr lang="en-US"/>
                    </a:p>
                  </a:txBody>
                  <a:tcPr>
                    <a:solidFill>
                      <a:srgbClr val="000000"/>
                    </a:solidFill>
                  </a:tcPr>
                </a:tc>
                <a:tc>
                  <a:txBody>
                    <a:bodyPr/>
                    <a:lstStyle/>
                    <a:p>
                      <a:r>
                        <a:rPr lang="en-US" smtClean="0"/>
                        <a:t>Recipient BMI</a:t>
                      </a:r>
                      <a:endParaRPr lang="en-US"/>
                    </a:p>
                  </a:txBody>
                  <a:tcPr>
                    <a:solidFill>
                      <a:srgbClr val="000000"/>
                    </a:solidFill>
                  </a:tcPr>
                </a:tc>
              </a:tr>
              <a:tr h="635000">
                <a:tc>
                  <a:txBody>
                    <a:bodyPr/>
                    <a:lstStyle/>
                    <a:p>
                      <a:r>
                        <a:rPr lang="en-US" dirty="0" smtClean="0"/>
                        <a:t>Recipient transpulmonary gradient </a:t>
                      </a:r>
                      <a:endParaRPr lang="en-US" dirty="0"/>
                    </a:p>
                  </a:txBody>
                  <a:tcPr>
                    <a:solidFill>
                      <a:srgbClr val="000000"/>
                    </a:solidFill>
                  </a:tcPr>
                </a:tc>
                <a:tc>
                  <a:txBody>
                    <a:bodyPr/>
                    <a:lstStyle/>
                    <a:p>
                      <a:r>
                        <a:rPr lang="en-US" smtClean="0"/>
                        <a:t>Recipient pulmonary artery systolic pressure</a:t>
                      </a:r>
                      <a:endParaRPr lang="en-US"/>
                    </a:p>
                  </a:txBody>
                  <a:tcPr>
                    <a:solidFill>
                      <a:srgbClr val="000000"/>
                    </a:solidFill>
                  </a:tcPr>
                </a:tc>
              </a:tr>
            </a:tbl>
          </a:graphicData>
        </a:graphic>
      </p:graphicFrame>
      <p:sp>
        <p:nvSpPr>
          <p:cNvPr id="4"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a:t>
            </a:r>
            <a:endParaRPr lang="en-US" sz="2400" kern="0" dirty="0">
              <a:solidFill>
                <a:srgbClr val="FFFF00"/>
              </a:solidFill>
            </a:endParaRPr>
          </a:p>
        </p:txBody>
      </p:sp>
      <p:sp>
        <p:nvSpPr>
          <p:cNvPr id="5"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5 Year Mortality
</a:t>
            </a:r>
            <a:endParaRPr lang="en-US" sz="2400" kern="0" dirty="0">
              <a:solidFill>
                <a:srgbClr val="FFFF00"/>
              </a:solidFill>
            </a:endParaRPr>
          </a:p>
        </p:txBody>
      </p:sp>
      <p:sp>
        <p:nvSpPr>
          <p:cNvPr id="6" name="Title 1"/>
          <p:cNvSpPr>
            <a:spLocks noGrp="1"/>
          </p:cNvSpPr>
          <p:nvPr>
            <p:ph type="title"/>
          </p:nvPr>
        </p:nvSpPr>
        <p:spPr>
          <a:xfrm>
            <a:off x="0" y="340976"/>
            <a:ext cx="9144000" cy="990600"/>
          </a:xfrm>
        </p:spPr>
        <p:txBody>
          <a:bodyPr/>
          <a:lstStyle/>
          <a:p>
            <a:r>
              <a:rPr lang="en-US" sz="2400" smtClean="0"/>
              <a:t>Adult Heart Transplants (2004-6/2009)
</a:t>
            </a:r>
            <a:endParaRPr lang="en-US" sz="2400" dirty="0">
              <a:solidFill>
                <a:srgbClr val="FFFF0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2" name="TextBox 11"/>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3779703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10,272)</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Recipient Age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5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Heart Transplants (2004-6/2009)
</a:t>
            </a:r>
            <a:endParaRPr lang="en-US" sz="2400" dirty="0">
              <a:solidFill>
                <a:srgbClr val="FFFF00"/>
              </a:solidFill>
            </a:endParaRPr>
          </a:p>
        </p:txBody>
      </p:sp>
      <p:grpSp>
        <p:nvGrpSpPr>
          <p:cNvPr id="10" name="logo"/>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623113113"/>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10,272)</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Donor Age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5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Heart Transplants (2004-6/2009)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786792979"/>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10,272)</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Recipient pre-transplant creatinine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5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Heart Transplants (2004-6/2009)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233339429"/>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10,272)</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Ischemia time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5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Heart Transplants (2004-6/2009)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57298497"/>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0.0080</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10,272)</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Recipient pre-transplant bilirubin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5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Heart Transplants (2004-6/2009)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13519361"/>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10,272)</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Recipient height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5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Heart Transplants (2004-6/2009)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481791611"/>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0.0290</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10,272)</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Transplant center volume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5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Heart Transplants (2004-6/2009)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410499613"/>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0.0060</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10,272)</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Recipient BMI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5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Heart Transplants (2004-6/2009)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6376118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600" dirty="0" smtClean="0"/>
              <a:t>Adult Heart Transplants</a:t>
            </a:r>
            <a:r>
              <a:rPr lang="en-US" sz="3600" dirty="0" smtClean="0"/>
              <a:t/>
            </a:r>
            <a:br>
              <a:rPr lang="en-US" sz="3600" dirty="0" smtClean="0"/>
            </a:br>
            <a:r>
              <a:rPr lang="en-US" sz="2400" dirty="0" smtClean="0"/>
              <a:t>Donor and Recipient Age</a:t>
            </a:r>
            <a:br>
              <a:rPr lang="en-US" sz="2400" dirty="0" smtClean="0"/>
            </a:br>
            <a:r>
              <a:rPr lang="en-US" sz="2000" dirty="0" smtClean="0"/>
              <a:t> (Transplants: January 2009 – June 2014)</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523205239"/>
              </p:ext>
            </p:extLst>
          </p:nvPr>
        </p:nvGraphicFramePr>
        <p:xfrm>
          <a:off x="76200" y="1447800"/>
          <a:ext cx="88392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grpSp>
        <p:nvGrpSpPr>
          <p:cNvPr id="9" name="Group 8"/>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8" name="TextBox 7"/>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0.0449</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10,272)</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Recipient transpulmonary gradient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5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Heart Transplants (2004-6/2009)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39319794"/>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0.0180</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10,272)</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Recipient pulmonary artery systolic pressure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5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Heart Transplants (2004-6/2009)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715790298"/>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9050" y="312326"/>
            <a:ext cx="9144000" cy="990600"/>
          </a:xfrm>
        </p:spPr>
        <p:txBody>
          <a:bodyPr/>
          <a:lstStyle/>
          <a:p>
            <a:r>
              <a:rPr lang="en-US" sz="2400" dirty="0" smtClean="0"/>
              <a:t>Adult Heart Transplants (2004-6/2009)
</a:t>
            </a:r>
            <a:endParaRPr lang="en-US" sz="2400" dirty="0">
              <a:solidFill>
                <a:srgbClr val="FFFF00"/>
              </a:solidFill>
            </a:endParaRPr>
          </a:p>
        </p:txBody>
      </p:sp>
      <p:pic>
        <p:nvPicPr>
          <p:cNvPr id="12" name="Content Placeholder 11"/>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19200" y="1331576"/>
            <a:ext cx="6667500" cy="4764424"/>
          </a:xfrm>
        </p:spPr>
      </p:pic>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8,786)</a:t>
            </a:r>
            <a:endParaRPr lang="en-US" sz="2400" b="1" dirty="0">
              <a:solidFill>
                <a:srgbClr val="FFFF00"/>
              </a:solidFill>
            </a:endParaRPr>
          </a:p>
        </p:txBody>
      </p:sp>
      <p:sp>
        <p:nvSpPr>
          <p:cNvPr id="5"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a:t>
            </a:r>
            <a:endParaRPr lang="en-US" sz="2400" kern="0" dirty="0">
              <a:solidFill>
                <a:srgbClr val="FFFF00"/>
              </a:solidFill>
            </a:endParaRPr>
          </a:p>
        </p:txBody>
      </p:sp>
      <p:sp>
        <p:nvSpPr>
          <p:cNvPr id="6" name="Title 2"/>
          <p:cNvSpPr txBox="1">
            <a:spLocks/>
          </p:cNvSpPr>
          <p:nvPr/>
        </p:nvSpPr>
        <p:spPr bwMode="auto">
          <a:xfrm>
            <a:off x="0" y="533400"/>
            <a:ext cx="9144000" cy="7981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Risk Factors For 5 Year Mortality Conditional on Survival to 1 Year with 95% Confidence Limits
</a:t>
            </a:r>
            <a:endParaRPr lang="en-US" sz="2000" kern="0" dirty="0">
              <a:solidFill>
                <a:srgbClr val="FFFF0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94781935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nvPr>
        </p:nvGraphicFramePr>
        <p:xfrm>
          <a:off x="419100" y="1676400"/>
          <a:ext cx="8305800" cy="2540000"/>
        </p:xfrm>
        <a:graphic>
          <a:graphicData uri="http://schemas.openxmlformats.org/drawingml/2006/table">
            <a:tbl>
              <a:tblPr firstRow="1" bandRow="1">
                <a:tableStyleId>{2D5ABB26-0587-4C30-8999-92F81FD0307C}</a:tableStyleId>
              </a:tblPr>
              <a:tblGrid>
                <a:gridCol w="4152900"/>
                <a:gridCol w="4152900"/>
              </a:tblGrid>
              <a:tr h="635000">
                <a:tc gridSpan="2">
                  <a:txBody>
                    <a:bodyPr/>
                    <a:lstStyle/>
                    <a:p>
                      <a:pPr algn="ctr"/>
                      <a:r>
                        <a:rPr lang="en-US" sz="2400" b="1" i="1" dirty="0" smtClean="0">
                          <a:solidFill>
                            <a:srgbClr val="FFFF00"/>
                          </a:solidFill>
                          <a:latin typeface="Arial" panose="020B0604020202020204" pitchFamily="34" charset="0"/>
                        </a:rPr>
                        <a:t>Continuous Factors (see figures)</a:t>
                      </a:r>
                      <a:endParaRPr lang="en-US" sz="2400" b="1" i="1" dirty="0">
                        <a:solidFill>
                          <a:srgbClr val="FFFF00"/>
                        </a:solidFill>
                        <a:latin typeface="Arial" panose="020B0604020202020204" pitchFamily="34" charset="0"/>
                      </a:endParaRPr>
                    </a:p>
                  </a:txBody>
                  <a:tcPr>
                    <a:solidFill>
                      <a:srgbClr val="000000"/>
                    </a:solidFill>
                  </a:tcPr>
                </a:tc>
                <a:tc hMerge="1">
                  <a:txBody>
                    <a:bodyPr/>
                    <a:lstStyle/>
                    <a:p>
                      <a:endParaRPr lang="en-US"/>
                    </a:p>
                  </a:txBody>
                  <a:tcPr>
                    <a:solidFill>
                      <a:srgbClr val="000000"/>
                    </a:solidFill>
                  </a:tcPr>
                </a:tc>
              </a:tr>
              <a:tr h="635000">
                <a:tc>
                  <a:txBody>
                    <a:bodyPr/>
                    <a:lstStyle/>
                    <a:p>
                      <a:r>
                        <a:rPr lang="en-US" dirty="0" smtClean="0"/>
                        <a:t>Recipient Age</a:t>
                      </a:r>
                      <a:endParaRPr lang="en-US" dirty="0"/>
                    </a:p>
                  </a:txBody>
                  <a:tcPr>
                    <a:solidFill>
                      <a:srgbClr val="000000"/>
                    </a:solidFill>
                  </a:tcPr>
                </a:tc>
                <a:tc>
                  <a:txBody>
                    <a:bodyPr/>
                    <a:lstStyle/>
                    <a:p>
                      <a:r>
                        <a:rPr lang="en-US" dirty="0" smtClean="0"/>
                        <a:t>Recipient pre-transplant creatinine</a:t>
                      </a:r>
                      <a:endParaRPr lang="en-US" dirty="0"/>
                    </a:p>
                  </a:txBody>
                  <a:tcPr>
                    <a:solidFill>
                      <a:srgbClr val="000000"/>
                    </a:solidFill>
                  </a:tcPr>
                </a:tc>
              </a:tr>
              <a:tr h="635000">
                <a:tc>
                  <a:txBody>
                    <a:bodyPr/>
                    <a:lstStyle/>
                    <a:p>
                      <a:r>
                        <a:rPr lang="en-US" dirty="0" smtClean="0"/>
                        <a:t>Pulmonary capillary wedge</a:t>
                      </a:r>
                      <a:r>
                        <a:rPr lang="en-US" baseline="0" dirty="0" smtClean="0"/>
                        <a:t> pressure</a:t>
                      </a:r>
                      <a:endParaRPr lang="en-US" dirty="0"/>
                    </a:p>
                  </a:txBody>
                  <a:tcPr>
                    <a:solidFill>
                      <a:srgbClr val="000000"/>
                    </a:solidFill>
                  </a:tcPr>
                </a:tc>
                <a:tc>
                  <a:txBody>
                    <a:bodyPr/>
                    <a:lstStyle/>
                    <a:p>
                      <a:r>
                        <a:rPr lang="en-US" dirty="0" smtClean="0"/>
                        <a:t>Recipient height</a:t>
                      </a:r>
                      <a:endParaRPr lang="en-US" dirty="0"/>
                    </a:p>
                  </a:txBody>
                  <a:tcPr>
                    <a:solidFill>
                      <a:srgbClr val="000000"/>
                    </a:solidFill>
                  </a:tcPr>
                </a:tc>
              </a:tr>
              <a:tr h="635000">
                <a:tc>
                  <a:txBody>
                    <a:bodyPr/>
                    <a:lstStyle/>
                    <a:p>
                      <a:r>
                        <a:rPr lang="en-US" dirty="0" smtClean="0"/>
                        <a:t>Donor age - recipient age</a:t>
                      </a:r>
                      <a:endParaRPr lang="en-US" dirty="0"/>
                    </a:p>
                  </a:txBody>
                  <a:tcPr>
                    <a:solidFill>
                      <a:srgbClr val="000000"/>
                    </a:solidFill>
                  </a:tcPr>
                </a:tc>
                <a:tc>
                  <a:txBody>
                    <a:bodyPr/>
                    <a:lstStyle/>
                    <a:p>
                      <a:endParaRPr lang="en-US"/>
                    </a:p>
                  </a:txBody>
                  <a:tcPr>
                    <a:solidFill>
                      <a:srgbClr val="000000"/>
                    </a:solidFill>
                  </a:tcPr>
                </a:tc>
              </a:tr>
            </a:tbl>
          </a:graphicData>
        </a:graphic>
      </p:graphicFrame>
      <p:sp>
        <p:nvSpPr>
          <p:cNvPr id="4"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a:t>
            </a:r>
            <a:endParaRPr lang="en-US" sz="2400" kern="0" dirty="0">
              <a:solidFill>
                <a:srgbClr val="FFFF00"/>
              </a:solidFill>
            </a:endParaRPr>
          </a:p>
        </p:txBody>
      </p:sp>
      <p:sp>
        <p:nvSpPr>
          <p:cNvPr id="5"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200" kern="0" dirty="0" smtClean="0"/>
              <a:t>
Risk Factors For 5 Year Mortality Conditional on Survival to 1 Year
</a:t>
            </a:r>
            <a:endParaRPr lang="en-US" sz="2200" kern="0" dirty="0">
              <a:solidFill>
                <a:srgbClr val="FFFF00"/>
              </a:solidFill>
            </a:endParaRPr>
          </a:p>
        </p:txBody>
      </p:sp>
      <p:sp>
        <p:nvSpPr>
          <p:cNvPr id="6" name="Title 1"/>
          <p:cNvSpPr>
            <a:spLocks noGrp="1"/>
          </p:cNvSpPr>
          <p:nvPr>
            <p:ph type="title"/>
          </p:nvPr>
        </p:nvSpPr>
        <p:spPr>
          <a:xfrm>
            <a:off x="0" y="340976"/>
            <a:ext cx="9144000" cy="990600"/>
          </a:xfrm>
        </p:spPr>
        <p:txBody>
          <a:bodyPr/>
          <a:lstStyle/>
          <a:p>
            <a:r>
              <a:rPr lang="en-US" sz="2400" smtClean="0"/>
              <a:t>Adult Heart Transplants (2004-6/2009)
</a:t>
            </a:r>
            <a:endParaRPr lang="en-US" sz="2400" dirty="0">
              <a:solidFill>
                <a:srgbClr val="FFFF0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2" name="TextBox 11"/>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81929943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0.0110</a:t>
            </a:r>
            <a:endParaRPr lang="en-US" sz="1500" b="1" dirty="0">
              <a:solidFill>
                <a:srgbClr val="FFFF00"/>
              </a:solidFill>
            </a:endParaRPr>
          </a:p>
        </p:txBody>
      </p:sp>
      <p:sp>
        <p:nvSpPr>
          <p:cNvPr id="14" name="nvalue"/>
          <p:cNvSpPr txBox="1"/>
          <p:nvPr/>
        </p:nvSpPr>
        <p:spPr>
          <a:xfrm>
            <a:off x="6482340" y="6281410"/>
            <a:ext cx="1981200" cy="461665"/>
          </a:xfrm>
          <a:prstGeom prst="rect">
            <a:avLst/>
          </a:prstGeom>
          <a:noFill/>
        </p:spPr>
        <p:txBody>
          <a:bodyPr wrap="square" rtlCol="0">
            <a:spAutoFit/>
          </a:bodyPr>
          <a:lstStyle/>
          <a:p>
            <a:pPr algn="ctr"/>
            <a:r>
              <a:rPr lang="en-US" sz="2400" b="1" dirty="0" smtClean="0">
                <a:solidFill>
                  <a:srgbClr val="FFFF00"/>
                </a:solidFill>
              </a:rPr>
              <a:t>(N = 8,786)</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Risk Factors For 5 Year Mortality Conditional on Survival to 1 Year with 95% Confidence Limits
</a:t>
            </a:r>
            <a:endParaRPr lang="en-US" sz="20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Heart Transplants (2004-6/2009)
</a:t>
            </a:r>
            <a:endParaRPr lang="en-US" sz="2400" dirty="0">
              <a:solidFill>
                <a:srgbClr val="FFFF00"/>
              </a:solidFill>
            </a:endParaRPr>
          </a:p>
        </p:txBody>
      </p:sp>
      <p:grpSp>
        <p:nvGrpSpPr>
          <p:cNvPr id="10" name="logo"/>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9" name="Title 3"/>
          <p:cNvSpPr txBox="1">
            <a:spLocks/>
          </p:cNvSpPr>
          <p:nvPr/>
        </p:nvSpPr>
        <p:spPr bwMode="auto">
          <a:xfrm>
            <a:off x="152400" y="4933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Recipient Age
</a:t>
            </a:r>
            <a:endParaRPr lang="en-US" sz="2400" kern="0" dirty="0">
              <a:solidFill>
                <a:srgbClr val="FFFF00"/>
              </a:solidFill>
            </a:endParaRPr>
          </a:p>
        </p:txBody>
      </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598521883"/>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
          <p:cNvSpPr txBox="1">
            <a:spLocks/>
          </p:cNvSpPr>
          <p:nvPr/>
        </p:nvSpPr>
        <p:spPr bwMode="auto">
          <a:xfrm>
            <a:off x="-34413" y="665788"/>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Donor age - recipient age
</a:t>
            </a:r>
            <a:endParaRPr lang="en-US" sz="2400" kern="0" dirty="0">
              <a:solidFill>
                <a:srgbClr val="FFFF00"/>
              </a:solidFill>
            </a:endParaRPr>
          </a:p>
        </p:txBody>
      </p:sp>
      <p:sp>
        <p:nvSpPr>
          <p:cNvPr id="16" name="Title 2"/>
          <p:cNvSpPr txBox="1">
            <a:spLocks/>
          </p:cNvSpPr>
          <p:nvPr/>
        </p:nvSpPr>
        <p:spPr bwMode="auto">
          <a:xfrm>
            <a:off x="0" y="47751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Risk Factors For 5 Year Mortality Conditional on Survival to 1 Year with 95% Confidence Limits
</a:t>
            </a:r>
            <a:endParaRPr lang="en-US" sz="20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Adult Heart Transplants (2004-6/2009)
</a:t>
            </a:r>
            <a:endParaRPr lang="en-US" sz="2400" dirty="0">
              <a:solidFill>
                <a:srgbClr val="FFFF00"/>
              </a:solidFill>
            </a:endParaRPr>
          </a:p>
        </p:txBody>
      </p:sp>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0.0004</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8,786)</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84180218"/>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0976"/>
            <a:ext cx="9144000" cy="990600"/>
          </a:xfrm>
        </p:spPr>
        <p:txBody>
          <a:bodyPr/>
          <a:lstStyle/>
          <a:p>
            <a:r>
              <a:rPr lang="en-US" sz="2400" dirty="0" smtClean="0"/>
              <a:t>Adult Heart Transplants (2004-6/2009)
</a:t>
            </a:r>
            <a:endParaRPr lang="en-US" sz="2400" dirty="0">
              <a:solidFill>
                <a:srgbClr val="FFFF00"/>
              </a:solidFill>
            </a:endParaRPr>
          </a:p>
        </p:txBody>
      </p:sp>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0.0172</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8,786)</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452748"/>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Recipient pre-transplant creatinine 
</a:t>
            </a:r>
            <a:endParaRPr lang="en-US" sz="2400" kern="0" dirty="0">
              <a:solidFill>
                <a:srgbClr val="FFFF00"/>
              </a:solidFill>
            </a:endParaRPr>
          </a:p>
        </p:txBody>
      </p:sp>
      <p:sp>
        <p:nvSpPr>
          <p:cNvPr id="16" name="Title 2"/>
          <p:cNvSpPr txBox="1">
            <a:spLocks/>
          </p:cNvSpPr>
          <p:nvPr/>
        </p:nvSpPr>
        <p:spPr bwMode="auto">
          <a:xfrm>
            <a:off x="53113" y="35876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Risk Factors For 5 Year Mortality Conditional on Survival to 1 Year with 95% Confidence Limits
</a:t>
            </a:r>
            <a:endParaRPr lang="en-US" sz="2000" kern="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477940371"/>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p:cNvSpPr txBox="1">
            <a:spLocks/>
          </p:cNvSpPr>
          <p:nvPr/>
        </p:nvSpPr>
        <p:spPr bwMode="auto">
          <a:xfrm>
            <a:off x="53113"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a:t>
            </a:r>
            <a:r>
              <a:rPr lang="en-US" sz="2000" kern="0" dirty="0" smtClean="0"/>
              <a:t>Risk Factors For 5 Year Mortality Conditional on Survival to 1 Year with 95% Confidence Limits</a:t>
            </a:r>
            <a:r>
              <a:rPr lang="en-US" sz="2400" kern="0" dirty="0" smtClean="0"/>
              <a:t>
</a:t>
            </a:r>
            <a:endParaRPr lang="en-US" sz="2400" kern="0" dirty="0">
              <a:solidFill>
                <a:srgbClr val="FFFF00"/>
              </a:solidFill>
            </a:endParaRPr>
          </a:p>
        </p:txBody>
      </p:sp>
      <p:sp>
        <p:nvSpPr>
          <p:cNvPr id="2" name="Title 1"/>
          <p:cNvSpPr>
            <a:spLocks noGrp="1"/>
          </p:cNvSpPr>
          <p:nvPr>
            <p:ph type="title"/>
          </p:nvPr>
        </p:nvSpPr>
        <p:spPr>
          <a:xfrm>
            <a:off x="2458" y="246994"/>
            <a:ext cx="9144000" cy="990600"/>
          </a:xfrm>
        </p:spPr>
        <p:txBody>
          <a:bodyPr/>
          <a:lstStyle/>
          <a:p>
            <a:r>
              <a:rPr lang="en-US" sz="2400" dirty="0" smtClean="0"/>
              <a:t>Adult Heart Transplants (2004-6/2009)
</a:t>
            </a:r>
            <a:endParaRPr lang="en-US" sz="2400" dirty="0">
              <a:solidFill>
                <a:srgbClr val="FFFF00"/>
              </a:solidFill>
            </a:endParaRPr>
          </a:p>
        </p:txBody>
      </p:sp>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0.0493</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8,786)</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60409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Pulmonary Capillary Wedge Pressure
</a:t>
            </a:r>
            <a:endParaRPr lang="en-US" sz="2400" kern="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124251450"/>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0976"/>
            <a:ext cx="9144000" cy="990600"/>
          </a:xfrm>
        </p:spPr>
        <p:txBody>
          <a:bodyPr/>
          <a:lstStyle/>
          <a:p>
            <a:r>
              <a:rPr lang="en-US" sz="2400" dirty="0" smtClean="0"/>
              <a:t>Adult Heart Transplants (2004-6/2009)
</a:t>
            </a:r>
            <a:endParaRPr lang="en-US" sz="2400" dirty="0">
              <a:solidFill>
                <a:srgbClr val="FFFF00"/>
              </a:solidFill>
            </a:endParaRPr>
          </a:p>
        </p:txBody>
      </p:sp>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0.0026</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8,786)</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53113" y="713212"/>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Recipient height 
</a:t>
            </a:r>
            <a:endParaRPr lang="en-US" sz="2400" kern="0" dirty="0">
              <a:solidFill>
                <a:srgbClr val="FFFF00"/>
              </a:solidFill>
            </a:endParaRPr>
          </a:p>
        </p:txBody>
      </p:sp>
      <p:sp>
        <p:nvSpPr>
          <p:cNvPr id="16" name="Title 2"/>
          <p:cNvSpPr txBox="1">
            <a:spLocks/>
          </p:cNvSpPr>
          <p:nvPr/>
        </p:nvSpPr>
        <p:spPr bwMode="auto">
          <a:xfrm>
            <a:off x="0" y="448309"/>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Risk Factors For 5 Year Mortality Conditional on Survival to 1 Year with 95% Confidence Limits
</a:t>
            </a:r>
            <a:endParaRPr lang="en-US" sz="2000" kern="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677946455"/>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4400" y="1331576"/>
            <a:ext cx="6743700" cy="4764424"/>
          </a:xfrm>
        </p:spPr>
      </p:pic>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11,427)</a:t>
            </a:r>
            <a:endParaRPr lang="en-US" sz="2400" b="1" dirty="0">
              <a:solidFill>
                <a:srgbClr val="FFFF00"/>
              </a:solidFill>
            </a:endParaRPr>
          </a:p>
        </p:txBody>
      </p:sp>
      <p:sp>
        <p:nvSpPr>
          <p:cNvPr id="5"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a:t>
            </a:r>
            <a:endParaRPr lang="en-US" sz="2400" kern="0" dirty="0">
              <a:solidFill>
                <a:srgbClr val="FFFF00"/>
              </a:solidFill>
            </a:endParaRPr>
          </a:p>
        </p:txBody>
      </p:sp>
      <p:sp>
        <p:nvSpPr>
          <p:cNvPr id="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10 Year Mortality with 95% Conf. Limits
</a:t>
            </a:r>
            <a:endParaRPr lang="en-US" sz="2400" kern="0" dirty="0">
              <a:solidFill>
                <a:srgbClr val="FFFF00"/>
              </a:solidFill>
            </a:endParaRPr>
          </a:p>
        </p:txBody>
      </p:sp>
      <p:sp>
        <p:nvSpPr>
          <p:cNvPr id="7" name="Title 1"/>
          <p:cNvSpPr>
            <a:spLocks noGrp="1"/>
          </p:cNvSpPr>
          <p:nvPr>
            <p:ph type="title"/>
          </p:nvPr>
        </p:nvSpPr>
        <p:spPr>
          <a:xfrm>
            <a:off x="0" y="340976"/>
            <a:ext cx="9144000" cy="990600"/>
          </a:xfrm>
        </p:spPr>
        <p:txBody>
          <a:bodyPr/>
          <a:lstStyle/>
          <a:p>
            <a:r>
              <a:rPr lang="en-US" sz="2400" dirty="0" smtClean="0"/>
              <a:t>Adult Heart Transplants (1999-6/2004)
</a:t>
            </a:r>
            <a:endParaRPr lang="en-US" sz="2400" dirty="0">
              <a:solidFill>
                <a:srgbClr val="FFFF0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720241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600" dirty="0" smtClean="0"/>
              <a:t>Adult Heart Transplants</a:t>
            </a:r>
            <a:r>
              <a:rPr lang="en-US" sz="3600" dirty="0" smtClean="0"/>
              <a:t/>
            </a:r>
            <a:br>
              <a:rPr lang="en-US" sz="3600" dirty="0" smtClean="0"/>
            </a:br>
            <a:r>
              <a:rPr lang="en-US" sz="2400" dirty="0" smtClean="0"/>
              <a:t>Donor and Recipient Age</a:t>
            </a:r>
            <a:r>
              <a:rPr lang="en-US" sz="2400" dirty="0" smtClean="0">
                <a:solidFill>
                  <a:srgbClr val="FFFF00"/>
                </a:solidFill>
              </a:rPr>
              <a:t/>
            </a:r>
            <a:br>
              <a:rPr lang="en-US" sz="2400" dirty="0" smtClean="0">
                <a:solidFill>
                  <a:srgbClr val="FFFF00"/>
                </a:solidFill>
              </a:rPr>
            </a:br>
            <a:r>
              <a:rPr lang="en-US" sz="2000" dirty="0" smtClean="0"/>
              <a:t>(Transplants: January 2009 – June 2014)</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546014008"/>
              </p:ext>
            </p:extLst>
          </p:nvPr>
        </p:nvGraphicFramePr>
        <p:xfrm>
          <a:off x="76200" y="1447800"/>
          <a:ext cx="88392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grpSp>
        <p:nvGrpSpPr>
          <p:cNvPr id="12" name="Group 11"/>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8" name="TextBox 7"/>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nvPr>
        </p:nvGraphicFramePr>
        <p:xfrm>
          <a:off x="419100" y="1676400"/>
          <a:ext cx="8305800" cy="3175000"/>
        </p:xfrm>
        <a:graphic>
          <a:graphicData uri="http://schemas.openxmlformats.org/drawingml/2006/table">
            <a:tbl>
              <a:tblPr firstRow="1" bandRow="1">
                <a:tableStyleId>{2D5ABB26-0587-4C30-8999-92F81FD0307C}</a:tableStyleId>
              </a:tblPr>
              <a:tblGrid>
                <a:gridCol w="4152900"/>
                <a:gridCol w="4152900"/>
              </a:tblGrid>
              <a:tr h="635000">
                <a:tc gridSpan="2">
                  <a:txBody>
                    <a:bodyPr/>
                    <a:lstStyle/>
                    <a:p>
                      <a:pPr algn="ctr"/>
                      <a:r>
                        <a:rPr lang="en-US" sz="2400" b="1" i="1" dirty="0" smtClean="0">
                          <a:solidFill>
                            <a:srgbClr val="FFFF00"/>
                          </a:solidFill>
                          <a:latin typeface="Arial" panose="020B0604020202020204" pitchFamily="34" charset="0"/>
                        </a:rPr>
                        <a:t>Continuous Factors (see figures)</a:t>
                      </a:r>
                      <a:endParaRPr lang="en-US" sz="2400" b="1" i="1" dirty="0">
                        <a:solidFill>
                          <a:srgbClr val="FFFF00"/>
                        </a:solidFill>
                        <a:latin typeface="Arial" panose="020B0604020202020204" pitchFamily="34" charset="0"/>
                      </a:endParaRPr>
                    </a:p>
                  </a:txBody>
                  <a:tcPr>
                    <a:solidFill>
                      <a:srgbClr val="000000"/>
                    </a:solidFill>
                  </a:tcPr>
                </a:tc>
                <a:tc hMerge="1">
                  <a:txBody>
                    <a:bodyPr/>
                    <a:lstStyle/>
                    <a:p>
                      <a:endParaRPr lang="en-US"/>
                    </a:p>
                  </a:txBody>
                  <a:tcPr>
                    <a:solidFill>
                      <a:srgbClr val="000000"/>
                    </a:solidFill>
                  </a:tcPr>
                </a:tc>
              </a:tr>
              <a:tr h="635000">
                <a:tc>
                  <a:txBody>
                    <a:bodyPr/>
                    <a:lstStyle/>
                    <a:p>
                      <a:r>
                        <a:rPr lang="en-US" dirty="0" smtClean="0"/>
                        <a:t>Recipient Age</a:t>
                      </a:r>
                      <a:endParaRPr lang="en-US" dirty="0"/>
                    </a:p>
                  </a:txBody>
                  <a:tcPr>
                    <a:solidFill>
                      <a:srgbClr val="000000"/>
                    </a:solidFill>
                  </a:tcPr>
                </a:tc>
                <a:tc>
                  <a:txBody>
                    <a:bodyPr/>
                    <a:lstStyle/>
                    <a:p>
                      <a:r>
                        <a:rPr lang="en-US" smtClean="0"/>
                        <a:t>Donor Age</a:t>
                      </a:r>
                      <a:endParaRPr lang="en-US"/>
                    </a:p>
                  </a:txBody>
                  <a:tcPr>
                    <a:solidFill>
                      <a:srgbClr val="000000"/>
                    </a:solidFill>
                  </a:tcPr>
                </a:tc>
              </a:tr>
              <a:tr h="635000">
                <a:tc>
                  <a:txBody>
                    <a:bodyPr/>
                    <a:lstStyle/>
                    <a:p>
                      <a:r>
                        <a:rPr lang="en-US" dirty="0" smtClean="0"/>
                        <a:t>Recipient pre-transplant creatinine </a:t>
                      </a:r>
                      <a:endParaRPr lang="en-US" dirty="0"/>
                    </a:p>
                  </a:txBody>
                  <a:tcPr>
                    <a:solidFill>
                      <a:srgbClr val="000000"/>
                    </a:solidFill>
                  </a:tcPr>
                </a:tc>
                <a:tc>
                  <a:txBody>
                    <a:bodyPr/>
                    <a:lstStyle/>
                    <a:p>
                      <a:r>
                        <a:rPr lang="en-US" dirty="0" smtClean="0"/>
                        <a:t>Ischemia time </a:t>
                      </a:r>
                      <a:endParaRPr lang="en-US" dirty="0"/>
                    </a:p>
                  </a:txBody>
                  <a:tcPr>
                    <a:solidFill>
                      <a:srgbClr val="000000"/>
                    </a:solidFill>
                  </a:tcPr>
                </a:tc>
              </a:tr>
              <a:tr h="635000">
                <a:tc>
                  <a:txBody>
                    <a:bodyPr/>
                    <a:lstStyle/>
                    <a:p>
                      <a:r>
                        <a:rPr lang="en-US" dirty="0" smtClean="0"/>
                        <a:t>Recipient pre-transplant bilirubin </a:t>
                      </a:r>
                      <a:endParaRPr lang="en-US" dirty="0"/>
                    </a:p>
                  </a:txBody>
                  <a:tcPr>
                    <a:solidFill>
                      <a:srgbClr val="000000"/>
                    </a:solidFill>
                  </a:tcPr>
                </a:tc>
                <a:tc>
                  <a:txBody>
                    <a:bodyPr/>
                    <a:lstStyle/>
                    <a:p>
                      <a:r>
                        <a:rPr lang="en-US" dirty="0" smtClean="0"/>
                        <a:t>Recipient weight </a:t>
                      </a:r>
                      <a:endParaRPr lang="en-US" dirty="0"/>
                    </a:p>
                  </a:txBody>
                  <a:tcPr>
                    <a:solidFill>
                      <a:srgbClr val="000000"/>
                    </a:solidFill>
                  </a:tcPr>
                </a:tc>
              </a:tr>
              <a:tr h="635000">
                <a:tc>
                  <a:txBody>
                    <a:bodyPr/>
                    <a:lstStyle/>
                    <a:p>
                      <a:r>
                        <a:rPr lang="en-US" dirty="0" smtClean="0"/>
                        <a:t>Transplant center volume</a:t>
                      </a:r>
                      <a:endParaRPr lang="en-US" dirty="0"/>
                    </a:p>
                  </a:txBody>
                  <a:tcPr>
                    <a:solidFill>
                      <a:srgbClr val="000000"/>
                    </a:solidFill>
                  </a:tcPr>
                </a:tc>
                <a:tc>
                  <a:txBody>
                    <a:bodyPr/>
                    <a:lstStyle/>
                    <a:p>
                      <a:r>
                        <a:rPr lang="en-US" dirty="0" smtClean="0"/>
                        <a:t>Recipient</a:t>
                      </a:r>
                      <a:r>
                        <a:rPr lang="en-US" baseline="0" dirty="0" smtClean="0"/>
                        <a:t> BMI</a:t>
                      </a:r>
                      <a:endParaRPr lang="en-US" dirty="0"/>
                    </a:p>
                  </a:txBody>
                  <a:tcPr>
                    <a:solidFill>
                      <a:srgbClr val="000000"/>
                    </a:solidFill>
                  </a:tcPr>
                </a:tc>
              </a:tr>
            </a:tbl>
          </a:graphicData>
        </a:graphic>
      </p:graphicFrame>
      <p:sp>
        <p:nvSpPr>
          <p:cNvPr id="4"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a:t>
            </a:r>
            <a:endParaRPr lang="en-US" sz="2400" kern="0" dirty="0">
              <a:solidFill>
                <a:srgbClr val="FFFF00"/>
              </a:solidFill>
            </a:endParaRPr>
          </a:p>
        </p:txBody>
      </p:sp>
      <p:sp>
        <p:nvSpPr>
          <p:cNvPr id="5"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10 Year Mortality
</a:t>
            </a:r>
            <a:endParaRPr lang="en-US" sz="2400" kern="0" dirty="0">
              <a:solidFill>
                <a:srgbClr val="FFFF00"/>
              </a:solidFill>
            </a:endParaRPr>
          </a:p>
        </p:txBody>
      </p:sp>
      <p:sp>
        <p:nvSpPr>
          <p:cNvPr id="6" name="Title 1"/>
          <p:cNvSpPr>
            <a:spLocks noGrp="1"/>
          </p:cNvSpPr>
          <p:nvPr>
            <p:ph type="title"/>
          </p:nvPr>
        </p:nvSpPr>
        <p:spPr>
          <a:xfrm>
            <a:off x="0" y="340976"/>
            <a:ext cx="9144000" cy="990600"/>
          </a:xfrm>
        </p:spPr>
        <p:txBody>
          <a:bodyPr/>
          <a:lstStyle/>
          <a:p>
            <a:r>
              <a:rPr lang="en-US" sz="2400" smtClean="0"/>
              <a:t>Adult Heart Transplants (1999-6/2004)
</a:t>
            </a:r>
            <a:endParaRPr lang="en-US" sz="2400" dirty="0">
              <a:solidFill>
                <a:srgbClr val="FFFF0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2" name="TextBox 11"/>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51944249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11,427)</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Recipient Age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10 Year Mortality with 95% Conf.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Heart Transplants (1999-6/2004)
</a:t>
            </a:r>
            <a:endParaRPr lang="en-US" sz="2400" dirty="0">
              <a:solidFill>
                <a:srgbClr val="FFFF00"/>
              </a:solidFill>
            </a:endParaRPr>
          </a:p>
        </p:txBody>
      </p:sp>
      <p:grpSp>
        <p:nvGrpSpPr>
          <p:cNvPr id="10" name="logo"/>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437265518"/>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11,427)</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Donor Age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10 Year Mortality with 95% Conf.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Heart Transplants (1999-6/2004)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238034981"/>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11,427)</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Recipient pre-transplant creatinine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10 Year Mortality with 95% Conf.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Heart Transplants (1999-6/2004)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989091807"/>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0.0037</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11,427)</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Ischemia time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10 Year Mortality with 95% Conf.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Heart Transplants (1999-6/2004)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158120499"/>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11,427)</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Recipient pre-transplant bilirubin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10 Year Mortality with 95% Conf.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Heart Transplants (1999-6/2004)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601524992"/>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0.0002</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11,427)</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Recipient weight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10 Year Mortality with 95% Conf.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Heart Transplants (1999-6/2004)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527987452"/>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11,427)</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Transplant center volume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10 Year Mortality with 95% Conf.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Heart Transplants (1999-6/2004)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758509273"/>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11,427)</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Recipient BMI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10 Year Mortality with 95% Conf.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Heart Transplants (1999-6/2004)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077900800"/>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09820" y="987547"/>
            <a:ext cx="7324359" cy="4882906"/>
          </a:xfrm>
        </p:spPr>
      </p:pic>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11,388)</a:t>
            </a:r>
            <a:endParaRPr lang="en-US" sz="2400" b="1" dirty="0">
              <a:solidFill>
                <a:srgbClr val="FFFF00"/>
              </a:solidFill>
            </a:endParaRPr>
          </a:p>
        </p:txBody>
      </p:sp>
      <p:sp>
        <p:nvSpPr>
          <p:cNvPr id="5"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a:t>
            </a:r>
            <a:endParaRPr lang="en-US" sz="2400" kern="0" dirty="0">
              <a:solidFill>
                <a:srgbClr val="FFFF00"/>
              </a:solidFill>
            </a:endParaRPr>
          </a:p>
        </p:txBody>
      </p:sp>
      <p:sp>
        <p:nvSpPr>
          <p:cNvPr id="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15 Year Mortality with 95% Conf. Limits
</a:t>
            </a:r>
            <a:endParaRPr lang="en-US" sz="2400" kern="0" dirty="0">
              <a:solidFill>
                <a:srgbClr val="FFFF00"/>
              </a:solidFill>
            </a:endParaRPr>
          </a:p>
        </p:txBody>
      </p:sp>
      <p:sp>
        <p:nvSpPr>
          <p:cNvPr id="7" name="Title 1"/>
          <p:cNvSpPr>
            <a:spLocks noGrp="1"/>
          </p:cNvSpPr>
          <p:nvPr>
            <p:ph type="title"/>
          </p:nvPr>
        </p:nvSpPr>
        <p:spPr>
          <a:xfrm>
            <a:off x="0" y="340976"/>
            <a:ext cx="9144000" cy="990600"/>
          </a:xfrm>
        </p:spPr>
        <p:txBody>
          <a:bodyPr/>
          <a:lstStyle/>
          <a:p>
            <a:r>
              <a:rPr lang="en-US" sz="2400" smtClean="0"/>
              <a:t>Adult Heart Transplants (1994-6/1999)
</a:t>
            </a:r>
            <a:endParaRPr lang="en-US" sz="2400" dirty="0">
              <a:solidFill>
                <a:srgbClr val="FFFF0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702822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Adult Heart Transplants</a:t>
            </a:r>
            <a:r>
              <a:rPr lang="en-US" sz="2800" dirty="0" smtClean="0"/>
              <a:t/>
            </a:r>
            <a:br>
              <a:rPr lang="en-US" sz="2800" dirty="0" smtClean="0"/>
            </a:br>
            <a:r>
              <a:rPr lang="en-US" sz="2400" dirty="0" smtClean="0"/>
              <a:t>Donor and Recipient Age </a:t>
            </a:r>
            <a:r>
              <a:rPr lang="en-US" sz="2000" dirty="0" smtClean="0"/>
              <a:t>(Transplants: January 2009 – June 2014)</a:t>
            </a:r>
            <a:endParaRPr lang="en-US" sz="2000" dirty="0"/>
          </a:p>
        </p:txBody>
      </p:sp>
      <p:graphicFrame>
        <p:nvGraphicFramePr>
          <p:cNvPr id="9" name="Chart 8"/>
          <p:cNvGraphicFramePr/>
          <p:nvPr>
            <p:extLst>
              <p:ext uri="{D42A27DB-BD31-4B8C-83A1-F6EECF244321}">
                <p14:modId xmlns:p14="http://schemas.microsoft.com/office/powerpoint/2010/main" val="1387602501"/>
              </p:ext>
            </p:extLst>
          </p:nvPr>
        </p:nvGraphicFramePr>
        <p:xfrm>
          <a:off x="152400" y="1143000"/>
          <a:ext cx="8915400" cy="51308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6324600" y="6146792"/>
            <a:ext cx="1981200" cy="307777"/>
          </a:xfrm>
          <a:prstGeom prst="rect">
            <a:avLst/>
          </a:prstGeom>
          <a:noFill/>
        </p:spPr>
        <p:txBody>
          <a:bodyPr wrap="square" rtlCol="0">
            <a:spAutoFit/>
          </a:bodyPr>
          <a:lstStyle/>
          <a:p>
            <a:r>
              <a:rPr lang="en-US" sz="1400" b="1" dirty="0" smtClean="0">
                <a:solidFill>
                  <a:srgbClr val="FFFF00"/>
                </a:solidFill>
              </a:rPr>
              <a:t>R</a:t>
            </a:r>
            <a:r>
              <a:rPr lang="en-US" sz="1400" b="1" baseline="30000" dirty="0" smtClean="0">
                <a:solidFill>
                  <a:srgbClr val="FFFF00"/>
                </a:solidFill>
              </a:rPr>
              <a:t>2</a:t>
            </a:r>
            <a:r>
              <a:rPr lang="en-US" sz="1400" b="1" dirty="0" smtClean="0">
                <a:solidFill>
                  <a:srgbClr val="FFFF00"/>
                </a:solidFill>
              </a:rPr>
              <a:t> = 0.01, p &lt; 0.0001</a:t>
            </a:r>
          </a:p>
        </p:txBody>
      </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grpSp>
        <p:nvGrpSpPr>
          <p:cNvPr id="12" name="Group 11"/>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0" name="TextBox 9"/>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nvPr>
        </p:nvGraphicFramePr>
        <p:xfrm>
          <a:off x="419100" y="1676400"/>
          <a:ext cx="8305800" cy="3175000"/>
        </p:xfrm>
        <a:graphic>
          <a:graphicData uri="http://schemas.openxmlformats.org/drawingml/2006/table">
            <a:tbl>
              <a:tblPr firstRow="1" bandRow="1">
                <a:tableStyleId>{2D5ABB26-0587-4C30-8999-92F81FD0307C}</a:tableStyleId>
              </a:tblPr>
              <a:tblGrid>
                <a:gridCol w="4152900"/>
                <a:gridCol w="4152900"/>
              </a:tblGrid>
              <a:tr h="635000">
                <a:tc gridSpan="2">
                  <a:txBody>
                    <a:bodyPr/>
                    <a:lstStyle/>
                    <a:p>
                      <a:pPr algn="ctr"/>
                      <a:r>
                        <a:rPr lang="en-US" sz="2400" b="1" i="1" dirty="0" smtClean="0">
                          <a:solidFill>
                            <a:srgbClr val="FFFF00"/>
                          </a:solidFill>
                          <a:latin typeface="Arial" panose="020B0604020202020204" pitchFamily="34" charset="0"/>
                        </a:rPr>
                        <a:t>Continuous Factors (see figures)</a:t>
                      </a:r>
                      <a:endParaRPr lang="en-US" sz="2400" b="1" i="1" dirty="0">
                        <a:solidFill>
                          <a:srgbClr val="FFFF00"/>
                        </a:solidFill>
                        <a:latin typeface="Arial" panose="020B0604020202020204" pitchFamily="34" charset="0"/>
                      </a:endParaRPr>
                    </a:p>
                  </a:txBody>
                  <a:tcPr>
                    <a:solidFill>
                      <a:srgbClr val="000000"/>
                    </a:solidFill>
                  </a:tcPr>
                </a:tc>
                <a:tc hMerge="1">
                  <a:txBody>
                    <a:bodyPr/>
                    <a:lstStyle/>
                    <a:p>
                      <a:endParaRPr lang="en-US"/>
                    </a:p>
                  </a:txBody>
                  <a:tcPr>
                    <a:solidFill>
                      <a:srgbClr val="000000"/>
                    </a:solidFill>
                  </a:tcPr>
                </a:tc>
              </a:tr>
              <a:tr h="635000">
                <a:tc>
                  <a:txBody>
                    <a:bodyPr/>
                    <a:lstStyle/>
                    <a:p>
                      <a:r>
                        <a:rPr lang="en-US" dirty="0" smtClean="0"/>
                        <a:t>Recipient Age</a:t>
                      </a:r>
                      <a:endParaRPr lang="en-US" dirty="0"/>
                    </a:p>
                  </a:txBody>
                  <a:tcPr>
                    <a:solidFill>
                      <a:srgbClr val="000000"/>
                    </a:solidFill>
                  </a:tcPr>
                </a:tc>
                <a:tc>
                  <a:txBody>
                    <a:bodyPr/>
                    <a:lstStyle/>
                    <a:p>
                      <a:r>
                        <a:rPr lang="en-US" dirty="0" smtClean="0"/>
                        <a:t>Recipient pre-transplant creatinine </a:t>
                      </a:r>
                      <a:endParaRPr lang="en-US" dirty="0"/>
                    </a:p>
                  </a:txBody>
                  <a:tcPr>
                    <a:solidFill>
                      <a:srgbClr val="000000"/>
                    </a:solidFill>
                  </a:tcPr>
                </a:tc>
              </a:tr>
              <a:tr h="635000">
                <a:tc>
                  <a:txBody>
                    <a:bodyPr/>
                    <a:lstStyle/>
                    <a:p>
                      <a:r>
                        <a:rPr lang="en-US" dirty="0" smtClean="0"/>
                        <a:t>Ischemia time </a:t>
                      </a:r>
                      <a:endParaRPr lang="en-US" dirty="0"/>
                    </a:p>
                  </a:txBody>
                  <a:tcPr>
                    <a:solidFill>
                      <a:srgbClr val="000000"/>
                    </a:solidFill>
                  </a:tcPr>
                </a:tc>
                <a:tc>
                  <a:txBody>
                    <a:bodyPr/>
                    <a:lstStyle/>
                    <a:p>
                      <a:r>
                        <a:rPr lang="en-US" dirty="0" smtClean="0"/>
                        <a:t>Recipient weight </a:t>
                      </a:r>
                      <a:endParaRPr lang="en-US" dirty="0"/>
                    </a:p>
                  </a:txBody>
                  <a:tcPr>
                    <a:solidFill>
                      <a:srgbClr val="000000"/>
                    </a:solidFill>
                  </a:tcPr>
                </a:tc>
              </a:tr>
              <a:tr h="635000">
                <a:tc>
                  <a:txBody>
                    <a:bodyPr/>
                    <a:lstStyle/>
                    <a:p>
                      <a:r>
                        <a:rPr lang="en-US" smtClean="0"/>
                        <a:t>Transplant center volume</a:t>
                      </a:r>
                      <a:endParaRPr lang="en-US"/>
                    </a:p>
                  </a:txBody>
                  <a:tcPr>
                    <a:solidFill>
                      <a:srgbClr val="000000"/>
                    </a:solidFill>
                  </a:tcPr>
                </a:tc>
                <a:tc>
                  <a:txBody>
                    <a:bodyPr/>
                    <a:lstStyle/>
                    <a:p>
                      <a:r>
                        <a:rPr lang="en-US" smtClean="0"/>
                        <a:t>Recipient BSA</a:t>
                      </a:r>
                      <a:endParaRPr lang="en-US"/>
                    </a:p>
                  </a:txBody>
                  <a:tcPr>
                    <a:solidFill>
                      <a:srgbClr val="000000"/>
                    </a:solidFill>
                  </a:tcPr>
                </a:tc>
              </a:tr>
              <a:tr h="635000">
                <a:tc>
                  <a:txBody>
                    <a:bodyPr/>
                    <a:lstStyle/>
                    <a:p>
                      <a:r>
                        <a:rPr lang="en-US" dirty="0" smtClean="0"/>
                        <a:t>Donor age - recipient age</a:t>
                      </a:r>
                      <a:endParaRPr lang="en-US" dirty="0"/>
                    </a:p>
                  </a:txBody>
                  <a:tcPr>
                    <a:solidFill>
                      <a:srgbClr val="000000"/>
                    </a:solidFill>
                  </a:tcPr>
                </a:tc>
                <a:tc>
                  <a:txBody>
                    <a:bodyPr/>
                    <a:lstStyle/>
                    <a:p>
                      <a:endParaRPr lang="en-US" dirty="0"/>
                    </a:p>
                  </a:txBody>
                  <a:tcPr>
                    <a:solidFill>
                      <a:srgbClr val="000000"/>
                    </a:solidFill>
                  </a:tcPr>
                </a:tc>
              </a:tr>
            </a:tbl>
          </a:graphicData>
        </a:graphic>
      </p:graphicFrame>
      <p:sp>
        <p:nvSpPr>
          <p:cNvPr id="4"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a:t>
            </a:r>
            <a:endParaRPr lang="en-US" sz="2400" kern="0" dirty="0">
              <a:solidFill>
                <a:srgbClr val="FFFF00"/>
              </a:solidFill>
            </a:endParaRPr>
          </a:p>
        </p:txBody>
      </p:sp>
      <p:sp>
        <p:nvSpPr>
          <p:cNvPr id="5"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15 Year Mortality
</a:t>
            </a:r>
            <a:endParaRPr lang="en-US" sz="2400" kern="0" dirty="0">
              <a:solidFill>
                <a:srgbClr val="FFFF00"/>
              </a:solidFill>
            </a:endParaRPr>
          </a:p>
        </p:txBody>
      </p:sp>
      <p:sp>
        <p:nvSpPr>
          <p:cNvPr id="6" name="Title 1"/>
          <p:cNvSpPr>
            <a:spLocks noGrp="1"/>
          </p:cNvSpPr>
          <p:nvPr>
            <p:ph type="title"/>
          </p:nvPr>
        </p:nvSpPr>
        <p:spPr>
          <a:xfrm>
            <a:off x="0" y="340976"/>
            <a:ext cx="9144000" cy="990600"/>
          </a:xfrm>
        </p:spPr>
        <p:txBody>
          <a:bodyPr/>
          <a:lstStyle/>
          <a:p>
            <a:r>
              <a:rPr lang="en-US" sz="2400" smtClean="0"/>
              <a:t>Adult Heart Transplants (1994-6/1999)
</a:t>
            </a:r>
            <a:endParaRPr lang="en-US" sz="2400" dirty="0">
              <a:solidFill>
                <a:srgbClr val="FFFF0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2" name="TextBox 11"/>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18159325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11,388)</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Recipient Age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15 Year Mortality with 95% Conf.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Heart Transplants (1994-6/1999)
</a:t>
            </a:r>
            <a:endParaRPr lang="en-US" sz="2400" dirty="0">
              <a:solidFill>
                <a:srgbClr val="FFFF00"/>
              </a:solidFill>
            </a:endParaRPr>
          </a:p>
        </p:txBody>
      </p:sp>
      <p:grpSp>
        <p:nvGrpSpPr>
          <p:cNvPr id="10" name="logo"/>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452578854"/>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11,388)</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Recipient pre-transplant creatinine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15 Year Mortality with 95% Conf.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Heart Transplants (1994-6/1999)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968432250"/>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0.0017</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11,388)</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Ischemia time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15 Year Mortality with 95% Conf.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Heart Transplants (1994-6/1999)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150554545"/>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11,388)</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Recipient weight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15 Year Mortality with 95% Conf.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Heart Transplants (1994-6/1999)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037493502"/>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11,388)</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Transplant center volume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15 Year Mortality with 95% Conf.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Heart Transplants (1994-6/1999)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693978376"/>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0.0006</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11,388)</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Recipient BSA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15 Year Mortality with 95% Conf.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Heart Transplants (1994-6/1999)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220994545"/>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11,388)</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Donor age - recipient age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15 Year Mortality with 95% Conf.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Heart Transplants (1994-6/1999)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887757287"/>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990600" y="990600"/>
            <a:ext cx="6667500" cy="5105400"/>
          </a:xfrm>
        </p:spPr>
      </p:pic>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20,137)</a:t>
            </a:r>
            <a:endParaRPr lang="en-US" sz="2400" b="1" dirty="0">
              <a:solidFill>
                <a:srgbClr val="FFFF00"/>
              </a:solidFill>
            </a:endParaRPr>
          </a:p>
        </p:txBody>
      </p:sp>
      <p:sp>
        <p:nvSpPr>
          <p:cNvPr id="5"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a:t>
            </a:r>
            <a:endParaRPr lang="en-US" sz="2400" kern="0" dirty="0">
              <a:solidFill>
                <a:srgbClr val="FFFF00"/>
              </a:solidFill>
            </a:endParaRPr>
          </a:p>
        </p:txBody>
      </p:sp>
      <p:sp>
        <p:nvSpPr>
          <p:cNvPr id="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20 Year Mortality with 95% Conf. Limits
</a:t>
            </a:r>
            <a:endParaRPr lang="en-US" sz="2400" kern="0" dirty="0">
              <a:solidFill>
                <a:srgbClr val="FFFF00"/>
              </a:solidFill>
            </a:endParaRPr>
          </a:p>
        </p:txBody>
      </p:sp>
      <p:sp>
        <p:nvSpPr>
          <p:cNvPr id="7" name="Title 1"/>
          <p:cNvSpPr>
            <a:spLocks noGrp="1"/>
          </p:cNvSpPr>
          <p:nvPr>
            <p:ph type="title"/>
          </p:nvPr>
        </p:nvSpPr>
        <p:spPr>
          <a:xfrm>
            <a:off x="0" y="340976"/>
            <a:ext cx="9144000" cy="990600"/>
          </a:xfrm>
        </p:spPr>
        <p:txBody>
          <a:bodyPr/>
          <a:lstStyle/>
          <a:p>
            <a:r>
              <a:rPr lang="en-US" sz="2400" smtClean="0"/>
              <a:t>Adult Heart Transplants (1989-6/1994)
</a:t>
            </a:r>
            <a:endParaRPr lang="en-US" sz="2400" dirty="0">
              <a:solidFill>
                <a:srgbClr val="FFFF0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86605466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nvPr>
        </p:nvGraphicFramePr>
        <p:xfrm>
          <a:off x="419100" y="1676400"/>
          <a:ext cx="8305800" cy="1905000"/>
        </p:xfrm>
        <a:graphic>
          <a:graphicData uri="http://schemas.openxmlformats.org/drawingml/2006/table">
            <a:tbl>
              <a:tblPr firstRow="1" bandRow="1">
                <a:tableStyleId>{2D5ABB26-0587-4C30-8999-92F81FD0307C}</a:tableStyleId>
              </a:tblPr>
              <a:tblGrid>
                <a:gridCol w="4152900"/>
                <a:gridCol w="4152900"/>
              </a:tblGrid>
              <a:tr h="635000">
                <a:tc gridSpan="2">
                  <a:txBody>
                    <a:bodyPr/>
                    <a:lstStyle/>
                    <a:p>
                      <a:pPr algn="ctr"/>
                      <a:r>
                        <a:rPr lang="en-US" sz="2400" b="1" i="1" dirty="0" smtClean="0">
                          <a:solidFill>
                            <a:srgbClr val="FFFF00"/>
                          </a:solidFill>
                          <a:latin typeface="Arial" panose="020B0604020202020204" pitchFamily="34" charset="0"/>
                        </a:rPr>
                        <a:t>Continuous Factors (see figures)</a:t>
                      </a:r>
                      <a:endParaRPr lang="en-US" sz="2400" b="1" i="1" dirty="0">
                        <a:solidFill>
                          <a:srgbClr val="FFFF00"/>
                        </a:solidFill>
                        <a:latin typeface="Arial" panose="020B0604020202020204" pitchFamily="34" charset="0"/>
                      </a:endParaRPr>
                    </a:p>
                  </a:txBody>
                  <a:tcPr>
                    <a:solidFill>
                      <a:srgbClr val="000000"/>
                    </a:solidFill>
                  </a:tcPr>
                </a:tc>
                <a:tc hMerge="1">
                  <a:txBody>
                    <a:bodyPr/>
                    <a:lstStyle/>
                    <a:p>
                      <a:endParaRPr lang="en-US"/>
                    </a:p>
                  </a:txBody>
                  <a:tcPr>
                    <a:solidFill>
                      <a:srgbClr val="000000"/>
                    </a:solidFill>
                  </a:tcPr>
                </a:tc>
              </a:tr>
              <a:tr h="635000">
                <a:tc>
                  <a:txBody>
                    <a:bodyPr/>
                    <a:lstStyle/>
                    <a:p>
                      <a:r>
                        <a:rPr lang="en-US" dirty="0" smtClean="0"/>
                        <a:t>Recipient Age</a:t>
                      </a:r>
                      <a:endParaRPr lang="en-US" dirty="0"/>
                    </a:p>
                  </a:txBody>
                  <a:tcPr>
                    <a:solidFill>
                      <a:srgbClr val="000000"/>
                    </a:solidFill>
                  </a:tcPr>
                </a:tc>
                <a:tc>
                  <a:txBody>
                    <a:bodyPr/>
                    <a:lstStyle/>
                    <a:p>
                      <a:r>
                        <a:rPr lang="en-US" dirty="0" smtClean="0"/>
                        <a:t>Ischemia time </a:t>
                      </a:r>
                      <a:endParaRPr lang="en-US" dirty="0"/>
                    </a:p>
                  </a:txBody>
                  <a:tcPr>
                    <a:solidFill>
                      <a:srgbClr val="000000"/>
                    </a:solidFill>
                  </a:tcPr>
                </a:tc>
              </a:tr>
              <a:tr h="635000">
                <a:tc>
                  <a:txBody>
                    <a:bodyPr/>
                    <a:lstStyle/>
                    <a:p>
                      <a:r>
                        <a:rPr lang="en-US" smtClean="0"/>
                        <a:t>Transplant center volume</a:t>
                      </a:r>
                      <a:endParaRPr lang="en-US"/>
                    </a:p>
                  </a:txBody>
                  <a:tcPr>
                    <a:solidFill>
                      <a:srgbClr val="000000"/>
                    </a:solidFill>
                  </a:tcPr>
                </a:tc>
                <a:tc>
                  <a:txBody>
                    <a:bodyPr/>
                    <a:lstStyle/>
                    <a:p>
                      <a:r>
                        <a:rPr lang="en-US" dirty="0" smtClean="0"/>
                        <a:t>Donor age - recipient age</a:t>
                      </a:r>
                      <a:endParaRPr lang="en-US" dirty="0"/>
                    </a:p>
                  </a:txBody>
                  <a:tcPr>
                    <a:solidFill>
                      <a:srgbClr val="000000"/>
                    </a:solidFill>
                  </a:tcPr>
                </a:tc>
              </a:tr>
            </a:tbl>
          </a:graphicData>
        </a:graphic>
      </p:graphicFrame>
      <p:sp>
        <p:nvSpPr>
          <p:cNvPr id="4"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a:t>
            </a:r>
            <a:endParaRPr lang="en-US" sz="2400" kern="0" dirty="0">
              <a:solidFill>
                <a:srgbClr val="FFFF00"/>
              </a:solidFill>
            </a:endParaRPr>
          </a:p>
        </p:txBody>
      </p:sp>
      <p:sp>
        <p:nvSpPr>
          <p:cNvPr id="5"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20 Year Mortality
</a:t>
            </a:r>
            <a:endParaRPr lang="en-US" sz="2400" kern="0" dirty="0">
              <a:solidFill>
                <a:srgbClr val="FFFF00"/>
              </a:solidFill>
            </a:endParaRPr>
          </a:p>
        </p:txBody>
      </p:sp>
      <p:sp>
        <p:nvSpPr>
          <p:cNvPr id="6" name="Title 1"/>
          <p:cNvSpPr>
            <a:spLocks noGrp="1"/>
          </p:cNvSpPr>
          <p:nvPr>
            <p:ph type="title"/>
          </p:nvPr>
        </p:nvSpPr>
        <p:spPr>
          <a:xfrm>
            <a:off x="0" y="340976"/>
            <a:ext cx="9144000" cy="990600"/>
          </a:xfrm>
        </p:spPr>
        <p:txBody>
          <a:bodyPr/>
          <a:lstStyle/>
          <a:p>
            <a:r>
              <a:rPr lang="en-US" sz="2400" smtClean="0"/>
              <a:t>Adult Heart Transplants (1989-6/1994)
</a:t>
            </a:r>
            <a:endParaRPr lang="en-US" sz="2400" dirty="0">
              <a:solidFill>
                <a:srgbClr val="FFFF0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2" name="TextBox 11"/>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25146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600" dirty="0" smtClean="0"/>
              <a:t>Adult Heart Transplants</a:t>
            </a:r>
            <a:r>
              <a:rPr lang="en-US" sz="2400" dirty="0" smtClean="0"/>
              <a:t/>
            </a:r>
            <a:br>
              <a:rPr lang="en-US" sz="2400" dirty="0" smtClean="0"/>
            </a:br>
            <a:r>
              <a:rPr lang="en-US" sz="2400" dirty="0" smtClean="0"/>
              <a:t>Recipient Gender by Location  </a:t>
            </a:r>
            <a:br>
              <a:rPr lang="en-US" sz="2400" dirty="0" smtClean="0"/>
            </a:br>
            <a:r>
              <a:rPr lang="en-US" sz="2000" dirty="0" smtClean="0"/>
              <a:t>(Transplants: January 2009 – June 2014)</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516865598"/>
              </p:ext>
            </p:extLst>
          </p:nvPr>
        </p:nvGraphicFramePr>
        <p:xfrm>
          <a:off x="24161" y="1423639"/>
          <a:ext cx="8839200" cy="511449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grpSp>
        <p:nvGrpSpPr>
          <p:cNvPr id="12" name="Group 11"/>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8" name="TextBox 7"/>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20,137)</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Recipient Age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20 Year Mortality with 95% Conf.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Adult Heart Transplants (1989-6/1994)
</a:t>
            </a:r>
            <a:endParaRPr lang="en-US" sz="2400" dirty="0">
              <a:solidFill>
                <a:srgbClr val="FFFF00"/>
              </a:solidFill>
            </a:endParaRPr>
          </a:p>
        </p:txBody>
      </p:sp>
      <p:grpSp>
        <p:nvGrpSpPr>
          <p:cNvPr id="10" name="logo"/>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224561922"/>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0.0015</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20,137)</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Ischemia time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20 Year Mortality with 95% Conf.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Adult Heart Transplants (1989-6/1994)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175010613"/>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20,137)</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Transplant center volume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20 Year Mortality with 95% Conf.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Heart Transplants (1989-6/1994)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411899553"/>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20,137)</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Donor age - recipient age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20 Year Mortality with 95% Conf.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Heart Transplants (1989-6/1994)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680854462"/>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Risk Factors for Development of CAV within 5 Years with 95% Confidence Limits Conditional on Survival to Discharge
</a:t>
            </a:r>
            <a:endParaRPr lang="en-US" sz="2000" kern="0" dirty="0">
              <a:solidFill>
                <a:srgbClr val="FFFF00"/>
              </a:solidFill>
            </a:endParaRPr>
          </a:p>
        </p:txBody>
      </p:sp>
      <p:sp>
        <p:nvSpPr>
          <p:cNvPr id="7" name="Title 1"/>
          <p:cNvSpPr>
            <a:spLocks noGrp="1"/>
          </p:cNvSpPr>
          <p:nvPr>
            <p:ph type="title"/>
          </p:nvPr>
        </p:nvSpPr>
        <p:spPr>
          <a:xfrm>
            <a:off x="0" y="264776"/>
            <a:ext cx="9144000" cy="990600"/>
          </a:xfrm>
        </p:spPr>
        <p:txBody>
          <a:bodyPr/>
          <a:lstStyle/>
          <a:p>
            <a:r>
              <a:rPr lang="en-US" sz="2400" dirty="0" smtClean="0"/>
              <a:t>Adult Heart Transplants (2004-6/2009)
</a:t>
            </a:r>
            <a:endParaRPr lang="en-US" sz="2400" dirty="0">
              <a:solidFill>
                <a:srgbClr val="FFFF00"/>
              </a:solidFill>
            </a:endParaRPr>
          </a:p>
        </p:txBody>
      </p:sp>
      <p:pic>
        <p:nvPicPr>
          <p:cNvPr id="12" name="Content Placeholder 11"/>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19200" y="1367156"/>
            <a:ext cx="6438900" cy="4728844"/>
          </a:xfrm>
        </p:spPr>
      </p:pic>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7,914)</a:t>
            </a:r>
            <a:endParaRPr lang="en-US" sz="2400" b="1" dirty="0">
              <a:solidFill>
                <a:srgbClr val="FFFF00"/>
              </a:solidFill>
            </a:endParaRPr>
          </a:p>
        </p:txBody>
      </p:sp>
      <p:sp>
        <p:nvSpPr>
          <p:cNvPr id="5"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a:t>
            </a:r>
            <a:endParaRPr lang="en-US" sz="2400" kern="0" dirty="0">
              <a:solidFill>
                <a:srgbClr val="FFFF0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425365497"/>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nvPr>
        </p:nvGraphicFramePr>
        <p:xfrm>
          <a:off x="419100" y="1676400"/>
          <a:ext cx="8305800" cy="1270000"/>
        </p:xfrm>
        <a:graphic>
          <a:graphicData uri="http://schemas.openxmlformats.org/drawingml/2006/table">
            <a:tbl>
              <a:tblPr firstRow="1" bandRow="1">
                <a:tableStyleId>{2D5ABB26-0587-4C30-8999-92F81FD0307C}</a:tableStyleId>
              </a:tblPr>
              <a:tblGrid>
                <a:gridCol w="4152900"/>
                <a:gridCol w="4152900"/>
              </a:tblGrid>
              <a:tr h="635000">
                <a:tc gridSpan="2">
                  <a:txBody>
                    <a:bodyPr/>
                    <a:lstStyle/>
                    <a:p>
                      <a:pPr algn="ctr"/>
                      <a:r>
                        <a:rPr lang="en-US" sz="2400" b="1" i="1" dirty="0" smtClean="0">
                          <a:solidFill>
                            <a:srgbClr val="FFFF00"/>
                          </a:solidFill>
                          <a:latin typeface="Arial" panose="020B0604020202020204" pitchFamily="34" charset="0"/>
                        </a:rPr>
                        <a:t>Continuous Factors (see figures)</a:t>
                      </a:r>
                      <a:endParaRPr lang="en-US" sz="2400" b="1" i="1" dirty="0">
                        <a:solidFill>
                          <a:srgbClr val="FFFF00"/>
                        </a:solidFill>
                        <a:latin typeface="Arial" panose="020B0604020202020204" pitchFamily="34" charset="0"/>
                      </a:endParaRPr>
                    </a:p>
                  </a:txBody>
                  <a:tcPr>
                    <a:solidFill>
                      <a:srgbClr val="000000"/>
                    </a:solidFill>
                  </a:tcPr>
                </a:tc>
                <a:tc hMerge="1">
                  <a:txBody>
                    <a:bodyPr/>
                    <a:lstStyle/>
                    <a:p>
                      <a:endParaRPr lang="en-US"/>
                    </a:p>
                  </a:txBody>
                  <a:tcPr>
                    <a:solidFill>
                      <a:srgbClr val="000000"/>
                    </a:solidFill>
                  </a:tcPr>
                </a:tc>
              </a:tr>
              <a:tr h="635000">
                <a:tc>
                  <a:txBody>
                    <a:bodyPr/>
                    <a:lstStyle/>
                    <a:p>
                      <a:r>
                        <a:rPr lang="en-US" dirty="0" smtClean="0"/>
                        <a:t>Donor Age</a:t>
                      </a:r>
                      <a:endParaRPr lang="en-US" dirty="0"/>
                    </a:p>
                  </a:txBody>
                  <a:tcPr>
                    <a:solidFill>
                      <a:srgbClr val="000000"/>
                    </a:solidFill>
                  </a:tcPr>
                </a:tc>
                <a:tc>
                  <a:txBody>
                    <a:bodyPr/>
                    <a:lstStyle/>
                    <a:p>
                      <a:endParaRPr lang="en-US"/>
                    </a:p>
                  </a:txBody>
                  <a:tcPr>
                    <a:solidFill>
                      <a:srgbClr val="000000"/>
                    </a:solidFill>
                  </a:tcPr>
                </a:tc>
              </a:tr>
            </a:tbl>
          </a:graphicData>
        </a:graphic>
      </p:graphicFrame>
      <p:sp>
        <p:nvSpPr>
          <p:cNvPr id="4"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a:t>
            </a:r>
            <a:endParaRPr lang="en-US" sz="2400" kern="0" dirty="0">
              <a:solidFill>
                <a:srgbClr val="FFFF00"/>
              </a:solidFill>
            </a:endParaRPr>
          </a:p>
        </p:txBody>
      </p:sp>
      <p:sp>
        <p:nvSpPr>
          <p:cNvPr id="5"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Development of CAV within 5 Years
</a:t>
            </a:r>
            <a:endParaRPr lang="en-US" sz="2400" kern="0" dirty="0">
              <a:solidFill>
                <a:srgbClr val="FFFF00"/>
              </a:solidFill>
            </a:endParaRPr>
          </a:p>
        </p:txBody>
      </p:sp>
      <p:sp>
        <p:nvSpPr>
          <p:cNvPr id="6" name="Title 1"/>
          <p:cNvSpPr>
            <a:spLocks noGrp="1"/>
          </p:cNvSpPr>
          <p:nvPr>
            <p:ph type="title"/>
          </p:nvPr>
        </p:nvSpPr>
        <p:spPr>
          <a:xfrm>
            <a:off x="0" y="340976"/>
            <a:ext cx="9144000" cy="990600"/>
          </a:xfrm>
        </p:spPr>
        <p:txBody>
          <a:bodyPr/>
          <a:lstStyle/>
          <a:p>
            <a:r>
              <a:rPr lang="en-US" sz="2400" dirty="0" smtClean="0"/>
              <a:t>Adult Heart Transplants (2004-6/2009)
</a:t>
            </a:r>
            <a:endParaRPr lang="en-US" sz="2400" dirty="0">
              <a:solidFill>
                <a:srgbClr val="FFFF0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2" name="TextBox 11"/>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255885448"/>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Risk Factors for Development of CAV within 5 Years with 95% Confidence Limits Conditional on Survival to Discharge
</a:t>
            </a:r>
            <a:endParaRPr lang="en-US" sz="20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Adult Heart Transplants (2004-6/2009)
</a:t>
            </a:r>
            <a:endParaRPr lang="en-US" sz="2400" dirty="0">
              <a:solidFill>
                <a:srgbClr val="FFFF00"/>
              </a:solidFill>
            </a:endParaRPr>
          </a:p>
        </p:txBody>
      </p:sp>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smtClean="0">
                <a:solidFill>
                  <a:srgbClr val="FFFF00"/>
                </a:solidFill>
              </a:rPr>
              <a:t>p </a:t>
            </a:r>
            <a:r>
              <a:rPr lang="en-US" sz="1500" b="1" dirty="0" smtClean="0">
                <a:solidFill>
                  <a:srgbClr val="FFFF00"/>
                </a:solidFill>
              </a:rPr>
              <a:t>&lt;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7,914)</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665788"/>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Donor Age
</a:t>
            </a:r>
            <a:endParaRPr lang="en-US" sz="2400" kern="0" dirty="0">
              <a:solidFill>
                <a:srgbClr val="FFFF00"/>
              </a:solidFill>
            </a:endParaRPr>
          </a:p>
        </p:txBody>
      </p:sp>
      <p:grpSp>
        <p:nvGrpSpPr>
          <p:cNvPr id="10" name="logo"/>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806811272"/>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340976"/>
            <a:ext cx="9144000" cy="990600"/>
          </a:xfrm>
        </p:spPr>
        <p:txBody>
          <a:bodyPr/>
          <a:lstStyle/>
          <a:p>
            <a:r>
              <a:rPr lang="en-US" sz="2400" dirty="0" smtClean="0"/>
              <a:t>Adult Heart Transplants (2008-6/2013)
</a:t>
            </a:r>
            <a:endParaRPr lang="en-US" sz="2400" dirty="0">
              <a:solidFill>
                <a:srgbClr val="FFFF00"/>
              </a:solidFill>
            </a:endParaRPr>
          </a:p>
        </p:txBody>
      </p:sp>
      <p:pic>
        <p:nvPicPr>
          <p:cNvPr id="12" name="Content Placeholder 11"/>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2000" y="1331576"/>
            <a:ext cx="7086600" cy="4764424"/>
          </a:xfrm>
        </p:spPr>
      </p:pic>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9,208)</a:t>
            </a:r>
            <a:endParaRPr lang="en-US" sz="2400" b="1" dirty="0">
              <a:solidFill>
                <a:srgbClr val="FFFF00"/>
              </a:solidFill>
            </a:endParaRPr>
          </a:p>
        </p:txBody>
      </p:sp>
      <p:sp>
        <p:nvSpPr>
          <p:cNvPr id="5"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a:t>
            </a:r>
            <a:endParaRPr lang="en-US" sz="2400" kern="0" dirty="0">
              <a:solidFill>
                <a:srgbClr val="FFFF00"/>
              </a:solidFill>
            </a:endParaRPr>
          </a:p>
        </p:txBody>
      </p:sp>
      <p:sp>
        <p:nvSpPr>
          <p:cNvPr id="6" name="Title 2"/>
          <p:cNvSpPr txBox="1">
            <a:spLocks/>
          </p:cNvSpPr>
          <p:nvPr/>
        </p:nvSpPr>
        <p:spPr bwMode="auto">
          <a:xfrm>
            <a:off x="0" y="48575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Risk Factors for Development of Renal Dysfunction within 1 Year </a:t>
            </a:r>
          </a:p>
          <a:p>
            <a:r>
              <a:rPr lang="en-US" sz="2000" dirty="0" smtClean="0"/>
              <a:t>Limited </a:t>
            </a:r>
            <a:r>
              <a:rPr lang="en-US" sz="2000" dirty="0"/>
              <a:t>to Recipients without Severe Renal Dysfunction* Pre-Transplant</a:t>
            </a:r>
            <a:br>
              <a:rPr lang="en-US" sz="2000" dirty="0"/>
            </a:br>
            <a:r>
              <a:rPr lang="en-US" sz="2000" dirty="0"/>
              <a:t>Conditional on Survival to Transplant Discharge</a:t>
            </a:r>
            <a:r>
              <a:rPr lang="en-US" sz="2000" kern="0" dirty="0" smtClean="0"/>
              <a:t>
</a:t>
            </a:r>
            <a:endParaRPr lang="en-US" sz="2000" kern="0" dirty="0">
              <a:solidFill>
                <a:srgbClr val="FFFF0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31479614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nvPr>
        </p:nvGraphicFramePr>
        <p:xfrm>
          <a:off x="419100" y="1676400"/>
          <a:ext cx="8305800" cy="1270000"/>
        </p:xfrm>
        <a:graphic>
          <a:graphicData uri="http://schemas.openxmlformats.org/drawingml/2006/table">
            <a:tbl>
              <a:tblPr firstRow="1" bandRow="1">
                <a:tableStyleId>{2D5ABB26-0587-4C30-8999-92F81FD0307C}</a:tableStyleId>
              </a:tblPr>
              <a:tblGrid>
                <a:gridCol w="4152900"/>
                <a:gridCol w="4152900"/>
              </a:tblGrid>
              <a:tr h="635000">
                <a:tc gridSpan="2">
                  <a:txBody>
                    <a:bodyPr/>
                    <a:lstStyle/>
                    <a:p>
                      <a:pPr algn="ctr"/>
                      <a:r>
                        <a:rPr lang="en-US" sz="2400" b="1" i="1" dirty="0" smtClean="0">
                          <a:solidFill>
                            <a:srgbClr val="FFFF00"/>
                          </a:solidFill>
                          <a:latin typeface="Arial" panose="020B0604020202020204" pitchFamily="34" charset="0"/>
                        </a:rPr>
                        <a:t>Continuous Factors (see figures)</a:t>
                      </a:r>
                      <a:endParaRPr lang="en-US" sz="2400" b="1" i="1" dirty="0">
                        <a:solidFill>
                          <a:srgbClr val="FFFF00"/>
                        </a:solidFill>
                        <a:latin typeface="Arial" panose="020B0604020202020204" pitchFamily="34" charset="0"/>
                      </a:endParaRPr>
                    </a:p>
                  </a:txBody>
                  <a:tcPr>
                    <a:solidFill>
                      <a:srgbClr val="000000"/>
                    </a:solidFill>
                  </a:tcPr>
                </a:tc>
                <a:tc hMerge="1">
                  <a:txBody>
                    <a:bodyPr/>
                    <a:lstStyle/>
                    <a:p>
                      <a:endParaRPr lang="en-US"/>
                    </a:p>
                  </a:txBody>
                  <a:tcPr>
                    <a:solidFill>
                      <a:srgbClr val="000000"/>
                    </a:solidFill>
                  </a:tcPr>
                </a:tc>
              </a:tr>
              <a:tr h="635000">
                <a:tc>
                  <a:txBody>
                    <a:bodyPr/>
                    <a:lstStyle/>
                    <a:p>
                      <a:r>
                        <a:rPr lang="en-US" dirty="0" smtClean="0"/>
                        <a:t>Recipient Age</a:t>
                      </a:r>
                      <a:endParaRPr lang="en-US" dirty="0"/>
                    </a:p>
                  </a:txBody>
                  <a:tcPr>
                    <a:solidFill>
                      <a:srgbClr val="000000"/>
                    </a:solidFill>
                  </a:tcPr>
                </a:tc>
                <a:tc>
                  <a:txBody>
                    <a:bodyPr/>
                    <a:lstStyle/>
                    <a:p>
                      <a:r>
                        <a:rPr lang="en-US" dirty="0" smtClean="0"/>
                        <a:t>Recipient pre-transplant creatinine</a:t>
                      </a:r>
                      <a:endParaRPr lang="en-US" dirty="0"/>
                    </a:p>
                  </a:txBody>
                  <a:tcPr>
                    <a:solidFill>
                      <a:srgbClr val="000000"/>
                    </a:solidFill>
                  </a:tcPr>
                </a:tc>
              </a:tr>
            </a:tbl>
          </a:graphicData>
        </a:graphic>
      </p:graphicFrame>
      <p:sp>
        <p:nvSpPr>
          <p:cNvPr id="4"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a:t>
            </a:r>
            <a:endParaRPr lang="en-US" sz="2400" kern="0" dirty="0">
              <a:solidFill>
                <a:srgbClr val="FFFF00"/>
              </a:solidFill>
            </a:endParaRPr>
          </a:p>
        </p:txBody>
      </p:sp>
      <p:sp>
        <p:nvSpPr>
          <p:cNvPr id="5"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Development of Renal Dysfunction within 1 Year
</a:t>
            </a:r>
            <a:endParaRPr lang="en-US" sz="2400" kern="0" dirty="0">
              <a:solidFill>
                <a:srgbClr val="FFFF00"/>
              </a:solidFill>
            </a:endParaRPr>
          </a:p>
        </p:txBody>
      </p:sp>
      <p:sp>
        <p:nvSpPr>
          <p:cNvPr id="6" name="Title 1"/>
          <p:cNvSpPr>
            <a:spLocks noGrp="1"/>
          </p:cNvSpPr>
          <p:nvPr>
            <p:ph type="title"/>
          </p:nvPr>
        </p:nvSpPr>
        <p:spPr>
          <a:xfrm>
            <a:off x="0" y="340976"/>
            <a:ext cx="9144000" cy="990600"/>
          </a:xfrm>
        </p:spPr>
        <p:txBody>
          <a:bodyPr/>
          <a:lstStyle/>
          <a:p>
            <a:r>
              <a:rPr lang="en-US" sz="2400" smtClean="0"/>
              <a:t>Adult Heart Transplants (2008-6/2013)
</a:t>
            </a:r>
            <a:endParaRPr lang="en-US" sz="2400" dirty="0">
              <a:solidFill>
                <a:srgbClr val="FFFF0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2" name="TextBox 11"/>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3469494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p:cNvSpPr txBox="1">
            <a:spLocks/>
          </p:cNvSpPr>
          <p:nvPr/>
        </p:nvSpPr>
        <p:spPr bwMode="auto">
          <a:xfrm>
            <a:off x="0" y="49648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Risk Factors for Development of Renal Dysfunction within 1 Year </a:t>
            </a:r>
          </a:p>
          <a:p>
            <a:r>
              <a:rPr lang="en-US" sz="2000" dirty="0" smtClean="0"/>
              <a:t>Limited </a:t>
            </a:r>
            <a:r>
              <a:rPr lang="en-US" sz="2000" dirty="0"/>
              <a:t>to Recipients without Severe Renal Dysfunction* Pre-Transplant</a:t>
            </a:r>
            <a:br>
              <a:rPr lang="en-US" sz="2000" dirty="0"/>
            </a:br>
            <a:r>
              <a:rPr lang="en-US" sz="2000" dirty="0"/>
              <a:t>Conditional on Survival to Transplant Discharge</a:t>
            </a:r>
            <a:r>
              <a:rPr lang="en-US" sz="2000" kern="0" dirty="0" smtClean="0"/>
              <a:t>
</a:t>
            </a:r>
            <a:endParaRPr lang="en-US" sz="20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Adult Heart Transplants (2008-6/2013)
</a:t>
            </a:r>
            <a:endParaRPr lang="en-US" sz="2400" dirty="0">
              <a:solidFill>
                <a:srgbClr val="FFFF00"/>
              </a:solidFill>
            </a:endParaRPr>
          </a:p>
        </p:txBody>
      </p:sp>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smtClean="0">
                <a:solidFill>
                  <a:srgbClr val="FFFF00"/>
                </a:solidFill>
              </a:rPr>
              <a:t>pval = 0.0335</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9,208)</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53113" y="74354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Recipient Age
</a:t>
            </a:r>
            <a:endParaRPr lang="en-US" sz="2400" kern="0" dirty="0">
              <a:solidFill>
                <a:srgbClr val="FFFF00"/>
              </a:solidFill>
            </a:endParaRPr>
          </a:p>
        </p:txBody>
      </p:sp>
      <p:grpSp>
        <p:nvGrpSpPr>
          <p:cNvPr id="10" name="logo"/>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8295446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600" dirty="0" smtClean="0"/>
              <a:t>Adult Heart Transplants</a:t>
            </a:r>
            <a:br>
              <a:rPr lang="en-US" sz="2600" dirty="0" smtClean="0"/>
            </a:br>
            <a:r>
              <a:rPr lang="en-US" sz="2400" dirty="0" smtClean="0"/>
              <a:t>Donor Gender by Location  </a:t>
            </a:r>
            <a:br>
              <a:rPr lang="en-US" sz="2400" dirty="0" smtClean="0"/>
            </a:br>
            <a:r>
              <a:rPr lang="en-US" sz="2000" dirty="0" smtClean="0"/>
              <a:t>(Transplants: January 2009 – June 2014)</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565738644"/>
              </p:ext>
            </p:extLst>
          </p:nvPr>
        </p:nvGraphicFramePr>
        <p:xfrm>
          <a:off x="0" y="1447800"/>
          <a:ext cx="89154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grpSp>
        <p:nvGrpSpPr>
          <p:cNvPr id="12" name="Group 11"/>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8" name="TextBox 7"/>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p:cNvSpPr txBox="1">
            <a:spLocks/>
          </p:cNvSpPr>
          <p:nvPr/>
        </p:nvSpPr>
        <p:spPr bwMode="auto">
          <a:xfrm>
            <a:off x="-34413" y="47751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t>
Risk Factors for Development of Renal Dysfunction within 1 Year </a:t>
            </a:r>
          </a:p>
          <a:p>
            <a:r>
              <a:rPr lang="en-US" sz="2000" dirty="0" smtClean="0"/>
              <a:t>Limited </a:t>
            </a:r>
            <a:r>
              <a:rPr lang="en-US" sz="2000" dirty="0"/>
              <a:t>to Recipients without Severe Renal Dysfunction* Pre-Transplant</a:t>
            </a:r>
            <a:br>
              <a:rPr lang="en-US" sz="2000" dirty="0"/>
            </a:br>
            <a:r>
              <a:rPr lang="en-US" sz="2000" dirty="0"/>
              <a:t>Conditional on Survival to Transplant Discharge</a:t>
            </a:r>
            <a:r>
              <a:rPr lang="en-US" sz="2000" kern="0" dirty="0" smtClean="0"/>
              <a:t>
</a:t>
            </a:r>
            <a:endParaRPr lang="en-US" sz="20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Adult Heart Transplants (2008-6/2013)
</a:t>
            </a:r>
            <a:endParaRPr lang="en-US" sz="2400" dirty="0">
              <a:solidFill>
                <a:srgbClr val="FFFF00"/>
              </a:solidFill>
            </a:endParaRPr>
          </a:p>
        </p:txBody>
      </p:sp>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9,208)</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734055"/>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Recipient pre-transplant creatinine
</a:t>
            </a:r>
            <a:endParaRPr lang="en-US" sz="2400" kern="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438281461"/>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457200" y="3505200"/>
            <a:ext cx="8458200" cy="1600200"/>
          </a:xfrm>
        </p:spPr>
        <p:txBody>
          <a:bodyPr lIns="9144" rIns="9144"/>
          <a:lstStyle/>
          <a:p>
            <a:pPr>
              <a:lnSpc>
                <a:spcPct val="120000"/>
              </a:lnSpc>
            </a:pPr>
            <a:r>
              <a:rPr lang="en-US" sz="2400" b="1" dirty="0" smtClean="0"/>
              <a:t>EGF by various donor, recipient and transplant characteristics: slides 172-190</a:t>
            </a:r>
          </a:p>
          <a:p>
            <a:pPr>
              <a:lnSpc>
                <a:spcPct val="120000"/>
              </a:lnSpc>
            </a:pPr>
            <a:r>
              <a:rPr lang="en-US" sz="2400" b="1" dirty="0" smtClean="0"/>
              <a:t>Multivariable analysis for EGF within 30 days: slides 191-200</a:t>
            </a:r>
            <a:endParaRPr lang="en-US" dirty="0"/>
          </a:p>
        </p:txBody>
      </p:sp>
      <p:sp>
        <p:nvSpPr>
          <p:cNvPr id="11" name="Title 1"/>
          <p:cNvSpPr txBox="1">
            <a:spLocks/>
          </p:cNvSpPr>
          <p:nvPr/>
        </p:nvSpPr>
        <p:spPr bwMode="auto">
          <a:xfrm>
            <a:off x="304800" y="1905000"/>
            <a:ext cx="88392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chemeClr val="tx1"/>
                </a:solidFill>
                <a:effectLst/>
                <a:uLnTx/>
                <a:uFillTx/>
                <a:latin typeface="+mj-lt"/>
                <a:ea typeface="+mj-ea"/>
                <a:cs typeface="+mj-cs"/>
              </a:rPr>
              <a:t>Early Graft Failure (EGF):</a:t>
            </a:r>
            <a:endParaRPr kumimoji="0" lang="en-US" sz="4000" b="1" i="0" u="none" strike="noStrike" kern="0" cap="none" spc="0" normalizeH="0" baseline="0" noProof="0" dirty="0">
              <a:ln>
                <a:noFill/>
              </a:ln>
              <a:solidFill>
                <a:schemeClr val="tx1"/>
              </a:solidFill>
              <a:effectLst/>
              <a:uLnTx/>
              <a:uFillTx/>
              <a:latin typeface="+mj-lt"/>
              <a:ea typeface="+mj-ea"/>
              <a:cs typeface="+mj-cs"/>
            </a:endParaRPr>
          </a:p>
        </p:txBody>
      </p:sp>
      <p:sp>
        <p:nvSpPr>
          <p:cNvPr id="7" name="TextBox 6"/>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12" name="Picture 11"/>
            <p:cNvPicPr>
              <a:picLocks noChangeAspect="1"/>
            </p:cNvPicPr>
            <p:nvPr/>
          </p:nvPicPr>
          <p:blipFill>
            <a:blip r:embed="rId3"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546560339"/>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Adult Heart Transplants</a:t>
            </a:r>
            <a:r>
              <a:rPr lang="en-US" sz="2800" dirty="0" smtClean="0"/>
              <a:t/>
            </a:r>
            <a:br>
              <a:rPr lang="en-US" sz="2800" dirty="0" smtClean="0"/>
            </a:br>
            <a:r>
              <a:rPr lang="en-US" sz="2400" dirty="0" smtClean="0"/>
              <a:t>Cumulative </a:t>
            </a:r>
            <a:r>
              <a:rPr lang="en-US" sz="2400" dirty="0"/>
              <a:t>Incidence of </a:t>
            </a:r>
            <a:r>
              <a:rPr lang="en-US" sz="2400" dirty="0" smtClean="0"/>
              <a:t>EGF by Transplant Type</a:t>
            </a:r>
            <a:r>
              <a:rPr lang="en-US" sz="2400" dirty="0"/>
              <a:t/>
            </a:r>
            <a:br>
              <a:rPr lang="en-US" sz="2400" dirty="0"/>
            </a:br>
            <a:r>
              <a:rPr lang="en-US" sz="2000" dirty="0"/>
              <a:t>(Transplants: January </a:t>
            </a:r>
            <a:r>
              <a:rPr lang="en-US" sz="2000" dirty="0" smtClean="0"/>
              <a:t>2005 </a:t>
            </a:r>
            <a:r>
              <a:rPr lang="en-US" sz="2000" dirty="0"/>
              <a:t>– </a:t>
            </a:r>
            <a:r>
              <a:rPr lang="en-US" sz="2000" dirty="0" smtClean="0"/>
              <a:t>December 2013)</a:t>
            </a:r>
            <a:endParaRPr lang="en-US" sz="2000" dirty="0"/>
          </a:p>
        </p:txBody>
      </p:sp>
      <p:graphicFrame>
        <p:nvGraphicFramePr>
          <p:cNvPr id="4" name="Content Placeholder 3"/>
          <p:cNvGraphicFramePr>
            <a:graphicFrameLocks noGrp="1"/>
          </p:cNvGraphicFramePr>
          <p:nvPr>
            <p:ph idx="1"/>
            <p:extLst/>
          </p:nvPr>
        </p:nvGraphicFramePr>
        <p:xfrm>
          <a:off x="228600" y="1371600"/>
          <a:ext cx="8610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1" name="Group 10"/>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3" name="TextBox 2"/>
          <p:cNvSpPr txBox="1"/>
          <p:nvPr/>
        </p:nvSpPr>
        <p:spPr>
          <a:xfrm>
            <a:off x="5867400" y="2362200"/>
            <a:ext cx="1752600" cy="292388"/>
          </a:xfrm>
          <a:prstGeom prst="rect">
            <a:avLst/>
          </a:prstGeom>
          <a:noFill/>
        </p:spPr>
        <p:txBody>
          <a:bodyPr wrap="square" rtlCol="0">
            <a:spAutoFit/>
          </a:bodyPr>
          <a:lstStyle/>
          <a:p>
            <a:r>
              <a:rPr lang="en-US" sz="1300" b="1" dirty="0">
                <a:solidFill>
                  <a:srgbClr val="FFFF00"/>
                </a:solidFill>
              </a:rPr>
              <a:t>p</a:t>
            </a:r>
            <a:r>
              <a:rPr lang="en-US" sz="1300" b="1" dirty="0" smtClean="0">
                <a:solidFill>
                  <a:srgbClr val="FFFF00"/>
                </a:solidFill>
              </a:rPr>
              <a:t> = 0.2851</a:t>
            </a:r>
            <a:endParaRPr lang="en-US" sz="1300" b="1" dirty="0">
              <a:solidFill>
                <a:srgbClr val="FFFF00"/>
              </a:solidFill>
            </a:endParaRPr>
          </a:p>
        </p:txBody>
      </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774657090"/>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lIns="9144" rIns="9144"/>
          <a:lstStyle/>
          <a:p>
            <a:r>
              <a:rPr lang="en-US" sz="2600" dirty="0" smtClean="0"/>
              <a:t>Adult Heart Transplants</a:t>
            </a:r>
            <a:r>
              <a:rPr lang="en-US" sz="2800" dirty="0" smtClean="0"/>
              <a:t/>
            </a:r>
            <a:br>
              <a:rPr lang="en-US" sz="2800" dirty="0" smtClean="0"/>
            </a:br>
            <a:r>
              <a:rPr lang="en-US" sz="2400" dirty="0" smtClean="0"/>
              <a:t>% with EGF </a:t>
            </a:r>
            <a:r>
              <a:rPr lang="en-US" sz="2400" dirty="0"/>
              <a:t>by EGF Type and </a:t>
            </a:r>
            <a:r>
              <a:rPr lang="en-US" sz="2400" dirty="0" smtClean="0"/>
              <a:t>Year</a:t>
            </a:r>
            <a:br>
              <a:rPr lang="en-US" sz="2400" dirty="0" smtClean="0"/>
            </a:br>
            <a:r>
              <a:rPr lang="en-US" sz="2400" dirty="0" smtClean="0"/>
              <a:t>for </a:t>
            </a:r>
            <a:r>
              <a:rPr lang="en-US" sz="2400" dirty="0"/>
              <a:t>Primary Transplants</a:t>
            </a:r>
          </a:p>
        </p:txBody>
      </p:sp>
      <p:graphicFrame>
        <p:nvGraphicFramePr>
          <p:cNvPr id="4" name="Content Placeholder 3"/>
          <p:cNvGraphicFramePr>
            <a:graphicFrameLocks noGrp="1"/>
          </p:cNvGraphicFramePr>
          <p:nvPr>
            <p:ph idx="1"/>
            <p:extLst/>
          </p:nvPr>
        </p:nvGraphicFramePr>
        <p:xfrm>
          <a:off x="228600" y="1371600"/>
          <a:ext cx="8610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1" name="TextBox 10"/>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236127794"/>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lIns="9144" rIns="9144"/>
          <a:lstStyle/>
          <a:p>
            <a:r>
              <a:rPr lang="en-US" sz="2600" dirty="0" smtClean="0"/>
              <a:t>Adult Heart Transplants</a:t>
            </a:r>
            <a:r>
              <a:rPr lang="en-US" sz="2800" dirty="0" smtClean="0"/>
              <a:t/>
            </a:r>
            <a:br>
              <a:rPr lang="en-US" sz="2800" dirty="0" smtClean="0"/>
            </a:br>
            <a:r>
              <a:rPr lang="en-US" sz="2400" dirty="0" smtClean="0"/>
              <a:t>% with EGF </a:t>
            </a:r>
            <a:r>
              <a:rPr lang="en-US" sz="2400" dirty="0"/>
              <a:t>by EGF Type and </a:t>
            </a:r>
            <a:r>
              <a:rPr lang="en-US" sz="2400" dirty="0" smtClean="0"/>
              <a:t>Year</a:t>
            </a:r>
            <a:br>
              <a:rPr lang="en-US" sz="2400" dirty="0" smtClean="0"/>
            </a:br>
            <a:r>
              <a:rPr lang="en-US" sz="2400" dirty="0" smtClean="0"/>
              <a:t>for First Retransplants</a:t>
            </a:r>
            <a:endParaRPr lang="en-US" sz="2400" dirty="0"/>
          </a:p>
        </p:txBody>
      </p:sp>
      <p:graphicFrame>
        <p:nvGraphicFramePr>
          <p:cNvPr id="4" name="Content Placeholder 3"/>
          <p:cNvGraphicFramePr>
            <a:graphicFrameLocks noGrp="1"/>
          </p:cNvGraphicFramePr>
          <p:nvPr>
            <p:ph idx="1"/>
            <p:extLst/>
          </p:nvPr>
        </p:nvGraphicFramePr>
        <p:xfrm>
          <a:off x="228600" y="1371600"/>
          <a:ext cx="8610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1" name="TextBox 10"/>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472319040"/>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Adult Heart Transplants</a:t>
            </a:r>
            <a:r>
              <a:rPr lang="en-US" sz="2800" dirty="0" smtClean="0"/>
              <a:t/>
            </a:r>
            <a:br>
              <a:rPr lang="en-US" sz="2800" dirty="0" smtClean="0"/>
            </a:br>
            <a:r>
              <a:rPr lang="en-US" sz="2400" dirty="0" smtClean="0"/>
              <a:t>Cumulative </a:t>
            </a:r>
            <a:r>
              <a:rPr lang="en-US" sz="2400" dirty="0"/>
              <a:t>Incidence of </a:t>
            </a:r>
            <a:r>
              <a:rPr lang="en-US" sz="2400" dirty="0" smtClean="0"/>
              <a:t>EGF by Era</a:t>
            </a:r>
            <a:br>
              <a:rPr lang="en-US" sz="2400" dirty="0" smtClean="0"/>
            </a:br>
            <a:r>
              <a:rPr lang="en-US" sz="2000" dirty="0" smtClean="0"/>
              <a:t>(Transplants</a:t>
            </a:r>
            <a:r>
              <a:rPr lang="en-US" sz="2000" dirty="0"/>
              <a:t>: January </a:t>
            </a:r>
            <a:r>
              <a:rPr lang="en-US" sz="2000" dirty="0" smtClean="0"/>
              <a:t>2005 </a:t>
            </a:r>
            <a:r>
              <a:rPr lang="en-US" sz="2000" dirty="0"/>
              <a:t>– </a:t>
            </a:r>
            <a:r>
              <a:rPr lang="en-US" sz="2000" dirty="0" smtClean="0"/>
              <a:t>December 2013)</a:t>
            </a:r>
            <a:endParaRPr lang="en-US" sz="2000" dirty="0"/>
          </a:p>
        </p:txBody>
      </p:sp>
      <p:graphicFrame>
        <p:nvGraphicFramePr>
          <p:cNvPr id="4" name="Content Placeholder 3"/>
          <p:cNvGraphicFramePr>
            <a:graphicFrameLocks noGrp="1"/>
          </p:cNvGraphicFramePr>
          <p:nvPr>
            <p:ph idx="1"/>
            <p:extLst/>
          </p:nvPr>
        </p:nvGraphicFramePr>
        <p:xfrm>
          <a:off x="228600" y="1371600"/>
          <a:ext cx="861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1" name="Group 10"/>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8" name="TextBox 7"/>
          <p:cNvSpPr txBox="1"/>
          <p:nvPr/>
        </p:nvSpPr>
        <p:spPr>
          <a:xfrm>
            <a:off x="5867400" y="2362200"/>
            <a:ext cx="1752600" cy="292388"/>
          </a:xfrm>
          <a:prstGeom prst="rect">
            <a:avLst/>
          </a:prstGeom>
          <a:noFill/>
        </p:spPr>
        <p:txBody>
          <a:bodyPr wrap="square" rtlCol="0">
            <a:spAutoFit/>
          </a:bodyPr>
          <a:lstStyle/>
          <a:p>
            <a:r>
              <a:rPr lang="en-US" sz="1300" b="1" dirty="0" smtClean="0">
                <a:solidFill>
                  <a:srgbClr val="FFFF00"/>
                </a:solidFill>
              </a:rPr>
              <a:t>p &lt; 0.0001</a:t>
            </a:r>
            <a:endParaRPr lang="en-US" sz="1300" b="1" dirty="0">
              <a:solidFill>
                <a:srgbClr val="FFFF00"/>
              </a:solidFill>
            </a:endParaRPr>
          </a:p>
        </p:txBody>
      </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488591619"/>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Adult Heart Transplants</a:t>
            </a:r>
            <a:r>
              <a:rPr lang="en-US" sz="2800" dirty="0" smtClean="0"/>
              <a:t/>
            </a:r>
            <a:br>
              <a:rPr lang="en-US" sz="2800" dirty="0" smtClean="0"/>
            </a:br>
            <a:r>
              <a:rPr lang="en-US" sz="2400" dirty="0" smtClean="0"/>
              <a:t>Cumulative </a:t>
            </a:r>
            <a:r>
              <a:rPr lang="en-US" sz="2400" dirty="0"/>
              <a:t>Incidence of </a:t>
            </a:r>
            <a:r>
              <a:rPr lang="en-US" sz="2400" dirty="0" smtClean="0"/>
              <a:t>EGF by Diagnosis</a:t>
            </a:r>
            <a:br>
              <a:rPr lang="en-US" sz="2400" dirty="0" smtClean="0"/>
            </a:br>
            <a:r>
              <a:rPr lang="en-US" sz="2000" dirty="0" smtClean="0"/>
              <a:t>(Primary Transplants</a:t>
            </a:r>
            <a:r>
              <a:rPr lang="en-US" sz="2000" dirty="0"/>
              <a:t>: January </a:t>
            </a:r>
            <a:r>
              <a:rPr lang="en-US" sz="2000" dirty="0" smtClean="0"/>
              <a:t>2005 </a:t>
            </a:r>
            <a:r>
              <a:rPr lang="en-US" sz="2000" dirty="0"/>
              <a:t>– </a:t>
            </a:r>
            <a:r>
              <a:rPr lang="en-US" sz="2000" dirty="0" smtClean="0"/>
              <a:t>December 2013)</a:t>
            </a:r>
            <a:endParaRPr lang="en-US" sz="2000" dirty="0"/>
          </a:p>
        </p:txBody>
      </p:sp>
      <p:graphicFrame>
        <p:nvGraphicFramePr>
          <p:cNvPr id="4" name="Content Placeholder 3"/>
          <p:cNvGraphicFramePr>
            <a:graphicFrameLocks noGrp="1"/>
          </p:cNvGraphicFramePr>
          <p:nvPr>
            <p:ph idx="1"/>
            <p:extLst/>
          </p:nvPr>
        </p:nvGraphicFramePr>
        <p:xfrm>
          <a:off x="228600" y="1371600"/>
          <a:ext cx="861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1" name="Group 10"/>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8" name="TextBox 7"/>
          <p:cNvSpPr txBox="1"/>
          <p:nvPr/>
        </p:nvSpPr>
        <p:spPr>
          <a:xfrm>
            <a:off x="1219200" y="2514600"/>
            <a:ext cx="5257800" cy="692497"/>
          </a:xfrm>
          <a:prstGeom prst="rect">
            <a:avLst/>
          </a:prstGeom>
          <a:solidFill>
            <a:schemeClr val="bg2"/>
          </a:solidFill>
        </p:spPr>
        <p:txBody>
          <a:bodyPr wrap="square" rtlCol="0">
            <a:spAutoFit/>
          </a:bodyPr>
          <a:lstStyle/>
          <a:p>
            <a:r>
              <a:rPr lang="en-US" sz="1300" b="1" dirty="0" smtClean="0">
                <a:solidFill>
                  <a:srgbClr val="FFFF00"/>
                </a:solidFill>
              </a:rPr>
              <a:t>No pair-wise comparisons were significant at p &lt; 0.05 except Cardiomyopathy vs. Congenital, </a:t>
            </a:r>
            <a:r>
              <a:rPr lang="en-US" sz="1300" b="1" dirty="0">
                <a:solidFill>
                  <a:srgbClr val="FFFF00"/>
                </a:solidFill>
              </a:rPr>
              <a:t>Cardiomyopathy vs. </a:t>
            </a:r>
            <a:r>
              <a:rPr lang="en-US" sz="1300" b="1" dirty="0" smtClean="0">
                <a:solidFill>
                  <a:srgbClr val="FFFF00"/>
                </a:solidFill>
              </a:rPr>
              <a:t> Valvular and CAD vs. Congenital</a:t>
            </a:r>
            <a:endParaRPr lang="en-US" sz="1300" b="1" dirty="0">
              <a:solidFill>
                <a:srgbClr val="FFFF00"/>
              </a:solidFill>
            </a:endParaRPr>
          </a:p>
        </p:txBody>
      </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978278434"/>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Adult Heart Transplants</a:t>
            </a:r>
            <a:r>
              <a:rPr lang="en-US" sz="2800" dirty="0" smtClean="0"/>
              <a:t/>
            </a:r>
            <a:br>
              <a:rPr lang="en-US" sz="2800" dirty="0" smtClean="0"/>
            </a:br>
            <a:r>
              <a:rPr lang="en-US" sz="2400" dirty="0" smtClean="0"/>
              <a:t>Cumulative </a:t>
            </a:r>
            <a:r>
              <a:rPr lang="en-US" sz="2400" dirty="0"/>
              <a:t>Incidence of </a:t>
            </a:r>
            <a:r>
              <a:rPr lang="en-US" sz="2400" dirty="0" smtClean="0"/>
              <a:t>EGF by Diagnosis and Era</a:t>
            </a:r>
            <a:br>
              <a:rPr lang="en-US" sz="2400" dirty="0" smtClean="0"/>
            </a:br>
            <a:r>
              <a:rPr lang="en-US" sz="2000" dirty="0" smtClean="0"/>
              <a:t>(Primary Transplants</a:t>
            </a:r>
            <a:r>
              <a:rPr lang="en-US" sz="2000" dirty="0"/>
              <a:t>: January </a:t>
            </a:r>
            <a:r>
              <a:rPr lang="en-US" sz="2000" dirty="0" smtClean="0"/>
              <a:t>2005 </a:t>
            </a:r>
            <a:r>
              <a:rPr lang="en-US" sz="2000" dirty="0"/>
              <a:t>– </a:t>
            </a:r>
            <a:r>
              <a:rPr lang="en-US" sz="2000" dirty="0" smtClean="0"/>
              <a:t>December 2013)</a:t>
            </a:r>
            <a:endParaRPr lang="en-US" sz="2000" dirty="0"/>
          </a:p>
        </p:txBody>
      </p:sp>
      <p:graphicFrame>
        <p:nvGraphicFramePr>
          <p:cNvPr id="4" name="Content Placeholder 3"/>
          <p:cNvGraphicFramePr>
            <a:graphicFrameLocks noGrp="1"/>
          </p:cNvGraphicFramePr>
          <p:nvPr>
            <p:ph idx="1"/>
            <p:extLst/>
          </p:nvPr>
        </p:nvGraphicFramePr>
        <p:xfrm>
          <a:off x="228600" y="1371600"/>
          <a:ext cx="87630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1" name="Group 10"/>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8" name="TextBox 7"/>
          <p:cNvSpPr txBox="1"/>
          <p:nvPr/>
        </p:nvSpPr>
        <p:spPr>
          <a:xfrm>
            <a:off x="1219200" y="2514600"/>
            <a:ext cx="7391400" cy="492443"/>
          </a:xfrm>
          <a:prstGeom prst="rect">
            <a:avLst/>
          </a:prstGeom>
          <a:solidFill>
            <a:schemeClr val="bg2"/>
          </a:solidFill>
        </p:spPr>
        <p:txBody>
          <a:bodyPr wrap="square" rtlCol="0">
            <a:spAutoFit/>
          </a:bodyPr>
          <a:lstStyle/>
          <a:p>
            <a:r>
              <a:rPr lang="en-US" sz="1300" b="1" dirty="0" smtClean="0">
                <a:solidFill>
                  <a:srgbClr val="FFFF00"/>
                </a:solidFill>
              </a:rPr>
              <a:t>All pair-wise comparisons between eras within each diagnosis were significant at p &lt; 0.05. No </a:t>
            </a:r>
            <a:r>
              <a:rPr lang="en-US" sz="1300" b="1" dirty="0">
                <a:solidFill>
                  <a:srgbClr val="FFFF00"/>
                </a:solidFill>
              </a:rPr>
              <a:t>pair-wise comparisons between </a:t>
            </a:r>
            <a:r>
              <a:rPr lang="en-US" sz="1300" b="1" dirty="0" smtClean="0">
                <a:solidFill>
                  <a:srgbClr val="FFFF00"/>
                </a:solidFill>
              </a:rPr>
              <a:t>diagnoses within </a:t>
            </a:r>
            <a:r>
              <a:rPr lang="en-US" sz="1300" b="1" dirty="0">
                <a:solidFill>
                  <a:srgbClr val="FFFF00"/>
                </a:solidFill>
              </a:rPr>
              <a:t>each </a:t>
            </a:r>
            <a:r>
              <a:rPr lang="en-US" sz="1300" b="1" dirty="0" smtClean="0">
                <a:solidFill>
                  <a:srgbClr val="FFFF00"/>
                </a:solidFill>
              </a:rPr>
              <a:t>era </a:t>
            </a:r>
            <a:r>
              <a:rPr lang="en-US" sz="1300" b="1" dirty="0">
                <a:solidFill>
                  <a:srgbClr val="FFFF00"/>
                </a:solidFill>
              </a:rPr>
              <a:t>were significant at p &lt; 0.05</a:t>
            </a:r>
            <a:r>
              <a:rPr lang="en-US" sz="1300" b="1" dirty="0" smtClean="0">
                <a:solidFill>
                  <a:srgbClr val="FFFF00"/>
                </a:solidFill>
              </a:rPr>
              <a:t>.</a:t>
            </a:r>
            <a:endParaRPr lang="en-US" sz="1300" b="1" dirty="0">
              <a:solidFill>
                <a:srgbClr val="FFFF00"/>
              </a:solidFill>
            </a:endParaRPr>
          </a:p>
        </p:txBody>
      </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166448106"/>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lIns="9144" rIns="9144"/>
          <a:lstStyle/>
          <a:p>
            <a:r>
              <a:rPr lang="en-US" sz="2600" dirty="0" smtClean="0"/>
              <a:t>Adult Heart Transplants</a:t>
            </a:r>
            <a:r>
              <a:rPr lang="en-US" sz="2800" dirty="0" smtClean="0"/>
              <a:t/>
            </a:r>
            <a:br>
              <a:rPr lang="en-US" sz="2800" dirty="0" smtClean="0"/>
            </a:br>
            <a:r>
              <a:rPr lang="en-US" sz="2400" dirty="0" smtClean="0"/>
              <a:t>% with EGF </a:t>
            </a:r>
            <a:r>
              <a:rPr lang="en-US" sz="2400" dirty="0"/>
              <a:t>by EGF Type and </a:t>
            </a:r>
            <a:r>
              <a:rPr lang="en-US" sz="2400" dirty="0" smtClean="0"/>
              <a:t>Age Group</a:t>
            </a:r>
            <a:br>
              <a:rPr lang="en-US" sz="2400" dirty="0" smtClean="0"/>
            </a:br>
            <a:r>
              <a:rPr lang="en-US" sz="2000" dirty="0"/>
              <a:t>(Primary Transplants: January 2005 – December 2013)</a:t>
            </a:r>
          </a:p>
        </p:txBody>
      </p:sp>
      <p:graphicFrame>
        <p:nvGraphicFramePr>
          <p:cNvPr id="4" name="Content Placeholder 3"/>
          <p:cNvGraphicFramePr>
            <a:graphicFrameLocks noGrp="1"/>
          </p:cNvGraphicFramePr>
          <p:nvPr>
            <p:ph idx="1"/>
            <p:extLst/>
          </p:nvPr>
        </p:nvGraphicFramePr>
        <p:xfrm>
          <a:off x="228600" y="1371600"/>
          <a:ext cx="8610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1" name="TextBox 10"/>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825032520"/>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lIns="9144" rIns="9144"/>
          <a:lstStyle/>
          <a:p>
            <a:r>
              <a:rPr lang="en-US" sz="2600" dirty="0" smtClean="0"/>
              <a:t>Adult Heart Transplants</a:t>
            </a:r>
            <a:r>
              <a:rPr lang="en-US" sz="2800" dirty="0" smtClean="0"/>
              <a:t/>
            </a:r>
            <a:br>
              <a:rPr lang="en-US" sz="2800" dirty="0" smtClean="0"/>
            </a:br>
            <a:r>
              <a:rPr lang="en-US" sz="2400" dirty="0" smtClean="0"/>
              <a:t>% with EGF </a:t>
            </a:r>
            <a:r>
              <a:rPr lang="en-US" sz="2400" dirty="0"/>
              <a:t>by EGF </a:t>
            </a:r>
            <a:r>
              <a:rPr lang="en-US" sz="2400" dirty="0" smtClean="0"/>
              <a:t>Type, Gender and Diagnosis</a:t>
            </a:r>
            <a:br>
              <a:rPr lang="en-US" sz="2400" dirty="0" smtClean="0"/>
            </a:br>
            <a:r>
              <a:rPr lang="en-US" sz="2000" dirty="0"/>
              <a:t>(Primary Transplants: January 2005 – December 2013)</a:t>
            </a:r>
          </a:p>
        </p:txBody>
      </p:sp>
      <p:graphicFrame>
        <p:nvGraphicFramePr>
          <p:cNvPr id="4" name="Content Placeholder 3"/>
          <p:cNvGraphicFramePr>
            <a:graphicFrameLocks noGrp="1"/>
          </p:cNvGraphicFramePr>
          <p:nvPr>
            <p:ph idx="1"/>
            <p:extLst/>
          </p:nvPr>
        </p:nvGraphicFramePr>
        <p:xfrm>
          <a:off x="228600" y="1371600"/>
          <a:ext cx="8610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3" name="Rectangle 2"/>
          <p:cNvSpPr/>
          <p:nvPr/>
        </p:nvSpPr>
        <p:spPr>
          <a:xfrm>
            <a:off x="821401" y="5502927"/>
            <a:ext cx="1641540" cy="523220"/>
          </a:xfrm>
          <a:prstGeom prst="rect">
            <a:avLst/>
          </a:prstGeom>
        </p:spPr>
        <p:txBody>
          <a:bodyPr wrap="none">
            <a:spAutoFit/>
          </a:bodyPr>
          <a:lstStyle/>
          <a:p>
            <a:pPr algn="ctr"/>
            <a:r>
              <a:rPr lang="en-US" sz="1400" b="1" dirty="0" smtClean="0">
                <a:solidFill>
                  <a:srgbClr val="FFFF00"/>
                </a:solidFill>
              </a:rPr>
              <a:t>Myopathy</a:t>
            </a:r>
          </a:p>
          <a:p>
            <a:pPr algn="ctr"/>
            <a:r>
              <a:rPr lang="en-US" sz="1400" b="1" dirty="0">
                <a:solidFill>
                  <a:srgbClr val="FFFF00"/>
                </a:solidFill>
              </a:rPr>
              <a:t>(</a:t>
            </a:r>
            <a:r>
              <a:rPr lang="en-US" sz="1400" b="1" dirty="0" smtClean="0">
                <a:solidFill>
                  <a:srgbClr val="FFFF00"/>
                </a:solidFill>
              </a:rPr>
              <a:t>N*=4,959/11,680)</a:t>
            </a:r>
            <a:endParaRPr lang="en-US" sz="1400" b="1" dirty="0">
              <a:solidFill>
                <a:srgbClr val="FFFF00"/>
              </a:solidFill>
            </a:endParaRPr>
          </a:p>
        </p:txBody>
      </p:sp>
      <p:sp>
        <p:nvSpPr>
          <p:cNvPr id="11" name="Rectangle 10"/>
          <p:cNvSpPr/>
          <p:nvPr/>
        </p:nvSpPr>
        <p:spPr>
          <a:xfrm>
            <a:off x="2448456" y="5517573"/>
            <a:ext cx="1698412" cy="523220"/>
          </a:xfrm>
          <a:prstGeom prst="rect">
            <a:avLst/>
          </a:prstGeom>
        </p:spPr>
        <p:txBody>
          <a:bodyPr wrap="square">
            <a:spAutoFit/>
          </a:bodyPr>
          <a:lstStyle/>
          <a:p>
            <a:pPr algn="ctr"/>
            <a:r>
              <a:rPr lang="en-US" sz="1400" b="1" dirty="0" smtClean="0">
                <a:solidFill>
                  <a:srgbClr val="FFFF00"/>
                </a:solidFill>
              </a:rPr>
              <a:t>CAD</a:t>
            </a:r>
          </a:p>
          <a:p>
            <a:pPr algn="ctr"/>
            <a:r>
              <a:rPr lang="en-US" sz="1400" b="1" dirty="0" smtClean="0">
                <a:solidFill>
                  <a:srgbClr val="FFFF00"/>
                </a:solidFill>
              </a:rPr>
              <a:t>(N=1,454/9,872)</a:t>
            </a:r>
            <a:endParaRPr lang="en-US" sz="1400" b="1" dirty="0">
              <a:solidFill>
                <a:srgbClr val="FFFF00"/>
              </a:solidFill>
            </a:endParaRPr>
          </a:p>
        </p:txBody>
      </p:sp>
      <p:sp>
        <p:nvSpPr>
          <p:cNvPr id="12" name="Rectangle 11"/>
          <p:cNvSpPr/>
          <p:nvPr/>
        </p:nvSpPr>
        <p:spPr>
          <a:xfrm>
            <a:off x="4419600" y="5516259"/>
            <a:ext cx="1183337" cy="523220"/>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rgbClr val="FFFF00"/>
                </a:solidFill>
              </a:rPr>
              <a:t>Congenital</a:t>
            </a:r>
          </a:p>
          <a:p>
            <a:r>
              <a:rPr lang="en-US" sz="1400" b="1" dirty="0" smtClean="0">
                <a:solidFill>
                  <a:srgbClr val="FFFF00"/>
                </a:solidFill>
              </a:rPr>
              <a:t>(N=359/586)</a:t>
            </a:r>
            <a:endParaRPr lang="en-US" sz="1400" b="1" dirty="0">
              <a:solidFill>
                <a:srgbClr val="FFFF00"/>
              </a:solidFill>
            </a:endParaRPr>
          </a:p>
        </p:txBody>
      </p:sp>
      <p:sp>
        <p:nvSpPr>
          <p:cNvPr id="13" name="TextBox 1"/>
          <p:cNvSpPr txBox="1"/>
          <p:nvPr/>
        </p:nvSpPr>
        <p:spPr>
          <a:xfrm>
            <a:off x="5791200" y="5516259"/>
            <a:ext cx="1549071" cy="50988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smtClean="0">
                <a:solidFill>
                  <a:srgbClr val="FFFF00"/>
                </a:solidFill>
              </a:rPr>
              <a:t>Valvular</a:t>
            </a:r>
          </a:p>
          <a:p>
            <a:pPr algn="ctr"/>
            <a:r>
              <a:rPr lang="en-US" sz="1400" b="1" dirty="0" smtClean="0">
                <a:solidFill>
                  <a:srgbClr val="FFFF00"/>
                </a:solidFill>
              </a:rPr>
              <a:t>(N=259/660)</a:t>
            </a:r>
            <a:endParaRPr lang="en-US" sz="1400" b="1" dirty="0">
              <a:solidFill>
                <a:srgbClr val="FFFF00"/>
              </a:solidFill>
            </a:endParaRPr>
          </a:p>
        </p:txBody>
      </p:sp>
      <p:sp>
        <p:nvSpPr>
          <p:cNvPr id="14" name="TextBox 1"/>
          <p:cNvSpPr txBox="1"/>
          <p:nvPr/>
        </p:nvSpPr>
        <p:spPr>
          <a:xfrm>
            <a:off x="7442529" y="5502927"/>
            <a:ext cx="1549071" cy="50988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smtClean="0">
                <a:solidFill>
                  <a:srgbClr val="FFFF00"/>
                </a:solidFill>
              </a:rPr>
              <a:t>Valvular</a:t>
            </a:r>
          </a:p>
          <a:p>
            <a:pPr algn="ctr"/>
            <a:r>
              <a:rPr lang="en-US" sz="1400" b="1" dirty="0" smtClean="0">
                <a:solidFill>
                  <a:srgbClr val="FFFF00"/>
                </a:solidFill>
              </a:rPr>
              <a:t>(N=60/134)</a:t>
            </a:r>
            <a:endParaRPr lang="en-US" sz="1400" b="1" dirty="0">
              <a:solidFill>
                <a:srgbClr val="FFFF00"/>
              </a:solidFill>
            </a:endParaRPr>
          </a:p>
        </p:txBody>
      </p:sp>
      <p:sp>
        <p:nvSpPr>
          <p:cNvPr id="15" name="TextBox 14"/>
          <p:cNvSpPr txBox="1"/>
          <p:nvPr/>
        </p:nvSpPr>
        <p:spPr>
          <a:xfrm>
            <a:off x="5257800" y="6240774"/>
            <a:ext cx="3733800" cy="461665"/>
          </a:xfrm>
          <a:prstGeom prst="rect">
            <a:avLst/>
          </a:prstGeom>
          <a:noFill/>
        </p:spPr>
        <p:txBody>
          <a:bodyPr wrap="square" rtlCol="0">
            <a:spAutoFit/>
          </a:bodyPr>
          <a:lstStyle/>
          <a:p>
            <a:r>
              <a:rPr lang="en-US" sz="1200" b="1" dirty="0" smtClean="0"/>
              <a:t>* Ns represent the total number of female and male recipients for each diagnosis.</a:t>
            </a:r>
            <a:endParaRPr lang="en-US" sz="1200" b="1" dirty="0"/>
          </a:p>
        </p:txBody>
      </p:sp>
      <p:sp>
        <p:nvSpPr>
          <p:cNvPr id="16" name="TextBox 15"/>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4534330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t>Adult Heart Transplants</a:t>
            </a:r>
            <a:r>
              <a:rPr lang="en-US" sz="3200" dirty="0" smtClean="0"/>
              <a:t/>
            </a:r>
            <a:br>
              <a:rPr lang="en-US" sz="3200" dirty="0" smtClean="0"/>
            </a:br>
            <a:r>
              <a:rPr lang="en-US" sz="2800" dirty="0" smtClean="0"/>
              <a:t> </a:t>
            </a:r>
            <a:r>
              <a:rPr lang="en-US" sz="2400" dirty="0" smtClean="0"/>
              <a:t>% of Patients Bridged with Mechanical Circulatory Support* </a:t>
            </a:r>
            <a:r>
              <a:rPr lang="en-US" sz="2000" dirty="0" smtClean="0"/>
              <a:t>(Transplants: January 2000 – December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26866159"/>
              </p:ext>
            </p:extLst>
          </p:nvPr>
        </p:nvGraphicFramePr>
        <p:xfrm>
          <a:off x="152400" y="1371600"/>
          <a:ext cx="8915400" cy="475744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6477000" y="6299000"/>
            <a:ext cx="2438400" cy="292388"/>
          </a:xfrm>
          <a:prstGeom prst="rect">
            <a:avLst/>
          </a:prstGeom>
          <a:noFill/>
        </p:spPr>
        <p:txBody>
          <a:bodyPr wrap="square" rtlCol="0">
            <a:spAutoFit/>
          </a:bodyPr>
          <a:lstStyle/>
          <a:p>
            <a:r>
              <a:rPr lang="en-US" sz="1300" b="1" dirty="0" smtClean="0">
                <a:solidFill>
                  <a:srgbClr val="FFFF00"/>
                </a:solidFill>
              </a:rPr>
              <a:t>* LVAD, RVAD, TAH, ECMO</a:t>
            </a:r>
            <a:endParaRPr lang="en-US" sz="1300" b="1" dirty="0">
              <a:solidFill>
                <a:srgbClr val="FFFF00"/>
              </a:solidFill>
            </a:endParaRPr>
          </a:p>
        </p:txBody>
      </p:sp>
      <p:sp>
        <p:nvSpPr>
          <p:cNvPr id="10" name="TextBox 9"/>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Adult Heart Transplants</a:t>
            </a:r>
            <a:r>
              <a:rPr lang="en-US" sz="2800" dirty="0" smtClean="0"/>
              <a:t/>
            </a:r>
            <a:br>
              <a:rPr lang="en-US" sz="2800" dirty="0" smtClean="0"/>
            </a:br>
            <a:r>
              <a:rPr lang="en-US" sz="2400" dirty="0"/>
              <a:t>Cumulative Incidence of EGF by Donor </a:t>
            </a:r>
            <a:r>
              <a:rPr lang="en-US" sz="2400" dirty="0" smtClean="0"/>
              <a:t>Gender</a:t>
            </a:r>
            <a:br>
              <a:rPr lang="en-US" sz="2400" dirty="0" smtClean="0"/>
            </a:br>
            <a:r>
              <a:rPr lang="en-US" sz="2000" dirty="0" smtClean="0"/>
              <a:t>(Primary Transplants</a:t>
            </a:r>
            <a:r>
              <a:rPr lang="en-US" sz="2000" dirty="0"/>
              <a:t>: January </a:t>
            </a:r>
            <a:r>
              <a:rPr lang="en-US" sz="2000" dirty="0" smtClean="0"/>
              <a:t>2005 </a:t>
            </a:r>
            <a:r>
              <a:rPr lang="en-US" sz="2000" dirty="0"/>
              <a:t>– </a:t>
            </a:r>
            <a:r>
              <a:rPr lang="en-US" sz="2000" dirty="0" smtClean="0"/>
              <a:t>December 2013)</a:t>
            </a:r>
            <a:endParaRPr lang="en-US" sz="2000" dirty="0"/>
          </a:p>
        </p:txBody>
      </p:sp>
      <p:graphicFrame>
        <p:nvGraphicFramePr>
          <p:cNvPr id="4" name="Content Placeholder 3"/>
          <p:cNvGraphicFramePr>
            <a:graphicFrameLocks noGrp="1"/>
          </p:cNvGraphicFramePr>
          <p:nvPr>
            <p:ph idx="1"/>
            <p:extLst/>
          </p:nvPr>
        </p:nvGraphicFramePr>
        <p:xfrm>
          <a:off x="228600" y="1371600"/>
          <a:ext cx="861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1" name="Group 10"/>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8" name="TextBox 7"/>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072889395"/>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Adult Heart Transplants</a:t>
            </a:r>
            <a:r>
              <a:rPr lang="en-US" sz="2800" dirty="0" smtClean="0"/>
              <a:t/>
            </a:r>
            <a:br>
              <a:rPr lang="en-US" sz="2800" dirty="0" smtClean="0"/>
            </a:br>
            <a:r>
              <a:rPr lang="en-US" sz="2400" dirty="0" smtClean="0"/>
              <a:t>Cumulative </a:t>
            </a:r>
            <a:r>
              <a:rPr lang="en-US" sz="2400" dirty="0"/>
              <a:t>Incidence of </a:t>
            </a:r>
            <a:r>
              <a:rPr lang="en-US" sz="2400" dirty="0" smtClean="0"/>
              <a:t>EGF by Donor Age Group</a:t>
            </a:r>
            <a:br>
              <a:rPr lang="en-US" sz="2400" dirty="0" smtClean="0"/>
            </a:br>
            <a:r>
              <a:rPr lang="en-US" sz="2000" dirty="0" smtClean="0"/>
              <a:t>(Transplants</a:t>
            </a:r>
            <a:r>
              <a:rPr lang="en-US" sz="2000" dirty="0"/>
              <a:t>: January </a:t>
            </a:r>
            <a:r>
              <a:rPr lang="en-US" sz="2000" dirty="0" smtClean="0"/>
              <a:t>2005 </a:t>
            </a:r>
            <a:r>
              <a:rPr lang="en-US" sz="2000" dirty="0"/>
              <a:t>– </a:t>
            </a:r>
            <a:r>
              <a:rPr lang="en-US" sz="2000" dirty="0" smtClean="0"/>
              <a:t>December 2013)</a:t>
            </a:r>
            <a:endParaRPr lang="en-US" sz="2000" dirty="0"/>
          </a:p>
        </p:txBody>
      </p:sp>
      <p:graphicFrame>
        <p:nvGraphicFramePr>
          <p:cNvPr id="4" name="Content Placeholder 3"/>
          <p:cNvGraphicFramePr>
            <a:graphicFrameLocks noGrp="1"/>
          </p:cNvGraphicFramePr>
          <p:nvPr>
            <p:ph idx="1"/>
            <p:extLst/>
          </p:nvPr>
        </p:nvGraphicFramePr>
        <p:xfrm>
          <a:off x="228600" y="1371600"/>
          <a:ext cx="861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1" name="Group 10"/>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8" name="TextBox 7"/>
          <p:cNvSpPr txBox="1"/>
          <p:nvPr/>
        </p:nvSpPr>
        <p:spPr>
          <a:xfrm>
            <a:off x="1066800" y="2133600"/>
            <a:ext cx="3778363" cy="492443"/>
          </a:xfrm>
          <a:prstGeom prst="rect">
            <a:avLst/>
          </a:prstGeom>
          <a:solidFill>
            <a:schemeClr val="bg2"/>
          </a:solidFill>
        </p:spPr>
        <p:txBody>
          <a:bodyPr wrap="square" rtlCol="0">
            <a:spAutoFit/>
          </a:bodyPr>
          <a:lstStyle/>
          <a:p>
            <a:r>
              <a:rPr lang="en-US" sz="1300" b="1" dirty="0" smtClean="0">
                <a:solidFill>
                  <a:srgbClr val="FFFF00"/>
                </a:solidFill>
              </a:rPr>
              <a:t>All pair-wise comparisons were significant at p &lt; 0.001. </a:t>
            </a:r>
            <a:endParaRPr lang="en-US" sz="1300" b="1" dirty="0">
              <a:solidFill>
                <a:srgbClr val="FFFF00"/>
              </a:solidFill>
            </a:endParaRPr>
          </a:p>
        </p:txBody>
      </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862197837"/>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Adult Heart Transplants</a:t>
            </a:r>
            <a:r>
              <a:rPr lang="en-US" sz="2800" dirty="0" smtClean="0"/>
              <a:t/>
            </a:r>
            <a:br>
              <a:rPr lang="en-US" sz="2800" dirty="0" smtClean="0"/>
            </a:br>
            <a:r>
              <a:rPr lang="en-US" sz="2400" dirty="0"/>
              <a:t>Cumulative Incidence of EGF by </a:t>
            </a:r>
            <a:r>
              <a:rPr lang="en-US" sz="2400" dirty="0" smtClean="0"/>
              <a:t>Mechanical </a:t>
            </a:r>
            <a:r>
              <a:rPr lang="en-US" sz="2400" dirty="0"/>
              <a:t>Circulatory Support*</a:t>
            </a:r>
            <a:r>
              <a:rPr lang="en-US" sz="2000" dirty="0"/>
              <a:t> </a:t>
            </a:r>
            <a:r>
              <a:rPr lang="en-US" sz="2000" dirty="0" smtClean="0"/>
              <a:t>(Transplants</a:t>
            </a:r>
            <a:r>
              <a:rPr lang="en-US" sz="2000" dirty="0"/>
              <a:t>: January </a:t>
            </a:r>
            <a:r>
              <a:rPr lang="en-US" sz="2000" dirty="0" smtClean="0"/>
              <a:t>2005 </a:t>
            </a:r>
            <a:r>
              <a:rPr lang="en-US" sz="2000" dirty="0"/>
              <a:t>– </a:t>
            </a:r>
            <a:r>
              <a:rPr lang="en-US" sz="2000" dirty="0" smtClean="0"/>
              <a:t>December 2013)</a:t>
            </a:r>
            <a:endParaRPr lang="en-US" sz="2000" dirty="0"/>
          </a:p>
        </p:txBody>
      </p:sp>
      <p:graphicFrame>
        <p:nvGraphicFramePr>
          <p:cNvPr id="4" name="Content Placeholder 3"/>
          <p:cNvGraphicFramePr>
            <a:graphicFrameLocks noGrp="1"/>
          </p:cNvGraphicFramePr>
          <p:nvPr>
            <p:ph idx="1"/>
            <p:extLst/>
          </p:nvPr>
        </p:nvGraphicFramePr>
        <p:xfrm>
          <a:off x="228600" y="1371600"/>
          <a:ext cx="861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1" name="Group 10"/>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8" name="TextBox 7"/>
          <p:cNvSpPr txBox="1"/>
          <p:nvPr/>
        </p:nvSpPr>
        <p:spPr>
          <a:xfrm>
            <a:off x="5181600" y="5913067"/>
            <a:ext cx="3886200" cy="923330"/>
          </a:xfrm>
          <a:prstGeom prst="rect">
            <a:avLst/>
          </a:prstGeom>
          <a:noFill/>
        </p:spPr>
        <p:txBody>
          <a:bodyPr wrap="square" lIns="0" rIns="0" rtlCol="0">
            <a:spAutoFit/>
          </a:bodyPr>
          <a:lstStyle/>
          <a:p>
            <a:r>
              <a:rPr lang="en-US" sz="1300" b="1" dirty="0" smtClean="0">
                <a:solidFill>
                  <a:srgbClr val="FFFF00"/>
                </a:solidFill>
              </a:rPr>
              <a:t>* LVAD, RVAD, TAH, ECMO</a:t>
            </a:r>
          </a:p>
          <a:p>
            <a:r>
              <a:rPr lang="en-US" sz="1300" b="1" dirty="0"/>
              <a:t>Only transplants with known </a:t>
            </a:r>
            <a:r>
              <a:rPr lang="en-US" sz="1300" b="1" dirty="0" smtClean="0"/>
              <a:t>MSC status are included in the tabulation. MSC status was not reported for N=14,080 recipients.</a:t>
            </a:r>
            <a:endParaRPr lang="en-US" sz="1300" b="1" dirty="0"/>
          </a:p>
        </p:txBody>
      </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019761373"/>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lIns="9144" rIns="9144"/>
          <a:lstStyle/>
          <a:p>
            <a:r>
              <a:rPr lang="en-US" sz="2600" dirty="0" smtClean="0"/>
              <a:t>Adult Heart Transplants</a:t>
            </a:r>
            <a:r>
              <a:rPr lang="en-US" sz="2800" dirty="0" smtClean="0"/>
              <a:t/>
            </a:r>
            <a:br>
              <a:rPr lang="en-US" sz="2800" dirty="0" smtClean="0"/>
            </a:br>
            <a:r>
              <a:rPr lang="en-US" sz="2400" dirty="0" smtClean="0"/>
              <a:t>% with EGF </a:t>
            </a:r>
            <a:r>
              <a:rPr lang="en-US" sz="2400" dirty="0"/>
              <a:t>by </a:t>
            </a:r>
            <a:r>
              <a:rPr lang="en-US" sz="2400" dirty="0" smtClean="0"/>
              <a:t>Location and Era </a:t>
            </a:r>
            <a:br>
              <a:rPr lang="en-US" sz="2400" dirty="0" smtClean="0"/>
            </a:br>
            <a:r>
              <a:rPr lang="en-US" sz="2400" dirty="0" smtClean="0"/>
              <a:t>for </a:t>
            </a:r>
            <a:r>
              <a:rPr lang="en-US" sz="2400" dirty="0"/>
              <a:t>Primary Transplants</a:t>
            </a:r>
          </a:p>
        </p:txBody>
      </p:sp>
      <p:graphicFrame>
        <p:nvGraphicFramePr>
          <p:cNvPr id="4" name="Content Placeholder 3"/>
          <p:cNvGraphicFramePr>
            <a:graphicFrameLocks noGrp="1"/>
          </p:cNvGraphicFramePr>
          <p:nvPr>
            <p:ph idx="1"/>
            <p:extLst/>
          </p:nvPr>
        </p:nvGraphicFramePr>
        <p:xfrm>
          <a:off x="228600" y="1371600"/>
          <a:ext cx="8610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1" name="TextBox 1"/>
          <p:cNvSpPr txBox="1"/>
          <p:nvPr/>
        </p:nvSpPr>
        <p:spPr>
          <a:xfrm>
            <a:off x="990600" y="5866017"/>
            <a:ext cx="2133620" cy="30478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700" b="1" dirty="0" smtClean="0">
                <a:solidFill>
                  <a:srgbClr val="FFFF00"/>
                </a:solidFill>
              </a:rPr>
              <a:t>Europe</a:t>
            </a:r>
            <a:endParaRPr lang="en-US" sz="1700" b="1" dirty="0">
              <a:solidFill>
                <a:srgbClr val="FFFF00"/>
              </a:solidFill>
            </a:endParaRPr>
          </a:p>
        </p:txBody>
      </p:sp>
      <p:sp>
        <p:nvSpPr>
          <p:cNvPr id="12" name="TextBox 1"/>
          <p:cNvSpPr txBox="1"/>
          <p:nvPr/>
        </p:nvSpPr>
        <p:spPr>
          <a:xfrm>
            <a:off x="3896371" y="5887497"/>
            <a:ext cx="2133620" cy="30478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700" b="1" dirty="0" smtClean="0">
                <a:solidFill>
                  <a:srgbClr val="FFFF00"/>
                </a:solidFill>
              </a:rPr>
              <a:t>North America</a:t>
            </a:r>
            <a:endParaRPr lang="en-US" sz="1700" b="1" dirty="0">
              <a:solidFill>
                <a:srgbClr val="FFFF00"/>
              </a:solidFill>
            </a:endParaRPr>
          </a:p>
        </p:txBody>
      </p:sp>
      <p:sp>
        <p:nvSpPr>
          <p:cNvPr id="13" name="TextBox 1"/>
          <p:cNvSpPr txBox="1"/>
          <p:nvPr/>
        </p:nvSpPr>
        <p:spPr>
          <a:xfrm>
            <a:off x="6649718" y="5887497"/>
            <a:ext cx="2133620" cy="30478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700" b="1" dirty="0" smtClean="0">
                <a:solidFill>
                  <a:srgbClr val="FFFF00"/>
                </a:solidFill>
              </a:rPr>
              <a:t>Other</a:t>
            </a:r>
            <a:endParaRPr lang="en-US" sz="1700" b="1" dirty="0">
              <a:solidFill>
                <a:srgbClr val="FFFF00"/>
              </a:solidFill>
            </a:endParaRPr>
          </a:p>
        </p:txBody>
      </p:sp>
      <p:sp>
        <p:nvSpPr>
          <p:cNvPr id="14" name="TextBox 1"/>
          <p:cNvSpPr txBox="1"/>
          <p:nvPr/>
        </p:nvSpPr>
        <p:spPr>
          <a:xfrm>
            <a:off x="1981200" y="1660191"/>
            <a:ext cx="6702580" cy="685800"/>
          </a:xfrm>
          <a:prstGeom prst="rect">
            <a:avLst/>
          </a:prstGeom>
          <a:solidFill>
            <a:schemeClr val="bg2"/>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300" b="1" dirty="0" smtClean="0">
                <a:solidFill>
                  <a:srgbClr val="FFFF00"/>
                </a:solidFill>
              </a:rPr>
              <a:t>No pair-wise comparisons between eras within each location and between locations within each era were significant at p &lt; 0.05 except all </a:t>
            </a:r>
            <a:r>
              <a:rPr lang="en-US" sz="1300" b="1" dirty="0">
                <a:solidFill>
                  <a:srgbClr val="FFFF00"/>
                </a:solidFill>
              </a:rPr>
              <a:t>pair-wise comparisons with North </a:t>
            </a:r>
            <a:r>
              <a:rPr lang="en-US" sz="1300" b="1" dirty="0" smtClean="0">
                <a:solidFill>
                  <a:srgbClr val="FFFF00"/>
                </a:solidFill>
              </a:rPr>
              <a:t>America</a:t>
            </a:r>
            <a:endParaRPr lang="en-US" sz="1300" b="1" dirty="0">
              <a:solidFill>
                <a:srgbClr val="FFFF00"/>
              </a:solidFill>
            </a:endParaRPr>
          </a:p>
        </p:txBody>
      </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753985110"/>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lIns="9144" rIns="9144"/>
          <a:lstStyle/>
          <a:p>
            <a:r>
              <a:rPr lang="en-US" sz="2600" dirty="0" smtClean="0"/>
              <a:t>Adult Heart Transplants</a:t>
            </a:r>
            <a:r>
              <a:rPr lang="en-US" sz="2800" dirty="0" smtClean="0"/>
              <a:t/>
            </a:r>
            <a:br>
              <a:rPr lang="en-US" sz="2800" dirty="0" smtClean="0"/>
            </a:br>
            <a:r>
              <a:rPr lang="en-US" sz="2400" dirty="0" smtClean="0"/>
              <a:t>% with EGF and non-EGF Early Failures by Location and Era for </a:t>
            </a:r>
            <a:r>
              <a:rPr lang="en-US" sz="2400" dirty="0"/>
              <a:t>Primary Transplants</a:t>
            </a:r>
          </a:p>
        </p:txBody>
      </p:sp>
      <p:graphicFrame>
        <p:nvGraphicFramePr>
          <p:cNvPr id="4" name="Content Placeholder 3"/>
          <p:cNvGraphicFramePr>
            <a:graphicFrameLocks noGrp="1"/>
          </p:cNvGraphicFramePr>
          <p:nvPr>
            <p:ph idx="1"/>
            <p:extLst/>
          </p:nvPr>
        </p:nvGraphicFramePr>
        <p:xfrm>
          <a:off x="228620" y="1209179"/>
          <a:ext cx="8610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1" name="TextBox 1"/>
          <p:cNvSpPr txBox="1"/>
          <p:nvPr/>
        </p:nvSpPr>
        <p:spPr>
          <a:xfrm>
            <a:off x="990600" y="5105400"/>
            <a:ext cx="2133620" cy="30478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700" b="1" dirty="0" smtClean="0">
                <a:solidFill>
                  <a:srgbClr val="FFFF00"/>
                </a:solidFill>
              </a:rPr>
              <a:t>Europe</a:t>
            </a:r>
            <a:endParaRPr lang="en-US" sz="1700" b="1" dirty="0">
              <a:solidFill>
                <a:srgbClr val="FFFF00"/>
              </a:solidFill>
            </a:endParaRPr>
          </a:p>
        </p:txBody>
      </p:sp>
      <p:sp>
        <p:nvSpPr>
          <p:cNvPr id="12" name="TextBox 1"/>
          <p:cNvSpPr txBox="1"/>
          <p:nvPr/>
        </p:nvSpPr>
        <p:spPr>
          <a:xfrm>
            <a:off x="3886200" y="5105400"/>
            <a:ext cx="2133620" cy="30478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700" b="1" dirty="0" smtClean="0">
                <a:solidFill>
                  <a:srgbClr val="FFFF00"/>
                </a:solidFill>
              </a:rPr>
              <a:t>North America</a:t>
            </a:r>
            <a:endParaRPr lang="en-US" sz="1700" b="1" dirty="0">
              <a:solidFill>
                <a:srgbClr val="FFFF00"/>
              </a:solidFill>
            </a:endParaRPr>
          </a:p>
        </p:txBody>
      </p:sp>
      <p:sp>
        <p:nvSpPr>
          <p:cNvPr id="13" name="TextBox 1"/>
          <p:cNvSpPr txBox="1"/>
          <p:nvPr/>
        </p:nvSpPr>
        <p:spPr>
          <a:xfrm>
            <a:off x="6705600" y="5105400"/>
            <a:ext cx="2133620" cy="30478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700" b="1" dirty="0" smtClean="0">
                <a:solidFill>
                  <a:srgbClr val="FFFF00"/>
                </a:solidFill>
              </a:rPr>
              <a:t>Other</a:t>
            </a:r>
            <a:endParaRPr lang="en-US" sz="1700" b="1" dirty="0">
              <a:solidFill>
                <a:srgbClr val="FFFF00"/>
              </a:solidFill>
            </a:endParaRPr>
          </a:p>
        </p:txBody>
      </p:sp>
      <p:sp>
        <p:nvSpPr>
          <p:cNvPr id="3" name="TextBox 2"/>
          <p:cNvSpPr txBox="1"/>
          <p:nvPr/>
        </p:nvSpPr>
        <p:spPr>
          <a:xfrm>
            <a:off x="5105400" y="6246539"/>
            <a:ext cx="3789658" cy="492443"/>
          </a:xfrm>
          <a:prstGeom prst="rect">
            <a:avLst/>
          </a:prstGeom>
          <a:noFill/>
        </p:spPr>
        <p:txBody>
          <a:bodyPr wrap="square" rtlCol="0">
            <a:spAutoFit/>
          </a:bodyPr>
          <a:lstStyle/>
          <a:p>
            <a:r>
              <a:rPr lang="en-US" sz="1300" b="1" dirty="0">
                <a:solidFill>
                  <a:srgbClr val="FFFF00"/>
                </a:solidFill>
              </a:rPr>
              <a:t>* non-EGF early failures include non-EGF retransplants and deaths within 30 days</a:t>
            </a:r>
          </a:p>
        </p:txBody>
      </p:sp>
      <p:sp>
        <p:nvSpPr>
          <p:cNvPr id="14" name="TextBox 1"/>
          <p:cNvSpPr txBox="1"/>
          <p:nvPr/>
        </p:nvSpPr>
        <p:spPr>
          <a:xfrm>
            <a:off x="152400" y="5398955"/>
            <a:ext cx="8706355" cy="733151"/>
          </a:xfrm>
          <a:prstGeom prst="rect">
            <a:avLst/>
          </a:prstGeom>
          <a:noFill/>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t>No pair-wise comparisons </a:t>
            </a:r>
            <a:r>
              <a:rPr lang="en-US" sz="1200" b="1" dirty="0" smtClean="0"/>
              <a:t>between </a:t>
            </a:r>
            <a:r>
              <a:rPr lang="en-US" sz="1200" b="1" dirty="0"/>
              <a:t>eras within each location and between locations within each era were significant at p &lt; 0.05 </a:t>
            </a:r>
            <a:r>
              <a:rPr lang="en-US" sz="1200" b="1" dirty="0" smtClean="0"/>
              <a:t>except:</a:t>
            </a:r>
          </a:p>
          <a:p>
            <a:pPr marL="171450" indent="-171450">
              <a:buFont typeface="Arial" panose="020B0604020202020204" pitchFamily="34" charset="0"/>
              <a:buChar char="•"/>
            </a:pPr>
            <a:r>
              <a:rPr lang="en-US" sz="1200" b="1" dirty="0" smtClean="0"/>
              <a:t>% with EGF – all </a:t>
            </a:r>
            <a:r>
              <a:rPr lang="en-US" sz="1200" b="1" dirty="0"/>
              <a:t>pair-wise comparisons with North America </a:t>
            </a:r>
            <a:endParaRPr lang="en-US" sz="1200" b="1" dirty="0" smtClean="0"/>
          </a:p>
          <a:p>
            <a:pPr marL="171450" indent="-171450">
              <a:buFont typeface="Arial" panose="020B0604020202020204" pitchFamily="34" charset="0"/>
              <a:buChar char="•"/>
            </a:pPr>
            <a:r>
              <a:rPr lang="en-US" sz="1200" b="1" dirty="0" smtClean="0"/>
              <a:t>% with non-EGF early failures – all pair-wise comparisons with North America within each era</a:t>
            </a:r>
            <a:endParaRPr lang="en-US" sz="1200" b="1" dirty="0"/>
          </a:p>
        </p:txBody>
      </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02222728"/>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lIns="9144" rIns="9144"/>
          <a:lstStyle/>
          <a:p>
            <a:r>
              <a:rPr lang="en-US" sz="2600" dirty="0" smtClean="0"/>
              <a:t>Adult Heart Transplants</a:t>
            </a:r>
            <a:r>
              <a:rPr lang="en-US" sz="2800" dirty="0" smtClean="0"/>
              <a:t/>
            </a:r>
            <a:br>
              <a:rPr lang="en-US" sz="2800" dirty="0" smtClean="0"/>
            </a:br>
            <a:r>
              <a:rPr lang="en-US" sz="2400" dirty="0" smtClean="0"/>
              <a:t>% with EGF </a:t>
            </a:r>
            <a:r>
              <a:rPr lang="en-US" sz="2400" dirty="0"/>
              <a:t>by EGF Type and </a:t>
            </a:r>
            <a:r>
              <a:rPr lang="en-US" sz="2400" dirty="0" smtClean="0"/>
              <a:t>Center Volume</a:t>
            </a:r>
            <a:br>
              <a:rPr lang="en-US" sz="2400" dirty="0" smtClean="0"/>
            </a:br>
            <a:r>
              <a:rPr lang="en-US" sz="2000" dirty="0"/>
              <a:t>(Primary Transplants: January 2005 – December 2013)</a:t>
            </a:r>
          </a:p>
        </p:txBody>
      </p:sp>
      <p:graphicFrame>
        <p:nvGraphicFramePr>
          <p:cNvPr id="4" name="Content Placeholder 3"/>
          <p:cNvGraphicFramePr>
            <a:graphicFrameLocks noGrp="1"/>
          </p:cNvGraphicFramePr>
          <p:nvPr>
            <p:ph idx="1"/>
            <p:extLst/>
          </p:nvPr>
        </p:nvGraphicFramePr>
        <p:xfrm>
          <a:off x="228600" y="1371600"/>
          <a:ext cx="8610600" cy="486917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1" name="TextBox 10"/>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525790609"/>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lIns="9144" rIns="9144"/>
          <a:lstStyle/>
          <a:p>
            <a:r>
              <a:rPr lang="en-US" sz="2600" dirty="0" smtClean="0"/>
              <a:t>Adult Heart Transplants</a:t>
            </a:r>
            <a:r>
              <a:rPr lang="en-US" sz="2800" dirty="0" smtClean="0"/>
              <a:t/>
            </a:r>
            <a:br>
              <a:rPr lang="en-US" sz="2800" dirty="0" smtClean="0"/>
            </a:br>
            <a:r>
              <a:rPr lang="en-US" sz="2400" dirty="0" smtClean="0"/>
              <a:t>% with EGF </a:t>
            </a:r>
            <a:r>
              <a:rPr lang="en-US" sz="2400" dirty="0"/>
              <a:t>by EGF Type and </a:t>
            </a:r>
            <a:r>
              <a:rPr lang="en-US" sz="2400" dirty="0" smtClean="0"/>
              <a:t>PRA</a:t>
            </a:r>
            <a:br>
              <a:rPr lang="en-US" sz="2400" dirty="0" smtClean="0"/>
            </a:br>
            <a:r>
              <a:rPr lang="en-US" sz="2000" dirty="0"/>
              <a:t>(Primary Transplants: January 2005 – December 2013)</a:t>
            </a:r>
          </a:p>
        </p:txBody>
      </p:sp>
      <p:graphicFrame>
        <p:nvGraphicFramePr>
          <p:cNvPr id="4" name="Content Placeholder 3"/>
          <p:cNvGraphicFramePr>
            <a:graphicFrameLocks noGrp="1"/>
          </p:cNvGraphicFramePr>
          <p:nvPr>
            <p:ph idx="1"/>
            <p:extLst/>
          </p:nvPr>
        </p:nvGraphicFramePr>
        <p:xfrm>
          <a:off x="228600" y="1371600"/>
          <a:ext cx="8610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1" name="TextBox 10"/>
          <p:cNvSpPr txBox="1"/>
          <p:nvPr/>
        </p:nvSpPr>
        <p:spPr>
          <a:xfrm>
            <a:off x="4953000" y="6243935"/>
            <a:ext cx="4038600" cy="461665"/>
          </a:xfrm>
          <a:prstGeom prst="rect">
            <a:avLst/>
          </a:prstGeom>
          <a:noFill/>
        </p:spPr>
        <p:txBody>
          <a:bodyPr wrap="square" rtlCol="0">
            <a:spAutoFit/>
          </a:bodyPr>
          <a:lstStyle/>
          <a:p>
            <a:r>
              <a:rPr lang="en-US" sz="1200" b="1" dirty="0" smtClean="0">
                <a:solidFill>
                  <a:srgbClr val="FFFF00"/>
                </a:solidFill>
              </a:rPr>
              <a:t>If Class I and Class II values were reported separately, the higher of the two values was used.</a:t>
            </a:r>
            <a:endParaRPr lang="en-US" dirty="0"/>
          </a:p>
        </p:txBody>
      </p:sp>
      <p:sp>
        <p:nvSpPr>
          <p:cNvPr id="12" name="TextBox 1"/>
          <p:cNvSpPr txBox="1"/>
          <p:nvPr/>
        </p:nvSpPr>
        <p:spPr>
          <a:xfrm>
            <a:off x="1447800" y="2209800"/>
            <a:ext cx="5181600" cy="762000"/>
          </a:xfrm>
          <a:prstGeom prst="rect">
            <a:avLst/>
          </a:prstGeom>
          <a:solidFill>
            <a:schemeClr val="bg2"/>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300" b="1" dirty="0" smtClean="0">
                <a:solidFill>
                  <a:srgbClr val="FFFF00"/>
                </a:solidFill>
              </a:rPr>
              <a:t>All pair-wise comparisons of % with EGF with Not reported group were significant at p &lt; 0.05. No other pair-wise comparisons were significant at p &lt; 0.05.</a:t>
            </a:r>
            <a:endParaRPr lang="en-US" sz="1300" b="1" dirty="0">
              <a:solidFill>
                <a:srgbClr val="FFFF00"/>
              </a:solidFill>
            </a:endParaRPr>
          </a:p>
        </p:txBody>
      </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585002099"/>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Adult Heart Transplants</a:t>
            </a:r>
            <a:r>
              <a:rPr lang="en-US" sz="2800" dirty="0" smtClean="0"/>
              <a:t/>
            </a:r>
            <a:br>
              <a:rPr lang="en-US" sz="2800" dirty="0" smtClean="0"/>
            </a:br>
            <a:r>
              <a:rPr lang="en-US" sz="2400" dirty="0" smtClean="0"/>
              <a:t>Cumulative </a:t>
            </a:r>
            <a:r>
              <a:rPr lang="en-US" sz="2400" dirty="0"/>
              <a:t>Incidence of </a:t>
            </a:r>
            <a:r>
              <a:rPr lang="en-US" sz="2400" dirty="0" smtClean="0"/>
              <a:t>EGF by </a:t>
            </a:r>
            <a:r>
              <a:rPr lang="en-US" sz="2400" dirty="0"/>
              <a:t>Ischemic </a:t>
            </a:r>
            <a:r>
              <a:rPr lang="en-US" sz="2400" dirty="0" smtClean="0"/>
              <a:t>Time</a:t>
            </a:r>
            <a:br>
              <a:rPr lang="en-US" sz="2400" dirty="0" smtClean="0"/>
            </a:br>
            <a:r>
              <a:rPr lang="en-US" sz="2000" dirty="0" smtClean="0"/>
              <a:t>(Transplants</a:t>
            </a:r>
            <a:r>
              <a:rPr lang="en-US" sz="2000" dirty="0"/>
              <a:t>: January </a:t>
            </a:r>
            <a:r>
              <a:rPr lang="en-US" sz="2000" dirty="0" smtClean="0"/>
              <a:t>2005 </a:t>
            </a:r>
            <a:r>
              <a:rPr lang="en-US" sz="2000" dirty="0"/>
              <a:t>– </a:t>
            </a:r>
            <a:r>
              <a:rPr lang="en-US" sz="2000" dirty="0" smtClean="0"/>
              <a:t>December 2013)</a:t>
            </a:r>
            <a:endParaRPr lang="en-US" sz="2000" dirty="0"/>
          </a:p>
        </p:txBody>
      </p:sp>
      <p:graphicFrame>
        <p:nvGraphicFramePr>
          <p:cNvPr id="4" name="Content Placeholder 3"/>
          <p:cNvGraphicFramePr>
            <a:graphicFrameLocks noGrp="1"/>
          </p:cNvGraphicFramePr>
          <p:nvPr>
            <p:ph idx="1"/>
            <p:extLst/>
          </p:nvPr>
        </p:nvGraphicFramePr>
        <p:xfrm>
          <a:off x="228600" y="1371600"/>
          <a:ext cx="87630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1" name="Group 10"/>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8" name="TextBox 7"/>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819215060"/>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Adult Heart Transplants</a:t>
            </a:r>
            <a:r>
              <a:rPr lang="en-US" sz="2800" dirty="0" smtClean="0"/>
              <a:t/>
            </a:r>
            <a:br>
              <a:rPr lang="en-US" sz="2800" dirty="0" smtClean="0"/>
            </a:br>
            <a:r>
              <a:rPr lang="en-US" sz="2400" dirty="0"/>
              <a:t>Cumulative Incidence of EGF by </a:t>
            </a:r>
            <a:r>
              <a:rPr lang="en-US" sz="2400" dirty="0" smtClean="0"/>
              <a:t>Donor/Recipient BMI Ratio</a:t>
            </a:r>
            <a:br>
              <a:rPr lang="en-US" sz="2400" dirty="0" smtClean="0"/>
            </a:br>
            <a:r>
              <a:rPr lang="en-US" sz="2000" dirty="0" smtClean="0"/>
              <a:t>(Transplants</a:t>
            </a:r>
            <a:r>
              <a:rPr lang="en-US" sz="2000" dirty="0"/>
              <a:t>: January </a:t>
            </a:r>
            <a:r>
              <a:rPr lang="en-US" sz="2000" dirty="0" smtClean="0"/>
              <a:t>2005 </a:t>
            </a:r>
            <a:r>
              <a:rPr lang="en-US" sz="2000" dirty="0"/>
              <a:t>– </a:t>
            </a:r>
            <a:r>
              <a:rPr lang="en-US" sz="2000" dirty="0" smtClean="0"/>
              <a:t>December 2013)</a:t>
            </a:r>
            <a:endParaRPr lang="en-US" sz="2000" dirty="0"/>
          </a:p>
        </p:txBody>
      </p:sp>
      <p:graphicFrame>
        <p:nvGraphicFramePr>
          <p:cNvPr id="4" name="Content Placeholder 3"/>
          <p:cNvGraphicFramePr>
            <a:graphicFrameLocks noGrp="1"/>
          </p:cNvGraphicFramePr>
          <p:nvPr>
            <p:ph idx="1"/>
            <p:extLst/>
          </p:nvPr>
        </p:nvGraphicFramePr>
        <p:xfrm>
          <a:off x="228600" y="1371600"/>
          <a:ext cx="861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1" name="Group 10"/>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8" name="TextBox 7"/>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267760335"/>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Adult Heart Transplants</a:t>
            </a:r>
            <a:r>
              <a:rPr lang="en-US" sz="2800" dirty="0" smtClean="0"/>
              <a:t/>
            </a:r>
            <a:br>
              <a:rPr lang="en-US" sz="2800" dirty="0" smtClean="0"/>
            </a:br>
            <a:r>
              <a:rPr lang="en-US" sz="2400" dirty="0"/>
              <a:t>Cumulative Incidence of EGF by Donor </a:t>
            </a:r>
            <a:r>
              <a:rPr lang="en-US" sz="2400" dirty="0" smtClean="0"/>
              <a:t>Cause of Death</a:t>
            </a:r>
            <a:br>
              <a:rPr lang="en-US" sz="2400" dirty="0" smtClean="0"/>
            </a:br>
            <a:r>
              <a:rPr lang="en-US" sz="2000" dirty="0" smtClean="0"/>
              <a:t>(Transplants</a:t>
            </a:r>
            <a:r>
              <a:rPr lang="en-US" sz="2000" dirty="0"/>
              <a:t>: January </a:t>
            </a:r>
            <a:r>
              <a:rPr lang="en-US" sz="2000" dirty="0" smtClean="0"/>
              <a:t>2005 </a:t>
            </a:r>
            <a:r>
              <a:rPr lang="en-US" sz="2000" dirty="0"/>
              <a:t>– </a:t>
            </a:r>
            <a:r>
              <a:rPr lang="en-US" sz="2000" dirty="0" smtClean="0"/>
              <a:t>December 2013)</a:t>
            </a:r>
            <a:endParaRPr lang="en-US" sz="2000" dirty="0"/>
          </a:p>
        </p:txBody>
      </p:sp>
      <p:graphicFrame>
        <p:nvGraphicFramePr>
          <p:cNvPr id="4" name="Content Placeholder 3"/>
          <p:cNvGraphicFramePr>
            <a:graphicFrameLocks noGrp="1"/>
          </p:cNvGraphicFramePr>
          <p:nvPr>
            <p:ph idx="1"/>
            <p:extLst/>
          </p:nvPr>
        </p:nvGraphicFramePr>
        <p:xfrm>
          <a:off x="228600" y="1371600"/>
          <a:ext cx="861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1" name="Group 10"/>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8" name="TextBox 7"/>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9917495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Adult Heart Transplants</a:t>
            </a:r>
            <a:r>
              <a:rPr lang="en-US" sz="3200" dirty="0" smtClean="0"/>
              <a:t/>
            </a:r>
            <a:br>
              <a:rPr lang="en-US" sz="3200" dirty="0" smtClean="0"/>
            </a:br>
            <a:r>
              <a:rPr lang="en-US" sz="2800" dirty="0" smtClean="0"/>
              <a:t> </a:t>
            </a:r>
            <a:r>
              <a:rPr lang="en-US" sz="2400" dirty="0" smtClean="0"/>
              <a:t>% of Patients Bridged with Mechanical Circulatory Support* by Year and Device Type</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09019297"/>
              </p:ext>
            </p:extLst>
          </p:nvPr>
        </p:nvGraphicFramePr>
        <p:xfrm>
          <a:off x="152400" y="1371600"/>
          <a:ext cx="8915400" cy="4869174"/>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9" name="TextBox 8"/>
          <p:cNvSpPr txBox="1"/>
          <p:nvPr/>
        </p:nvSpPr>
        <p:spPr>
          <a:xfrm>
            <a:off x="6477000" y="6299000"/>
            <a:ext cx="2438400" cy="292388"/>
          </a:xfrm>
          <a:prstGeom prst="rect">
            <a:avLst/>
          </a:prstGeom>
          <a:noFill/>
        </p:spPr>
        <p:txBody>
          <a:bodyPr wrap="square" rtlCol="0">
            <a:spAutoFit/>
          </a:bodyPr>
          <a:lstStyle/>
          <a:p>
            <a:r>
              <a:rPr lang="en-US" sz="1300" b="1" dirty="0" smtClean="0">
                <a:solidFill>
                  <a:srgbClr val="FFFF00"/>
                </a:solidFill>
              </a:rPr>
              <a:t>* LVAD, RVAD, TAH, ECMO</a:t>
            </a:r>
            <a:endParaRPr lang="en-US" sz="1300" b="1" dirty="0">
              <a:solidFill>
                <a:srgbClr val="FFFF00"/>
              </a:solidFill>
            </a:endParaRPr>
          </a:p>
        </p:txBody>
      </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Adult Heart Transplants</a:t>
            </a:r>
            <a:br>
              <a:rPr lang="en-US" sz="2600" dirty="0" smtClean="0"/>
            </a:br>
            <a:r>
              <a:rPr lang="en-US" sz="2400" dirty="0" smtClean="0"/>
              <a:t>% with EGF by Donor and Recipient Characteristics</a:t>
            </a:r>
            <a:br>
              <a:rPr lang="en-US" sz="2400" dirty="0" smtClean="0"/>
            </a:br>
            <a:r>
              <a:rPr lang="en-US" sz="2000" dirty="0" smtClean="0"/>
              <a:t>(Primary Transplants: January 2005 –  December 2013)</a:t>
            </a:r>
            <a:endParaRPr lang="en-US" sz="2000" dirty="0"/>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3"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974" t="1907" r="974" b="2118"/>
          <a:stretch>
            <a:fillRect/>
          </a:stretch>
        </p:blipFill>
        <p:spPr bwMode="auto">
          <a:xfrm>
            <a:off x="1439334" y="1262475"/>
            <a:ext cx="6553200"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574920154"/>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00601" y="1030474"/>
            <a:ext cx="7406655" cy="4937770"/>
          </a:xfrm>
        </p:spPr>
      </p:pic>
      <p:sp>
        <p:nvSpPr>
          <p:cNvPr id="4" name="nvalue"/>
          <p:cNvSpPr txBox="1"/>
          <p:nvPr/>
        </p:nvSpPr>
        <p:spPr>
          <a:xfrm>
            <a:off x="6997700" y="5962541"/>
            <a:ext cx="1981200" cy="461665"/>
          </a:xfrm>
          <a:prstGeom prst="rect">
            <a:avLst/>
          </a:prstGeom>
          <a:noFill/>
        </p:spPr>
        <p:txBody>
          <a:bodyPr wrap="square" rtlCol="0">
            <a:spAutoFit/>
          </a:bodyPr>
          <a:lstStyle/>
          <a:p>
            <a:pPr algn="ctr"/>
            <a:r>
              <a:rPr lang="en-US" sz="2400" b="1" dirty="0" smtClean="0">
                <a:solidFill>
                  <a:srgbClr val="FFFF00"/>
                </a:solidFill>
              </a:rPr>
              <a:t>(N = 16,627)</a:t>
            </a:r>
            <a:endParaRPr lang="en-US" sz="2400" b="1" dirty="0">
              <a:solidFill>
                <a:srgbClr val="FFFF00"/>
              </a:solidFill>
            </a:endParaRPr>
          </a:p>
        </p:txBody>
      </p:sp>
      <p:sp>
        <p:nvSpPr>
          <p:cNvPr id="5"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a:t>
            </a:r>
            <a:endParaRPr lang="en-US" sz="2400" kern="0" dirty="0">
              <a:solidFill>
                <a:srgbClr val="FFFF00"/>
              </a:solidFill>
            </a:endParaRPr>
          </a:p>
        </p:txBody>
      </p:sp>
      <p:sp>
        <p:nvSpPr>
          <p:cNvPr id="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EGF within 30 days with 95% CL
</a:t>
            </a:r>
            <a:endParaRPr lang="en-US" sz="2400" kern="0" dirty="0">
              <a:solidFill>
                <a:srgbClr val="FFFF00"/>
              </a:solidFill>
            </a:endParaRPr>
          </a:p>
        </p:txBody>
      </p:sp>
      <p:sp>
        <p:nvSpPr>
          <p:cNvPr id="7" name="Title 1"/>
          <p:cNvSpPr>
            <a:spLocks noGrp="1"/>
          </p:cNvSpPr>
          <p:nvPr>
            <p:ph type="title"/>
          </p:nvPr>
        </p:nvSpPr>
        <p:spPr>
          <a:xfrm>
            <a:off x="0" y="340976"/>
            <a:ext cx="9144000" cy="990600"/>
          </a:xfrm>
        </p:spPr>
        <p:txBody>
          <a:bodyPr/>
          <a:lstStyle/>
          <a:p>
            <a:r>
              <a:rPr lang="en-US" sz="2400" dirty="0" smtClean="0"/>
              <a:t>Adult Heart Transplants (2005-6/2013)
</a:t>
            </a:r>
            <a:endParaRPr lang="en-US" sz="2400" dirty="0">
              <a:solidFill>
                <a:srgbClr val="FFFF0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Rectangle 12"/>
          <p:cNvSpPr/>
          <p:nvPr/>
        </p:nvSpPr>
        <p:spPr bwMode="auto">
          <a:xfrm>
            <a:off x="5334000" y="5638800"/>
            <a:ext cx="152400" cy="1524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charset="0"/>
            </a:endParaRPr>
          </a:p>
        </p:txBody>
      </p:sp>
      <p:sp>
        <p:nvSpPr>
          <p:cNvPr id="14" name="Text Box 44"/>
          <p:cNvSpPr txBox="1">
            <a:spLocks noChangeArrowheads="1"/>
          </p:cNvSpPr>
          <p:nvPr/>
        </p:nvSpPr>
        <p:spPr bwMode="auto">
          <a:xfrm>
            <a:off x="5105400" y="6418501"/>
            <a:ext cx="3886200" cy="400110"/>
          </a:xfrm>
          <a:prstGeom prst="rect">
            <a:avLst/>
          </a:prstGeom>
          <a:noFill/>
          <a:ln w="12700">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AFD00"/>
                </a:solidFill>
                <a:effectLst/>
                <a:latin typeface="Arial" pitchFamily="34" charset="0"/>
              </a:rPr>
              <a:t>* Temporary circulatory support includes ECMO and temporary pulsatile flow devices.</a:t>
            </a:r>
          </a:p>
        </p:txBody>
      </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208354233"/>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nvPr>
        </p:nvGraphicFramePr>
        <p:xfrm>
          <a:off x="419100" y="1676400"/>
          <a:ext cx="8305800" cy="3175000"/>
        </p:xfrm>
        <a:graphic>
          <a:graphicData uri="http://schemas.openxmlformats.org/drawingml/2006/table">
            <a:tbl>
              <a:tblPr firstRow="1" bandRow="1">
                <a:tableStyleId>{2D5ABB26-0587-4C30-8999-92F81FD0307C}</a:tableStyleId>
              </a:tblPr>
              <a:tblGrid>
                <a:gridCol w="4152900"/>
                <a:gridCol w="4152900"/>
              </a:tblGrid>
              <a:tr h="635000">
                <a:tc gridSpan="2">
                  <a:txBody>
                    <a:bodyPr/>
                    <a:lstStyle/>
                    <a:p>
                      <a:pPr algn="ctr"/>
                      <a:r>
                        <a:rPr lang="en-US" sz="2400" b="1" i="1" dirty="0" smtClean="0">
                          <a:solidFill>
                            <a:srgbClr val="FFFF00"/>
                          </a:solidFill>
                          <a:latin typeface="Arial" panose="020B0604020202020204" pitchFamily="34" charset="0"/>
                        </a:rPr>
                        <a:t>Continuous Factors (see figures)</a:t>
                      </a:r>
                      <a:endParaRPr lang="en-US" sz="2400" b="1" i="1" dirty="0">
                        <a:solidFill>
                          <a:srgbClr val="FFFF00"/>
                        </a:solidFill>
                        <a:latin typeface="Arial" panose="020B0604020202020204" pitchFamily="34" charset="0"/>
                      </a:endParaRPr>
                    </a:p>
                  </a:txBody>
                  <a:tcPr>
                    <a:solidFill>
                      <a:srgbClr val="000000"/>
                    </a:solidFill>
                  </a:tcPr>
                </a:tc>
                <a:tc hMerge="1">
                  <a:txBody>
                    <a:bodyPr/>
                    <a:lstStyle/>
                    <a:p>
                      <a:endParaRPr lang="en-US"/>
                    </a:p>
                  </a:txBody>
                  <a:tcPr>
                    <a:solidFill>
                      <a:srgbClr val="000000"/>
                    </a:solidFill>
                  </a:tcPr>
                </a:tc>
              </a:tr>
              <a:tr h="635000">
                <a:tc>
                  <a:txBody>
                    <a:bodyPr/>
                    <a:lstStyle/>
                    <a:p>
                      <a:r>
                        <a:rPr lang="en-US" dirty="0" smtClean="0"/>
                        <a:t>Donor Age</a:t>
                      </a:r>
                      <a:endParaRPr lang="en-US" dirty="0"/>
                    </a:p>
                  </a:txBody>
                  <a:tcPr>
                    <a:solidFill>
                      <a:srgbClr val="000000"/>
                    </a:solidFill>
                  </a:tcPr>
                </a:tc>
                <a:tc>
                  <a:txBody>
                    <a:bodyPr/>
                    <a:lstStyle/>
                    <a:p>
                      <a:r>
                        <a:rPr lang="en-US" dirty="0" smtClean="0"/>
                        <a:t>Recipient pre-transplant creatinine</a:t>
                      </a:r>
                      <a:endParaRPr lang="en-US" dirty="0"/>
                    </a:p>
                  </a:txBody>
                  <a:tcPr>
                    <a:solidFill>
                      <a:srgbClr val="000000"/>
                    </a:solidFill>
                  </a:tcPr>
                </a:tc>
              </a:tr>
              <a:tr h="635000">
                <a:tc>
                  <a:txBody>
                    <a:bodyPr/>
                    <a:lstStyle/>
                    <a:p>
                      <a:r>
                        <a:rPr lang="en-US" dirty="0" smtClean="0"/>
                        <a:t>Ischemia time</a:t>
                      </a:r>
                      <a:endParaRPr lang="en-US" dirty="0"/>
                    </a:p>
                  </a:txBody>
                  <a:tcPr>
                    <a:solidFill>
                      <a:srgbClr val="000000"/>
                    </a:solidFill>
                  </a:tcPr>
                </a:tc>
                <a:tc>
                  <a:txBody>
                    <a:bodyPr/>
                    <a:lstStyle/>
                    <a:p>
                      <a:r>
                        <a:rPr lang="en-US" dirty="0" smtClean="0"/>
                        <a:t>Recipient pre-transplant bilirubin </a:t>
                      </a:r>
                      <a:endParaRPr lang="en-US" dirty="0"/>
                    </a:p>
                  </a:txBody>
                  <a:tcPr>
                    <a:solidFill>
                      <a:srgbClr val="000000"/>
                    </a:solidFill>
                  </a:tcPr>
                </a:tc>
              </a:tr>
              <a:tr h="635000">
                <a:tc>
                  <a:txBody>
                    <a:bodyPr/>
                    <a:lstStyle/>
                    <a:p>
                      <a:r>
                        <a:rPr lang="en-US" dirty="0" smtClean="0"/>
                        <a:t>Recipient height</a:t>
                      </a:r>
                      <a:endParaRPr lang="en-US" dirty="0"/>
                    </a:p>
                  </a:txBody>
                  <a:tcPr>
                    <a:solidFill>
                      <a:srgbClr val="000000"/>
                    </a:solidFill>
                  </a:tcPr>
                </a:tc>
                <a:tc>
                  <a:txBody>
                    <a:bodyPr/>
                    <a:lstStyle/>
                    <a:p>
                      <a:r>
                        <a:rPr lang="en-US" dirty="0" smtClean="0"/>
                        <a:t>Recipient weight</a:t>
                      </a:r>
                      <a:endParaRPr lang="en-US" dirty="0"/>
                    </a:p>
                  </a:txBody>
                  <a:tcPr>
                    <a:solidFill>
                      <a:srgbClr val="000000"/>
                    </a:solidFill>
                  </a:tcPr>
                </a:tc>
              </a:tr>
              <a:tr h="635000">
                <a:tc>
                  <a:txBody>
                    <a:bodyPr/>
                    <a:lstStyle/>
                    <a:p>
                      <a:r>
                        <a:rPr lang="en-US" smtClean="0"/>
                        <a:t>Transplant center volume</a:t>
                      </a:r>
                      <a:endParaRPr lang="en-US"/>
                    </a:p>
                  </a:txBody>
                  <a:tcPr>
                    <a:solidFill>
                      <a:srgbClr val="000000"/>
                    </a:solidFill>
                  </a:tcPr>
                </a:tc>
                <a:tc>
                  <a:txBody>
                    <a:bodyPr/>
                    <a:lstStyle/>
                    <a:p>
                      <a:r>
                        <a:rPr lang="en-US" dirty="0" smtClean="0"/>
                        <a:t>Recipient transpulmonary gradient</a:t>
                      </a:r>
                      <a:endParaRPr lang="en-US" dirty="0"/>
                    </a:p>
                  </a:txBody>
                  <a:tcPr>
                    <a:solidFill>
                      <a:srgbClr val="000000"/>
                    </a:solidFill>
                  </a:tcPr>
                </a:tc>
              </a:tr>
            </a:tbl>
          </a:graphicData>
        </a:graphic>
      </p:graphicFrame>
      <p:sp>
        <p:nvSpPr>
          <p:cNvPr id="4"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a:t>
            </a:r>
            <a:endParaRPr lang="en-US" sz="2400" kern="0" dirty="0">
              <a:solidFill>
                <a:srgbClr val="FFFF00"/>
              </a:solidFill>
            </a:endParaRPr>
          </a:p>
        </p:txBody>
      </p:sp>
      <p:sp>
        <p:nvSpPr>
          <p:cNvPr id="5"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EGF within 30 days
</a:t>
            </a:r>
            <a:endParaRPr lang="en-US" sz="2400" kern="0" dirty="0">
              <a:solidFill>
                <a:srgbClr val="FFFF00"/>
              </a:solidFill>
            </a:endParaRPr>
          </a:p>
        </p:txBody>
      </p:sp>
      <p:sp>
        <p:nvSpPr>
          <p:cNvPr id="6" name="Title 1"/>
          <p:cNvSpPr>
            <a:spLocks noGrp="1"/>
          </p:cNvSpPr>
          <p:nvPr>
            <p:ph type="title"/>
          </p:nvPr>
        </p:nvSpPr>
        <p:spPr>
          <a:xfrm>
            <a:off x="0" y="340976"/>
            <a:ext cx="9144000" cy="990600"/>
          </a:xfrm>
        </p:spPr>
        <p:txBody>
          <a:bodyPr/>
          <a:lstStyle/>
          <a:p>
            <a:r>
              <a:rPr lang="en-US" sz="2400" dirty="0" smtClean="0"/>
              <a:t>Adult Heart Transplants (2005-6/2013)
</a:t>
            </a:r>
            <a:endParaRPr lang="en-US" sz="2400" dirty="0">
              <a:solidFill>
                <a:srgbClr val="FFFF0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2" name="TextBox 11"/>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134637567"/>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16,627)</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Donor Age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EGF within 30 days with 95% CL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Heart Transplants (2005-6/2013)
</a:t>
            </a:r>
            <a:endParaRPr lang="en-US" sz="2400" dirty="0">
              <a:solidFill>
                <a:srgbClr val="FFFF00"/>
              </a:solidFill>
            </a:endParaRPr>
          </a:p>
        </p:txBody>
      </p:sp>
      <p:grpSp>
        <p:nvGrpSpPr>
          <p:cNvPr id="10" name="logo"/>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116704598"/>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16,627)</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Recipient pre-transplant creatinine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EGF within 30 days with 95% CL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Heart Transplants (2005-6/2013)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336346410"/>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16,627)</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Ischemia time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EGF within 30 days with 95% CL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Heart Transplants (2005-6/2013)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253931140"/>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0.0004</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16,627)</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Recipient pre-transplant bilirubin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EGF within 30 days with 95% CL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Heart Transplants (2005-6/2013)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730722714"/>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16,627)</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Recipient height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EGF within 30 days with 95% CL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Heart Transplants (2005-6/2013)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916178837"/>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0.0016</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16,627)</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Recipient weight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EGF within 30 days with 95% CL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Heart Transplants (2005-6/2013)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987553450"/>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0.0319</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16,627)</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Transplant center volume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EGF within 30 days with 95% CL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Adult Heart Transplants (2005-6/2013)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9417461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z="3200" dirty="0" smtClean="0"/>
              <a:t>Table of Contents</a:t>
            </a:r>
            <a:endParaRPr lang="en-US" sz="3200" dirty="0"/>
          </a:p>
        </p:txBody>
      </p:sp>
      <p:sp>
        <p:nvSpPr>
          <p:cNvPr id="10" name="Content Placeholder 9"/>
          <p:cNvSpPr>
            <a:spLocks noGrp="1"/>
          </p:cNvSpPr>
          <p:nvPr>
            <p:ph idx="1"/>
          </p:nvPr>
        </p:nvSpPr>
        <p:spPr>
          <a:xfrm>
            <a:off x="457200" y="1600200"/>
            <a:ext cx="8458200" cy="4114800"/>
          </a:xfrm>
        </p:spPr>
        <p:txBody>
          <a:bodyPr lIns="9144" rIns="9144"/>
          <a:lstStyle/>
          <a:p>
            <a:pPr>
              <a:lnSpc>
                <a:spcPct val="120000"/>
              </a:lnSpc>
            </a:pPr>
            <a:r>
              <a:rPr lang="en-US" sz="2800" b="1" dirty="0" smtClean="0"/>
              <a:t>Donor and recipient characteristics: slides 3-27</a:t>
            </a:r>
          </a:p>
          <a:p>
            <a:pPr>
              <a:lnSpc>
                <a:spcPct val="120000"/>
              </a:lnSpc>
            </a:pPr>
            <a:r>
              <a:rPr lang="en-US" sz="2800" b="1" dirty="0"/>
              <a:t>Immunosuppression: slides </a:t>
            </a:r>
            <a:r>
              <a:rPr lang="en-US" sz="2800" b="1" dirty="0" smtClean="0"/>
              <a:t>28-43</a:t>
            </a:r>
            <a:endParaRPr lang="en-US" sz="2800" b="1" dirty="0"/>
          </a:p>
          <a:p>
            <a:pPr>
              <a:lnSpc>
                <a:spcPct val="120000"/>
              </a:lnSpc>
            </a:pPr>
            <a:r>
              <a:rPr lang="en-US" sz="2800" b="1" dirty="0" smtClean="0"/>
              <a:t>Survival analyses: slides 44-82</a:t>
            </a:r>
          </a:p>
          <a:p>
            <a:pPr>
              <a:lnSpc>
                <a:spcPct val="120000"/>
              </a:lnSpc>
            </a:pPr>
            <a:r>
              <a:rPr lang="en-US" sz="2800" b="1" dirty="0" smtClean="0"/>
              <a:t>Morbidity: slides 83-107</a:t>
            </a:r>
          </a:p>
          <a:p>
            <a:pPr>
              <a:lnSpc>
                <a:spcPct val="120000"/>
              </a:lnSpc>
            </a:pPr>
            <a:r>
              <a:rPr lang="en-US" sz="2800" b="1" dirty="0" smtClean="0"/>
              <a:t>Multivariable analyses: slides 108-170</a:t>
            </a:r>
          </a:p>
          <a:p>
            <a:pPr>
              <a:lnSpc>
                <a:spcPct val="120000"/>
              </a:lnSpc>
            </a:pPr>
            <a:r>
              <a:rPr lang="en-US" sz="2800" b="1" dirty="0" smtClean="0"/>
              <a:t>Early Graft Failure (EGF): slides 171-200</a:t>
            </a:r>
          </a:p>
          <a:p>
            <a:pPr>
              <a:buNone/>
            </a:pPr>
            <a:endParaRPr lang="en-US" dirty="0"/>
          </a:p>
        </p:txBody>
      </p:sp>
      <p:sp>
        <p:nvSpPr>
          <p:cNvPr id="7" name="TextBox 6"/>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11" name="Picture 10"/>
            <p:cNvPicPr>
              <a:picLocks noChangeAspect="1"/>
            </p:cNvPicPr>
            <p:nvPr/>
          </p:nvPicPr>
          <p:blipFill>
            <a:blip r:embed="rId3"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4192546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t>Adult Heart Transplants</a:t>
            </a:r>
            <a:r>
              <a:rPr lang="en-US" sz="3200" dirty="0" smtClean="0"/>
              <a:t/>
            </a:r>
            <a:br>
              <a:rPr lang="en-US" sz="3200" dirty="0" smtClean="0"/>
            </a:br>
            <a:r>
              <a:rPr lang="en-US" sz="2400" dirty="0" smtClean="0"/>
              <a:t> Number and % of Combined Organ Transplants Reported</a:t>
            </a:r>
            <a:br>
              <a:rPr lang="en-US" sz="2400" dirty="0" smtClean="0"/>
            </a:br>
            <a:r>
              <a:rPr lang="en-US" sz="2400" dirty="0" smtClean="0"/>
              <a:t> by Year and Type of Transplant</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66170170"/>
              </p:ext>
            </p:extLst>
          </p:nvPr>
        </p:nvGraphicFramePr>
        <p:xfrm>
          <a:off x="152400" y="1371600"/>
          <a:ext cx="8839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8" name="TextBox 7"/>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0.0028</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16,627)</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Recipient transpulmonary gradient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EGF within 30 days with 95% CL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Adult Heart Transplants (2005-6/2013)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7945441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600" dirty="0" smtClean="0"/>
              <a:t>Adult Heart Transplants</a:t>
            </a:r>
            <a:r>
              <a:rPr lang="en-US" sz="2400" dirty="0" smtClean="0"/>
              <a:t/>
            </a:r>
            <a:br>
              <a:rPr lang="en-US" sz="2400" dirty="0" smtClean="0"/>
            </a:br>
            <a:r>
              <a:rPr lang="en-US" sz="2400" dirty="0" smtClean="0"/>
              <a:t>Recipient BMI Distribution by Location  </a:t>
            </a:r>
            <a:br>
              <a:rPr lang="en-US" sz="2400" dirty="0" smtClean="0"/>
            </a:br>
            <a:r>
              <a:rPr lang="en-US" sz="2000" dirty="0" smtClean="0"/>
              <a:t>(Transplants: January 2009 – June 2014)</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4056905447"/>
              </p:ext>
            </p:extLst>
          </p:nvPr>
        </p:nvGraphicFramePr>
        <p:xfrm>
          <a:off x="152400" y="1447800"/>
          <a:ext cx="87630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grpSp>
        <p:nvGrpSpPr>
          <p:cNvPr id="12" name="Group 11"/>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8" name="TextBox 7"/>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600" dirty="0" smtClean="0"/>
              <a:t>Adult Heart Transplants</a:t>
            </a:r>
            <a:r>
              <a:rPr lang="en-US" sz="2400" dirty="0" smtClean="0"/>
              <a:t/>
            </a:r>
            <a:br>
              <a:rPr lang="en-US" sz="2400" dirty="0" smtClean="0"/>
            </a:br>
            <a:r>
              <a:rPr lang="en-US" sz="2400" dirty="0" smtClean="0"/>
              <a:t>Recipient BMI Distribution by Diagnosis  </a:t>
            </a:r>
            <a:br>
              <a:rPr lang="en-US" sz="2400" dirty="0" smtClean="0"/>
            </a:br>
            <a:r>
              <a:rPr lang="en-US" sz="2000" dirty="0" smtClean="0"/>
              <a:t>(Transplants: January 2009 – June 2014)</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649977995"/>
              </p:ext>
            </p:extLst>
          </p:nvPr>
        </p:nvGraphicFramePr>
        <p:xfrm>
          <a:off x="152400" y="1447800"/>
          <a:ext cx="88392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5257800" y="6096952"/>
            <a:ext cx="3276600" cy="646331"/>
          </a:xfrm>
          <a:prstGeom prst="rect">
            <a:avLst/>
          </a:prstGeom>
          <a:noFill/>
        </p:spPr>
        <p:txBody>
          <a:bodyPr wrap="square" lIns="0" rIns="0" rtlCol="0">
            <a:spAutoFit/>
          </a:bodyPr>
          <a:lstStyle/>
          <a:p>
            <a:r>
              <a:rPr lang="en-US" sz="1200" b="1" dirty="0">
                <a:solidFill>
                  <a:srgbClr val="FFFF00"/>
                </a:solidFill>
              </a:rPr>
              <a:t>For some </a:t>
            </a:r>
            <a:r>
              <a:rPr lang="en-US" sz="1200" b="1" dirty="0" smtClean="0">
                <a:solidFill>
                  <a:srgbClr val="FFFF00"/>
                </a:solidFill>
              </a:rPr>
              <a:t>retransplants, a </a:t>
            </a:r>
            <a:r>
              <a:rPr lang="en-US" sz="1200" b="1" dirty="0">
                <a:solidFill>
                  <a:srgbClr val="FFFF00"/>
                </a:solidFill>
              </a:rPr>
              <a:t>diagnosis other than retransplant was </a:t>
            </a:r>
            <a:r>
              <a:rPr lang="en-US" sz="1200" b="1" dirty="0" smtClean="0">
                <a:solidFill>
                  <a:srgbClr val="FFFF00"/>
                </a:solidFill>
              </a:rPr>
              <a:t>reported</a:t>
            </a:r>
            <a:r>
              <a:rPr lang="en-US" sz="1200" b="1" dirty="0">
                <a:solidFill>
                  <a:srgbClr val="FFFF00"/>
                </a:solidFill>
              </a:rPr>
              <a:t>, so the total percentage of retransplants may be greater.</a:t>
            </a:r>
          </a:p>
        </p:txBody>
      </p:sp>
      <p:sp>
        <p:nvSpPr>
          <p:cNvPr id="13" name="TextBox 12"/>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grpSp>
        <p:nvGrpSpPr>
          <p:cNvPr id="17" name="Group 16"/>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p:spPr>
        </p:pic>
        <p:sp>
          <p:nvSpPr>
            <p:cNvPr id="19" name="TextBox 18"/>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600" dirty="0" smtClean="0"/>
              <a:t>Adult Heart Transplants</a:t>
            </a:r>
            <a:r>
              <a:rPr lang="en-US" sz="2400" dirty="0" smtClean="0"/>
              <a:t/>
            </a:r>
            <a:br>
              <a:rPr lang="en-US" sz="2400" dirty="0" smtClean="0"/>
            </a:br>
            <a:r>
              <a:rPr lang="en-US" sz="2400" dirty="0" smtClean="0"/>
              <a:t>Recipient Diabetes Mellitus Distribution by Location  </a:t>
            </a:r>
            <a:br>
              <a:rPr lang="en-US" sz="2400" dirty="0" smtClean="0"/>
            </a:br>
            <a:r>
              <a:rPr lang="en-US" sz="2000" dirty="0" smtClean="0"/>
              <a:t>(Transplants: January 2009 – June 2014)</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719705633"/>
              </p:ext>
            </p:extLst>
          </p:nvPr>
        </p:nvGraphicFramePr>
        <p:xfrm>
          <a:off x="76200" y="1295400"/>
          <a:ext cx="8915400"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grpSp>
        <p:nvGrpSpPr>
          <p:cNvPr id="12" name="Group 11"/>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8" name="TextBox 7"/>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600" dirty="0" smtClean="0"/>
              <a:t>Adult Heart Transplants</a:t>
            </a:r>
            <a:r>
              <a:rPr lang="en-US" sz="2400" dirty="0" smtClean="0"/>
              <a:t/>
            </a:r>
            <a:br>
              <a:rPr lang="en-US" sz="2400" dirty="0" smtClean="0"/>
            </a:br>
            <a:r>
              <a:rPr lang="en-US" sz="2400" dirty="0" smtClean="0"/>
              <a:t>Recipient Diabetes Mellitus Distribution by Diagnosis  </a:t>
            </a:r>
            <a:br>
              <a:rPr lang="en-US" sz="2400" dirty="0" smtClean="0"/>
            </a:br>
            <a:r>
              <a:rPr lang="en-US" sz="2000" dirty="0" smtClean="0"/>
              <a:t>(Transplants: January 2009 – June 2014)</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982339868"/>
              </p:ext>
            </p:extLst>
          </p:nvPr>
        </p:nvGraphicFramePr>
        <p:xfrm>
          <a:off x="76200" y="1295400"/>
          <a:ext cx="89154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5257800" y="6115346"/>
            <a:ext cx="3276600" cy="646331"/>
          </a:xfrm>
          <a:prstGeom prst="rect">
            <a:avLst/>
          </a:prstGeom>
          <a:noFill/>
        </p:spPr>
        <p:txBody>
          <a:bodyPr wrap="square" lIns="0" rIns="0" rtlCol="0">
            <a:spAutoFit/>
          </a:bodyPr>
          <a:lstStyle/>
          <a:p>
            <a:r>
              <a:rPr lang="en-US" sz="1200" b="1" dirty="0">
                <a:solidFill>
                  <a:srgbClr val="FFFF00"/>
                </a:solidFill>
              </a:rPr>
              <a:t>For some </a:t>
            </a:r>
            <a:r>
              <a:rPr lang="en-US" sz="1200" b="1" dirty="0" smtClean="0">
                <a:solidFill>
                  <a:srgbClr val="FFFF00"/>
                </a:solidFill>
              </a:rPr>
              <a:t>retransplants, a </a:t>
            </a:r>
            <a:r>
              <a:rPr lang="en-US" sz="1200" b="1" dirty="0">
                <a:solidFill>
                  <a:srgbClr val="FFFF00"/>
                </a:solidFill>
              </a:rPr>
              <a:t>diagnosis other than retransplant was </a:t>
            </a:r>
            <a:r>
              <a:rPr lang="en-US" sz="1200" b="1" dirty="0" smtClean="0">
                <a:solidFill>
                  <a:srgbClr val="FFFF00"/>
                </a:solidFill>
              </a:rPr>
              <a:t>reported</a:t>
            </a:r>
            <a:r>
              <a:rPr lang="en-US" sz="1200" b="1" dirty="0">
                <a:solidFill>
                  <a:srgbClr val="FFFF00"/>
                </a:solidFill>
              </a:rPr>
              <a:t>, so the total percentage of retransplants may be greater.</a:t>
            </a:r>
          </a:p>
        </p:txBody>
      </p:sp>
      <p:sp>
        <p:nvSpPr>
          <p:cNvPr id="13" name="TextBox 12"/>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600" dirty="0" smtClean="0"/>
              <a:t>Adult Heart Transplants</a:t>
            </a:r>
            <a:r>
              <a:rPr lang="en-US" sz="2400" dirty="0" smtClean="0"/>
              <a:t/>
            </a:r>
            <a:br>
              <a:rPr lang="en-US" sz="2400" dirty="0" smtClean="0"/>
            </a:br>
            <a:r>
              <a:rPr lang="en-US" sz="2400" dirty="0" smtClean="0"/>
              <a:t>Recipient Cigarette History by Location  </a:t>
            </a:r>
            <a:br>
              <a:rPr lang="en-US" sz="2400" dirty="0" smtClean="0"/>
            </a:br>
            <a:r>
              <a:rPr lang="en-US" sz="2000" dirty="0" smtClean="0"/>
              <a:t>(Transplants: January 2009 – June 2014)</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183740257"/>
              </p:ext>
            </p:extLst>
          </p:nvPr>
        </p:nvGraphicFramePr>
        <p:xfrm>
          <a:off x="152400" y="1219200"/>
          <a:ext cx="8915400"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grpSp>
        <p:nvGrpSpPr>
          <p:cNvPr id="12" name="Group 11"/>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8" name="TextBox 7"/>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600" dirty="0" smtClean="0"/>
              <a:t>Adult Heart Transplants</a:t>
            </a:r>
            <a:r>
              <a:rPr lang="en-US" sz="2400" dirty="0" smtClean="0"/>
              <a:t/>
            </a:r>
            <a:br>
              <a:rPr lang="en-US" sz="2400" dirty="0" smtClean="0"/>
            </a:br>
            <a:r>
              <a:rPr lang="en-US" sz="2400" dirty="0" smtClean="0"/>
              <a:t>Recipient Cigarette and COPD History by Diagnosis  </a:t>
            </a:r>
            <a:br>
              <a:rPr lang="en-US" sz="2400" dirty="0" smtClean="0"/>
            </a:br>
            <a:r>
              <a:rPr lang="en-US" sz="2000" dirty="0" smtClean="0"/>
              <a:t>(Transplants: January 2009 – June 2014)</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01222358"/>
              </p:ext>
            </p:extLst>
          </p:nvPr>
        </p:nvGraphicFramePr>
        <p:xfrm>
          <a:off x="152400" y="1295400"/>
          <a:ext cx="88392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grpSp>
        <p:nvGrpSpPr>
          <p:cNvPr id="12" name="Group 11"/>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8" name="TextBox 7"/>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800" dirty="0" smtClean="0"/>
              <a:t>Adult Heart Transplants</a:t>
            </a:r>
            <a:r>
              <a:rPr lang="en-US" sz="2400" dirty="0" smtClean="0"/>
              <a:t/>
            </a:r>
            <a:br>
              <a:rPr lang="en-US" sz="2400" dirty="0" smtClean="0"/>
            </a:br>
            <a:r>
              <a:rPr lang="en-US" sz="2400" dirty="0" smtClean="0">
                <a:solidFill>
                  <a:srgbClr val="FFFF00"/>
                </a:solidFill>
              </a:rPr>
              <a:t> </a:t>
            </a:r>
            <a:r>
              <a:rPr lang="en-US" sz="2400" dirty="0" smtClean="0"/>
              <a:t>Ischemic Time Distribution by Location  </a:t>
            </a:r>
            <a:br>
              <a:rPr lang="en-US" sz="2400" dirty="0" smtClean="0"/>
            </a:br>
            <a:r>
              <a:rPr lang="en-US" sz="2000" dirty="0" smtClean="0"/>
              <a:t>(Transplants: January 2009 – June 2014)</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984762647"/>
              </p:ext>
            </p:extLst>
          </p:nvPr>
        </p:nvGraphicFramePr>
        <p:xfrm>
          <a:off x="76200" y="1447800"/>
          <a:ext cx="89154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grpSp>
        <p:nvGrpSpPr>
          <p:cNvPr id="12" name="Group 11"/>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8" name="TextBox 7"/>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457200" y="3505200"/>
            <a:ext cx="8458200" cy="1600200"/>
          </a:xfrm>
        </p:spPr>
        <p:txBody>
          <a:bodyPr lIns="9144" rIns="9144"/>
          <a:lstStyle/>
          <a:p>
            <a:pPr>
              <a:lnSpc>
                <a:spcPct val="120000"/>
              </a:lnSpc>
            </a:pPr>
            <a:r>
              <a:rPr lang="en-US" sz="2400" b="1" dirty="0" smtClean="0"/>
              <a:t>Induction: slides 29-31 and 38-39</a:t>
            </a:r>
          </a:p>
          <a:p>
            <a:pPr>
              <a:lnSpc>
                <a:spcPct val="120000"/>
              </a:lnSpc>
            </a:pPr>
            <a:r>
              <a:rPr lang="en-US" sz="2400" b="1" dirty="0" smtClean="0"/>
              <a:t>Maintenance: slides 32-35 and 40-41</a:t>
            </a:r>
          </a:p>
          <a:p>
            <a:pPr>
              <a:lnSpc>
                <a:spcPct val="120000"/>
              </a:lnSpc>
            </a:pPr>
            <a:r>
              <a:rPr lang="en-US" sz="2400" b="1" dirty="0" smtClean="0"/>
              <a:t>Rejection: slides 36-43</a:t>
            </a:r>
          </a:p>
          <a:p>
            <a:endParaRPr lang="en-US" dirty="0"/>
          </a:p>
        </p:txBody>
      </p:sp>
      <p:sp>
        <p:nvSpPr>
          <p:cNvPr id="11" name="Title 1"/>
          <p:cNvSpPr txBox="1">
            <a:spLocks/>
          </p:cNvSpPr>
          <p:nvPr/>
        </p:nvSpPr>
        <p:spPr bwMode="auto">
          <a:xfrm>
            <a:off x="304800" y="1905000"/>
            <a:ext cx="88392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chemeClr val="tx1"/>
                </a:solidFill>
                <a:effectLst/>
                <a:uLnTx/>
                <a:uFillTx/>
                <a:latin typeface="+mj-lt"/>
                <a:ea typeface="+mj-ea"/>
                <a:cs typeface="+mj-cs"/>
              </a:rPr>
              <a:t>Immunosuppression:</a:t>
            </a:r>
            <a:endParaRPr kumimoji="0" lang="en-US" sz="4000" b="1" i="0" u="none" strike="noStrike" kern="0" cap="none" spc="0" normalizeH="0" baseline="0" noProof="0" dirty="0">
              <a:ln>
                <a:noFill/>
              </a:ln>
              <a:solidFill>
                <a:schemeClr val="tx1"/>
              </a:solidFill>
              <a:effectLst/>
              <a:uLnTx/>
              <a:uFillTx/>
              <a:latin typeface="+mj-lt"/>
              <a:ea typeface="+mj-ea"/>
              <a:cs typeface="+mj-cs"/>
            </a:endParaRPr>
          </a:p>
        </p:txBody>
      </p:sp>
      <p:sp>
        <p:nvSpPr>
          <p:cNvPr id="7" name="TextBox 6"/>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12" name="Picture 11"/>
            <p:cNvPicPr>
              <a:picLocks noChangeAspect="1"/>
            </p:cNvPicPr>
            <p:nvPr/>
          </p:nvPicPr>
          <p:blipFill>
            <a:blip r:embed="rId3"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1013756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143000"/>
          </a:xfrm>
        </p:spPr>
        <p:txBody>
          <a:bodyPr/>
          <a:lstStyle/>
          <a:p>
            <a:r>
              <a:rPr lang="en-US" sz="2600" dirty="0" smtClean="0"/>
              <a:t>Adult Heart Transplants</a:t>
            </a:r>
            <a:r>
              <a:rPr lang="en-US" sz="2400" dirty="0" smtClean="0"/>
              <a:t/>
            </a:r>
            <a:br>
              <a:rPr lang="en-US" sz="2400" dirty="0" smtClean="0"/>
            </a:br>
            <a:r>
              <a:rPr lang="en-US" sz="2400" dirty="0" smtClean="0"/>
              <a:t>Induction Immunosuppression</a:t>
            </a:r>
            <a:br>
              <a:rPr lang="en-US" sz="2400" dirty="0" smtClean="0"/>
            </a:br>
            <a:r>
              <a:rPr lang="en-US" sz="2000" i="1" dirty="0" smtClean="0"/>
              <a:t> </a:t>
            </a:r>
            <a:r>
              <a:rPr lang="en-US" sz="2000" dirty="0" smtClean="0"/>
              <a:t>(Transplants: January 2009 – June 2014)</a:t>
            </a:r>
            <a:br>
              <a:rPr lang="en-US" sz="2000" dirty="0" smtClean="0"/>
            </a:br>
            <a:endParaRPr lang="en-US" sz="2000" dirty="0"/>
          </a:p>
        </p:txBody>
      </p:sp>
      <p:sp>
        <p:nvSpPr>
          <p:cNvPr id="9" name="TextBox 8"/>
          <p:cNvSpPr txBox="1"/>
          <p:nvPr/>
        </p:nvSpPr>
        <p:spPr>
          <a:xfrm>
            <a:off x="5562600" y="6146792"/>
            <a:ext cx="3048000" cy="461665"/>
          </a:xfrm>
          <a:prstGeom prst="rect">
            <a:avLst/>
          </a:prstGeom>
          <a:noFill/>
        </p:spPr>
        <p:txBody>
          <a:bodyPr wrap="square" rtlCol="0">
            <a:spAutoFit/>
          </a:bodyPr>
          <a:lstStyle/>
          <a:p>
            <a:r>
              <a:rPr lang="en-US" sz="1200" b="1" dirty="0">
                <a:solidFill>
                  <a:srgbClr val="FFFF00"/>
                </a:solidFill>
              </a:rPr>
              <a:t>Analysis is limited to patients who were alive at the time of the discharge.</a:t>
            </a:r>
          </a:p>
        </p:txBody>
      </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3"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graphicFrame>
        <p:nvGraphicFramePr>
          <p:cNvPr id="14" name="Content Placeholder 9"/>
          <p:cNvGraphicFramePr>
            <a:graphicFrameLocks noGrp="1"/>
          </p:cNvGraphicFramePr>
          <p:nvPr>
            <p:ph idx="1"/>
            <p:extLst>
              <p:ext uri="{D42A27DB-BD31-4B8C-83A1-F6EECF244321}">
                <p14:modId xmlns:p14="http://schemas.microsoft.com/office/powerpoint/2010/main" val="838747924"/>
              </p:ext>
            </p:extLst>
          </p:nvPr>
        </p:nvGraphicFramePr>
        <p:xfrm>
          <a:off x="152400" y="1371600"/>
          <a:ext cx="8839200" cy="4775192"/>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7609077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228600" y="2209800"/>
            <a:ext cx="8686800" cy="3810000"/>
          </a:xfrm>
        </p:spPr>
        <p:txBody>
          <a:bodyPr lIns="9144" rIns="9144"/>
          <a:lstStyle/>
          <a:p>
            <a:pPr>
              <a:lnSpc>
                <a:spcPct val="120000"/>
              </a:lnSpc>
              <a:spcBef>
                <a:spcPts val="400"/>
              </a:spcBef>
            </a:pPr>
            <a:r>
              <a:rPr lang="en-US" sz="2800" b="1" dirty="0" smtClean="0"/>
              <a:t>Diagnosis: slides 4-6, 11, 22, 24 and 26</a:t>
            </a:r>
          </a:p>
          <a:p>
            <a:pPr>
              <a:lnSpc>
                <a:spcPct val="120000"/>
              </a:lnSpc>
              <a:spcBef>
                <a:spcPts val="400"/>
              </a:spcBef>
            </a:pPr>
            <a:r>
              <a:rPr lang="en-US" sz="2800" b="1" dirty="0" smtClean="0"/>
              <a:t>Retransplants by year: slide 7</a:t>
            </a:r>
          </a:p>
          <a:p>
            <a:pPr>
              <a:lnSpc>
                <a:spcPct val="120000"/>
              </a:lnSpc>
              <a:spcBef>
                <a:spcPts val="400"/>
              </a:spcBef>
            </a:pPr>
            <a:r>
              <a:rPr lang="en-US" sz="2800" b="1" dirty="0" smtClean="0"/>
              <a:t>Recipient and donor characteristics: slides 8-27</a:t>
            </a:r>
          </a:p>
        </p:txBody>
      </p:sp>
      <p:sp>
        <p:nvSpPr>
          <p:cNvPr id="12" name="Title 1"/>
          <p:cNvSpPr txBox="1">
            <a:spLocks/>
          </p:cNvSpPr>
          <p:nvPr/>
        </p:nvSpPr>
        <p:spPr bwMode="auto">
          <a:xfrm>
            <a:off x="152400" y="533400"/>
            <a:ext cx="88392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chemeClr val="tx1"/>
                </a:solidFill>
                <a:effectLst/>
                <a:uLnTx/>
                <a:uFillTx/>
                <a:latin typeface="+mj-lt"/>
                <a:ea typeface="+mj-ea"/>
                <a:cs typeface="+mj-cs"/>
              </a:rPr>
              <a:t>Donor and Recipient Characteristics:</a:t>
            </a:r>
            <a:endParaRPr kumimoji="0" lang="en-US" sz="4000" b="1" i="0" u="none" strike="noStrike" kern="0" cap="none" spc="0" normalizeH="0" baseline="0" noProof="0" dirty="0">
              <a:ln>
                <a:noFill/>
              </a:ln>
              <a:solidFill>
                <a:schemeClr val="tx1"/>
              </a:solidFill>
              <a:effectLst/>
              <a:uLnTx/>
              <a:uFillTx/>
              <a:latin typeface="+mj-lt"/>
              <a:ea typeface="+mj-ea"/>
              <a:cs typeface="+mj-cs"/>
            </a:endParaRPr>
          </a:p>
        </p:txBody>
      </p:sp>
      <p:sp>
        <p:nvSpPr>
          <p:cNvPr id="7" name="TextBox 6"/>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11" name="Picture 10"/>
            <p:cNvPicPr>
              <a:picLocks noChangeAspect="1"/>
            </p:cNvPicPr>
            <p:nvPr/>
          </p:nvPicPr>
          <p:blipFill>
            <a:blip r:embed="rId3"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143000"/>
          </a:xfrm>
        </p:spPr>
        <p:txBody>
          <a:bodyPr/>
          <a:lstStyle/>
          <a:p>
            <a:pPr>
              <a:lnSpc>
                <a:spcPct val="90000"/>
              </a:lnSpc>
            </a:pPr>
            <a:r>
              <a:rPr lang="en-US" sz="2600" dirty="0" smtClean="0"/>
              <a:t>Adult Heart Transplants</a:t>
            </a:r>
            <a:r>
              <a:rPr lang="en-US" sz="2400" dirty="0" smtClean="0"/>
              <a:t/>
            </a:r>
            <a:br>
              <a:rPr lang="en-US" sz="2400" dirty="0" smtClean="0"/>
            </a:br>
            <a:r>
              <a:rPr lang="en-US" sz="2400" dirty="0" smtClean="0"/>
              <a:t>Induction Immunosuppression by Location</a:t>
            </a:r>
            <a:br>
              <a:rPr lang="en-US" sz="2400" dirty="0" smtClean="0"/>
            </a:br>
            <a:r>
              <a:rPr lang="en-US" sz="2400" i="1" dirty="0" smtClean="0"/>
              <a:t> </a:t>
            </a:r>
            <a:r>
              <a:rPr lang="en-US" sz="2000" dirty="0" smtClean="0"/>
              <a:t>(Transplants: January 2009 – June 2014)</a:t>
            </a:r>
            <a:br>
              <a:rPr lang="en-US" sz="2000" dirty="0" smtClean="0"/>
            </a:b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510402592"/>
              </p:ext>
            </p:extLst>
          </p:nvPr>
        </p:nvGraphicFramePr>
        <p:xfrm>
          <a:off x="152400" y="1401342"/>
          <a:ext cx="8839200" cy="5160948"/>
        </p:xfrm>
        <a:graphic>
          <a:graphicData uri="http://schemas.openxmlformats.org/drawingml/2006/chart">
            <c:chart xmlns:c="http://schemas.openxmlformats.org/drawingml/2006/chart" xmlns:r="http://schemas.openxmlformats.org/officeDocument/2006/relationships" r:id="rId3"/>
          </a:graphicData>
        </a:graphic>
      </p:graphicFrame>
      <p:grpSp>
        <p:nvGrpSpPr>
          <p:cNvPr id="15" name="Group 14"/>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TextBox 16"/>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1" name="TextBox 10"/>
          <p:cNvSpPr txBox="1"/>
          <p:nvPr/>
        </p:nvSpPr>
        <p:spPr>
          <a:xfrm>
            <a:off x="5562600" y="6146792"/>
            <a:ext cx="3048000" cy="461665"/>
          </a:xfrm>
          <a:prstGeom prst="rect">
            <a:avLst/>
          </a:prstGeom>
          <a:noFill/>
        </p:spPr>
        <p:txBody>
          <a:bodyPr wrap="square" rtlCol="0">
            <a:spAutoFit/>
          </a:bodyPr>
          <a:lstStyle/>
          <a:p>
            <a:r>
              <a:rPr lang="en-US" sz="1200" b="1" dirty="0">
                <a:solidFill>
                  <a:srgbClr val="FFFF00"/>
                </a:solidFill>
              </a:rPr>
              <a:t>Analysis is limited to patients who were alive at the time of the discharge.</a:t>
            </a:r>
          </a:p>
        </p:txBody>
      </p:sp>
      <p:sp>
        <p:nvSpPr>
          <p:cNvPr id="8" name="TextBox 7"/>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9979512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lstStyle/>
          <a:p>
            <a:r>
              <a:rPr lang="en-US" sz="2600" dirty="0" smtClean="0"/>
              <a:t>Adult Heart Transplants</a:t>
            </a:r>
            <a:r>
              <a:rPr lang="en-US" sz="2800" dirty="0" smtClean="0"/>
              <a:t/>
            </a:r>
            <a:br>
              <a:rPr lang="en-US" sz="2800" dirty="0" smtClean="0"/>
            </a:br>
            <a:r>
              <a:rPr lang="en-US" sz="2400" dirty="0" smtClean="0"/>
              <a:t>Kaplan-Meier Survival by Induction Type </a:t>
            </a:r>
            <a:br>
              <a:rPr lang="en-US" sz="2400" dirty="0" smtClean="0"/>
            </a:br>
            <a:r>
              <a:rPr lang="en-US" sz="2000" dirty="0"/>
              <a:t>Conditional on Survival to 14 Days</a:t>
            </a:r>
            <a:r>
              <a:rPr lang="en-US" sz="2800" dirty="0" smtClean="0"/>
              <a:t/>
            </a:r>
            <a:br>
              <a:rPr lang="en-US" sz="2800" dirty="0" smtClean="0"/>
            </a:br>
            <a:r>
              <a:rPr lang="en-US" sz="2000" dirty="0" smtClean="0"/>
              <a:t>(Transplants: January 2004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73110551"/>
              </p:ext>
            </p:extLst>
          </p:nvPr>
        </p:nvGraphicFramePr>
        <p:xfrm>
          <a:off x="152400" y="1600200"/>
          <a:ext cx="89154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248400" y="2590800"/>
            <a:ext cx="2207701" cy="461665"/>
          </a:xfrm>
          <a:prstGeom prst="rect">
            <a:avLst/>
          </a:prstGeom>
          <a:solidFill>
            <a:srgbClr val="000000"/>
          </a:solidFill>
        </p:spPr>
        <p:txBody>
          <a:bodyPr wrap="square" rtlCol="0">
            <a:spAutoFit/>
          </a:bodyPr>
          <a:lstStyle/>
          <a:p>
            <a:r>
              <a:rPr lang="en-US" sz="1200" b="1" dirty="0" smtClean="0">
                <a:solidFill>
                  <a:srgbClr val="FFFF00"/>
                </a:solidFill>
              </a:rPr>
              <a:t>No pair-wise </a:t>
            </a:r>
            <a:r>
              <a:rPr lang="en-US" sz="1200" b="1" dirty="0">
                <a:solidFill>
                  <a:srgbClr val="FFFF00"/>
                </a:solidFill>
              </a:rPr>
              <a:t>comparisons were significant at p &lt; 0.05.</a:t>
            </a:r>
          </a:p>
        </p:txBody>
      </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1078650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10600" cy="1143000"/>
          </a:xfrm>
        </p:spPr>
        <p:txBody>
          <a:bodyPr/>
          <a:lstStyle/>
          <a:p>
            <a:r>
              <a:rPr lang="en-US" sz="2600" dirty="0" smtClean="0"/>
              <a:t>Adult Heart Transplants</a:t>
            </a:r>
            <a:r>
              <a:rPr lang="en-US" sz="2800" dirty="0" smtClean="0"/>
              <a:t/>
            </a:r>
            <a:br>
              <a:rPr lang="en-US" sz="2800" dirty="0" smtClean="0"/>
            </a:br>
            <a:r>
              <a:rPr lang="en-US" sz="2400" dirty="0" smtClean="0"/>
              <a:t>Maintenance Immunosuppression at Time of Follow-up </a:t>
            </a:r>
            <a:r>
              <a:rPr lang="en-US" sz="2000" dirty="0" smtClean="0"/>
              <a:t>(Follow-ups: January 2009 – June 2014)</a:t>
            </a:r>
            <a:endParaRPr lang="en-US" sz="2000" dirty="0"/>
          </a:p>
        </p:txBody>
      </p:sp>
      <p:sp>
        <p:nvSpPr>
          <p:cNvPr id="10" name="TextBox 9"/>
          <p:cNvSpPr txBox="1"/>
          <p:nvPr/>
        </p:nvSpPr>
        <p:spPr>
          <a:xfrm>
            <a:off x="6059593" y="6259316"/>
            <a:ext cx="2971800" cy="461665"/>
          </a:xfrm>
          <a:prstGeom prst="rect">
            <a:avLst/>
          </a:prstGeom>
          <a:noFill/>
        </p:spPr>
        <p:txBody>
          <a:bodyPr wrap="square" rtlCol="0">
            <a:spAutoFit/>
          </a:bodyPr>
          <a:lstStyle/>
          <a:p>
            <a:r>
              <a:rPr lang="en-US" sz="1200" b="1" dirty="0">
                <a:solidFill>
                  <a:srgbClr val="FFFF00"/>
                </a:solidFill>
              </a:rPr>
              <a:t>Analysis is limited to patients who were alive at the time of the follow-up.</a:t>
            </a:r>
          </a:p>
        </p:txBody>
      </p:sp>
      <p:sp>
        <p:nvSpPr>
          <p:cNvPr id="21" name="TextBox 20"/>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grpSp>
        <p:nvGrpSpPr>
          <p:cNvPr id="24" name="Group 23"/>
          <p:cNvGrpSpPr/>
          <p:nvPr/>
        </p:nvGrpSpPr>
        <p:grpSpPr>
          <a:xfrm>
            <a:off x="2" y="6146792"/>
            <a:ext cx="4715932" cy="711201"/>
            <a:chOff x="1" y="6067776"/>
            <a:chExt cx="4952999" cy="790224"/>
          </a:xfrm>
        </p:grpSpPr>
        <p:pic>
          <p:nvPicPr>
            <p:cNvPr id="25" name="Picture 24"/>
            <p:cNvPicPr>
              <a:picLocks noChangeAspect="1"/>
            </p:cNvPicPr>
            <p:nvPr/>
          </p:nvPicPr>
          <p:blipFill>
            <a:blip r:embed="rId3" cstate="print"/>
            <a:stretch>
              <a:fillRect/>
            </a:stretch>
          </p:blipFill>
          <p:spPr>
            <a:xfrm>
              <a:off x="1" y="6172200"/>
              <a:ext cx="4952999" cy="685800"/>
            </a:xfrm>
            <a:prstGeom prst="rect">
              <a:avLst/>
            </a:prstGeom>
          </p:spPr>
        </p:pic>
        <p:sp>
          <p:nvSpPr>
            <p:cNvPr id="26" name="TextBox 2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graphicFrame>
        <p:nvGraphicFramePr>
          <p:cNvPr id="22" name="Content Placeholder 3"/>
          <p:cNvGraphicFramePr>
            <a:graphicFrameLocks noGrp="1"/>
          </p:cNvGraphicFramePr>
          <p:nvPr>
            <p:ph idx="1"/>
            <p:extLst>
              <p:ext uri="{D42A27DB-BD31-4B8C-83A1-F6EECF244321}">
                <p14:modId xmlns:p14="http://schemas.microsoft.com/office/powerpoint/2010/main" val="3703397402"/>
              </p:ext>
            </p:extLst>
          </p:nvPr>
        </p:nvGraphicFramePr>
        <p:xfrm>
          <a:off x="2" y="1447799"/>
          <a:ext cx="8991598" cy="4906741"/>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5394569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1066800"/>
          </a:xfrm>
        </p:spPr>
        <p:txBody>
          <a:bodyPr/>
          <a:lstStyle/>
          <a:p>
            <a:r>
              <a:rPr lang="en-US" sz="2600" dirty="0" smtClean="0"/>
              <a:t>Adult Heart Transplants</a:t>
            </a:r>
            <a:r>
              <a:rPr lang="en-US" sz="2800" dirty="0" smtClean="0"/>
              <a:t/>
            </a:r>
            <a:br>
              <a:rPr lang="en-US" sz="2800" dirty="0" smtClean="0"/>
            </a:br>
            <a:r>
              <a:rPr lang="en-US" sz="2400" dirty="0" smtClean="0"/>
              <a:t> Maintenance Immunosuppression at Time of 1 Year Follow-up by Year</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39764405"/>
              </p:ext>
            </p:extLst>
          </p:nvPr>
        </p:nvGraphicFramePr>
        <p:xfrm>
          <a:off x="3" y="1447800"/>
          <a:ext cx="8980446" cy="4681244"/>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6008649" y="6259316"/>
            <a:ext cx="2971800" cy="461665"/>
          </a:xfrm>
          <a:prstGeom prst="rect">
            <a:avLst/>
          </a:prstGeom>
          <a:noFill/>
        </p:spPr>
        <p:txBody>
          <a:bodyPr wrap="square" rtlCol="0">
            <a:spAutoFit/>
          </a:bodyPr>
          <a:lstStyle/>
          <a:p>
            <a:r>
              <a:rPr lang="en-US" sz="1200" b="1" dirty="0">
                <a:solidFill>
                  <a:srgbClr val="FFFF00"/>
                </a:solidFill>
              </a:rPr>
              <a:t>Analysis is limited to patients who were alive at the time of the follow-up.</a:t>
            </a:r>
          </a:p>
        </p:txBody>
      </p:sp>
      <p:sp>
        <p:nvSpPr>
          <p:cNvPr id="11" name="TextBox 10"/>
          <p:cNvSpPr txBox="1"/>
          <p:nvPr/>
        </p:nvSpPr>
        <p:spPr>
          <a:xfrm>
            <a:off x="0" y="5886006"/>
            <a:ext cx="9144000" cy="307777"/>
          </a:xfrm>
          <a:prstGeom prst="rect">
            <a:avLst/>
          </a:prstGeom>
          <a:noFill/>
        </p:spPr>
        <p:txBody>
          <a:bodyPr wrap="square" rtlCol="0">
            <a:spAutoFit/>
          </a:bodyPr>
          <a:lstStyle/>
          <a:p>
            <a:pPr algn="ctr"/>
            <a:r>
              <a:rPr lang="en-US" sz="1400" b="1" dirty="0">
                <a:solidFill>
                  <a:srgbClr val="FFFF00"/>
                </a:solidFill>
              </a:rPr>
              <a:t>NOTE: Different patients are analyzed in each </a:t>
            </a:r>
            <a:r>
              <a:rPr lang="en-US" sz="1400" b="1" dirty="0" smtClean="0">
                <a:solidFill>
                  <a:srgbClr val="FFFF00"/>
                </a:solidFill>
              </a:rPr>
              <a:t>timeframe.</a:t>
            </a:r>
            <a:endParaRPr lang="en-US" sz="1400" b="1" dirty="0">
              <a:solidFill>
                <a:srgbClr val="FFFF00"/>
              </a:solidFill>
            </a:endParaRPr>
          </a:p>
        </p:txBody>
      </p:sp>
      <p:sp>
        <p:nvSpPr>
          <p:cNvPr id="9" name="TextBox 8"/>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grpSp>
        <p:nvGrpSpPr>
          <p:cNvPr id="12" name="Group 11"/>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4492853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371600"/>
          </a:xfrm>
        </p:spPr>
        <p:txBody>
          <a:bodyPr/>
          <a:lstStyle/>
          <a:p>
            <a:pPr>
              <a:lnSpc>
                <a:spcPct val="90000"/>
              </a:lnSpc>
            </a:pPr>
            <a:r>
              <a:rPr lang="en-US" sz="2600" dirty="0" smtClean="0"/>
              <a:t>Adult Heart Transplants</a:t>
            </a:r>
            <a:r>
              <a:rPr lang="en-US" sz="4400" dirty="0" smtClean="0"/>
              <a:t/>
            </a:r>
            <a:br>
              <a:rPr lang="en-US" sz="4400" dirty="0" smtClean="0"/>
            </a:br>
            <a:r>
              <a:rPr lang="en-US" sz="2000" dirty="0" smtClean="0"/>
              <a:t> </a:t>
            </a:r>
            <a:r>
              <a:rPr lang="en-US" sz="2400" dirty="0" smtClean="0"/>
              <a:t>Maintenance Immunosuppression Drug Combinations at Time of Follow-up </a:t>
            </a:r>
            <a:r>
              <a:rPr lang="en-US" sz="2000" dirty="0" smtClean="0"/>
              <a:t>(Follow-ups: January 2004 – June 2014) </a:t>
            </a:r>
            <a:r>
              <a:rPr lang="en-US" sz="1900" dirty="0" smtClean="0"/>
              <a:t/>
            </a:r>
            <a:br>
              <a:rPr lang="en-US" sz="1900" dirty="0" smtClean="0"/>
            </a:br>
            <a:r>
              <a:rPr lang="en-US" sz="2000" dirty="0" smtClean="0"/>
              <a:t>For the Same Patients at Year 1 and 5</a:t>
            </a:r>
            <a:endParaRPr lang="en-US" sz="19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526603957"/>
              </p:ext>
            </p:extLst>
          </p:nvPr>
        </p:nvGraphicFramePr>
        <p:xfrm>
          <a:off x="152400" y="1447800"/>
          <a:ext cx="8915400" cy="469899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6008649" y="6259316"/>
            <a:ext cx="2971800" cy="461665"/>
          </a:xfrm>
          <a:prstGeom prst="rect">
            <a:avLst/>
          </a:prstGeom>
          <a:noFill/>
        </p:spPr>
        <p:txBody>
          <a:bodyPr wrap="square" rtlCol="0">
            <a:spAutoFit/>
          </a:bodyPr>
          <a:lstStyle/>
          <a:p>
            <a:r>
              <a:rPr lang="en-US" sz="1200" b="1" dirty="0">
                <a:solidFill>
                  <a:srgbClr val="FFFF00"/>
                </a:solidFill>
              </a:rPr>
              <a:t>Analysis is limited to patients who were alive at the time of the follow-up.</a:t>
            </a:r>
          </a:p>
        </p:txBody>
      </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6755197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lstStyle/>
          <a:p>
            <a:r>
              <a:rPr lang="en-US" sz="2600" dirty="0" smtClean="0"/>
              <a:t>Adult Heart Transplants</a:t>
            </a:r>
            <a:r>
              <a:rPr lang="en-US" sz="2800" dirty="0" smtClean="0"/>
              <a:t/>
            </a:r>
            <a:br>
              <a:rPr lang="en-US" sz="2800" dirty="0" smtClean="0"/>
            </a:br>
            <a:r>
              <a:rPr lang="en-US" sz="2400" dirty="0" smtClean="0"/>
              <a:t>Kaplan-Meier Survival by Maintenance Immunosuppression at 1 year </a:t>
            </a:r>
            <a:r>
              <a:rPr lang="en-US" sz="2000" dirty="0" smtClean="0"/>
              <a:t>(Transplants: January 2004 – June 2013) </a:t>
            </a:r>
            <a:r>
              <a:rPr lang="en-US" sz="2400" dirty="0" smtClean="0"/>
              <a:t/>
            </a:r>
            <a:br>
              <a:rPr lang="en-US" sz="2400" dirty="0" smtClean="0"/>
            </a:br>
            <a:r>
              <a:rPr lang="en-US" sz="2000" dirty="0" smtClean="0"/>
              <a:t>Conditional on Survival to 1 Year</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90063347"/>
              </p:ext>
            </p:extLst>
          </p:nvPr>
        </p:nvGraphicFramePr>
        <p:xfrm>
          <a:off x="152400" y="1524000"/>
          <a:ext cx="89154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114800" y="3480628"/>
            <a:ext cx="1219200" cy="307777"/>
          </a:xfrm>
          <a:prstGeom prst="rect">
            <a:avLst/>
          </a:prstGeom>
          <a:solidFill>
            <a:srgbClr val="000000"/>
          </a:solidFill>
        </p:spPr>
        <p:txBody>
          <a:bodyPr wrap="square" rtlCol="0">
            <a:spAutoFit/>
          </a:bodyPr>
          <a:lstStyle/>
          <a:p>
            <a:r>
              <a:rPr lang="en-US" sz="1400" b="1" dirty="0" smtClean="0">
                <a:solidFill>
                  <a:srgbClr val="FFFF00"/>
                </a:solidFill>
              </a:rPr>
              <a:t>p = 0.2789</a:t>
            </a:r>
            <a:endParaRPr lang="en-US" sz="1400" b="1" dirty="0">
              <a:solidFill>
                <a:srgbClr val="FFFF00"/>
              </a:solidFill>
            </a:endParaRPr>
          </a:p>
        </p:txBody>
      </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4798716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t>Adult Heart Transplants </a:t>
            </a:r>
            <a:br>
              <a:rPr lang="en-US" sz="2600" dirty="0" smtClean="0"/>
            </a:br>
            <a:r>
              <a:rPr lang="en-US" sz="2100" dirty="0" smtClean="0"/>
              <a:t>% of Recipients Experiencing </a:t>
            </a:r>
            <a:r>
              <a:rPr lang="en-US" sz="2100" i="1" u="sng" dirty="0" smtClean="0"/>
              <a:t>Treated</a:t>
            </a:r>
            <a:r>
              <a:rPr lang="en-US" sz="2100" dirty="0" smtClean="0"/>
              <a:t> Rejection Between Transplant Discharge and 1-Year Follow-Up by Era and Transplant Type</a:t>
            </a:r>
            <a:endParaRPr lang="en-US" sz="2100" dirty="0"/>
          </a:p>
        </p:txBody>
      </p:sp>
      <p:graphicFrame>
        <p:nvGraphicFramePr>
          <p:cNvPr id="19" name="Content Placeholder 3"/>
          <p:cNvGraphicFramePr>
            <a:graphicFrameLocks noGrp="1"/>
          </p:cNvGraphicFramePr>
          <p:nvPr>
            <p:ph idx="1"/>
            <p:extLst>
              <p:ext uri="{D42A27DB-BD31-4B8C-83A1-F6EECF244321}">
                <p14:modId xmlns:p14="http://schemas.microsoft.com/office/powerpoint/2010/main" val="2264219193"/>
              </p:ext>
            </p:extLst>
          </p:nvPr>
        </p:nvGraphicFramePr>
        <p:xfrm>
          <a:off x="152400" y="1295400"/>
          <a:ext cx="8839200" cy="492762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grpSp>
        <p:nvGrpSpPr>
          <p:cNvPr id="9" name="Group 8"/>
          <p:cNvGrpSpPr/>
          <p:nvPr/>
        </p:nvGrpSpPr>
        <p:grpSpPr>
          <a:xfrm>
            <a:off x="2" y="6146792"/>
            <a:ext cx="4715932" cy="711201"/>
            <a:chOff x="1" y="6067776"/>
            <a:chExt cx="4952999" cy="790224"/>
          </a:xfrm>
        </p:grpSpPr>
        <p:pic>
          <p:nvPicPr>
            <p:cNvPr id="10" name="Picture 9"/>
            <p:cNvPicPr>
              <a:picLocks noChangeAspect="1"/>
            </p:cNvPicPr>
            <p:nvPr/>
          </p:nvPicPr>
          <p:blipFill>
            <a:blip r:embed="rId4" cstate="print"/>
            <a:stretch>
              <a:fillRect/>
            </a:stretch>
          </p:blipFill>
          <p:spPr>
            <a:xfrm>
              <a:off x="1" y="6172200"/>
              <a:ext cx="4952999" cy="685800"/>
            </a:xfrm>
            <a:prstGeom prst="rect">
              <a:avLst/>
            </a:prstGeom>
          </p:spPr>
        </p:pic>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4" name="TextBox 13"/>
          <p:cNvSpPr txBox="1"/>
          <p:nvPr/>
        </p:nvSpPr>
        <p:spPr>
          <a:xfrm>
            <a:off x="5562600" y="5779109"/>
            <a:ext cx="3352800" cy="830997"/>
          </a:xfrm>
          <a:prstGeom prst="rect">
            <a:avLst/>
          </a:prstGeom>
          <a:solidFill>
            <a:schemeClr val="bg2"/>
          </a:solidFill>
          <a:ln>
            <a:solidFill>
              <a:srgbClr val="FFFF00"/>
            </a:solidFill>
          </a:ln>
        </p:spPr>
        <p:txBody>
          <a:bodyPr wrap="square" lIns="45720" rIns="45720" rtlCol="0">
            <a:spAutoFit/>
          </a:bodyPr>
          <a:lstStyle/>
          <a:p>
            <a:r>
              <a:rPr lang="en-US" sz="1200" b="1" dirty="0" smtClean="0"/>
              <a:t>Treated rejection = Recipient was reported to (1) have at least one acute rejection episode that was treated with an anti-rejection agent; or (2) have been hospitalized for rejection.</a:t>
            </a:r>
          </a:p>
        </p:txBody>
      </p:sp>
      <p:sp>
        <p:nvSpPr>
          <p:cNvPr id="12" name="TextBox 11"/>
          <p:cNvSpPr txBox="1"/>
          <p:nvPr/>
        </p:nvSpPr>
        <p:spPr>
          <a:xfrm>
            <a:off x="4267200" y="1656344"/>
            <a:ext cx="1219200" cy="307777"/>
          </a:xfrm>
          <a:prstGeom prst="rect">
            <a:avLst/>
          </a:prstGeom>
          <a:solidFill>
            <a:srgbClr val="000000"/>
          </a:solidFill>
        </p:spPr>
        <p:txBody>
          <a:bodyPr wrap="square" rtlCol="0">
            <a:spAutoFit/>
          </a:bodyPr>
          <a:lstStyle/>
          <a:p>
            <a:r>
              <a:rPr lang="en-US" sz="1400" b="1" dirty="0" smtClean="0">
                <a:solidFill>
                  <a:srgbClr val="FFFF00"/>
                </a:solidFill>
              </a:rPr>
              <a:t>p &lt; 0.0001</a:t>
            </a:r>
            <a:endParaRPr lang="en-US" sz="1400" b="1" dirty="0">
              <a:solidFill>
                <a:srgbClr val="FFFF00"/>
              </a:solidFill>
            </a:endParaRPr>
          </a:p>
        </p:txBody>
      </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843064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t>Adult Heart Transplants </a:t>
            </a:r>
            <a:br>
              <a:rPr lang="en-US" sz="2600" dirty="0" smtClean="0"/>
            </a:br>
            <a:r>
              <a:rPr lang="en-US" sz="2100" dirty="0" smtClean="0"/>
              <a:t>% of Recipients Experiencing </a:t>
            </a:r>
            <a:r>
              <a:rPr lang="en-US" sz="2100" i="1" u="sng" dirty="0" smtClean="0"/>
              <a:t>Any</a:t>
            </a:r>
            <a:r>
              <a:rPr lang="en-US" sz="2100" dirty="0" smtClean="0"/>
              <a:t> Rejection Between Transplant Discharge and 1-Year Follow-Up by Era and Transplant Type</a:t>
            </a:r>
            <a:endParaRPr lang="en-US" sz="2100" dirty="0"/>
          </a:p>
        </p:txBody>
      </p:sp>
      <p:graphicFrame>
        <p:nvGraphicFramePr>
          <p:cNvPr id="19" name="Content Placeholder 3"/>
          <p:cNvGraphicFramePr>
            <a:graphicFrameLocks noGrp="1"/>
          </p:cNvGraphicFramePr>
          <p:nvPr>
            <p:ph idx="1"/>
            <p:extLst>
              <p:ext uri="{D42A27DB-BD31-4B8C-83A1-F6EECF244321}">
                <p14:modId xmlns:p14="http://schemas.microsoft.com/office/powerpoint/2010/main" val="1272671639"/>
              </p:ext>
            </p:extLst>
          </p:nvPr>
        </p:nvGraphicFramePr>
        <p:xfrm>
          <a:off x="76200" y="1295400"/>
          <a:ext cx="8915400" cy="494537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grpSp>
        <p:nvGrpSpPr>
          <p:cNvPr id="9" name="Group 8"/>
          <p:cNvGrpSpPr/>
          <p:nvPr/>
        </p:nvGrpSpPr>
        <p:grpSpPr>
          <a:xfrm>
            <a:off x="2" y="6146792"/>
            <a:ext cx="4715932" cy="711201"/>
            <a:chOff x="1" y="6067776"/>
            <a:chExt cx="4952999" cy="790224"/>
          </a:xfrm>
        </p:grpSpPr>
        <p:pic>
          <p:nvPicPr>
            <p:cNvPr id="10" name="Picture 9"/>
            <p:cNvPicPr>
              <a:picLocks noChangeAspect="1"/>
            </p:cNvPicPr>
            <p:nvPr/>
          </p:nvPicPr>
          <p:blipFill>
            <a:blip r:embed="rId4" cstate="print"/>
            <a:stretch>
              <a:fillRect/>
            </a:stretch>
          </p:blipFill>
          <p:spPr>
            <a:xfrm>
              <a:off x="1" y="6172200"/>
              <a:ext cx="4952999" cy="685800"/>
            </a:xfrm>
            <a:prstGeom prst="rect">
              <a:avLst/>
            </a:prstGeom>
          </p:spPr>
        </p:pic>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0"/>
          <p:cNvSpPr txBox="1"/>
          <p:nvPr/>
        </p:nvSpPr>
        <p:spPr>
          <a:xfrm>
            <a:off x="155533" y="5741499"/>
            <a:ext cx="2997604" cy="48152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smtClean="0">
                <a:solidFill>
                  <a:srgbClr val="FFFF00"/>
                </a:solidFill>
              </a:rPr>
              <a:t>Analysis is limited to patients who were alive at the time of the follow-up.</a:t>
            </a:r>
            <a:endParaRPr lang="en-US" sz="1200" dirty="0">
              <a:solidFill>
                <a:srgbClr val="FFFF00"/>
              </a:solidFill>
            </a:endParaRPr>
          </a:p>
        </p:txBody>
      </p:sp>
      <p:sp>
        <p:nvSpPr>
          <p:cNvPr id="16" name="TextBox 15"/>
          <p:cNvSpPr txBox="1"/>
          <p:nvPr/>
        </p:nvSpPr>
        <p:spPr>
          <a:xfrm>
            <a:off x="5562600" y="5779109"/>
            <a:ext cx="3352800" cy="830997"/>
          </a:xfrm>
          <a:prstGeom prst="rect">
            <a:avLst/>
          </a:prstGeom>
          <a:solidFill>
            <a:schemeClr val="bg2"/>
          </a:solidFill>
          <a:ln>
            <a:solidFill>
              <a:srgbClr val="FFFF00"/>
            </a:solidFill>
          </a:ln>
        </p:spPr>
        <p:txBody>
          <a:bodyPr wrap="square" lIns="45720" rIns="45720" rtlCol="0">
            <a:spAutoFit/>
          </a:bodyPr>
          <a:lstStyle/>
          <a:p>
            <a:r>
              <a:rPr lang="en-US" sz="1200" b="1" dirty="0" smtClean="0"/>
              <a:t>Treated rejection = Recipient was reported to (1) have at least one acute rejection episode that was treated with an anti-rejection agent; or (2) have been hospitalized for rejection.</a:t>
            </a:r>
          </a:p>
        </p:txBody>
      </p:sp>
      <p:sp>
        <p:nvSpPr>
          <p:cNvPr id="12" name="TextBox 11"/>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0484777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371600"/>
          </a:xfrm>
        </p:spPr>
        <p:txBody>
          <a:bodyPr/>
          <a:lstStyle/>
          <a:p>
            <a:r>
              <a:rPr lang="en-US" sz="2600" dirty="0"/>
              <a:t>Adult Heart Transplants</a:t>
            </a:r>
            <a:r>
              <a:rPr lang="en-US" sz="2800" dirty="0"/>
              <a:t/>
            </a:r>
            <a:br>
              <a:rPr lang="en-US" sz="2800" dirty="0"/>
            </a:br>
            <a:r>
              <a:rPr lang="en-US" sz="1900" dirty="0"/>
              <a:t> </a:t>
            </a:r>
            <a:r>
              <a:rPr lang="en-US" sz="2200" dirty="0"/>
              <a:t>% of Recipients Experiencing </a:t>
            </a:r>
            <a:r>
              <a:rPr lang="en-US" sz="2200" i="1" u="sng" dirty="0"/>
              <a:t>Treated</a:t>
            </a:r>
            <a:r>
              <a:rPr lang="en-US" sz="2200" dirty="0"/>
              <a:t> Rejection Between </a:t>
            </a:r>
            <a:r>
              <a:rPr lang="en-US" sz="2200" dirty="0" smtClean="0"/>
              <a:t>Transplant </a:t>
            </a:r>
            <a:r>
              <a:rPr lang="en-US" sz="2200" dirty="0"/>
              <a:t>Discharge and 1-Year Follow-Up by Type of Induction</a:t>
            </a:r>
            <a:r>
              <a:rPr lang="en-US" sz="2400" dirty="0"/>
              <a:t/>
            </a:r>
            <a:br>
              <a:rPr lang="en-US" sz="2400" dirty="0"/>
            </a:br>
            <a:r>
              <a:rPr lang="en-US" sz="1900" dirty="0"/>
              <a:t>(Follow-ups: January 2005 – June </a:t>
            </a:r>
            <a:r>
              <a:rPr lang="en-US" sz="1900" dirty="0" smtClean="0"/>
              <a:t>2014)</a:t>
            </a:r>
            <a:endParaRPr lang="en-US" sz="19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22139187"/>
              </p:ext>
            </p:extLst>
          </p:nvPr>
        </p:nvGraphicFramePr>
        <p:xfrm>
          <a:off x="0" y="1600200"/>
          <a:ext cx="8991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63500" y="5937047"/>
            <a:ext cx="5486400" cy="276999"/>
          </a:xfrm>
          <a:prstGeom prst="rect">
            <a:avLst/>
          </a:prstGeom>
          <a:noFill/>
        </p:spPr>
        <p:txBody>
          <a:bodyPr wrap="square" rtlCol="0">
            <a:spAutoFit/>
          </a:bodyPr>
          <a:lstStyle/>
          <a:p>
            <a:r>
              <a:rPr lang="en-US" sz="1200" b="1" dirty="0"/>
              <a:t>Analysis is limited to patients who were alive at the time of the follow-up.</a:t>
            </a:r>
            <a:endParaRPr lang="en-US" sz="1200" dirty="0"/>
          </a:p>
        </p:txBody>
      </p:sp>
      <p:sp>
        <p:nvSpPr>
          <p:cNvPr id="12" name="TextBox 11"/>
          <p:cNvSpPr txBox="1"/>
          <p:nvPr/>
        </p:nvSpPr>
        <p:spPr>
          <a:xfrm>
            <a:off x="5562600" y="5779109"/>
            <a:ext cx="3352800" cy="830997"/>
          </a:xfrm>
          <a:prstGeom prst="rect">
            <a:avLst/>
          </a:prstGeom>
          <a:solidFill>
            <a:schemeClr val="bg2"/>
          </a:solidFill>
          <a:ln>
            <a:solidFill>
              <a:srgbClr val="FFFF00"/>
            </a:solidFill>
          </a:ln>
        </p:spPr>
        <p:txBody>
          <a:bodyPr wrap="square" lIns="45720" rIns="45720" rtlCol="0">
            <a:spAutoFit/>
          </a:bodyPr>
          <a:lstStyle/>
          <a:p>
            <a:r>
              <a:rPr lang="en-US" sz="1200" b="1" dirty="0" smtClean="0"/>
              <a:t>Treated rejection = Recipient was reported to (1) have at least one acute rejection episode that was treated with an anti-rejection agent; or (2) have been hospitalized for rejection.</a:t>
            </a:r>
          </a:p>
        </p:txBody>
      </p:sp>
      <p:sp>
        <p:nvSpPr>
          <p:cNvPr id="9" name="TextBox 8"/>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grpSp>
        <p:nvGrpSpPr>
          <p:cNvPr id="10" name="Group 9"/>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52644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371600"/>
          </a:xfrm>
        </p:spPr>
        <p:txBody>
          <a:bodyPr/>
          <a:lstStyle/>
          <a:p>
            <a:r>
              <a:rPr lang="en-US" sz="2600" dirty="0"/>
              <a:t>Adult Heart Transplants</a:t>
            </a:r>
            <a:r>
              <a:rPr lang="en-US" sz="2800" dirty="0"/>
              <a:t/>
            </a:r>
            <a:br>
              <a:rPr lang="en-US" sz="2800" dirty="0"/>
            </a:br>
            <a:r>
              <a:rPr lang="en-US" sz="1900" dirty="0"/>
              <a:t> </a:t>
            </a:r>
            <a:r>
              <a:rPr lang="en-US" sz="2200" dirty="0"/>
              <a:t>% of Recipients Experiencing </a:t>
            </a:r>
            <a:r>
              <a:rPr lang="en-US" sz="2200" i="1" u="sng" dirty="0"/>
              <a:t>Any</a:t>
            </a:r>
            <a:r>
              <a:rPr lang="en-US" sz="2200" dirty="0"/>
              <a:t> Rejection </a:t>
            </a:r>
            <a:r>
              <a:rPr lang="en-US" sz="2200" dirty="0" smtClean="0"/>
              <a:t>Between </a:t>
            </a:r>
            <a:r>
              <a:rPr lang="en-US" sz="2200" dirty="0"/>
              <a:t>Transplant Discharge and 1-Year Follow-Up by Type of Induction</a:t>
            </a:r>
            <a:r>
              <a:rPr lang="en-US" sz="2400" dirty="0"/>
              <a:t/>
            </a:r>
            <a:br>
              <a:rPr lang="en-US" sz="2400" dirty="0"/>
            </a:br>
            <a:r>
              <a:rPr lang="en-US" sz="1900" dirty="0"/>
              <a:t>(Follow-ups: January 2005 – June </a:t>
            </a:r>
            <a:r>
              <a:rPr lang="en-US" sz="1900" dirty="0" smtClean="0"/>
              <a:t>2014)</a:t>
            </a:r>
            <a:endParaRPr lang="en-US" sz="19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87239877"/>
              </p:ext>
            </p:extLst>
          </p:nvPr>
        </p:nvGraphicFramePr>
        <p:xfrm>
          <a:off x="0" y="1600200"/>
          <a:ext cx="8991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76200" y="5728749"/>
            <a:ext cx="2971800" cy="461665"/>
          </a:xfrm>
          <a:prstGeom prst="rect">
            <a:avLst/>
          </a:prstGeom>
          <a:noFill/>
        </p:spPr>
        <p:txBody>
          <a:bodyPr wrap="square" rtlCol="0">
            <a:spAutoFit/>
          </a:bodyPr>
          <a:lstStyle/>
          <a:p>
            <a:r>
              <a:rPr lang="en-US" sz="1200" b="1" dirty="0"/>
              <a:t>Analysis is limited to patients who were alive at the time of the follow-up.</a:t>
            </a:r>
            <a:endParaRPr lang="en-US" sz="1200" dirty="0"/>
          </a:p>
        </p:txBody>
      </p:sp>
      <p:sp>
        <p:nvSpPr>
          <p:cNvPr id="10" name="TextBox 9"/>
          <p:cNvSpPr txBox="1"/>
          <p:nvPr/>
        </p:nvSpPr>
        <p:spPr>
          <a:xfrm>
            <a:off x="5562600" y="5959581"/>
            <a:ext cx="3352800" cy="646331"/>
          </a:xfrm>
          <a:prstGeom prst="rect">
            <a:avLst/>
          </a:prstGeom>
          <a:solidFill>
            <a:schemeClr val="bg2"/>
          </a:solidFill>
          <a:ln>
            <a:solidFill>
              <a:srgbClr val="FFFF00"/>
            </a:solidFill>
          </a:ln>
        </p:spPr>
        <p:txBody>
          <a:bodyPr wrap="square" lIns="45720" rIns="45720" rtlCol="0">
            <a:spAutoFit/>
          </a:bodyPr>
          <a:lstStyle/>
          <a:p>
            <a:r>
              <a:rPr lang="en-US" sz="1200" b="1" dirty="0" smtClean="0"/>
              <a:t>Any rejection = Recipient was reported to  (1) have at least one acute rejection episode; or (2) have been hospitalized for rejection.</a:t>
            </a:r>
            <a:endParaRPr lang="en-US" sz="1200" dirty="0"/>
          </a:p>
        </p:txBody>
      </p:sp>
      <p:sp>
        <p:nvSpPr>
          <p:cNvPr id="9" name="TextBox 8"/>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grpSp>
        <p:nvGrpSpPr>
          <p:cNvPr id="12" name="Group 11"/>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2715209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762000"/>
          </a:xfrm>
        </p:spPr>
        <p:txBody>
          <a:bodyPr/>
          <a:lstStyle/>
          <a:p>
            <a:r>
              <a:rPr lang="en-US" sz="2600" dirty="0" smtClean="0"/>
              <a:t>Adult Heart Transplants</a:t>
            </a:r>
            <a:r>
              <a:rPr lang="en-US" sz="2800" dirty="0" smtClean="0"/>
              <a:t/>
            </a:r>
            <a:br>
              <a:rPr lang="en-US" sz="2800" dirty="0" smtClean="0"/>
            </a:br>
            <a:r>
              <a:rPr lang="en-US" sz="2400" dirty="0" smtClean="0"/>
              <a:t>Diagnosis</a:t>
            </a:r>
            <a:endParaRPr lang="en-US" sz="2400" dirty="0"/>
          </a:p>
        </p:txBody>
      </p:sp>
      <p:graphicFrame>
        <p:nvGraphicFramePr>
          <p:cNvPr id="15" name="Content Placeholder 10"/>
          <p:cNvGraphicFramePr>
            <a:graphicFrameLocks/>
          </p:cNvGraphicFramePr>
          <p:nvPr>
            <p:extLst>
              <p:ext uri="{D42A27DB-BD31-4B8C-83A1-F6EECF244321}">
                <p14:modId xmlns:p14="http://schemas.microsoft.com/office/powerpoint/2010/main" val="808129225"/>
              </p:ext>
            </p:extLst>
          </p:nvPr>
        </p:nvGraphicFramePr>
        <p:xfrm>
          <a:off x="3962400" y="1219200"/>
          <a:ext cx="5562600" cy="4724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ontent Placeholder 10"/>
          <p:cNvGraphicFramePr>
            <a:graphicFrameLocks/>
          </p:cNvGraphicFramePr>
          <p:nvPr>
            <p:extLst>
              <p:ext uri="{D42A27DB-BD31-4B8C-83A1-F6EECF244321}">
                <p14:modId xmlns:p14="http://schemas.microsoft.com/office/powerpoint/2010/main" val="3705017155"/>
              </p:ext>
            </p:extLst>
          </p:nvPr>
        </p:nvGraphicFramePr>
        <p:xfrm>
          <a:off x="152400" y="1676400"/>
          <a:ext cx="49530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5257800" y="6146792"/>
            <a:ext cx="3352800" cy="646331"/>
          </a:xfrm>
          <a:prstGeom prst="rect">
            <a:avLst/>
          </a:prstGeom>
          <a:noFill/>
        </p:spPr>
        <p:txBody>
          <a:bodyPr wrap="square" lIns="0" rIns="0" rtlCol="0">
            <a:spAutoFit/>
          </a:bodyPr>
          <a:lstStyle/>
          <a:p>
            <a:r>
              <a:rPr lang="en-US" sz="1200" b="1" dirty="0">
                <a:solidFill>
                  <a:srgbClr val="FFFF00"/>
                </a:solidFill>
              </a:rPr>
              <a:t>For some </a:t>
            </a:r>
            <a:r>
              <a:rPr lang="en-US" sz="1200" b="1" dirty="0" smtClean="0">
                <a:solidFill>
                  <a:srgbClr val="FFFF00"/>
                </a:solidFill>
              </a:rPr>
              <a:t>retransplants a </a:t>
            </a:r>
            <a:r>
              <a:rPr lang="en-US" sz="1200" b="1" dirty="0">
                <a:solidFill>
                  <a:srgbClr val="FFFF00"/>
                </a:solidFill>
              </a:rPr>
              <a:t>diagnosis other than retransplant was </a:t>
            </a:r>
            <a:r>
              <a:rPr lang="en-US" sz="1200" b="1" dirty="0" smtClean="0">
                <a:solidFill>
                  <a:srgbClr val="FFFF00"/>
                </a:solidFill>
              </a:rPr>
              <a:t>reported</a:t>
            </a:r>
            <a:r>
              <a:rPr lang="en-US" sz="1200" b="1" dirty="0">
                <a:solidFill>
                  <a:srgbClr val="FFFF00"/>
                </a:solidFill>
              </a:rPr>
              <a:t>, so the total percentage of retransplants may be greater.</a:t>
            </a:r>
          </a:p>
        </p:txBody>
      </p:sp>
      <p:sp>
        <p:nvSpPr>
          <p:cNvPr id="9" name="TextBox 8"/>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5"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371600"/>
          </a:xfrm>
        </p:spPr>
        <p:txBody>
          <a:bodyPr/>
          <a:lstStyle/>
          <a:p>
            <a:r>
              <a:rPr lang="en-US" sz="2600" dirty="0"/>
              <a:t>Adult Heart Transplants</a:t>
            </a:r>
            <a:r>
              <a:rPr lang="en-US" sz="2800" dirty="0"/>
              <a:t/>
            </a:r>
            <a:br>
              <a:rPr lang="en-US" sz="2800" dirty="0"/>
            </a:br>
            <a:r>
              <a:rPr lang="en-US" sz="2200" dirty="0"/>
              <a:t> % of Recipients Experiencing </a:t>
            </a:r>
            <a:r>
              <a:rPr lang="en-US" sz="2200" i="1" u="sng" dirty="0"/>
              <a:t>Treated</a:t>
            </a:r>
            <a:r>
              <a:rPr lang="en-US" sz="2200" dirty="0"/>
              <a:t> Rejection Between </a:t>
            </a:r>
            <a:r>
              <a:rPr lang="en-US" sz="2200" dirty="0" smtClean="0"/>
              <a:t>Transplant </a:t>
            </a:r>
            <a:r>
              <a:rPr lang="en-US" sz="2200" dirty="0"/>
              <a:t>Discharge and 1-Year Follow-Up by Maintenance Immunosuppression </a:t>
            </a:r>
            <a:r>
              <a:rPr lang="en-US" sz="1900" dirty="0"/>
              <a:t>(Follow-ups: January 2005 – June </a:t>
            </a:r>
            <a:r>
              <a:rPr lang="en-US" sz="1900" dirty="0" smtClean="0"/>
              <a:t>2014)</a:t>
            </a:r>
            <a:endParaRPr lang="en-US" sz="19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87673730"/>
              </p:ext>
            </p:extLst>
          </p:nvPr>
        </p:nvGraphicFramePr>
        <p:xfrm>
          <a:off x="0" y="1600200"/>
          <a:ext cx="8991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grpSp>
        <p:nvGrpSpPr>
          <p:cNvPr id="10" name="Group 9"/>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6" name="TextBox 15"/>
          <p:cNvSpPr txBox="1"/>
          <p:nvPr/>
        </p:nvSpPr>
        <p:spPr>
          <a:xfrm>
            <a:off x="76200" y="5869793"/>
            <a:ext cx="5486400" cy="276999"/>
          </a:xfrm>
          <a:prstGeom prst="rect">
            <a:avLst/>
          </a:prstGeom>
          <a:noFill/>
        </p:spPr>
        <p:txBody>
          <a:bodyPr wrap="square" rtlCol="0">
            <a:spAutoFit/>
          </a:bodyPr>
          <a:lstStyle/>
          <a:p>
            <a:r>
              <a:rPr lang="en-US" sz="1200" b="1" dirty="0"/>
              <a:t>Analysis is limited to patients who were alive at the time of the follow-up.</a:t>
            </a:r>
            <a:endParaRPr lang="en-US" sz="1200" dirty="0"/>
          </a:p>
        </p:txBody>
      </p:sp>
      <p:sp>
        <p:nvSpPr>
          <p:cNvPr id="17" name="TextBox 16"/>
          <p:cNvSpPr txBox="1"/>
          <p:nvPr/>
        </p:nvSpPr>
        <p:spPr>
          <a:xfrm>
            <a:off x="5562600" y="5779109"/>
            <a:ext cx="3352800" cy="830997"/>
          </a:xfrm>
          <a:prstGeom prst="rect">
            <a:avLst/>
          </a:prstGeom>
          <a:solidFill>
            <a:schemeClr val="bg2"/>
          </a:solidFill>
          <a:ln>
            <a:solidFill>
              <a:srgbClr val="FFFF00"/>
            </a:solidFill>
          </a:ln>
        </p:spPr>
        <p:txBody>
          <a:bodyPr wrap="square" lIns="45720" rIns="45720" rtlCol="0">
            <a:spAutoFit/>
          </a:bodyPr>
          <a:lstStyle/>
          <a:p>
            <a:r>
              <a:rPr lang="en-US" sz="1200" b="1" dirty="0" smtClean="0"/>
              <a:t>Treated rejection = Recipient was reported to (1) have at least one acute rejection episode that was treated with an anti-rejection agent; or (2) have been hospitalized for rejection.</a:t>
            </a:r>
          </a:p>
        </p:txBody>
      </p:sp>
      <p:sp>
        <p:nvSpPr>
          <p:cNvPr id="11" name="TextBox 10"/>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2815228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371600"/>
          </a:xfrm>
        </p:spPr>
        <p:txBody>
          <a:bodyPr/>
          <a:lstStyle/>
          <a:p>
            <a:r>
              <a:rPr lang="en-US" sz="2600" dirty="0"/>
              <a:t>Adult Heart Transplants</a:t>
            </a:r>
            <a:r>
              <a:rPr lang="en-US" sz="2800" dirty="0"/>
              <a:t/>
            </a:r>
            <a:br>
              <a:rPr lang="en-US" sz="2800" dirty="0"/>
            </a:br>
            <a:r>
              <a:rPr lang="en-US" sz="2200" dirty="0"/>
              <a:t> % of Recipients Experiencing </a:t>
            </a:r>
            <a:r>
              <a:rPr lang="en-US" sz="2200" i="1" u="sng" dirty="0"/>
              <a:t>Any</a:t>
            </a:r>
            <a:r>
              <a:rPr lang="en-US" sz="2200" dirty="0"/>
              <a:t> Rejection Between </a:t>
            </a:r>
            <a:r>
              <a:rPr lang="en-US" sz="2200" dirty="0" smtClean="0"/>
              <a:t>Transplant </a:t>
            </a:r>
            <a:r>
              <a:rPr lang="en-US" sz="2200" dirty="0"/>
              <a:t>Discharge and 1-Year Follow-Up by Maintenance Immunosuppression </a:t>
            </a:r>
            <a:r>
              <a:rPr lang="en-US" sz="1900" dirty="0"/>
              <a:t>(Follow-ups: January 2005 – June </a:t>
            </a:r>
            <a:r>
              <a:rPr lang="en-US" sz="1900" dirty="0" smtClean="0"/>
              <a:t>2014)</a:t>
            </a:r>
            <a:endParaRPr lang="en-US" sz="19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6577470"/>
              </p:ext>
            </p:extLst>
          </p:nvPr>
        </p:nvGraphicFramePr>
        <p:xfrm>
          <a:off x="0" y="1600200"/>
          <a:ext cx="8991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grpSp>
        <p:nvGrpSpPr>
          <p:cNvPr id="12" name="Group 11"/>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6" name="TextBox 15"/>
          <p:cNvSpPr txBox="1"/>
          <p:nvPr/>
        </p:nvSpPr>
        <p:spPr>
          <a:xfrm>
            <a:off x="13808" y="5909103"/>
            <a:ext cx="5486400" cy="276999"/>
          </a:xfrm>
          <a:prstGeom prst="rect">
            <a:avLst/>
          </a:prstGeom>
          <a:noFill/>
        </p:spPr>
        <p:txBody>
          <a:bodyPr wrap="square" rtlCol="0">
            <a:spAutoFit/>
          </a:bodyPr>
          <a:lstStyle/>
          <a:p>
            <a:r>
              <a:rPr lang="en-US" sz="1200" b="1" dirty="0"/>
              <a:t>Analysis is limited to patients who were alive at the time of the follow-up.</a:t>
            </a:r>
            <a:endParaRPr lang="en-US" sz="1200" dirty="0"/>
          </a:p>
        </p:txBody>
      </p:sp>
      <p:sp>
        <p:nvSpPr>
          <p:cNvPr id="17" name="TextBox 16"/>
          <p:cNvSpPr txBox="1"/>
          <p:nvPr/>
        </p:nvSpPr>
        <p:spPr>
          <a:xfrm>
            <a:off x="5562600" y="5959581"/>
            <a:ext cx="3352800" cy="646331"/>
          </a:xfrm>
          <a:prstGeom prst="rect">
            <a:avLst/>
          </a:prstGeom>
          <a:solidFill>
            <a:schemeClr val="bg2"/>
          </a:solidFill>
          <a:ln>
            <a:solidFill>
              <a:srgbClr val="FFFF00"/>
            </a:solidFill>
          </a:ln>
        </p:spPr>
        <p:txBody>
          <a:bodyPr wrap="square" lIns="45720" rIns="45720" rtlCol="0">
            <a:spAutoFit/>
          </a:bodyPr>
          <a:lstStyle/>
          <a:p>
            <a:r>
              <a:rPr lang="en-US" sz="1200" b="1" dirty="0" smtClean="0"/>
              <a:t>Any rejection = Recipient was reported to  (1) have at least one acute rejection episode; or (2) have been hospitalized for rejection.</a:t>
            </a:r>
            <a:endParaRPr lang="en-US" sz="1200" dirty="0"/>
          </a:p>
        </p:txBody>
      </p:sp>
      <p:sp>
        <p:nvSpPr>
          <p:cNvPr id="18" name="TextBox 9"/>
          <p:cNvSpPr txBox="1"/>
          <p:nvPr/>
        </p:nvSpPr>
        <p:spPr>
          <a:xfrm>
            <a:off x="6934200" y="2133600"/>
            <a:ext cx="938254" cy="215444"/>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rgbClr val="FFFF00"/>
                </a:solidFill>
              </a:rPr>
              <a:t>p &lt; 0.0001 </a:t>
            </a:r>
          </a:p>
        </p:txBody>
      </p:sp>
      <p:sp>
        <p:nvSpPr>
          <p:cNvPr id="11" name="TextBox 10"/>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0476139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Adult Heart Transplants</a:t>
            </a:r>
            <a:r>
              <a:rPr lang="en-US" sz="2800" dirty="0" smtClean="0"/>
              <a:t/>
            </a:r>
            <a:br>
              <a:rPr lang="en-US" sz="2800" dirty="0" smtClean="0"/>
            </a:br>
            <a:r>
              <a:rPr lang="en-US" sz="2300" dirty="0" smtClean="0"/>
              <a:t>Kaplan-Meier Survival by Treatment for Rejection Within 1</a:t>
            </a:r>
            <a:r>
              <a:rPr lang="en-US" sz="2300" baseline="30000" dirty="0" smtClean="0"/>
              <a:t>st</a:t>
            </a:r>
            <a:r>
              <a:rPr lang="en-US" sz="2300" dirty="0" smtClean="0"/>
              <a:t> Year and Transplant Type </a:t>
            </a:r>
            <a:r>
              <a:rPr lang="en-US" sz="2000" dirty="0" smtClean="0"/>
              <a:t>(1 Year Follow-ups: January 2005 – June 2013) </a:t>
            </a:r>
            <a:br>
              <a:rPr lang="en-US" sz="2000" dirty="0" smtClean="0"/>
            </a:br>
            <a:r>
              <a:rPr lang="en-US" sz="2000" dirty="0" smtClean="0"/>
              <a:t>Conditional on survival to 1 year</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10642050"/>
              </p:ext>
            </p:extLst>
          </p:nvPr>
        </p:nvGraphicFramePr>
        <p:xfrm>
          <a:off x="152400" y="1613210"/>
          <a:ext cx="89916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990600" y="3227164"/>
            <a:ext cx="5791200" cy="646331"/>
          </a:xfrm>
          <a:prstGeom prst="rect">
            <a:avLst/>
          </a:prstGeom>
          <a:solidFill>
            <a:schemeClr val="bg2"/>
          </a:solidFill>
        </p:spPr>
        <p:txBody>
          <a:bodyPr wrap="square" rtlCol="0">
            <a:spAutoFit/>
          </a:bodyPr>
          <a:lstStyle/>
          <a:p>
            <a:r>
              <a:rPr lang="en-US" sz="1200" b="1" dirty="0" smtClean="0">
                <a:solidFill>
                  <a:srgbClr val="FFFF00"/>
                </a:solidFill>
              </a:rPr>
              <a:t>No pair-wise comparisons were significant at p &lt; 0.05 except:</a:t>
            </a:r>
          </a:p>
          <a:p>
            <a:pPr>
              <a:buFont typeface="Arial" pitchFamily="34" charset="0"/>
              <a:buChar char="•"/>
            </a:pPr>
            <a:r>
              <a:rPr lang="en-US" sz="1200" b="1" dirty="0" smtClean="0">
                <a:solidFill>
                  <a:srgbClr val="FFFF00"/>
                </a:solidFill>
              </a:rPr>
              <a:t> primary/no rejection vs. primary/treated rejection and retx/treated rejection,</a:t>
            </a:r>
          </a:p>
          <a:p>
            <a:pPr>
              <a:buFont typeface="Arial" pitchFamily="34" charset="0"/>
              <a:buChar char="•"/>
            </a:pPr>
            <a:r>
              <a:rPr lang="en-US" sz="1200" b="1" dirty="0" smtClean="0">
                <a:solidFill>
                  <a:srgbClr val="FFFF00"/>
                </a:solidFill>
              </a:rPr>
              <a:t> primary/untreated rejection vs. primary/ treated rejection</a:t>
            </a:r>
            <a:endParaRPr lang="en-US" sz="1200" b="1" dirty="0">
              <a:solidFill>
                <a:srgbClr val="FFFF00"/>
              </a:solidFill>
            </a:endParaRPr>
          </a:p>
        </p:txBody>
      </p:sp>
      <p:sp>
        <p:nvSpPr>
          <p:cNvPr id="10" name="TextBox 9"/>
          <p:cNvSpPr txBox="1"/>
          <p:nvPr/>
        </p:nvSpPr>
        <p:spPr>
          <a:xfrm>
            <a:off x="4953000" y="5674114"/>
            <a:ext cx="4114800" cy="1107996"/>
          </a:xfrm>
          <a:prstGeom prst="rect">
            <a:avLst/>
          </a:prstGeom>
          <a:solidFill>
            <a:schemeClr val="bg2"/>
          </a:solidFill>
          <a:ln>
            <a:solidFill>
              <a:srgbClr val="FFFF00"/>
            </a:solidFill>
          </a:ln>
        </p:spPr>
        <p:txBody>
          <a:bodyPr wrap="square" lIns="45720" rIns="45720" rtlCol="0">
            <a:spAutoFit/>
          </a:bodyPr>
          <a:lstStyle/>
          <a:p>
            <a:r>
              <a:rPr lang="en-US" sz="1100" b="1" dirty="0" smtClean="0"/>
              <a:t>Treated rejection = Recipient was reported to (1) have at least one acute rejection episode that was treated with an anti-rejection agent; or (2) have been hospitalized for rejection. No rejection = Recipient had (</a:t>
            </a:r>
            <a:r>
              <a:rPr lang="en-US" sz="1100" b="1" dirty="0"/>
              <a:t>1</a:t>
            </a:r>
            <a:r>
              <a:rPr lang="en-US" sz="1100" b="1" dirty="0" smtClean="0"/>
              <a:t>) no acute rejection episodes and (2) was reported either as not hospitalized for rejection or did not receive anti-rejection agents.</a:t>
            </a:r>
            <a:endParaRPr lang="en-US" sz="1100" dirty="0"/>
          </a:p>
        </p:txBody>
      </p:sp>
      <p:sp>
        <p:nvSpPr>
          <p:cNvPr id="11" name="TextBox 10"/>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grpSp>
        <p:nvGrpSpPr>
          <p:cNvPr id="12" name="Group 11"/>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1350831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Adult Heart Transplants</a:t>
            </a:r>
            <a:r>
              <a:rPr lang="en-US" sz="2300" dirty="0" smtClean="0"/>
              <a:t/>
            </a:r>
            <a:br>
              <a:rPr lang="en-US" sz="2300" dirty="0" smtClean="0"/>
            </a:br>
            <a:r>
              <a:rPr lang="en-US" sz="2400" dirty="0" smtClean="0"/>
              <a:t>Freedom from Hospitalization for Rejection by Era</a:t>
            </a:r>
            <a:br>
              <a:rPr lang="en-US" sz="2400" dirty="0" smtClean="0"/>
            </a:br>
            <a:r>
              <a:rPr lang="en-US" sz="2000" dirty="0" smtClean="0"/>
              <a:t>(Transplants: April 1994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58421093"/>
              </p:ext>
            </p:extLst>
          </p:nvPr>
        </p:nvGraphicFramePr>
        <p:xfrm>
          <a:off x="0" y="1346226"/>
          <a:ext cx="91440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295400" y="5029200"/>
            <a:ext cx="5791200" cy="307777"/>
          </a:xfrm>
          <a:prstGeom prst="rect">
            <a:avLst/>
          </a:prstGeom>
          <a:solidFill>
            <a:schemeClr val="bg2"/>
          </a:solidFill>
        </p:spPr>
        <p:txBody>
          <a:bodyPr wrap="square" rtlCol="0">
            <a:spAutoFit/>
          </a:bodyPr>
          <a:lstStyle/>
          <a:p>
            <a:r>
              <a:rPr lang="en-US" sz="1400" b="1" dirty="0">
                <a:solidFill>
                  <a:srgbClr val="FFFF00"/>
                </a:solidFill>
              </a:rPr>
              <a:t>All pair-wise comparisons were statistically significant at p &lt; </a:t>
            </a:r>
            <a:r>
              <a:rPr lang="en-US" sz="1400" b="1" dirty="0" smtClean="0">
                <a:solidFill>
                  <a:srgbClr val="FFFF00"/>
                </a:solidFill>
              </a:rPr>
              <a:t>0.01.</a:t>
            </a:r>
            <a:endParaRPr lang="en-US" sz="1400" b="1" dirty="0">
              <a:solidFill>
                <a:srgbClr val="FFFF00"/>
              </a:solidFill>
            </a:endParaRPr>
          </a:p>
        </p:txBody>
      </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4545697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10600" cy="838200"/>
          </a:xfrm>
        </p:spPr>
        <p:txBody>
          <a:bodyPr/>
          <a:lstStyle/>
          <a:p>
            <a:r>
              <a:rPr lang="en-US" dirty="0" smtClean="0"/>
              <a:t>Survival Analyses:</a:t>
            </a:r>
            <a:endParaRPr lang="en-US" dirty="0"/>
          </a:p>
        </p:txBody>
      </p:sp>
      <p:sp>
        <p:nvSpPr>
          <p:cNvPr id="10" name="Content Placeholder 9"/>
          <p:cNvSpPr>
            <a:spLocks noGrp="1"/>
          </p:cNvSpPr>
          <p:nvPr>
            <p:ph idx="1"/>
          </p:nvPr>
        </p:nvSpPr>
        <p:spPr>
          <a:xfrm>
            <a:off x="228600" y="990601"/>
            <a:ext cx="8754534" cy="5250174"/>
          </a:xfrm>
        </p:spPr>
        <p:txBody>
          <a:bodyPr lIns="0" rIns="0"/>
          <a:lstStyle/>
          <a:p>
            <a:pPr marL="274320" indent="-274320">
              <a:spcBef>
                <a:spcPts val="0"/>
              </a:spcBef>
            </a:pPr>
            <a:r>
              <a:rPr lang="en-US" sz="2200" b="1" dirty="0" smtClean="0"/>
              <a:t>by era: slides 45-46, 62-66 and 75 </a:t>
            </a:r>
          </a:p>
          <a:p>
            <a:pPr marL="274320" indent="-274320">
              <a:spcBef>
                <a:spcPts val="0"/>
              </a:spcBef>
            </a:pPr>
            <a:r>
              <a:rPr lang="en-US" sz="2200" b="1" dirty="0" smtClean="0"/>
              <a:t>by diagnosis: slides 47-52 and 62-66</a:t>
            </a:r>
            <a:endParaRPr lang="en-US" sz="2200" b="1" dirty="0" smtClean="0">
              <a:solidFill>
                <a:srgbClr val="FFFF00"/>
              </a:solidFill>
            </a:endParaRPr>
          </a:p>
          <a:p>
            <a:pPr marL="274320" indent="-274320">
              <a:spcBef>
                <a:spcPts val="0"/>
              </a:spcBef>
            </a:pPr>
            <a:r>
              <a:rPr lang="en-US" sz="2200" b="1" dirty="0" smtClean="0"/>
              <a:t>by transplant type: slides 53-54 and 75</a:t>
            </a:r>
          </a:p>
          <a:p>
            <a:pPr marL="274320" indent="-274320">
              <a:spcBef>
                <a:spcPts val="0"/>
              </a:spcBef>
            </a:pPr>
            <a:r>
              <a:rPr lang="en-US" sz="2200" b="1" dirty="0" smtClean="0"/>
              <a:t>by age group: slides 55-57</a:t>
            </a:r>
          </a:p>
          <a:p>
            <a:pPr marL="274320" indent="-274320">
              <a:spcBef>
                <a:spcPts val="0"/>
              </a:spcBef>
            </a:pPr>
            <a:r>
              <a:rPr lang="en-US" sz="2200" b="1" dirty="0" smtClean="0"/>
              <a:t>by gender: slides 58-61</a:t>
            </a:r>
          </a:p>
          <a:p>
            <a:pPr marL="274320" indent="-274320">
              <a:spcBef>
                <a:spcPts val="0"/>
              </a:spcBef>
            </a:pPr>
            <a:r>
              <a:rPr lang="en-US" sz="2200" b="1" dirty="0" smtClean="0"/>
              <a:t>by PVR: slide 67</a:t>
            </a:r>
          </a:p>
          <a:p>
            <a:pPr marL="274320" indent="-274320">
              <a:spcBef>
                <a:spcPts val="0"/>
              </a:spcBef>
            </a:pPr>
            <a:r>
              <a:rPr lang="en-US" sz="2200" b="1" dirty="0" smtClean="0"/>
              <a:t>by BMI: slide 68</a:t>
            </a:r>
          </a:p>
          <a:p>
            <a:pPr marL="274320" indent="-274320">
              <a:spcBef>
                <a:spcPts val="0"/>
              </a:spcBef>
            </a:pPr>
            <a:r>
              <a:rPr lang="en-US" sz="2200" b="1" dirty="0" smtClean="0"/>
              <a:t>by diabetes mellitus: slide 69</a:t>
            </a:r>
          </a:p>
          <a:p>
            <a:pPr marL="274320" indent="-274320">
              <a:spcBef>
                <a:spcPts val="0"/>
              </a:spcBef>
            </a:pPr>
            <a:r>
              <a:rPr lang="en-US" sz="2200" b="1" dirty="0" smtClean="0"/>
              <a:t>by cigarette history: slide 70</a:t>
            </a:r>
          </a:p>
          <a:p>
            <a:pPr marL="274320" indent="-274320">
              <a:spcBef>
                <a:spcPts val="0"/>
              </a:spcBef>
            </a:pPr>
            <a:r>
              <a:rPr lang="en-US" sz="2200" b="1" dirty="0" smtClean="0"/>
              <a:t>by COPD history: slide 71</a:t>
            </a:r>
          </a:p>
          <a:p>
            <a:pPr marL="274320" indent="-274320">
              <a:spcBef>
                <a:spcPts val="0"/>
              </a:spcBef>
            </a:pPr>
            <a:r>
              <a:rPr lang="en-US" sz="2200" b="1" dirty="0" smtClean="0"/>
              <a:t>by VAD usage: slides 72-74</a:t>
            </a:r>
          </a:p>
          <a:p>
            <a:pPr marL="274320" indent="-274320">
              <a:spcBef>
                <a:spcPts val="0"/>
              </a:spcBef>
            </a:pPr>
            <a:r>
              <a:rPr lang="en-US" sz="2200" b="1" dirty="0" smtClean="0"/>
              <a:t>by employment status post transplant: slide 76</a:t>
            </a:r>
          </a:p>
          <a:p>
            <a:pPr marL="274320" indent="-274320">
              <a:spcBef>
                <a:spcPts val="0"/>
              </a:spcBef>
            </a:pPr>
            <a:r>
              <a:rPr lang="en-US" sz="2200" b="1" dirty="0" smtClean="0"/>
              <a:t>by induction and immunosuppression: slides 31 and 35</a:t>
            </a:r>
          </a:p>
          <a:p>
            <a:pPr marL="274320" indent="-274320">
              <a:spcBef>
                <a:spcPts val="0"/>
              </a:spcBef>
            </a:pPr>
            <a:r>
              <a:rPr lang="en-US" sz="2200" b="1" dirty="0" smtClean="0"/>
              <a:t>by PRA: slide 77</a:t>
            </a:r>
          </a:p>
          <a:p>
            <a:pPr marL="274320" indent="-274320">
              <a:spcBef>
                <a:spcPts val="0"/>
              </a:spcBef>
            </a:pPr>
            <a:r>
              <a:rPr lang="en-US" sz="2200" b="1" dirty="0" smtClean="0"/>
              <a:t>Cause of death: </a:t>
            </a:r>
            <a:r>
              <a:rPr lang="en-US" sz="2200" b="1" dirty="0"/>
              <a:t>slides </a:t>
            </a:r>
            <a:r>
              <a:rPr lang="en-US" sz="2200" b="1" dirty="0" smtClean="0"/>
              <a:t>78-82</a:t>
            </a:r>
            <a:endParaRPr lang="en-US" sz="2200" b="1" dirty="0"/>
          </a:p>
          <a:p>
            <a:pPr>
              <a:spcBef>
                <a:spcPts val="0"/>
              </a:spcBef>
            </a:pPr>
            <a:endParaRPr lang="en-US" sz="2200" b="1" dirty="0"/>
          </a:p>
        </p:txBody>
      </p:sp>
      <p:sp>
        <p:nvSpPr>
          <p:cNvPr id="7" name="TextBox 6"/>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3"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8" name="TextBox 7"/>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0779438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Adult Heart Transplants</a:t>
            </a:r>
            <a:r>
              <a:rPr lang="en-US" sz="2800" dirty="0" smtClean="0"/>
              <a:t/>
            </a:r>
            <a:br>
              <a:rPr lang="en-US" sz="2800" dirty="0" smtClean="0"/>
            </a:br>
            <a:r>
              <a:rPr lang="en-US" sz="2400" dirty="0" smtClean="0"/>
              <a:t>Kaplan-Meier Survival by Era </a:t>
            </a:r>
            <a:r>
              <a:rPr lang="en-US" sz="2800" dirty="0" smtClean="0"/>
              <a:t/>
            </a:r>
            <a:br>
              <a:rPr lang="en-US" sz="2800" dirty="0" smtClean="0"/>
            </a:br>
            <a:r>
              <a:rPr lang="en-US" sz="2000" dirty="0" smtClean="0"/>
              <a:t>(Transplants: January 1982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20918499"/>
              </p:ext>
            </p:extLst>
          </p:nvPr>
        </p:nvGraphicFramePr>
        <p:xfrm>
          <a:off x="228600" y="1371600"/>
          <a:ext cx="87630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100668" y="3962400"/>
            <a:ext cx="2514600" cy="523220"/>
          </a:xfrm>
          <a:prstGeom prst="rect">
            <a:avLst/>
          </a:prstGeom>
          <a:solidFill>
            <a:schemeClr val="bg2"/>
          </a:solidFill>
        </p:spPr>
        <p:txBody>
          <a:bodyPr wrap="square" rtlCol="0">
            <a:spAutoFit/>
          </a:bodyPr>
          <a:lstStyle/>
          <a:p>
            <a:r>
              <a:rPr lang="en-US" sz="1400" b="1" dirty="0">
                <a:solidFill>
                  <a:srgbClr val="FFFF00"/>
                </a:solidFill>
              </a:rPr>
              <a:t>All pair-wise comparisons were significant at p &lt; </a:t>
            </a:r>
            <a:r>
              <a:rPr lang="en-US" sz="1400" b="1" dirty="0" smtClean="0">
                <a:solidFill>
                  <a:srgbClr val="FFFF00"/>
                </a:solidFill>
              </a:rPr>
              <a:t>0.05.</a:t>
            </a:r>
            <a:endParaRPr lang="en-US" sz="1400" b="1" dirty="0">
              <a:solidFill>
                <a:srgbClr val="FFFF00"/>
              </a:solidFill>
            </a:endParaRPr>
          </a:p>
        </p:txBody>
      </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0" name="TextBox 9"/>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Adult Heart Transplants</a:t>
            </a:r>
            <a:r>
              <a:rPr lang="en-US" sz="2800" dirty="0" smtClean="0"/>
              <a:t/>
            </a:r>
            <a:br>
              <a:rPr lang="en-US" sz="2800" dirty="0" smtClean="0"/>
            </a:br>
            <a:r>
              <a:rPr lang="en-US" sz="2400" dirty="0" smtClean="0"/>
              <a:t>Kaplan-Meier Survival by Era Conditional on Survival to 1 Year </a:t>
            </a:r>
            <a:r>
              <a:rPr lang="en-US" sz="2000" dirty="0" smtClean="0"/>
              <a:t>(Transplants: January 1982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08883820"/>
              </p:ext>
            </p:extLst>
          </p:nvPr>
        </p:nvGraphicFramePr>
        <p:xfrm>
          <a:off x="228600" y="1447800"/>
          <a:ext cx="87630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990600" y="4038600"/>
            <a:ext cx="3962400" cy="523220"/>
          </a:xfrm>
          <a:prstGeom prst="rect">
            <a:avLst/>
          </a:prstGeom>
          <a:noFill/>
        </p:spPr>
        <p:txBody>
          <a:bodyPr wrap="square" rtlCol="0">
            <a:spAutoFit/>
          </a:bodyPr>
          <a:lstStyle/>
          <a:p>
            <a:r>
              <a:rPr lang="en-US" sz="1400" b="1" dirty="0">
                <a:solidFill>
                  <a:srgbClr val="FFFF00"/>
                </a:solidFill>
              </a:rPr>
              <a:t>All pair-wise comparisons were significant at p &lt; </a:t>
            </a:r>
            <a:r>
              <a:rPr lang="en-US" sz="1400" b="1" dirty="0" smtClean="0">
                <a:solidFill>
                  <a:srgbClr val="FFFF00"/>
                </a:solidFill>
              </a:rPr>
              <a:t>0.05 </a:t>
            </a:r>
            <a:r>
              <a:rPr lang="en-US" sz="1400" b="1" dirty="0">
                <a:solidFill>
                  <a:srgbClr val="FFFF00"/>
                </a:solidFill>
              </a:rPr>
              <a:t>except 1992-2001 vs. </a:t>
            </a:r>
            <a:r>
              <a:rPr lang="en-US" sz="1400" b="1" dirty="0" smtClean="0">
                <a:solidFill>
                  <a:srgbClr val="FFFF00"/>
                </a:solidFill>
              </a:rPr>
              <a:t>2009-6/2013.</a:t>
            </a:r>
            <a:endParaRPr lang="en-US" sz="1400" b="1" dirty="0">
              <a:solidFill>
                <a:srgbClr val="FFFF00"/>
              </a:solidFill>
            </a:endParaRPr>
          </a:p>
        </p:txBody>
      </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0" name="TextBox 9"/>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Adult Heart Transplants</a:t>
            </a:r>
            <a:r>
              <a:rPr lang="en-US" sz="2800" dirty="0" smtClean="0"/>
              <a:t/>
            </a:r>
            <a:br>
              <a:rPr lang="en-US" sz="2800" dirty="0" smtClean="0"/>
            </a:br>
            <a:r>
              <a:rPr lang="en-US" sz="2400" dirty="0" smtClean="0"/>
              <a:t>Kaplan-Meier Survival Within 1 Year by Diagnosis</a:t>
            </a:r>
            <a:br>
              <a:rPr lang="en-US" sz="2400" dirty="0" smtClean="0"/>
            </a:br>
            <a:r>
              <a:rPr lang="en-US" sz="2000" dirty="0" smtClean="0"/>
              <a:t>(Transplants: January 1982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96482328"/>
              </p:ext>
            </p:extLst>
          </p:nvPr>
        </p:nvGraphicFramePr>
        <p:xfrm>
          <a:off x="152400" y="1219200"/>
          <a:ext cx="88392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3048000" y="3271382"/>
            <a:ext cx="3810000" cy="523220"/>
          </a:xfrm>
          <a:prstGeom prst="rect">
            <a:avLst/>
          </a:prstGeom>
          <a:solidFill>
            <a:srgbClr val="000000"/>
          </a:solidFill>
        </p:spPr>
        <p:txBody>
          <a:bodyPr wrap="square" rtlCol="0">
            <a:spAutoFit/>
          </a:bodyPr>
          <a:lstStyle/>
          <a:p>
            <a:r>
              <a:rPr lang="en-US" sz="1400" b="1" dirty="0" smtClean="0">
                <a:solidFill>
                  <a:srgbClr val="FFFF00"/>
                </a:solidFill>
              </a:rPr>
              <a:t>All pair-wise comparisons were significant at p &lt; 0.01 except congenital vs. valvular.</a:t>
            </a:r>
            <a:endParaRPr lang="en-US" sz="1400" b="1" dirty="0">
              <a:solidFill>
                <a:srgbClr val="FFFF00"/>
              </a:solidFill>
            </a:endParaRPr>
          </a:p>
        </p:txBody>
      </p:sp>
      <p:sp>
        <p:nvSpPr>
          <p:cNvPr id="16" name="TextBox 15"/>
          <p:cNvSpPr txBox="1"/>
          <p:nvPr/>
        </p:nvSpPr>
        <p:spPr>
          <a:xfrm>
            <a:off x="5715000" y="5996788"/>
            <a:ext cx="3200400" cy="646331"/>
          </a:xfrm>
          <a:prstGeom prst="rect">
            <a:avLst/>
          </a:prstGeom>
          <a:noFill/>
        </p:spPr>
        <p:txBody>
          <a:bodyPr wrap="square" lIns="0" rIns="0" rtlCol="0">
            <a:spAutoFit/>
          </a:bodyPr>
          <a:lstStyle/>
          <a:p>
            <a:r>
              <a:rPr lang="en-US" sz="1200" b="1" dirty="0" smtClean="0">
                <a:solidFill>
                  <a:srgbClr val="FFFF00"/>
                </a:solidFill>
              </a:rPr>
              <a:t>For some retransplants, a diagnosis other than retransplant is reported, so the total </a:t>
            </a:r>
            <a:r>
              <a:rPr lang="en-US" sz="1200" b="1" dirty="0">
                <a:solidFill>
                  <a:srgbClr val="FFFF00"/>
                </a:solidFill>
              </a:rPr>
              <a:t>number </a:t>
            </a:r>
            <a:r>
              <a:rPr lang="en-US" sz="1200" b="1" dirty="0" smtClean="0">
                <a:solidFill>
                  <a:srgbClr val="FFFF00"/>
                </a:solidFill>
              </a:rPr>
              <a:t>of retransplants may be greater.</a:t>
            </a:r>
            <a:endParaRPr lang="en-US" sz="1200" b="1" dirty="0">
              <a:solidFill>
                <a:srgbClr val="FFFF00"/>
              </a:solidFill>
            </a:endParaRPr>
          </a:p>
        </p:txBody>
      </p:sp>
      <p:sp>
        <p:nvSpPr>
          <p:cNvPr id="11" name="TextBox 10"/>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grpSp>
        <p:nvGrpSpPr>
          <p:cNvPr id="12" name="Group 11"/>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7" name="TextBox 16"/>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0" name="TextBox 9"/>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54695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Adult Heart Transplants</a:t>
            </a:r>
            <a:r>
              <a:rPr lang="en-US" sz="2800" dirty="0" smtClean="0"/>
              <a:t/>
            </a:r>
            <a:br>
              <a:rPr lang="en-US" sz="2800" dirty="0" smtClean="0"/>
            </a:br>
            <a:r>
              <a:rPr lang="en-US" sz="2400" dirty="0" smtClean="0"/>
              <a:t>Kaplan-Meier Survival by Diagnosis</a:t>
            </a:r>
            <a:r>
              <a:rPr lang="en-US" sz="2800" dirty="0" smtClean="0"/>
              <a:t/>
            </a:r>
            <a:br>
              <a:rPr lang="en-US" sz="2800" dirty="0" smtClean="0"/>
            </a:br>
            <a:r>
              <a:rPr lang="en-US" sz="2000" dirty="0" smtClean="0"/>
              <a:t>(Transplants: January 1982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33577032"/>
              </p:ext>
            </p:extLst>
          </p:nvPr>
        </p:nvGraphicFramePr>
        <p:xfrm>
          <a:off x="152400" y="1219200"/>
          <a:ext cx="87630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990600" y="4876800"/>
            <a:ext cx="4724400" cy="523220"/>
          </a:xfrm>
          <a:prstGeom prst="rect">
            <a:avLst/>
          </a:prstGeom>
          <a:solidFill>
            <a:srgbClr val="000000"/>
          </a:solidFill>
        </p:spPr>
        <p:txBody>
          <a:bodyPr wrap="square" lIns="9144" rIns="9144" rtlCol="0">
            <a:spAutoFit/>
          </a:bodyPr>
          <a:lstStyle/>
          <a:p>
            <a:r>
              <a:rPr lang="en-US" sz="1400" b="1" dirty="0">
                <a:solidFill>
                  <a:srgbClr val="FFFF00"/>
                </a:solidFill>
              </a:rPr>
              <a:t>All pair-wise comparisons were significant at p &lt; </a:t>
            </a:r>
            <a:r>
              <a:rPr lang="en-US" sz="1400" b="1" dirty="0" smtClean="0">
                <a:solidFill>
                  <a:srgbClr val="FFFF00"/>
                </a:solidFill>
              </a:rPr>
              <a:t>0.0001 </a:t>
            </a:r>
            <a:r>
              <a:rPr lang="en-US" sz="1400" b="1" dirty="0">
                <a:solidFill>
                  <a:srgbClr val="FFFF00"/>
                </a:solidFill>
              </a:rPr>
              <a:t>except cardiomyopathy vs. </a:t>
            </a:r>
            <a:r>
              <a:rPr lang="en-US" sz="1400" b="1" dirty="0" smtClean="0">
                <a:solidFill>
                  <a:srgbClr val="FFFF00"/>
                </a:solidFill>
              </a:rPr>
              <a:t>congenital. </a:t>
            </a:r>
            <a:endParaRPr lang="en-US" sz="1400" b="1" dirty="0">
              <a:solidFill>
                <a:srgbClr val="FFFF00"/>
              </a:solidFill>
            </a:endParaRPr>
          </a:p>
        </p:txBody>
      </p:sp>
      <p:sp>
        <p:nvSpPr>
          <p:cNvPr id="10" name="TextBox 9"/>
          <p:cNvSpPr txBox="1"/>
          <p:nvPr/>
        </p:nvSpPr>
        <p:spPr>
          <a:xfrm>
            <a:off x="4419600" y="2485356"/>
            <a:ext cx="4191000" cy="692497"/>
          </a:xfrm>
          <a:prstGeom prst="rect">
            <a:avLst/>
          </a:prstGeom>
          <a:noFill/>
          <a:ln>
            <a:solidFill>
              <a:srgbClr val="FFFF00"/>
            </a:solidFill>
          </a:ln>
        </p:spPr>
        <p:txBody>
          <a:bodyPr wrap="square" rtlCol="0">
            <a:spAutoFit/>
          </a:bodyPr>
          <a:lstStyle/>
          <a:p>
            <a:r>
              <a:rPr lang="en-US" sz="1300" b="1" dirty="0" smtClean="0"/>
              <a:t>Median survival (years): </a:t>
            </a:r>
          </a:p>
          <a:p>
            <a:r>
              <a:rPr lang="en-US" sz="1300" b="1" dirty="0" smtClean="0"/>
              <a:t>Cardiomyopathy=11.6; CAD=9.4; Congenital=14.6; Retransplant=6.7; Valvular=10.8</a:t>
            </a:r>
            <a:endParaRPr lang="en-US" sz="1300" b="1" dirty="0"/>
          </a:p>
        </p:txBody>
      </p:sp>
      <p:sp>
        <p:nvSpPr>
          <p:cNvPr id="11" name="TextBox 10"/>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grpSp>
        <p:nvGrpSpPr>
          <p:cNvPr id="13" name="Group 12"/>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TextBox 17"/>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4" name="TextBox 13"/>
          <p:cNvSpPr txBox="1"/>
          <p:nvPr/>
        </p:nvSpPr>
        <p:spPr>
          <a:xfrm>
            <a:off x="5715000" y="5996788"/>
            <a:ext cx="3200400" cy="646331"/>
          </a:xfrm>
          <a:prstGeom prst="rect">
            <a:avLst/>
          </a:prstGeom>
          <a:noFill/>
        </p:spPr>
        <p:txBody>
          <a:bodyPr wrap="square" lIns="0" rIns="0" rtlCol="0">
            <a:spAutoFit/>
          </a:bodyPr>
          <a:lstStyle/>
          <a:p>
            <a:r>
              <a:rPr lang="en-US" sz="1200" b="1" dirty="0" smtClean="0">
                <a:solidFill>
                  <a:srgbClr val="FFFF00"/>
                </a:solidFill>
              </a:rPr>
              <a:t>For some retransplants, a diagnosis other than retransplant is reported, so the total </a:t>
            </a:r>
            <a:r>
              <a:rPr lang="en-US" sz="1200" b="1" dirty="0">
                <a:solidFill>
                  <a:srgbClr val="FFFF00"/>
                </a:solidFill>
              </a:rPr>
              <a:t>number </a:t>
            </a:r>
            <a:r>
              <a:rPr lang="en-US" sz="1200" b="1" dirty="0" smtClean="0">
                <a:solidFill>
                  <a:srgbClr val="FFFF00"/>
                </a:solidFill>
              </a:rPr>
              <a:t>of retransplants may be greater.</a:t>
            </a:r>
            <a:endParaRPr lang="en-US" sz="1200" b="1" dirty="0">
              <a:solidFill>
                <a:srgbClr val="FFFF00"/>
              </a:solidFill>
            </a:endParaRPr>
          </a:p>
        </p:txBody>
      </p:sp>
      <p:sp>
        <p:nvSpPr>
          <p:cNvPr id="12" name="TextBox 11"/>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3506531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Adult Heart Transplants</a:t>
            </a:r>
            <a:r>
              <a:rPr lang="en-US" sz="2800" dirty="0" smtClean="0"/>
              <a:t/>
            </a:r>
            <a:br>
              <a:rPr lang="en-US" sz="2800" dirty="0" smtClean="0"/>
            </a:br>
            <a:r>
              <a:rPr lang="en-US" sz="2400" dirty="0" smtClean="0"/>
              <a:t>Kaplan-Meier Survival by Diagnosis Conditional on Survival to 1 Year </a:t>
            </a:r>
            <a:r>
              <a:rPr lang="en-US" sz="2000" dirty="0" smtClean="0"/>
              <a:t>(Transplants: January 1982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16362518"/>
              </p:ext>
            </p:extLst>
          </p:nvPr>
        </p:nvGraphicFramePr>
        <p:xfrm>
          <a:off x="76200" y="1219200"/>
          <a:ext cx="89154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838200" y="3613076"/>
            <a:ext cx="3276600" cy="646331"/>
          </a:xfrm>
          <a:prstGeom prst="rect">
            <a:avLst/>
          </a:prstGeom>
          <a:solidFill>
            <a:srgbClr val="000000"/>
          </a:solidFill>
        </p:spPr>
        <p:txBody>
          <a:bodyPr wrap="square" rtlCol="0">
            <a:spAutoFit/>
          </a:bodyPr>
          <a:lstStyle/>
          <a:p>
            <a:r>
              <a:rPr lang="en-US" sz="1200" b="1" dirty="0">
                <a:solidFill>
                  <a:srgbClr val="FFFF00"/>
                </a:solidFill>
              </a:rPr>
              <a:t>All pair-wise comparisons were significant at p &lt; </a:t>
            </a:r>
            <a:r>
              <a:rPr lang="en-US" sz="1200" b="1" dirty="0" smtClean="0">
                <a:solidFill>
                  <a:srgbClr val="FFFF00"/>
                </a:solidFill>
              </a:rPr>
              <a:t>0.0001 </a:t>
            </a:r>
            <a:r>
              <a:rPr lang="en-US" sz="1200" b="1" dirty="0">
                <a:solidFill>
                  <a:srgbClr val="FFFF00"/>
                </a:solidFill>
              </a:rPr>
              <a:t>except cardiomyopathy vs. valvular and CAD vs. retransplant.</a:t>
            </a:r>
          </a:p>
        </p:txBody>
      </p:sp>
      <p:sp>
        <p:nvSpPr>
          <p:cNvPr id="10" name="TextBox 9"/>
          <p:cNvSpPr txBox="1"/>
          <p:nvPr/>
        </p:nvSpPr>
        <p:spPr>
          <a:xfrm>
            <a:off x="4625113" y="1524000"/>
            <a:ext cx="4053221" cy="692497"/>
          </a:xfrm>
          <a:prstGeom prst="rect">
            <a:avLst/>
          </a:prstGeom>
          <a:solidFill>
            <a:srgbClr val="000000"/>
          </a:solidFill>
          <a:ln>
            <a:solidFill>
              <a:srgbClr val="FFFF00"/>
            </a:solidFill>
          </a:ln>
        </p:spPr>
        <p:txBody>
          <a:bodyPr wrap="square" lIns="45720" rIns="45720" rtlCol="0">
            <a:spAutoFit/>
          </a:bodyPr>
          <a:lstStyle/>
          <a:p>
            <a:r>
              <a:rPr lang="en-US" sz="1300" b="1" dirty="0" smtClean="0"/>
              <a:t>Median survival (years): </a:t>
            </a:r>
          </a:p>
          <a:p>
            <a:r>
              <a:rPr lang="en-US" sz="1300" b="1" dirty="0" smtClean="0"/>
              <a:t>Cardiomyopathy=14.1; CAD=11.7; Congenital=20.2; Retransplant=11.0; Valvular=14.3</a:t>
            </a:r>
            <a:endParaRPr lang="en-US" sz="1300" b="1" dirty="0"/>
          </a:p>
        </p:txBody>
      </p:sp>
      <p:sp>
        <p:nvSpPr>
          <p:cNvPr id="13" name="TextBox 12"/>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2" name="TextBox 11"/>
          <p:cNvSpPr txBox="1"/>
          <p:nvPr/>
        </p:nvSpPr>
        <p:spPr>
          <a:xfrm>
            <a:off x="5715000" y="5996788"/>
            <a:ext cx="3200400" cy="646331"/>
          </a:xfrm>
          <a:prstGeom prst="rect">
            <a:avLst/>
          </a:prstGeom>
          <a:noFill/>
        </p:spPr>
        <p:txBody>
          <a:bodyPr wrap="square" lIns="0" rIns="0" rtlCol="0">
            <a:spAutoFit/>
          </a:bodyPr>
          <a:lstStyle/>
          <a:p>
            <a:r>
              <a:rPr lang="en-US" sz="1200" b="1" dirty="0" smtClean="0">
                <a:solidFill>
                  <a:srgbClr val="FFFF00"/>
                </a:solidFill>
              </a:rPr>
              <a:t>For some retransplants, a diagnosis other than retransplant is reported, so the total </a:t>
            </a:r>
            <a:r>
              <a:rPr lang="en-US" sz="1200" b="1" dirty="0">
                <a:solidFill>
                  <a:srgbClr val="FFFF00"/>
                </a:solidFill>
              </a:rPr>
              <a:t>number </a:t>
            </a:r>
            <a:r>
              <a:rPr lang="en-US" sz="1200" b="1" dirty="0" smtClean="0">
                <a:solidFill>
                  <a:srgbClr val="FFFF00"/>
                </a:solidFill>
              </a:rPr>
              <a:t>of retransplants may be greater.</a:t>
            </a:r>
            <a:endParaRPr lang="en-US" sz="1200" b="1" dirty="0">
              <a:solidFill>
                <a:srgbClr val="FFFF00"/>
              </a:solidFill>
            </a:endParaRPr>
          </a:p>
        </p:txBody>
      </p:sp>
      <p:sp>
        <p:nvSpPr>
          <p:cNvPr id="11" name="TextBox 10"/>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1139483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Adult Heart Transplants</a:t>
            </a:r>
            <a:r>
              <a:rPr lang="en-US" sz="2800" dirty="0" smtClean="0"/>
              <a:t/>
            </a:r>
            <a:br>
              <a:rPr lang="en-US" sz="2800" dirty="0" smtClean="0"/>
            </a:br>
            <a:r>
              <a:rPr lang="en-US" sz="2400" dirty="0" smtClean="0"/>
              <a:t>Diagnosis by Location</a:t>
            </a:r>
            <a:r>
              <a:rPr lang="en-US" sz="2800" dirty="0" smtClean="0"/>
              <a:t/>
            </a:r>
            <a:br>
              <a:rPr lang="en-US" sz="2800" dirty="0" smtClean="0"/>
            </a:br>
            <a:r>
              <a:rPr lang="en-US" sz="2000" dirty="0" smtClean="0"/>
              <a:t>(Transplants: January 2009 – June 2014)</a:t>
            </a:r>
            <a:endParaRPr lang="en-US" sz="2000"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1165536214"/>
              </p:ext>
            </p:extLst>
          </p:nvPr>
        </p:nvGraphicFramePr>
        <p:xfrm>
          <a:off x="0" y="1143000"/>
          <a:ext cx="4724400" cy="3505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10"/>
          <p:cNvGraphicFramePr>
            <a:graphicFrameLocks/>
          </p:cNvGraphicFramePr>
          <p:nvPr>
            <p:extLst>
              <p:ext uri="{D42A27DB-BD31-4B8C-83A1-F6EECF244321}">
                <p14:modId xmlns:p14="http://schemas.microsoft.com/office/powerpoint/2010/main" val="3786873565"/>
              </p:ext>
            </p:extLst>
          </p:nvPr>
        </p:nvGraphicFramePr>
        <p:xfrm>
          <a:off x="4267200" y="1163446"/>
          <a:ext cx="4724400" cy="3505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ontent Placeholder 10"/>
          <p:cNvGraphicFramePr>
            <a:graphicFrameLocks/>
          </p:cNvGraphicFramePr>
          <p:nvPr>
            <p:extLst>
              <p:ext uri="{D42A27DB-BD31-4B8C-83A1-F6EECF244321}">
                <p14:modId xmlns:p14="http://schemas.microsoft.com/office/powerpoint/2010/main" val="1245945271"/>
              </p:ext>
            </p:extLst>
          </p:nvPr>
        </p:nvGraphicFramePr>
        <p:xfrm>
          <a:off x="2200405" y="2916046"/>
          <a:ext cx="4724400" cy="3505200"/>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Box 11"/>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grpSp>
        <p:nvGrpSpPr>
          <p:cNvPr id="13" name="Group 12"/>
          <p:cNvGrpSpPr/>
          <p:nvPr/>
        </p:nvGrpSpPr>
        <p:grpSpPr>
          <a:xfrm>
            <a:off x="2" y="6146792"/>
            <a:ext cx="4715932" cy="711201"/>
            <a:chOff x="1" y="6067776"/>
            <a:chExt cx="4952999" cy="790224"/>
          </a:xfrm>
        </p:grpSpPr>
        <p:pic>
          <p:nvPicPr>
            <p:cNvPr id="18" name="Picture 17"/>
            <p:cNvPicPr>
              <a:picLocks noChangeAspect="1"/>
            </p:cNvPicPr>
            <p:nvPr/>
          </p:nvPicPr>
          <p:blipFill>
            <a:blip r:embed="rId6" cstate="print"/>
            <a:stretch>
              <a:fillRect/>
            </a:stretch>
          </p:blipFill>
          <p:spPr>
            <a:xfrm>
              <a:off x="1" y="6172200"/>
              <a:ext cx="4952999" cy="685800"/>
            </a:xfrm>
            <a:prstGeom prst="rect">
              <a:avLst/>
            </a:prstGeom>
          </p:spPr>
        </p:pic>
        <p:sp>
          <p:nvSpPr>
            <p:cNvPr id="19" name="TextBox 18"/>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6" name="TextBox 15"/>
          <p:cNvSpPr txBox="1"/>
          <p:nvPr/>
        </p:nvSpPr>
        <p:spPr>
          <a:xfrm>
            <a:off x="5257800" y="6146792"/>
            <a:ext cx="3352800" cy="646331"/>
          </a:xfrm>
          <a:prstGeom prst="rect">
            <a:avLst/>
          </a:prstGeom>
          <a:noFill/>
        </p:spPr>
        <p:txBody>
          <a:bodyPr wrap="square" lIns="0" rIns="0" rtlCol="0">
            <a:spAutoFit/>
          </a:bodyPr>
          <a:lstStyle/>
          <a:p>
            <a:r>
              <a:rPr lang="en-US" sz="1200" b="1" dirty="0">
                <a:solidFill>
                  <a:srgbClr val="FFFF00"/>
                </a:solidFill>
              </a:rPr>
              <a:t>For some </a:t>
            </a:r>
            <a:r>
              <a:rPr lang="en-US" sz="1200" b="1" dirty="0" smtClean="0">
                <a:solidFill>
                  <a:srgbClr val="FFFF00"/>
                </a:solidFill>
              </a:rPr>
              <a:t>retransplants a </a:t>
            </a:r>
            <a:r>
              <a:rPr lang="en-US" sz="1200" b="1" dirty="0">
                <a:solidFill>
                  <a:srgbClr val="FFFF00"/>
                </a:solidFill>
              </a:rPr>
              <a:t>diagnosis other than retransplant was </a:t>
            </a:r>
            <a:r>
              <a:rPr lang="en-US" sz="1200" b="1" dirty="0" smtClean="0">
                <a:solidFill>
                  <a:srgbClr val="FFFF00"/>
                </a:solidFill>
              </a:rPr>
              <a:t>reported</a:t>
            </a:r>
            <a:r>
              <a:rPr lang="en-US" sz="1200" b="1" dirty="0">
                <a:solidFill>
                  <a:srgbClr val="FFFF00"/>
                </a:solidFill>
              </a:rPr>
              <a:t>, so the total percentage of retransplants may be greater.</a:t>
            </a:r>
          </a:p>
        </p:txBody>
      </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8337"/>
            <a:ext cx="9144000" cy="1152097"/>
          </a:xfrm>
        </p:spPr>
        <p:txBody>
          <a:bodyPr/>
          <a:lstStyle/>
          <a:p>
            <a:r>
              <a:rPr lang="en-US" sz="2600" dirty="0" smtClean="0"/>
              <a:t>Adult Heart Transplants</a:t>
            </a:r>
            <a:r>
              <a:rPr lang="en-US" sz="2800" dirty="0" smtClean="0"/>
              <a:t/>
            </a:r>
            <a:br>
              <a:rPr lang="en-US" sz="2800" dirty="0" smtClean="0"/>
            </a:br>
            <a:r>
              <a:rPr lang="en-US" sz="2300" dirty="0" smtClean="0"/>
              <a:t>Kaplan-Meier Survival Within 1 Year (Panel A), Overall (Panel B) </a:t>
            </a:r>
            <a:r>
              <a:rPr lang="en-US" sz="2300" dirty="0"/>
              <a:t>and Conditional on Survival to 1 </a:t>
            </a:r>
            <a:r>
              <a:rPr lang="en-US" sz="2300" dirty="0" smtClean="0"/>
              <a:t>Year (Panel C) </a:t>
            </a:r>
            <a:r>
              <a:rPr lang="en-US" sz="2300" dirty="0"/>
              <a:t>by Diagnosis </a:t>
            </a:r>
            <a:r>
              <a:rPr lang="en-US" sz="2000" dirty="0"/>
              <a:t>(</a:t>
            </a:r>
            <a:r>
              <a:rPr lang="en-US" sz="2000" dirty="0" smtClean="0"/>
              <a:t>Transplants: January 1982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13701665"/>
              </p:ext>
            </p:extLst>
          </p:nvPr>
        </p:nvGraphicFramePr>
        <p:xfrm>
          <a:off x="-1" y="1287244"/>
          <a:ext cx="9026769" cy="53144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ontent Placeholder 3"/>
          <p:cNvGraphicFramePr>
            <a:graphicFrameLocks/>
          </p:cNvGraphicFramePr>
          <p:nvPr>
            <p:extLst>
              <p:ext uri="{D42A27DB-BD31-4B8C-83A1-F6EECF244321}">
                <p14:modId xmlns:p14="http://schemas.microsoft.com/office/powerpoint/2010/main" val="3075405880"/>
              </p:ext>
            </p:extLst>
          </p:nvPr>
        </p:nvGraphicFramePr>
        <p:xfrm>
          <a:off x="3268134" y="1524000"/>
          <a:ext cx="2979760" cy="49149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ontent Placeholder 3"/>
          <p:cNvGraphicFramePr>
            <a:graphicFrameLocks/>
          </p:cNvGraphicFramePr>
          <p:nvPr>
            <p:extLst>
              <p:ext uri="{D42A27DB-BD31-4B8C-83A1-F6EECF244321}">
                <p14:modId xmlns:p14="http://schemas.microsoft.com/office/powerpoint/2010/main" val="1105750119"/>
              </p:ext>
            </p:extLst>
          </p:nvPr>
        </p:nvGraphicFramePr>
        <p:xfrm>
          <a:off x="6096000" y="1752600"/>
          <a:ext cx="2895600" cy="4854890"/>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2162810" y="2023473"/>
            <a:ext cx="1333500" cy="338554"/>
          </a:xfrm>
          <a:prstGeom prst="rect">
            <a:avLst/>
          </a:prstGeom>
          <a:noFill/>
        </p:spPr>
        <p:txBody>
          <a:bodyPr wrap="square" rtlCol="0">
            <a:spAutoFit/>
          </a:bodyPr>
          <a:lstStyle/>
          <a:p>
            <a:r>
              <a:rPr lang="en-US" sz="1600" b="1" dirty="0" smtClean="0"/>
              <a:t>Panel A</a:t>
            </a:r>
            <a:endParaRPr lang="en-US" sz="1600" b="1" dirty="0"/>
          </a:p>
        </p:txBody>
      </p:sp>
      <p:sp>
        <p:nvSpPr>
          <p:cNvPr id="17" name="TextBox 16"/>
          <p:cNvSpPr txBox="1"/>
          <p:nvPr/>
        </p:nvSpPr>
        <p:spPr>
          <a:xfrm>
            <a:off x="7893730" y="2023473"/>
            <a:ext cx="1333500" cy="338554"/>
          </a:xfrm>
          <a:prstGeom prst="rect">
            <a:avLst/>
          </a:prstGeom>
          <a:noFill/>
        </p:spPr>
        <p:txBody>
          <a:bodyPr wrap="square" rtlCol="0">
            <a:spAutoFit/>
          </a:bodyPr>
          <a:lstStyle/>
          <a:p>
            <a:r>
              <a:rPr lang="en-US" sz="1600" b="1" dirty="0" smtClean="0"/>
              <a:t>Panel C</a:t>
            </a:r>
            <a:endParaRPr lang="en-US" sz="1600" b="1" dirty="0"/>
          </a:p>
        </p:txBody>
      </p:sp>
      <p:sp>
        <p:nvSpPr>
          <p:cNvPr id="18" name="TextBox 17"/>
          <p:cNvSpPr txBox="1"/>
          <p:nvPr/>
        </p:nvSpPr>
        <p:spPr>
          <a:xfrm>
            <a:off x="5028270" y="2010290"/>
            <a:ext cx="1333500" cy="338554"/>
          </a:xfrm>
          <a:prstGeom prst="rect">
            <a:avLst/>
          </a:prstGeom>
          <a:noFill/>
        </p:spPr>
        <p:txBody>
          <a:bodyPr wrap="square" rtlCol="0">
            <a:spAutoFit/>
          </a:bodyPr>
          <a:lstStyle/>
          <a:p>
            <a:r>
              <a:rPr lang="en-US" sz="1600" b="1" dirty="0" smtClean="0"/>
              <a:t>Panel B</a:t>
            </a:r>
            <a:endParaRPr lang="en-US" sz="1600" b="1" dirty="0"/>
          </a:p>
        </p:txBody>
      </p:sp>
      <p:sp>
        <p:nvSpPr>
          <p:cNvPr id="19" name="TextBox 18"/>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grpSp>
        <p:nvGrpSpPr>
          <p:cNvPr id="20" name="Group 19"/>
          <p:cNvGrpSpPr/>
          <p:nvPr/>
        </p:nvGrpSpPr>
        <p:grpSpPr>
          <a:xfrm>
            <a:off x="2" y="6146792"/>
            <a:ext cx="4715932" cy="711201"/>
            <a:chOff x="1" y="6067776"/>
            <a:chExt cx="4952999" cy="790224"/>
          </a:xfrm>
        </p:grpSpPr>
        <p:pic>
          <p:nvPicPr>
            <p:cNvPr id="21" name="Picture 20"/>
            <p:cNvPicPr>
              <a:picLocks noChangeAspect="1"/>
            </p:cNvPicPr>
            <p:nvPr/>
          </p:nvPicPr>
          <p:blipFill>
            <a:blip r:embed="rId6" cstate="print"/>
            <a:stretch>
              <a:fillRect/>
            </a:stretch>
          </p:blipFill>
          <p:spPr>
            <a:xfrm>
              <a:off x="1" y="6172200"/>
              <a:ext cx="4952999" cy="685800"/>
            </a:xfrm>
            <a:prstGeom prst="rect">
              <a:avLst/>
            </a:prstGeom>
          </p:spPr>
        </p:pic>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23" name="TextBox 22"/>
          <p:cNvSpPr txBox="1"/>
          <p:nvPr/>
        </p:nvSpPr>
        <p:spPr>
          <a:xfrm>
            <a:off x="4876800" y="6175929"/>
            <a:ext cx="3200400" cy="646331"/>
          </a:xfrm>
          <a:prstGeom prst="rect">
            <a:avLst/>
          </a:prstGeom>
          <a:noFill/>
        </p:spPr>
        <p:txBody>
          <a:bodyPr wrap="square" lIns="0" rIns="0" rtlCol="0">
            <a:spAutoFit/>
          </a:bodyPr>
          <a:lstStyle/>
          <a:p>
            <a:r>
              <a:rPr lang="en-US" sz="1200" b="1" dirty="0" smtClean="0">
                <a:solidFill>
                  <a:srgbClr val="FFFF00"/>
                </a:solidFill>
              </a:rPr>
              <a:t>For some retransplants, a diagnosis other than retransplant is reported, so the total </a:t>
            </a:r>
            <a:r>
              <a:rPr lang="en-US" sz="1200" b="1" dirty="0">
                <a:solidFill>
                  <a:srgbClr val="FFFF00"/>
                </a:solidFill>
              </a:rPr>
              <a:t>number </a:t>
            </a:r>
            <a:r>
              <a:rPr lang="en-US" sz="1200" b="1" dirty="0" smtClean="0">
                <a:solidFill>
                  <a:srgbClr val="FFFF00"/>
                </a:solidFill>
              </a:rPr>
              <a:t>of retransplants may be greater.</a:t>
            </a:r>
            <a:endParaRPr lang="en-US" sz="1200" b="1" dirty="0">
              <a:solidFill>
                <a:srgbClr val="FFFF00"/>
              </a:solidFill>
            </a:endParaRPr>
          </a:p>
        </p:txBody>
      </p:sp>
      <p:sp>
        <p:nvSpPr>
          <p:cNvPr id="24" name="TextBox 23"/>
          <p:cNvSpPr txBox="1"/>
          <p:nvPr/>
        </p:nvSpPr>
        <p:spPr>
          <a:xfrm>
            <a:off x="838200" y="4191000"/>
            <a:ext cx="2236346" cy="600164"/>
          </a:xfrm>
          <a:prstGeom prst="rect">
            <a:avLst/>
          </a:prstGeom>
          <a:solidFill>
            <a:srgbClr val="000000"/>
          </a:solidFill>
        </p:spPr>
        <p:txBody>
          <a:bodyPr wrap="square" rtlCol="0">
            <a:spAutoFit/>
          </a:bodyPr>
          <a:lstStyle/>
          <a:p>
            <a:r>
              <a:rPr lang="en-US" sz="1100" b="1" dirty="0" smtClean="0">
                <a:solidFill>
                  <a:srgbClr val="FFFF00"/>
                </a:solidFill>
              </a:rPr>
              <a:t>All pair-wise comparisons were significant at p &lt; 0.01 except congenital vs. valvular.</a:t>
            </a:r>
            <a:endParaRPr lang="en-US" sz="1100" b="1" dirty="0">
              <a:solidFill>
                <a:srgbClr val="FFFF00"/>
              </a:solidFill>
            </a:endParaRPr>
          </a:p>
        </p:txBody>
      </p:sp>
      <p:sp>
        <p:nvSpPr>
          <p:cNvPr id="25" name="TextBox 24"/>
          <p:cNvSpPr txBox="1"/>
          <p:nvPr/>
        </p:nvSpPr>
        <p:spPr>
          <a:xfrm>
            <a:off x="4419600" y="2404999"/>
            <a:ext cx="1600200" cy="938719"/>
          </a:xfrm>
          <a:prstGeom prst="rect">
            <a:avLst/>
          </a:prstGeom>
          <a:solidFill>
            <a:srgbClr val="000000"/>
          </a:solidFill>
        </p:spPr>
        <p:txBody>
          <a:bodyPr wrap="square" lIns="9144" rIns="9144" rtlCol="0">
            <a:spAutoFit/>
          </a:bodyPr>
          <a:lstStyle/>
          <a:p>
            <a:r>
              <a:rPr lang="en-US" sz="1100" b="1" dirty="0">
                <a:solidFill>
                  <a:srgbClr val="FFFF00"/>
                </a:solidFill>
              </a:rPr>
              <a:t>All pair-wise comparisons were significant at p &lt; </a:t>
            </a:r>
            <a:r>
              <a:rPr lang="en-US" sz="1100" b="1" dirty="0" smtClean="0">
                <a:solidFill>
                  <a:srgbClr val="FFFF00"/>
                </a:solidFill>
              </a:rPr>
              <a:t>0.0001 </a:t>
            </a:r>
            <a:r>
              <a:rPr lang="en-US" sz="1100" b="1" dirty="0">
                <a:solidFill>
                  <a:srgbClr val="FFFF00"/>
                </a:solidFill>
              </a:rPr>
              <a:t>except cardiomyopathy vs. </a:t>
            </a:r>
            <a:r>
              <a:rPr lang="en-US" sz="1100" b="1" dirty="0" smtClean="0">
                <a:solidFill>
                  <a:srgbClr val="FFFF00"/>
                </a:solidFill>
              </a:rPr>
              <a:t>congenital. </a:t>
            </a:r>
            <a:endParaRPr lang="en-US" sz="1100" b="1" dirty="0">
              <a:solidFill>
                <a:srgbClr val="FFFF00"/>
              </a:solidFill>
            </a:endParaRPr>
          </a:p>
        </p:txBody>
      </p:sp>
      <p:sp>
        <p:nvSpPr>
          <p:cNvPr id="26" name="TextBox 25"/>
          <p:cNvSpPr txBox="1"/>
          <p:nvPr/>
        </p:nvSpPr>
        <p:spPr>
          <a:xfrm>
            <a:off x="6248400" y="3986535"/>
            <a:ext cx="1219200" cy="1546577"/>
          </a:xfrm>
          <a:prstGeom prst="rect">
            <a:avLst/>
          </a:prstGeom>
          <a:solidFill>
            <a:srgbClr val="000000"/>
          </a:solidFill>
        </p:spPr>
        <p:txBody>
          <a:bodyPr wrap="square" rtlCol="0">
            <a:spAutoFit/>
          </a:bodyPr>
          <a:lstStyle/>
          <a:p>
            <a:r>
              <a:rPr lang="en-US" sz="1050" b="1" dirty="0">
                <a:solidFill>
                  <a:srgbClr val="FFFF00"/>
                </a:solidFill>
              </a:rPr>
              <a:t>All pair-wise comparisons were significant at p &lt; </a:t>
            </a:r>
            <a:r>
              <a:rPr lang="en-US" sz="1050" b="1" dirty="0" smtClean="0">
                <a:solidFill>
                  <a:srgbClr val="FFFF00"/>
                </a:solidFill>
              </a:rPr>
              <a:t>0.0001 </a:t>
            </a:r>
            <a:r>
              <a:rPr lang="en-US" sz="1050" b="1" dirty="0">
                <a:solidFill>
                  <a:srgbClr val="FFFF00"/>
                </a:solidFill>
              </a:rPr>
              <a:t>except cardiomyopathy vs. valvular and CAD vs. </a:t>
            </a:r>
            <a:r>
              <a:rPr lang="en-US" sz="1050" b="1" dirty="0" smtClean="0">
                <a:solidFill>
                  <a:srgbClr val="FFFF00"/>
                </a:solidFill>
              </a:rPr>
              <a:t>retransplant.</a:t>
            </a:r>
            <a:endParaRPr lang="en-US" sz="1050" b="1" dirty="0">
              <a:solidFill>
                <a:srgbClr val="FFFF00"/>
              </a:solidFill>
            </a:endParaRPr>
          </a:p>
        </p:txBody>
      </p:sp>
      <p:sp>
        <p:nvSpPr>
          <p:cNvPr id="27" name="TextBox 26"/>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5948533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Adult Heart Transplants</a:t>
            </a:r>
            <a:r>
              <a:rPr lang="en-US" sz="2800" dirty="0" smtClean="0"/>
              <a:t/>
            </a:r>
            <a:br>
              <a:rPr lang="en-US" sz="2800" dirty="0" smtClean="0"/>
            </a:br>
            <a:r>
              <a:rPr lang="en-US" sz="2400" dirty="0" smtClean="0"/>
              <a:t>Kaplan-Meier Survival by Diagnosis</a:t>
            </a:r>
            <a:r>
              <a:rPr lang="en-US" sz="2800" dirty="0" smtClean="0"/>
              <a:t/>
            </a:r>
            <a:br>
              <a:rPr lang="en-US" sz="2800" dirty="0" smtClean="0"/>
            </a:br>
            <a:r>
              <a:rPr lang="en-US" sz="2000" dirty="0" smtClean="0"/>
              <a:t>(Transplants: January 2004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19519063"/>
              </p:ext>
            </p:extLst>
          </p:nvPr>
        </p:nvGraphicFramePr>
        <p:xfrm>
          <a:off x="76200" y="1219200"/>
          <a:ext cx="8991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914400" y="4343400"/>
            <a:ext cx="5029200" cy="892552"/>
          </a:xfrm>
          <a:prstGeom prst="rect">
            <a:avLst/>
          </a:prstGeom>
          <a:solidFill>
            <a:srgbClr val="000000"/>
          </a:solidFill>
        </p:spPr>
        <p:txBody>
          <a:bodyPr wrap="square" rtlCol="0">
            <a:spAutoFit/>
          </a:bodyPr>
          <a:lstStyle/>
          <a:p>
            <a:r>
              <a:rPr lang="en-US" sz="1300" b="1" dirty="0">
                <a:solidFill>
                  <a:srgbClr val="FFFF00"/>
                </a:solidFill>
              </a:rPr>
              <a:t>All pair-wise comparisons with cardiomyopathy were </a:t>
            </a:r>
            <a:r>
              <a:rPr lang="en-US" sz="1300" b="1" dirty="0" smtClean="0">
                <a:solidFill>
                  <a:srgbClr val="FFFF00"/>
                </a:solidFill>
              </a:rPr>
              <a:t>significant </a:t>
            </a:r>
            <a:r>
              <a:rPr lang="en-US" sz="1300" b="1" dirty="0">
                <a:solidFill>
                  <a:srgbClr val="FFFF00"/>
                </a:solidFill>
              </a:rPr>
              <a:t>at p &lt; 0.05 except cardiomyopathy vs. congenital. </a:t>
            </a:r>
            <a:r>
              <a:rPr lang="en-US" sz="1300" b="1" dirty="0" smtClean="0">
                <a:solidFill>
                  <a:srgbClr val="FFFF00"/>
                </a:solidFill>
              </a:rPr>
              <a:t>CAD vs. retransplant was significant at p &lt; 0.05. No </a:t>
            </a:r>
            <a:r>
              <a:rPr lang="en-US" sz="1300" b="1" dirty="0">
                <a:solidFill>
                  <a:srgbClr val="FFFF00"/>
                </a:solidFill>
              </a:rPr>
              <a:t>other pair-wise comparisons were significant at p &lt; 0.05.</a:t>
            </a:r>
          </a:p>
        </p:txBody>
      </p:sp>
      <p:sp>
        <p:nvSpPr>
          <p:cNvPr id="11" name="TextBox 10"/>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grpSp>
        <p:nvGrpSpPr>
          <p:cNvPr id="17" name="Group 16"/>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p:spPr>
        </p:pic>
        <p:sp>
          <p:nvSpPr>
            <p:cNvPr id="19" name="TextBox 18"/>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5715000" y="5996788"/>
            <a:ext cx="3200400" cy="646331"/>
          </a:xfrm>
          <a:prstGeom prst="rect">
            <a:avLst/>
          </a:prstGeom>
          <a:noFill/>
        </p:spPr>
        <p:txBody>
          <a:bodyPr wrap="square" lIns="0" rIns="0" rtlCol="0">
            <a:spAutoFit/>
          </a:bodyPr>
          <a:lstStyle/>
          <a:p>
            <a:r>
              <a:rPr lang="en-US" sz="1200" b="1" dirty="0" smtClean="0">
                <a:solidFill>
                  <a:srgbClr val="FFFF00"/>
                </a:solidFill>
              </a:rPr>
              <a:t>For some retransplants, a diagnosis other than retransplant is reported, so the total </a:t>
            </a:r>
            <a:r>
              <a:rPr lang="en-US" sz="1200" b="1" dirty="0">
                <a:solidFill>
                  <a:srgbClr val="FFFF00"/>
                </a:solidFill>
              </a:rPr>
              <a:t>number </a:t>
            </a:r>
            <a:r>
              <a:rPr lang="en-US" sz="1200" b="1" dirty="0" smtClean="0">
                <a:solidFill>
                  <a:srgbClr val="FFFF00"/>
                </a:solidFill>
              </a:rPr>
              <a:t>of retransplants may be greater.</a:t>
            </a:r>
            <a:endParaRPr lang="en-US" sz="1200" b="1" dirty="0">
              <a:solidFill>
                <a:srgbClr val="FFFF00"/>
              </a:solidFill>
            </a:endParaRPr>
          </a:p>
        </p:txBody>
      </p:sp>
      <p:sp>
        <p:nvSpPr>
          <p:cNvPr id="10" name="TextBox 9"/>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5413656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Adult Heart Transplants</a:t>
            </a:r>
            <a:br>
              <a:rPr lang="en-US" sz="2600" dirty="0" smtClean="0"/>
            </a:br>
            <a:r>
              <a:rPr lang="en-US" sz="2400" dirty="0" smtClean="0"/>
              <a:t>Kaplan-Meier Survival by Diagnosis Conditional on Survival to 1 Year </a:t>
            </a:r>
            <a:r>
              <a:rPr lang="en-US" sz="2000" dirty="0" smtClean="0"/>
              <a:t>(Transplants: January 2004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84195726"/>
              </p:ext>
            </p:extLst>
          </p:nvPr>
        </p:nvGraphicFramePr>
        <p:xfrm>
          <a:off x="152400" y="1219200"/>
          <a:ext cx="89154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066800" y="3200400"/>
            <a:ext cx="4038600" cy="954107"/>
          </a:xfrm>
          <a:prstGeom prst="rect">
            <a:avLst/>
          </a:prstGeom>
          <a:solidFill>
            <a:srgbClr val="000000"/>
          </a:solidFill>
        </p:spPr>
        <p:txBody>
          <a:bodyPr wrap="square" rtlCol="0">
            <a:spAutoFit/>
          </a:bodyPr>
          <a:lstStyle/>
          <a:p>
            <a:r>
              <a:rPr lang="en-US" sz="1400" b="1" dirty="0">
                <a:solidFill>
                  <a:srgbClr val="FFFF00"/>
                </a:solidFill>
              </a:rPr>
              <a:t>No pair-wise comparisons were </a:t>
            </a:r>
            <a:r>
              <a:rPr lang="en-US" sz="1400" b="1" dirty="0" smtClean="0">
                <a:solidFill>
                  <a:srgbClr val="FFFF00"/>
                </a:solidFill>
              </a:rPr>
              <a:t>significant </a:t>
            </a:r>
            <a:r>
              <a:rPr lang="en-US" sz="1400" b="1" dirty="0">
                <a:solidFill>
                  <a:srgbClr val="FFFF00"/>
                </a:solidFill>
              </a:rPr>
              <a:t>at p &lt; 0.05 except cardiomyopathy vs. CAD</a:t>
            </a:r>
            <a:r>
              <a:rPr lang="en-US" sz="1400" b="1" dirty="0" smtClean="0">
                <a:solidFill>
                  <a:srgbClr val="FFFF00"/>
                </a:solidFill>
              </a:rPr>
              <a:t>, cardiomyopathy vs. retransplant, </a:t>
            </a:r>
            <a:r>
              <a:rPr lang="en-US" sz="1400" b="1" dirty="0">
                <a:solidFill>
                  <a:srgbClr val="FFFF00"/>
                </a:solidFill>
              </a:rPr>
              <a:t>CAD vs. congenital and congenital vs. retransplant</a:t>
            </a:r>
          </a:p>
        </p:txBody>
      </p:sp>
      <p:sp>
        <p:nvSpPr>
          <p:cNvPr id="11" name="TextBox 10"/>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grpSp>
        <p:nvGrpSpPr>
          <p:cNvPr id="12" name="Group 11"/>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TextBox 14"/>
          <p:cNvSpPr txBox="1"/>
          <p:nvPr/>
        </p:nvSpPr>
        <p:spPr>
          <a:xfrm>
            <a:off x="5715000" y="5996788"/>
            <a:ext cx="3200400" cy="646331"/>
          </a:xfrm>
          <a:prstGeom prst="rect">
            <a:avLst/>
          </a:prstGeom>
          <a:noFill/>
        </p:spPr>
        <p:txBody>
          <a:bodyPr wrap="square" lIns="0" rIns="0" rtlCol="0">
            <a:spAutoFit/>
          </a:bodyPr>
          <a:lstStyle/>
          <a:p>
            <a:r>
              <a:rPr lang="en-US" sz="1200" b="1" dirty="0" smtClean="0">
                <a:solidFill>
                  <a:srgbClr val="FFFF00"/>
                </a:solidFill>
              </a:rPr>
              <a:t>For some retransplants, a diagnosis other than retransplant is reported, so the total </a:t>
            </a:r>
            <a:r>
              <a:rPr lang="en-US" sz="1200" b="1" dirty="0">
                <a:solidFill>
                  <a:srgbClr val="FFFF00"/>
                </a:solidFill>
              </a:rPr>
              <a:t>number </a:t>
            </a:r>
            <a:r>
              <a:rPr lang="en-US" sz="1200" b="1" dirty="0" smtClean="0">
                <a:solidFill>
                  <a:srgbClr val="FFFF00"/>
                </a:solidFill>
              </a:rPr>
              <a:t>of retransplants may be greater.</a:t>
            </a:r>
            <a:endParaRPr lang="en-US" sz="1200" b="1" dirty="0">
              <a:solidFill>
                <a:srgbClr val="FFFF00"/>
              </a:solidFill>
            </a:endParaRPr>
          </a:p>
        </p:txBody>
      </p:sp>
      <p:sp>
        <p:nvSpPr>
          <p:cNvPr id="10" name="TextBox 9"/>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3692390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Adult Heart Transplants</a:t>
            </a:r>
            <a:r>
              <a:rPr lang="en-US" sz="2800" dirty="0" smtClean="0"/>
              <a:t/>
            </a:r>
            <a:br>
              <a:rPr lang="en-US" sz="2800" dirty="0" smtClean="0"/>
            </a:br>
            <a:r>
              <a:rPr lang="en-US" sz="2400" dirty="0" smtClean="0"/>
              <a:t>Kaplan-Meier Survival by Transplant Type</a:t>
            </a:r>
            <a:r>
              <a:rPr lang="en-US" sz="2800" dirty="0" smtClean="0"/>
              <a:t/>
            </a:r>
            <a:br>
              <a:rPr lang="en-US" sz="2800" dirty="0" smtClean="0"/>
            </a:br>
            <a:r>
              <a:rPr lang="en-US" sz="2000" dirty="0" smtClean="0"/>
              <a:t>(Transplants: January 1982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81711732"/>
              </p:ext>
            </p:extLst>
          </p:nvPr>
        </p:nvGraphicFramePr>
        <p:xfrm>
          <a:off x="228600" y="1371600"/>
          <a:ext cx="8610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876800" y="3259430"/>
            <a:ext cx="1066800" cy="307777"/>
          </a:xfrm>
          <a:prstGeom prst="rect">
            <a:avLst/>
          </a:prstGeom>
          <a:noFill/>
        </p:spPr>
        <p:txBody>
          <a:bodyPr wrap="square" rtlCol="0">
            <a:spAutoFit/>
          </a:bodyPr>
          <a:lstStyle/>
          <a:p>
            <a:r>
              <a:rPr lang="en-US" sz="1400" b="1" dirty="0" smtClean="0">
                <a:solidFill>
                  <a:srgbClr val="FFFF00"/>
                </a:solidFill>
              </a:rPr>
              <a:t>p &lt; 0.0001</a:t>
            </a:r>
            <a:endParaRPr lang="en-US" sz="1400" b="1" dirty="0">
              <a:solidFill>
                <a:srgbClr val="FFFF00"/>
              </a:solidFill>
            </a:endParaRPr>
          </a:p>
        </p:txBody>
      </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grpSp>
        <p:nvGrpSpPr>
          <p:cNvPr id="12" name="Group 11"/>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0" name="TextBox 9"/>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Adult Heart Transplants</a:t>
            </a:r>
            <a:r>
              <a:rPr lang="en-US" sz="2800" dirty="0" smtClean="0"/>
              <a:t/>
            </a:r>
            <a:br>
              <a:rPr lang="en-US" sz="2800" dirty="0" smtClean="0"/>
            </a:br>
            <a:r>
              <a:rPr lang="en-US" sz="2400" dirty="0" smtClean="0"/>
              <a:t>Kaplan-Meier Survival by Transplant Type Conditional on Survival to 1 Year </a:t>
            </a:r>
            <a:r>
              <a:rPr lang="en-US" sz="2000" dirty="0" smtClean="0"/>
              <a:t>(Transplants: January 1982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68918277"/>
              </p:ext>
            </p:extLst>
          </p:nvPr>
        </p:nvGraphicFramePr>
        <p:xfrm>
          <a:off x="228600" y="1371600"/>
          <a:ext cx="8610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486400" y="3314604"/>
            <a:ext cx="1905000" cy="304800"/>
          </a:xfrm>
          <a:prstGeom prst="rect">
            <a:avLst/>
          </a:prstGeom>
          <a:noFill/>
        </p:spPr>
        <p:txBody>
          <a:bodyPr wrap="square" rtlCol="0">
            <a:spAutoFit/>
          </a:bodyPr>
          <a:lstStyle/>
          <a:p>
            <a:r>
              <a:rPr lang="en-US" sz="1400" b="1" dirty="0" smtClean="0">
                <a:solidFill>
                  <a:srgbClr val="FFFF00"/>
                </a:solidFill>
              </a:rPr>
              <a:t>p &lt; 0.0001</a:t>
            </a:r>
            <a:endParaRPr lang="en-US" sz="1400" b="1" dirty="0">
              <a:solidFill>
                <a:srgbClr val="FFFF00"/>
              </a:solidFill>
            </a:endParaRPr>
          </a:p>
        </p:txBody>
      </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grpSp>
        <p:nvGrpSpPr>
          <p:cNvPr id="12" name="Group 11"/>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0" name="TextBox 9"/>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Adult Heart Transplants</a:t>
            </a:r>
            <a:r>
              <a:rPr lang="en-US" sz="2800" dirty="0" smtClean="0"/>
              <a:t/>
            </a:r>
            <a:br>
              <a:rPr lang="en-US" sz="2800" dirty="0" smtClean="0"/>
            </a:br>
            <a:r>
              <a:rPr lang="en-US" sz="2400" dirty="0" smtClean="0"/>
              <a:t>Kaplan-Meier Survival by Age Group</a:t>
            </a:r>
            <a:br>
              <a:rPr lang="en-US" sz="2400" dirty="0" smtClean="0"/>
            </a:br>
            <a:r>
              <a:rPr lang="en-US" sz="2000" dirty="0" smtClean="0"/>
              <a:t>(Transplants: January 1982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55616858"/>
              </p:ext>
            </p:extLst>
          </p:nvPr>
        </p:nvGraphicFramePr>
        <p:xfrm>
          <a:off x="152400" y="1447800"/>
          <a:ext cx="89154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486400" y="2514600"/>
            <a:ext cx="2514600" cy="523220"/>
          </a:xfrm>
          <a:prstGeom prst="rect">
            <a:avLst/>
          </a:prstGeom>
          <a:solidFill>
            <a:srgbClr val="000000"/>
          </a:solidFill>
        </p:spPr>
        <p:txBody>
          <a:bodyPr wrap="square" rtlCol="0">
            <a:spAutoFit/>
          </a:bodyPr>
          <a:lstStyle/>
          <a:p>
            <a:r>
              <a:rPr lang="en-US" sz="1400" b="1" dirty="0">
                <a:solidFill>
                  <a:srgbClr val="FFFF00"/>
                </a:solidFill>
              </a:rPr>
              <a:t>All pair-wise comparisons were significant at p &lt; </a:t>
            </a:r>
            <a:r>
              <a:rPr lang="en-US" sz="1400" b="1" dirty="0" smtClean="0">
                <a:solidFill>
                  <a:srgbClr val="FFFF00"/>
                </a:solidFill>
              </a:rPr>
              <a:t>0.05. </a:t>
            </a:r>
            <a:endParaRPr lang="en-US" sz="1400" b="1" dirty="0">
              <a:solidFill>
                <a:srgbClr val="FFFF00"/>
              </a:solidFill>
            </a:endParaRPr>
          </a:p>
        </p:txBody>
      </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0" name="TextBox 9"/>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Adult Heart Transplants</a:t>
            </a:r>
            <a:r>
              <a:rPr lang="en-US" sz="2800" dirty="0" smtClean="0"/>
              <a:t/>
            </a:r>
            <a:br>
              <a:rPr lang="en-US" sz="2800" dirty="0" smtClean="0"/>
            </a:br>
            <a:r>
              <a:rPr lang="en-US" sz="2400" dirty="0" smtClean="0"/>
              <a:t>Kaplan-Meier Survival by Age Group</a:t>
            </a:r>
            <a:br>
              <a:rPr lang="en-US" sz="2400" dirty="0" smtClean="0"/>
            </a:br>
            <a:r>
              <a:rPr lang="en-US" sz="2000" dirty="0" smtClean="0"/>
              <a:t>(Transplants: January 2009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32039600"/>
              </p:ext>
            </p:extLst>
          </p:nvPr>
        </p:nvGraphicFramePr>
        <p:xfrm>
          <a:off x="228600" y="1295400"/>
          <a:ext cx="8915400" cy="494537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600200" y="3505200"/>
            <a:ext cx="3429000" cy="738664"/>
          </a:xfrm>
          <a:prstGeom prst="rect">
            <a:avLst/>
          </a:prstGeom>
          <a:solidFill>
            <a:srgbClr val="000000"/>
          </a:solidFill>
        </p:spPr>
        <p:txBody>
          <a:bodyPr wrap="square" rtlCol="0">
            <a:spAutoFit/>
          </a:bodyPr>
          <a:lstStyle/>
          <a:p>
            <a:r>
              <a:rPr lang="en-US" sz="1400" b="1" dirty="0">
                <a:solidFill>
                  <a:srgbClr val="FFFF00"/>
                </a:solidFill>
              </a:rPr>
              <a:t>No pair-wise comparisons were significant at p &lt; 0.05 except</a:t>
            </a:r>
          </a:p>
          <a:p>
            <a:r>
              <a:rPr lang="en-US" sz="1400" b="1" dirty="0">
                <a:solidFill>
                  <a:srgbClr val="FFFF00"/>
                </a:solidFill>
              </a:rPr>
              <a:t>18-39 vs. </a:t>
            </a:r>
            <a:r>
              <a:rPr lang="en-US" sz="1400" b="1" dirty="0" smtClean="0">
                <a:solidFill>
                  <a:srgbClr val="FFFF00"/>
                </a:solidFill>
              </a:rPr>
              <a:t>60-69 and 40-59 </a:t>
            </a:r>
            <a:r>
              <a:rPr lang="en-US" sz="1400" b="1" dirty="0">
                <a:solidFill>
                  <a:srgbClr val="FFFF00"/>
                </a:solidFill>
              </a:rPr>
              <a:t>vs. </a:t>
            </a:r>
            <a:r>
              <a:rPr lang="en-US" sz="1400" b="1" dirty="0" smtClean="0">
                <a:solidFill>
                  <a:srgbClr val="FFFF00"/>
                </a:solidFill>
              </a:rPr>
              <a:t>60-69</a:t>
            </a:r>
            <a:r>
              <a:rPr lang="en-US" sz="1400" b="1" dirty="0">
                <a:solidFill>
                  <a:srgbClr val="FFFF00"/>
                </a:solidFill>
              </a:rPr>
              <a:t>.</a:t>
            </a:r>
          </a:p>
        </p:txBody>
      </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0" name="TextBox 9"/>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Adult Heart Transplants</a:t>
            </a:r>
            <a:r>
              <a:rPr lang="en-US" sz="2800" dirty="0" smtClean="0"/>
              <a:t/>
            </a:r>
            <a:br>
              <a:rPr lang="en-US" sz="2800" dirty="0" smtClean="0"/>
            </a:br>
            <a:r>
              <a:rPr lang="en-US" sz="2400" dirty="0" smtClean="0"/>
              <a:t>Kaplan-Meier Survival by Donor Age Group</a:t>
            </a:r>
            <a:br>
              <a:rPr lang="en-US" sz="2400" dirty="0" smtClean="0"/>
            </a:br>
            <a:r>
              <a:rPr lang="en-US" sz="2000" dirty="0" smtClean="0"/>
              <a:t>(Transplants: January 1982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43291121"/>
              </p:ext>
            </p:extLst>
          </p:nvPr>
        </p:nvGraphicFramePr>
        <p:xfrm>
          <a:off x="228600" y="1447800"/>
          <a:ext cx="87630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410200" y="2743200"/>
            <a:ext cx="3048000" cy="738664"/>
          </a:xfrm>
          <a:prstGeom prst="rect">
            <a:avLst/>
          </a:prstGeom>
          <a:solidFill>
            <a:srgbClr val="000000"/>
          </a:solidFill>
        </p:spPr>
        <p:txBody>
          <a:bodyPr wrap="square" rtlCol="0">
            <a:spAutoFit/>
          </a:bodyPr>
          <a:lstStyle/>
          <a:p>
            <a:r>
              <a:rPr lang="en-US" sz="1400" b="1" dirty="0">
                <a:solidFill>
                  <a:srgbClr val="FFFF00"/>
                </a:solidFill>
              </a:rPr>
              <a:t>All pair-wise comparisons were significant at p &lt; 0.05 except 0-10 vs. 11-39 and 0-10 vs. 40-59.</a:t>
            </a:r>
          </a:p>
        </p:txBody>
      </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0" name="TextBox 9"/>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Adult Heart Transplants</a:t>
            </a:r>
            <a:r>
              <a:rPr lang="en-US" sz="2800" dirty="0" smtClean="0"/>
              <a:t/>
            </a:r>
            <a:br>
              <a:rPr lang="en-US" sz="2800" dirty="0" smtClean="0"/>
            </a:br>
            <a:r>
              <a:rPr lang="en-US" sz="2400" dirty="0" smtClean="0"/>
              <a:t>Kaplan-Meier Survival by Recipient Gender</a:t>
            </a:r>
            <a:br>
              <a:rPr lang="en-US" sz="2400" dirty="0" smtClean="0"/>
            </a:br>
            <a:r>
              <a:rPr lang="en-US" sz="2000" dirty="0" smtClean="0"/>
              <a:t>(Transplants: January 1982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24363049"/>
              </p:ext>
            </p:extLst>
          </p:nvPr>
        </p:nvGraphicFramePr>
        <p:xfrm>
          <a:off x="152400" y="1447800"/>
          <a:ext cx="89154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257800" y="3297530"/>
            <a:ext cx="1828800" cy="307777"/>
          </a:xfrm>
          <a:prstGeom prst="rect">
            <a:avLst/>
          </a:prstGeom>
          <a:noFill/>
        </p:spPr>
        <p:txBody>
          <a:bodyPr wrap="square" rtlCol="0">
            <a:spAutoFit/>
          </a:bodyPr>
          <a:lstStyle/>
          <a:p>
            <a:r>
              <a:rPr lang="en-US" sz="1400" b="1" dirty="0" smtClean="0">
                <a:solidFill>
                  <a:srgbClr val="FFFF00"/>
                </a:solidFill>
              </a:rPr>
              <a:t>p &lt; 0.0001</a:t>
            </a:r>
            <a:endParaRPr lang="en-US" sz="1400" b="1" dirty="0">
              <a:solidFill>
                <a:srgbClr val="FFFF00"/>
              </a:solidFill>
            </a:endParaRPr>
          </a:p>
        </p:txBody>
      </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0" name="TextBox 9"/>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Adult Heart Transplants</a:t>
            </a:r>
            <a:r>
              <a:rPr lang="en-US" sz="2800" dirty="0" smtClean="0"/>
              <a:t/>
            </a:r>
            <a:br>
              <a:rPr lang="en-US" sz="2800" dirty="0" smtClean="0"/>
            </a:br>
            <a:r>
              <a:rPr lang="en-US" sz="2400" dirty="0" smtClean="0"/>
              <a:t>Kaplan-Meier Survival by Recipient Gender Conditional on Survival to 1 Year </a:t>
            </a:r>
            <a:r>
              <a:rPr lang="en-US" sz="2000" dirty="0" smtClean="0"/>
              <a:t>(Transplants: January 1982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2224239"/>
              </p:ext>
            </p:extLst>
          </p:nvPr>
        </p:nvGraphicFramePr>
        <p:xfrm>
          <a:off x="152400" y="1447800"/>
          <a:ext cx="89154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2771078" y="3269125"/>
            <a:ext cx="1828800" cy="307777"/>
          </a:xfrm>
          <a:prstGeom prst="rect">
            <a:avLst/>
          </a:prstGeom>
          <a:noFill/>
        </p:spPr>
        <p:txBody>
          <a:bodyPr wrap="square" rtlCol="0">
            <a:spAutoFit/>
          </a:bodyPr>
          <a:lstStyle/>
          <a:p>
            <a:r>
              <a:rPr lang="en-US" sz="1400" b="1" dirty="0" smtClean="0">
                <a:solidFill>
                  <a:srgbClr val="FFFF00"/>
                </a:solidFill>
              </a:rPr>
              <a:t>p &lt; 0.0001</a:t>
            </a:r>
            <a:endParaRPr lang="en-US" sz="1400" b="1" dirty="0">
              <a:solidFill>
                <a:srgbClr val="FFFF00"/>
              </a:solidFill>
            </a:endParaRPr>
          </a:p>
        </p:txBody>
      </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Adult Heart Transplants</a:t>
            </a:r>
            <a:r>
              <a:rPr lang="en-US" sz="2800" dirty="0" smtClean="0"/>
              <a:t/>
            </a:r>
            <a:br>
              <a:rPr lang="en-US" sz="2800" dirty="0" smtClean="0"/>
            </a:br>
            <a:r>
              <a:rPr lang="en-US" sz="2400" dirty="0" smtClean="0"/>
              <a:t>Diagnosis by Age Group</a:t>
            </a:r>
            <a:r>
              <a:rPr lang="en-US" sz="2800" dirty="0" smtClean="0"/>
              <a:t/>
            </a:r>
            <a:br>
              <a:rPr lang="en-US" sz="2800" dirty="0" smtClean="0"/>
            </a:br>
            <a:r>
              <a:rPr lang="en-US" sz="2000" dirty="0" smtClean="0"/>
              <a:t>(Transplants: January 2009 – June 2014)</a:t>
            </a:r>
            <a:endParaRPr lang="en-US" sz="2000"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1089525726"/>
              </p:ext>
            </p:extLst>
          </p:nvPr>
        </p:nvGraphicFramePr>
        <p:xfrm>
          <a:off x="152400" y="1384488"/>
          <a:ext cx="2971800" cy="2895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10"/>
          <p:cNvGraphicFramePr>
            <a:graphicFrameLocks/>
          </p:cNvGraphicFramePr>
          <p:nvPr>
            <p:extLst>
              <p:ext uri="{D42A27DB-BD31-4B8C-83A1-F6EECF244321}">
                <p14:modId xmlns:p14="http://schemas.microsoft.com/office/powerpoint/2010/main" val="2609006694"/>
              </p:ext>
            </p:extLst>
          </p:nvPr>
        </p:nvGraphicFramePr>
        <p:xfrm>
          <a:off x="3200400" y="1371600"/>
          <a:ext cx="6248400" cy="3276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ontent Placeholder 10"/>
          <p:cNvGraphicFramePr>
            <a:graphicFrameLocks/>
          </p:cNvGraphicFramePr>
          <p:nvPr>
            <p:extLst>
              <p:ext uri="{D42A27DB-BD31-4B8C-83A1-F6EECF244321}">
                <p14:modId xmlns:p14="http://schemas.microsoft.com/office/powerpoint/2010/main" val="3096462765"/>
              </p:ext>
            </p:extLst>
          </p:nvPr>
        </p:nvGraphicFramePr>
        <p:xfrm>
          <a:off x="1190495" y="3516556"/>
          <a:ext cx="3560929" cy="290469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ontent Placeholder 10"/>
          <p:cNvGraphicFramePr>
            <a:graphicFrameLocks/>
          </p:cNvGraphicFramePr>
          <p:nvPr>
            <p:extLst>
              <p:ext uri="{D42A27DB-BD31-4B8C-83A1-F6EECF244321}">
                <p14:modId xmlns:p14="http://schemas.microsoft.com/office/powerpoint/2010/main" val="3944304951"/>
              </p:ext>
            </p:extLst>
          </p:nvPr>
        </p:nvGraphicFramePr>
        <p:xfrm>
          <a:off x="4191000" y="3368138"/>
          <a:ext cx="3810000" cy="2895600"/>
        </p:xfrm>
        <a:graphic>
          <a:graphicData uri="http://schemas.openxmlformats.org/drawingml/2006/chart">
            <c:chart xmlns:c="http://schemas.openxmlformats.org/drawingml/2006/chart" xmlns:r="http://schemas.openxmlformats.org/officeDocument/2006/relationships" r:id="rId6"/>
          </a:graphicData>
        </a:graphic>
      </p:graphicFrame>
      <p:sp>
        <p:nvSpPr>
          <p:cNvPr id="14" name="TextBox 13"/>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grpSp>
        <p:nvGrpSpPr>
          <p:cNvPr id="18" name="Group 17"/>
          <p:cNvGrpSpPr/>
          <p:nvPr/>
        </p:nvGrpSpPr>
        <p:grpSpPr>
          <a:xfrm>
            <a:off x="2" y="6146792"/>
            <a:ext cx="4715932" cy="711201"/>
            <a:chOff x="1" y="6067776"/>
            <a:chExt cx="4952999" cy="790224"/>
          </a:xfrm>
        </p:grpSpPr>
        <p:pic>
          <p:nvPicPr>
            <p:cNvPr id="19" name="Picture 18"/>
            <p:cNvPicPr>
              <a:picLocks noChangeAspect="1"/>
            </p:cNvPicPr>
            <p:nvPr/>
          </p:nvPicPr>
          <p:blipFill>
            <a:blip r:embed="rId7" cstate="print"/>
            <a:stretch>
              <a:fillRect/>
            </a:stretch>
          </p:blipFill>
          <p:spPr>
            <a:xfrm>
              <a:off x="1" y="6172200"/>
              <a:ext cx="4952999" cy="685800"/>
            </a:xfrm>
            <a:prstGeom prst="rect">
              <a:avLst/>
            </a:prstGeom>
          </p:spPr>
        </p:pic>
        <p:sp>
          <p:nvSpPr>
            <p:cNvPr id="20" name="TextBox 1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6" name="TextBox 15"/>
          <p:cNvSpPr txBox="1"/>
          <p:nvPr/>
        </p:nvSpPr>
        <p:spPr>
          <a:xfrm>
            <a:off x="5257800" y="6146792"/>
            <a:ext cx="3352800" cy="646331"/>
          </a:xfrm>
          <a:prstGeom prst="rect">
            <a:avLst/>
          </a:prstGeom>
          <a:noFill/>
        </p:spPr>
        <p:txBody>
          <a:bodyPr wrap="square" lIns="0" rIns="0" rtlCol="0">
            <a:spAutoFit/>
          </a:bodyPr>
          <a:lstStyle/>
          <a:p>
            <a:r>
              <a:rPr lang="en-US" sz="1200" b="1" dirty="0">
                <a:solidFill>
                  <a:srgbClr val="FFFF00"/>
                </a:solidFill>
              </a:rPr>
              <a:t>For some </a:t>
            </a:r>
            <a:r>
              <a:rPr lang="en-US" sz="1200" b="1" dirty="0" smtClean="0">
                <a:solidFill>
                  <a:srgbClr val="FFFF00"/>
                </a:solidFill>
              </a:rPr>
              <a:t>retransplants a </a:t>
            </a:r>
            <a:r>
              <a:rPr lang="en-US" sz="1200" b="1" dirty="0">
                <a:solidFill>
                  <a:srgbClr val="FFFF00"/>
                </a:solidFill>
              </a:rPr>
              <a:t>diagnosis other than retransplant was </a:t>
            </a:r>
            <a:r>
              <a:rPr lang="en-US" sz="1200" b="1" dirty="0" smtClean="0">
                <a:solidFill>
                  <a:srgbClr val="FFFF00"/>
                </a:solidFill>
              </a:rPr>
              <a:t>reported</a:t>
            </a:r>
            <a:r>
              <a:rPr lang="en-US" sz="1200" b="1" dirty="0">
                <a:solidFill>
                  <a:srgbClr val="FFFF00"/>
                </a:solidFill>
              </a:rPr>
              <a:t>, so the total percentage of retransplants may be greater.</a:t>
            </a:r>
          </a:p>
        </p:txBody>
      </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Adult Heart Transplants</a:t>
            </a:r>
            <a:r>
              <a:rPr lang="en-US" sz="2800" dirty="0" smtClean="0"/>
              <a:t/>
            </a:r>
            <a:br>
              <a:rPr lang="en-US" sz="2800" dirty="0" smtClean="0"/>
            </a:br>
            <a:r>
              <a:rPr lang="en-US" sz="2400" dirty="0" smtClean="0"/>
              <a:t>Kaplan-Meier Survival by Donor/Recipient Gender</a:t>
            </a:r>
            <a:br>
              <a:rPr lang="en-US" sz="2400" dirty="0" smtClean="0"/>
            </a:br>
            <a:r>
              <a:rPr lang="en-US" sz="2000" dirty="0" smtClean="0"/>
              <a:t>(Transplants: January 1982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47493916"/>
              </p:ext>
            </p:extLst>
          </p:nvPr>
        </p:nvGraphicFramePr>
        <p:xfrm>
          <a:off x="152400" y="1447800"/>
          <a:ext cx="89154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572000" y="2666026"/>
            <a:ext cx="4038600" cy="692497"/>
          </a:xfrm>
          <a:prstGeom prst="rect">
            <a:avLst/>
          </a:prstGeom>
          <a:solidFill>
            <a:srgbClr val="000000"/>
          </a:solidFill>
        </p:spPr>
        <p:txBody>
          <a:bodyPr wrap="square" rtlCol="0">
            <a:spAutoFit/>
          </a:bodyPr>
          <a:lstStyle/>
          <a:p>
            <a:r>
              <a:rPr lang="en-US" sz="1300" b="1" dirty="0">
                <a:solidFill>
                  <a:srgbClr val="FFFF00"/>
                </a:solidFill>
              </a:rPr>
              <a:t>All pair-wise comparisons with Female/Male </a:t>
            </a:r>
            <a:r>
              <a:rPr lang="en-US" sz="1300" b="1" dirty="0" smtClean="0">
                <a:solidFill>
                  <a:srgbClr val="FFFF00"/>
                </a:solidFill>
              </a:rPr>
              <a:t>were </a:t>
            </a:r>
            <a:r>
              <a:rPr lang="en-US" sz="1300" b="1" dirty="0">
                <a:solidFill>
                  <a:srgbClr val="FFFF00"/>
                </a:solidFill>
              </a:rPr>
              <a:t>significant at p &lt; 0.0001. No other pair-wise comparisons were significant at p &lt; 0.05.</a:t>
            </a:r>
          </a:p>
        </p:txBody>
      </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lstStyle/>
          <a:p>
            <a:r>
              <a:rPr lang="en-US" sz="2600" dirty="0" smtClean="0"/>
              <a:t>Adult Heart Transplants</a:t>
            </a:r>
            <a:r>
              <a:rPr lang="en-US" sz="2800" dirty="0" smtClean="0"/>
              <a:t/>
            </a:r>
            <a:br>
              <a:rPr lang="en-US" sz="2800" dirty="0" smtClean="0"/>
            </a:br>
            <a:r>
              <a:rPr lang="en-US" sz="2400" dirty="0" smtClean="0"/>
              <a:t>Kaplan-Meier Survival by Donor/Recipient Gender  Conditional on Survival to 1 Year</a:t>
            </a:r>
            <a:br>
              <a:rPr lang="en-US" sz="2400" dirty="0" smtClean="0"/>
            </a:br>
            <a:r>
              <a:rPr lang="en-US" sz="2000" dirty="0" smtClean="0"/>
              <a:t>(Transplants: January 1982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96637893"/>
              </p:ext>
            </p:extLst>
          </p:nvPr>
        </p:nvGraphicFramePr>
        <p:xfrm>
          <a:off x="152400" y="1524000"/>
          <a:ext cx="89154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638800" y="2792933"/>
            <a:ext cx="2951329" cy="692497"/>
          </a:xfrm>
          <a:prstGeom prst="rect">
            <a:avLst/>
          </a:prstGeom>
          <a:solidFill>
            <a:schemeClr val="bg2"/>
          </a:solidFill>
        </p:spPr>
        <p:txBody>
          <a:bodyPr wrap="square" rtlCol="0">
            <a:spAutoFit/>
          </a:bodyPr>
          <a:lstStyle/>
          <a:p>
            <a:r>
              <a:rPr lang="en-US" sz="1300" b="1" dirty="0">
                <a:solidFill>
                  <a:srgbClr val="FFFF00"/>
                </a:solidFill>
              </a:rPr>
              <a:t>All pair-wise comparisons were significant at p &lt; 0.05 except </a:t>
            </a:r>
            <a:r>
              <a:rPr lang="en-US" sz="1300" b="1" dirty="0" smtClean="0">
                <a:solidFill>
                  <a:srgbClr val="FFFF00"/>
                </a:solidFill>
              </a:rPr>
              <a:t>Male/Female vs</a:t>
            </a:r>
            <a:r>
              <a:rPr lang="en-US" sz="1300" b="1" dirty="0">
                <a:solidFill>
                  <a:srgbClr val="FFFF00"/>
                </a:solidFill>
              </a:rPr>
              <a:t>. </a:t>
            </a:r>
            <a:r>
              <a:rPr lang="en-US" sz="1300" b="1" dirty="0" smtClean="0">
                <a:solidFill>
                  <a:srgbClr val="FFFF00"/>
                </a:solidFill>
              </a:rPr>
              <a:t>Female/Female.</a:t>
            </a:r>
            <a:endParaRPr lang="en-US" sz="1300" b="1" dirty="0">
              <a:solidFill>
                <a:srgbClr val="FFFF00"/>
              </a:solidFill>
            </a:endParaRPr>
          </a:p>
        </p:txBody>
      </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0" name="TextBox 9"/>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Adult Heart Transplants</a:t>
            </a:r>
            <a:r>
              <a:rPr lang="en-US" sz="2800" dirty="0" smtClean="0"/>
              <a:t/>
            </a:r>
            <a:br>
              <a:rPr lang="en-US" sz="2800" dirty="0" smtClean="0"/>
            </a:br>
            <a:r>
              <a:rPr lang="en-US" sz="2200" dirty="0" smtClean="0"/>
              <a:t>Kaplan-Meier Survival by Era </a:t>
            </a:r>
            <a:r>
              <a:rPr lang="en-US" sz="2000" dirty="0" smtClean="0"/>
              <a:t>(Transplants: January 1982 – June 2013)</a:t>
            </a:r>
            <a:br>
              <a:rPr lang="en-US" sz="2000" dirty="0" smtClean="0"/>
            </a:br>
            <a:r>
              <a:rPr lang="en-US" sz="2300" dirty="0" smtClean="0">
                <a:solidFill>
                  <a:srgbClr val="FFFF00"/>
                </a:solidFill>
              </a:rPr>
              <a:t>Diagnosis: Cardiomyopath</a:t>
            </a:r>
            <a:r>
              <a:rPr lang="en-US" sz="2400" dirty="0" smtClean="0">
                <a:solidFill>
                  <a:srgbClr val="FFFF00"/>
                </a:solidFill>
              </a:rPr>
              <a:t>y</a:t>
            </a:r>
            <a:endParaRPr lang="en-US" sz="24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33353214"/>
              </p:ext>
            </p:extLst>
          </p:nvPr>
        </p:nvGraphicFramePr>
        <p:xfrm>
          <a:off x="152400" y="1447800"/>
          <a:ext cx="8839200" cy="479297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625113" y="2590800"/>
            <a:ext cx="3886200" cy="523220"/>
          </a:xfrm>
          <a:prstGeom prst="rect">
            <a:avLst/>
          </a:prstGeom>
          <a:noFill/>
        </p:spPr>
        <p:txBody>
          <a:bodyPr wrap="square" rtlCol="0">
            <a:spAutoFit/>
          </a:bodyPr>
          <a:lstStyle/>
          <a:p>
            <a:r>
              <a:rPr lang="en-US" sz="1400" b="1" dirty="0">
                <a:solidFill>
                  <a:srgbClr val="FFFF00"/>
                </a:solidFill>
              </a:rPr>
              <a:t>All comparisons were significant at p &lt; 0.05 except </a:t>
            </a:r>
            <a:r>
              <a:rPr lang="en-US" sz="1400" b="1" dirty="0" smtClean="0">
                <a:solidFill>
                  <a:srgbClr val="FFFF00"/>
                </a:solidFill>
              </a:rPr>
              <a:t>2002-2008 </a:t>
            </a:r>
            <a:r>
              <a:rPr lang="en-US" sz="1400" b="1" dirty="0">
                <a:solidFill>
                  <a:srgbClr val="FFFF00"/>
                </a:solidFill>
              </a:rPr>
              <a:t>vs. </a:t>
            </a:r>
            <a:r>
              <a:rPr lang="en-US" sz="1400" b="1" dirty="0" smtClean="0">
                <a:solidFill>
                  <a:srgbClr val="FFFF00"/>
                </a:solidFill>
              </a:rPr>
              <a:t>2009-6/2013.</a:t>
            </a:r>
            <a:endParaRPr lang="en-US" sz="1400" b="1" dirty="0">
              <a:solidFill>
                <a:srgbClr val="FFFF00"/>
              </a:solidFill>
            </a:endParaRPr>
          </a:p>
        </p:txBody>
      </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Adult Heart Transplants</a:t>
            </a:r>
            <a:r>
              <a:rPr lang="en-US" sz="2800" dirty="0" smtClean="0"/>
              <a:t/>
            </a:r>
            <a:br>
              <a:rPr lang="en-US" sz="2800" dirty="0" smtClean="0"/>
            </a:br>
            <a:r>
              <a:rPr lang="en-US" sz="2200" dirty="0" smtClean="0"/>
              <a:t>Kaplan-Meier Survival by Era </a:t>
            </a:r>
            <a:r>
              <a:rPr lang="en-US" sz="2000" dirty="0" smtClean="0"/>
              <a:t>(Transplants: January 1982 – June 2013)</a:t>
            </a:r>
            <a:br>
              <a:rPr lang="en-US" sz="2000" dirty="0" smtClean="0"/>
            </a:br>
            <a:r>
              <a:rPr lang="en-US" sz="2300" dirty="0" smtClean="0">
                <a:solidFill>
                  <a:srgbClr val="FFFF00"/>
                </a:solidFill>
              </a:rPr>
              <a:t>Diagnosis: Coronary Artery Disease</a:t>
            </a:r>
            <a:endParaRPr lang="en-US" sz="23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12710117"/>
              </p:ext>
            </p:extLst>
          </p:nvPr>
        </p:nvGraphicFramePr>
        <p:xfrm>
          <a:off x="152400" y="1447800"/>
          <a:ext cx="8839200" cy="469899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600" dirty="0" smtClean="0"/>
              <a:t>Adult Heart Transplants</a:t>
            </a:r>
            <a:r>
              <a:rPr lang="en-US" sz="2800" dirty="0" smtClean="0"/>
              <a:t/>
            </a:r>
            <a:br>
              <a:rPr lang="en-US" sz="2800" dirty="0" smtClean="0"/>
            </a:br>
            <a:r>
              <a:rPr lang="en-US" sz="2200" dirty="0" smtClean="0"/>
              <a:t>Kaplan-Meier Survival by Era </a:t>
            </a:r>
            <a:r>
              <a:rPr lang="en-US" sz="2000" dirty="0" smtClean="0"/>
              <a:t>(Transplants: January 1982 – June 2013)</a:t>
            </a:r>
            <a:br>
              <a:rPr lang="en-US" sz="2000" dirty="0" smtClean="0"/>
            </a:br>
            <a:r>
              <a:rPr lang="en-US" sz="2300" dirty="0" smtClean="0">
                <a:solidFill>
                  <a:srgbClr val="FFFF00"/>
                </a:solidFill>
              </a:rPr>
              <a:t>Diagnosis: Congenital</a:t>
            </a:r>
            <a:endParaRPr lang="en-US" sz="23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57703793"/>
              </p:ext>
            </p:extLst>
          </p:nvPr>
        </p:nvGraphicFramePr>
        <p:xfrm>
          <a:off x="152400" y="1447800"/>
          <a:ext cx="8839200" cy="479297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905000" y="3657600"/>
            <a:ext cx="2491121" cy="523220"/>
          </a:xfrm>
          <a:prstGeom prst="rect">
            <a:avLst/>
          </a:prstGeom>
          <a:solidFill>
            <a:schemeClr val="bg2"/>
          </a:solidFill>
        </p:spPr>
        <p:txBody>
          <a:bodyPr wrap="square" rtlCol="0">
            <a:spAutoFit/>
          </a:bodyPr>
          <a:lstStyle/>
          <a:p>
            <a:r>
              <a:rPr lang="en-US" sz="1400" b="1" dirty="0">
                <a:solidFill>
                  <a:srgbClr val="FFFF00"/>
                </a:solidFill>
              </a:rPr>
              <a:t>No pair-wise comparisons were significant at p &lt; 0.05.</a:t>
            </a:r>
          </a:p>
        </p:txBody>
      </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lstStyle/>
          <a:p>
            <a:r>
              <a:rPr lang="en-US" sz="2600" dirty="0" smtClean="0"/>
              <a:t>Adult Heart Transplants</a:t>
            </a:r>
            <a:r>
              <a:rPr lang="en-US" sz="2800" dirty="0" smtClean="0"/>
              <a:t/>
            </a:r>
            <a:br>
              <a:rPr lang="en-US" sz="2800" dirty="0" smtClean="0"/>
            </a:br>
            <a:r>
              <a:rPr lang="en-US" sz="2200" dirty="0"/>
              <a:t>Kaplan-Meier Survival by Era </a:t>
            </a:r>
            <a:r>
              <a:rPr lang="en-US" sz="2000" dirty="0" smtClean="0"/>
              <a:t>(Transplants: January 1982 – June 2013)</a:t>
            </a:r>
            <a:br>
              <a:rPr lang="en-US" sz="2000" dirty="0" smtClean="0"/>
            </a:br>
            <a:r>
              <a:rPr lang="en-US" sz="2300" dirty="0" smtClean="0">
                <a:solidFill>
                  <a:srgbClr val="FFFF00"/>
                </a:solidFill>
              </a:rPr>
              <a:t>Diagnosis: Retransplant</a:t>
            </a:r>
            <a:endParaRPr lang="en-US" sz="23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69334449"/>
              </p:ext>
            </p:extLst>
          </p:nvPr>
        </p:nvGraphicFramePr>
        <p:xfrm>
          <a:off x="152400" y="1447800"/>
          <a:ext cx="8839200" cy="479297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5410200" y="6059231"/>
            <a:ext cx="3505200" cy="646331"/>
          </a:xfrm>
          <a:prstGeom prst="rect">
            <a:avLst/>
          </a:prstGeom>
          <a:noFill/>
        </p:spPr>
        <p:txBody>
          <a:bodyPr wrap="square" lIns="0" rIns="0" rtlCol="0">
            <a:spAutoFit/>
          </a:bodyPr>
          <a:lstStyle/>
          <a:p>
            <a:r>
              <a:rPr lang="en-US" sz="1200" b="1" dirty="0">
                <a:solidFill>
                  <a:srgbClr val="FFFF00"/>
                </a:solidFill>
              </a:rPr>
              <a:t>For some </a:t>
            </a:r>
            <a:r>
              <a:rPr lang="en-US" sz="1200" b="1" dirty="0" smtClean="0">
                <a:solidFill>
                  <a:srgbClr val="FFFF00"/>
                </a:solidFill>
              </a:rPr>
              <a:t>retransplants, a </a:t>
            </a:r>
            <a:r>
              <a:rPr lang="en-US" sz="1200" b="1" dirty="0">
                <a:solidFill>
                  <a:srgbClr val="FFFF00"/>
                </a:solidFill>
              </a:rPr>
              <a:t>diagnosis other than retransplant was </a:t>
            </a:r>
            <a:r>
              <a:rPr lang="en-US" sz="1200" b="1" dirty="0" smtClean="0">
                <a:solidFill>
                  <a:srgbClr val="FFFF00"/>
                </a:solidFill>
              </a:rPr>
              <a:t>reported</a:t>
            </a:r>
            <a:r>
              <a:rPr lang="en-US" sz="1200" b="1" dirty="0">
                <a:solidFill>
                  <a:srgbClr val="FFFF00"/>
                </a:solidFill>
              </a:rPr>
              <a:t>, so the total number of retransplants may be greater.</a:t>
            </a:r>
          </a:p>
        </p:txBody>
      </p:sp>
      <p:sp>
        <p:nvSpPr>
          <p:cNvPr id="11" name="TextBox 10"/>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grpSp>
        <p:nvGrpSpPr>
          <p:cNvPr id="12" name="Group 11"/>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600" dirty="0" smtClean="0"/>
              <a:t>Adult Heart Transplants</a:t>
            </a:r>
            <a:r>
              <a:rPr lang="en-US" sz="2800" dirty="0" smtClean="0"/>
              <a:t/>
            </a:r>
            <a:br>
              <a:rPr lang="en-US" sz="2800" dirty="0" smtClean="0"/>
            </a:br>
            <a:r>
              <a:rPr lang="en-US" sz="2200" dirty="0"/>
              <a:t>Kaplan-Meier Survival by Era </a:t>
            </a:r>
            <a:r>
              <a:rPr lang="en-US" sz="2000" dirty="0" smtClean="0"/>
              <a:t>(Transplants: January 1982 – June 2013)</a:t>
            </a:r>
            <a:br>
              <a:rPr lang="en-US" sz="2000" dirty="0" smtClean="0"/>
            </a:br>
            <a:r>
              <a:rPr lang="en-US" sz="2300" dirty="0" smtClean="0">
                <a:solidFill>
                  <a:srgbClr val="FFFF00"/>
                </a:solidFill>
              </a:rPr>
              <a:t>Diagnosis: Valvular </a:t>
            </a:r>
            <a:endParaRPr lang="en-US" sz="23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11385954"/>
              </p:ext>
            </p:extLst>
          </p:nvPr>
        </p:nvGraphicFramePr>
        <p:xfrm>
          <a:off x="152400" y="1447800"/>
          <a:ext cx="8839200" cy="479297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638800" y="2895600"/>
            <a:ext cx="2895600" cy="738664"/>
          </a:xfrm>
          <a:prstGeom prst="rect">
            <a:avLst/>
          </a:prstGeom>
          <a:solidFill>
            <a:schemeClr val="bg2"/>
          </a:solidFill>
        </p:spPr>
        <p:txBody>
          <a:bodyPr wrap="square" rtlCol="0">
            <a:spAutoFit/>
          </a:bodyPr>
          <a:lstStyle/>
          <a:p>
            <a:r>
              <a:rPr lang="en-US" sz="1400" b="1" dirty="0">
                <a:solidFill>
                  <a:srgbClr val="FFFF00"/>
                </a:solidFill>
              </a:rPr>
              <a:t>No pair-wise comparisons were significant at p &lt; 0.05 except 1982-1991 vs. </a:t>
            </a:r>
            <a:r>
              <a:rPr lang="en-US" sz="1400" b="1" dirty="0" smtClean="0">
                <a:solidFill>
                  <a:srgbClr val="FFFF00"/>
                </a:solidFill>
              </a:rPr>
              <a:t>2009-6/2013.</a:t>
            </a:r>
            <a:endParaRPr lang="en-US" sz="1400" b="1" dirty="0">
              <a:solidFill>
                <a:srgbClr val="FFFF00"/>
              </a:solidFill>
            </a:endParaRPr>
          </a:p>
        </p:txBody>
      </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Adult Heart Transplants</a:t>
            </a:r>
            <a:r>
              <a:rPr lang="en-US" sz="2800" dirty="0" smtClean="0"/>
              <a:t/>
            </a:r>
            <a:br>
              <a:rPr lang="en-US" sz="2800" dirty="0" smtClean="0"/>
            </a:br>
            <a:r>
              <a:rPr lang="en-US" sz="2400" dirty="0" smtClean="0"/>
              <a:t>Kaplan-Meier Survival by PVR </a:t>
            </a:r>
            <a:br>
              <a:rPr lang="en-US" sz="2400" dirty="0" smtClean="0"/>
            </a:br>
            <a:r>
              <a:rPr lang="en-US" sz="2000" dirty="0" smtClean="0"/>
              <a:t>(Transplants: January 2004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25849017"/>
              </p:ext>
            </p:extLst>
          </p:nvPr>
        </p:nvGraphicFramePr>
        <p:xfrm>
          <a:off x="152400" y="1219200"/>
          <a:ext cx="88392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867400" y="1828800"/>
            <a:ext cx="2667000" cy="523220"/>
          </a:xfrm>
          <a:prstGeom prst="rect">
            <a:avLst/>
          </a:prstGeom>
          <a:solidFill>
            <a:srgbClr val="000000"/>
          </a:solidFill>
        </p:spPr>
        <p:txBody>
          <a:bodyPr wrap="square" rtlCol="0">
            <a:spAutoFit/>
          </a:bodyPr>
          <a:lstStyle/>
          <a:p>
            <a:r>
              <a:rPr lang="en-US" sz="1400" b="1" dirty="0" smtClean="0">
                <a:solidFill>
                  <a:srgbClr val="FFFF00"/>
                </a:solidFill>
              </a:rPr>
              <a:t>No pair-wise </a:t>
            </a:r>
            <a:r>
              <a:rPr lang="en-US" sz="1400" b="1" dirty="0">
                <a:solidFill>
                  <a:srgbClr val="FFFF00"/>
                </a:solidFill>
              </a:rPr>
              <a:t>comparisons were significant at p &lt; </a:t>
            </a:r>
            <a:r>
              <a:rPr lang="en-US" sz="1400" b="1" dirty="0" smtClean="0">
                <a:solidFill>
                  <a:srgbClr val="FFFF00"/>
                </a:solidFill>
              </a:rPr>
              <a:t>0.05.</a:t>
            </a:r>
            <a:endParaRPr lang="en-US" sz="1400" b="1" dirty="0">
              <a:solidFill>
                <a:srgbClr val="FFFF00"/>
              </a:solidFill>
            </a:endParaRPr>
          </a:p>
        </p:txBody>
      </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600" dirty="0" smtClean="0"/>
              <a:t>Adult Heart Transplants</a:t>
            </a:r>
            <a:r>
              <a:rPr lang="en-US" sz="2800" dirty="0" smtClean="0"/>
              <a:t/>
            </a:r>
            <a:br>
              <a:rPr lang="en-US" sz="2800" dirty="0" smtClean="0"/>
            </a:br>
            <a:r>
              <a:rPr lang="en-US" sz="2400" dirty="0" smtClean="0"/>
              <a:t>Kaplan-Meier Survival by BMI Group</a:t>
            </a:r>
            <a:br>
              <a:rPr lang="en-US" sz="2400" dirty="0" smtClean="0"/>
            </a:br>
            <a:r>
              <a:rPr lang="en-US" sz="2000" dirty="0" smtClean="0"/>
              <a:t>(Transplants: January 2009 – June 2013)</a:t>
            </a:r>
            <a:endParaRPr lang="en-US" sz="24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91690837"/>
              </p:ext>
            </p:extLst>
          </p:nvPr>
        </p:nvGraphicFramePr>
        <p:xfrm>
          <a:off x="152400" y="1447800"/>
          <a:ext cx="8839200" cy="469899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600200" y="3488695"/>
            <a:ext cx="3892663" cy="523220"/>
          </a:xfrm>
          <a:prstGeom prst="rect">
            <a:avLst/>
          </a:prstGeom>
          <a:solidFill>
            <a:srgbClr val="000000"/>
          </a:solidFill>
        </p:spPr>
        <p:txBody>
          <a:bodyPr wrap="square" rtlCol="0">
            <a:spAutoFit/>
          </a:bodyPr>
          <a:lstStyle/>
          <a:p>
            <a:r>
              <a:rPr lang="en-US" sz="1400" b="1" dirty="0">
                <a:solidFill>
                  <a:srgbClr val="FFFF00"/>
                </a:solidFill>
              </a:rPr>
              <a:t>No pair-wise comparisons were significant at p &lt; 0.05 except </a:t>
            </a:r>
            <a:r>
              <a:rPr lang="en-US" sz="1400" b="1" dirty="0" smtClean="0">
                <a:solidFill>
                  <a:srgbClr val="FFFF00"/>
                </a:solidFill>
              </a:rPr>
              <a:t>18.5 - &lt;</a:t>
            </a:r>
            <a:r>
              <a:rPr lang="en-US" sz="1400" b="1" dirty="0">
                <a:solidFill>
                  <a:srgbClr val="FFFF00"/>
                </a:solidFill>
              </a:rPr>
              <a:t>25 vs. </a:t>
            </a:r>
            <a:r>
              <a:rPr lang="en-US" sz="1400" b="1" dirty="0" smtClean="0">
                <a:solidFill>
                  <a:srgbClr val="FFFF00"/>
                </a:solidFill>
              </a:rPr>
              <a:t>25 - &lt;30</a:t>
            </a:r>
            <a:r>
              <a:rPr lang="en-US" sz="1400" b="1" dirty="0">
                <a:solidFill>
                  <a:srgbClr val="FFFF00"/>
                </a:solidFill>
              </a:rPr>
              <a:t>.</a:t>
            </a:r>
          </a:p>
        </p:txBody>
      </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600" dirty="0" smtClean="0"/>
              <a:t>Adult Heart Transplants</a:t>
            </a:r>
            <a:r>
              <a:rPr lang="en-US" sz="2800" dirty="0" smtClean="0"/>
              <a:t/>
            </a:r>
            <a:br>
              <a:rPr lang="en-US" sz="2800" dirty="0" smtClean="0"/>
            </a:br>
            <a:r>
              <a:rPr lang="en-US" sz="2400" dirty="0" smtClean="0"/>
              <a:t>Kaplan-Meier Survival by Recipient Diabetes Mellitus </a:t>
            </a:r>
            <a:br>
              <a:rPr lang="en-US" sz="2400" dirty="0" smtClean="0"/>
            </a:br>
            <a:r>
              <a:rPr lang="en-US" sz="2000" dirty="0" smtClean="0"/>
              <a:t>(Transplants: January 2004 – June 2013)</a:t>
            </a:r>
            <a:endParaRPr lang="en-US" sz="24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73965550"/>
              </p:ext>
            </p:extLst>
          </p:nvPr>
        </p:nvGraphicFramePr>
        <p:xfrm>
          <a:off x="152400" y="1524000"/>
          <a:ext cx="88392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705600" y="1752600"/>
            <a:ext cx="1143000" cy="307777"/>
          </a:xfrm>
          <a:prstGeom prst="rect">
            <a:avLst/>
          </a:prstGeom>
          <a:solidFill>
            <a:srgbClr val="000000"/>
          </a:solidFill>
        </p:spPr>
        <p:txBody>
          <a:bodyPr wrap="square" rtlCol="0">
            <a:spAutoFit/>
          </a:bodyPr>
          <a:lstStyle/>
          <a:p>
            <a:r>
              <a:rPr lang="en-US" sz="1400" b="1" dirty="0" smtClean="0">
                <a:solidFill>
                  <a:srgbClr val="FFFF00"/>
                </a:solidFill>
              </a:rPr>
              <a:t>p  &lt; 0.0001</a:t>
            </a:r>
            <a:endParaRPr lang="en-US" sz="1400" b="1" dirty="0">
              <a:solidFill>
                <a:srgbClr val="FFFF00"/>
              </a:solidFill>
            </a:endParaRPr>
          </a:p>
        </p:txBody>
      </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0" y="152400"/>
            <a:ext cx="9144000" cy="1143000"/>
          </a:xfrm>
        </p:spPr>
        <p:txBody>
          <a:bodyPr/>
          <a:lstStyle/>
          <a:p>
            <a:r>
              <a:rPr lang="en-US" sz="2600" dirty="0" smtClean="0">
                <a:solidFill>
                  <a:schemeClr val="tx1"/>
                </a:solidFill>
              </a:rPr>
              <a:t>Adult Heart Retransplants</a:t>
            </a:r>
            <a:br>
              <a:rPr lang="en-US" sz="2600" dirty="0" smtClean="0">
                <a:solidFill>
                  <a:schemeClr val="tx1"/>
                </a:solidFill>
              </a:rPr>
            </a:br>
            <a:r>
              <a:rPr lang="en-US" sz="2400" dirty="0" smtClean="0">
                <a:solidFill>
                  <a:schemeClr val="tx1"/>
                </a:solidFill>
              </a:rPr>
              <a:t>by Year of Retransplant</a:t>
            </a:r>
            <a:endParaRPr lang="en-US" sz="2000" dirty="0" smtClean="0">
              <a:solidFill>
                <a:schemeClr val="tx1"/>
              </a:solidFill>
            </a:endParaRPr>
          </a:p>
        </p:txBody>
      </p:sp>
      <p:sp>
        <p:nvSpPr>
          <p:cNvPr id="8196" name="Rectangle 8"/>
          <p:cNvSpPr>
            <a:spLocks noChangeArrowheads="1"/>
          </p:cNvSpPr>
          <p:nvPr/>
        </p:nvSpPr>
        <p:spPr bwMode="auto">
          <a:xfrm>
            <a:off x="1066800" y="6553200"/>
            <a:ext cx="184150" cy="304800"/>
          </a:xfrm>
          <a:prstGeom prst="rect">
            <a:avLst/>
          </a:prstGeom>
          <a:noFill/>
          <a:ln w="12700" algn="ctr">
            <a:noFill/>
            <a:miter lim="800000"/>
            <a:headEnd/>
            <a:tailEnd/>
          </a:ln>
        </p:spPr>
        <p:txBody>
          <a:bodyPr wrap="none" anchor="ctr">
            <a:spAutoFit/>
          </a:bodyPr>
          <a:lstStyle/>
          <a:p>
            <a:endParaRPr lang="en-US" sz="1400" dirty="0">
              <a:solidFill>
                <a:srgbClr val="FFFF00"/>
              </a:solidFill>
            </a:endParaRPr>
          </a:p>
        </p:txBody>
      </p:sp>
      <p:graphicFrame>
        <p:nvGraphicFramePr>
          <p:cNvPr id="11" name="Chart 10"/>
          <p:cNvGraphicFramePr/>
          <p:nvPr>
            <p:extLst>
              <p:ext uri="{D42A27DB-BD31-4B8C-83A1-F6EECF244321}">
                <p14:modId xmlns:p14="http://schemas.microsoft.com/office/powerpoint/2010/main" val="288089405"/>
              </p:ext>
            </p:extLst>
          </p:nvPr>
        </p:nvGraphicFramePr>
        <p:xfrm>
          <a:off x="76200" y="1066800"/>
          <a:ext cx="8915400" cy="517397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grpSp>
        <p:nvGrpSpPr>
          <p:cNvPr id="9" name="Group 8"/>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0" name="TextBox 9"/>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94721989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600" dirty="0" smtClean="0"/>
              <a:t>Adult Heart Transplants</a:t>
            </a:r>
            <a:r>
              <a:rPr lang="en-US" sz="2800" dirty="0" smtClean="0"/>
              <a:t/>
            </a:r>
            <a:br>
              <a:rPr lang="en-US" sz="2800" dirty="0" smtClean="0"/>
            </a:br>
            <a:r>
              <a:rPr lang="en-US" sz="2400" dirty="0" smtClean="0"/>
              <a:t>Kaplan-Meier Survival by Recipient Cigarette History </a:t>
            </a:r>
            <a:br>
              <a:rPr lang="en-US" sz="2400" dirty="0" smtClean="0"/>
            </a:br>
            <a:r>
              <a:rPr lang="en-US" sz="2000" dirty="0" smtClean="0"/>
              <a:t>(Transplants: July 2004 – June 2013)</a:t>
            </a:r>
            <a:endParaRPr lang="en-US" sz="24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69731446"/>
              </p:ext>
            </p:extLst>
          </p:nvPr>
        </p:nvGraphicFramePr>
        <p:xfrm>
          <a:off x="152400" y="1524000"/>
          <a:ext cx="8991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3155837" y="3442528"/>
            <a:ext cx="1143000" cy="307777"/>
          </a:xfrm>
          <a:prstGeom prst="rect">
            <a:avLst/>
          </a:prstGeom>
          <a:solidFill>
            <a:srgbClr val="000000"/>
          </a:solidFill>
        </p:spPr>
        <p:txBody>
          <a:bodyPr wrap="square" rtlCol="0">
            <a:spAutoFit/>
          </a:bodyPr>
          <a:lstStyle/>
          <a:p>
            <a:r>
              <a:rPr lang="en-US" sz="1400" b="1" dirty="0" smtClean="0">
                <a:solidFill>
                  <a:srgbClr val="FFFF00"/>
                </a:solidFill>
              </a:rPr>
              <a:t>p  = 0.0002</a:t>
            </a:r>
            <a:endParaRPr lang="en-US" sz="1400" b="1" dirty="0">
              <a:solidFill>
                <a:srgbClr val="FFFF00"/>
              </a:solidFill>
            </a:endParaRPr>
          </a:p>
        </p:txBody>
      </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600" dirty="0" smtClean="0"/>
              <a:t>Adult Heart Transplants</a:t>
            </a:r>
            <a:r>
              <a:rPr lang="en-US" sz="2800" dirty="0" smtClean="0"/>
              <a:t/>
            </a:r>
            <a:br>
              <a:rPr lang="en-US" sz="2800" dirty="0" smtClean="0"/>
            </a:br>
            <a:r>
              <a:rPr lang="en-US" sz="2400" dirty="0" smtClean="0"/>
              <a:t>Kaplan-Meier Survival by Recipient COPD History </a:t>
            </a:r>
            <a:br>
              <a:rPr lang="en-US" sz="2400" dirty="0" smtClean="0"/>
            </a:br>
            <a:r>
              <a:rPr lang="en-US" sz="2000" dirty="0" smtClean="0"/>
              <a:t>(Transplants: January 2004 – June 2013)</a:t>
            </a:r>
            <a:endParaRPr lang="en-US" sz="24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45991"/>
              </p:ext>
            </p:extLst>
          </p:nvPr>
        </p:nvGraphicFramePr>
        <p:xfrm>
          <a:off x="152400" y="1524000"/>
          <a:ext cx="89154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553200" y="1981200"/>
            <a:ext cx="1143000" cy="307777"/>
          </a:xfrm>
          <a:prstGeom prst="rect">
            <a:avLst/>
          </a:prstGeom>
          <a:solidFill>
            <a:srgbClr val="000000"/>
          </a:solidFill>
        </p:spPr>
        <p:txBody>
          <a:bodyPr wrap="square" rtlCol="0">
            <a:spAutoFit/>
          </a:bodyPr>
          <a:lstStyle/>
          <a:p>
            <a:r>
              <a:rPr lang="en-US" sz="1400" b="1" dirty="0" smtClean="0">
                <a:solidFill>
                  <a:srgbClr val="FFFF00"/>
                </a:solidFill>
              </a:rPr>
              <a:t>p  = 0.1272</a:t>
            </a:r>
            <a:endParaRPr lang="en-US" sz="1400" b="1" dirty="0">
              <a:solidFill>
                <a:srgbClr val="FFFF00"/>
              </a:solidFill>
            </a:endParaRPr>
          </a:p>
        </p:txBody>
      </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600" dirty="0" smtClean="0"/>
              <a:t>Adult Heart Transplants</a:t>
            </a:r>
            <a:r>
              <a:rPr lang="en-US" sz="2800" dirty="0" smtClean="0"/>
              <a:t/>
            </a:r>
            <a:br>
              <a:rPr lang="en-US" sz="2800" dirty="0" smtClean="0"/>
            </a:br>
            <a:r>
              <a:rPr lang="en-US" sz="2400" dirty="0" smtClean="0"/>
              <a:t>Kaplan-Meier Survival by VAD usage  </a:t>
            </a:r>
            <a:br>
              <a:rPr lang="en-US" sz="2400" dirty="0" smtClean="0"/>
            </a:br>
            <a:r>
              <a:rPr lang="en-US" sz="2000" dirty="0" smtClean="0"/>
              <a:t>(Transplants: January 1999 – June 2013)</a:t>
            </a:r>
            <a:endParaRPr lang="en-US" sz="24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34251125"/>
              </p:ext>
            </p:extLst>
          </p:nvPr>
        </p:nvGraphicFramePr>
        <p:xfrm>
          <a:off x="228600" y="15240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3810000" y="1676400"/>
            <a:ext cx="4800600" cy="892552"/>
          </a:xfrm>
          <a:prstGeom prst="rect">
            <a:avLst/>
          </a:prstGeom>
          <a:solidFill>
            <a:srgbClr val="000000"/>
          </a:solidFill>
        </p:spPr>
        <p:txBody>
          <a:bodyPr wrap="square" rtlCol="0">
            <a:spAutoFit/>
          </a:bodyPr>
          <a:lstStyle/>
          <a:p>
            <a:r>
              <a:rPr lang="en-US" sz="1300" b="1" dirty="0">
                <a:solidFill>
                  <a:srgbClr val="FFFF00"/>
                </a:solidFill>
              </a:rPr>
              <a:t>All pair-wise comparisons with </a:t>
            </a:r>
            <a:r>
              <a:rPr lang="en-US" sz="1300" b="1" dirty="0" smtClean="0">
                <a:solidFill>
                  <a:srgbClr val="FFFF00"/>
                </a:solidFill>
              </a:rPr>
              <a:t>ECMO </a:t>
            </a:r>
            <a:r>
              <a:rPr lang="en-US" sz="1300" b="1" dirty="0">
                <a:solidFill>
                  <a:srgbClr val="FFFF00"/>
                </a:solidFill>
              </a:rPr>
              <a:t>were significant at </a:t>
            </a:r>
            <a:endParaRPr lang="en-US" sz="1300" b="1" dirty="0" smtClean="0">
              <a:solidFill>
                <a:srgbClr val="FFFF00"/>
              </a:solidFill>
            </a:endParaRPr>
          </a:p>
          <a:p>
            <a:r>
              <a:rPr lang="en-US" sz="1300" b="1" dirty="0" smtClean="0">
                <a:solidFill>
                  <a:srgbClr val="FFFF00"/>
                </a:solidFill>
              </a:rPr>
              <a:t>p </a:t>
            </a:r>
            <a:r>
              <a:rPr lang="en-US" sz="1300" b="1" dirty="0">
                <a:solidFill>
                  <a:srgbClr val="FFFF00"/>
                </a:solidFill>
              </a:rPr>
              <a:t>&lt; </a:t>
            </a:r>
            <a:r>
              <a:rPr lang="en-US" sz="1300" b="1" dirty="0" smtClean="0">
                <a:solidFill>
                  <a:srgbClr val="FFFF00"/>
                </a:solidFill>
              </a:rPr>
              <a:t>0.05. Continuous flow vs. Pulsatile flow and No LVAD / Inotropes vs. Pulsatile flow were significant at p &lt; 0.05. No other pair-wise comparisons were significant at p &lt; 0.05.</a:t>
            </a:r>
            <a:endParaRPr lang="en-US" sz="1300" b="1" dirty="0">
              <a:solidFill>
                <a:srgbClr val="FFFF00"/>
              </a:solidFill>
            </a:endParaRPr>
          </a:p>
        </p:txBody>
      </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600" dirty="0" smtClean="0"/>
              <a:t>Adult Heart Transplants</a:t>
            </a:r>
            <a:r>
              <a:rPr lang="en-US" sz="2800" dirty="0" smtClean="0"/>
              <a:t/>
            </a:r>
            <a:br>
              <a:rPr lang="en-US" sz="2800" dirty="0" smtClean="0"/>
            </a:br>
            <a:r>
              <a:rPr lang="en-US" sz="2400" dirty="0" smtClean="0"/>
              <a:t>Kaplan-Meier Survival by VAD usage Conditional on Survival to 6 Months </a:t>
            </a:r>
            <a:r>
              <a:rPr lang="en-US" sz="2000" dirty="0" smtClean="0"/>
              <a:t>(Transplants: January 1999 – June 2013)</a:t>
            </a:r>
            <a:endParaRPr lang="en-US" sz="24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40547796"/>
              </p:ext>
            </p:extLst>
          </p:nvPr>
        </p:nvGraphicFramePr>
        <p:xfrm>
          <a:off x="228600" y="15240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2590800" y="3321067"/>
            <a:ext cx="2743200" cy="523220"/>
          </a:xfrm>
          <a:prstGeom prst="rect">
            <a:avLst/>
          </a:prstGeom>
          <a:solidFill>
            <a:srgbClr val="000000"/>
          </a:solidFill>
        </p:spPr>
        <p:txBody>
          <a:bodyPr wrap="square" rtlCol="0">
            <a:spAutoFit/>
          </a:bodyPr>
          <a:lstStyle/>
          <a:p>
            <a:r>
              <a:rPr lang="en-US" sz="1400" b="1" dirty="0">
                <a:solidFill>
                  <a:srgbClr val="FFFF00"/>
                </a:solidFill>
              </a:rPr>
              <a:t>No pair-wise comparisons were significant at p &lt; 0.05.</a:t>
            </a:r>
          </a:p>
        </p:txBody>
      </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600" dirty="0" smtClean="0"/>
              <a:t>Adult Heart Transplants</a:t>
            </a:r>
            <a:br>
              <a:rPr lang="en-US" sz="2600" dirty="0" smtClean="0"/>
            </a:br>
            <a:r>
              <a:rPr lang="en-US" sz="2400" dirty="0" smtClean="0"/>
              <a:t>Kaplan-Meier Survival by VAD usage</a:t>
            </a:r>
            <a:br>
              <a:rPr lang="en-US" sz="2400" dirty="0" smtClean="0"/>
            </a:br>
            <a:r>
              <a:rPr lang="en-US" sz="2000" dirty="0" smtClean="0"/>
              <a:t>(Transplants: January 2009 – June 2013)</a:t>
            </a:r>
            <a:endParaRPr lang="en-US" sz="24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65278749"/>
              </p:ext>
            </p:extLst>
          </p:nvPr>
        </p:nvGraphicFramePr>
        <p:xfrm>
          <a:off x="152400" y="1219200"/>
          <a:ext cx="89154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2057400" y="3886200"/>
            <a:ext cx="5715000" cy="449354"/>
          </a:xfrm>
          <a:prstGeom prst="rect">
            <a:avLst/>
          </a:prstGeom>
          <a:solidFill>
            <a:srgbClr val="000000"/>
          </a:solidFill>
        </p:spPr>
        <p:txBody>
          <a:bodyPr wrap="square" lIns="9144" tIns="9144" rIns="9144" bIns="9144" rtlCol="0">
            <a:spAutoFit/>
          </a:bodyPr>
          <a:lstStyle/>
          <a:p>
            <a:r>
              <a:rPr lang="en-US" sz="1400" b="1" dirty="0" smtClean="0">
                <a:solidFill>
                  <a:srgbClr val="FFFF00"/>
                </a:solidFill>
              </a:rPr>
              <a:t>All pair-wise comparisons with ECMO were significant at p &lt; 0.05. No other pair-wise comparisons were significant at p &lt; 0.05.</a:t>
            </a:r>
            <a:endParaRPr lang="en-US" sz="1400" b="1" dirty="0">
              <a:solidFill>
                <a:srgbClr val="FFFF00"/>
              </a:solidFill>
            </a:endParaRPr>
          </a:p>
        </p:txBody>
      </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800" dirty="0"/>
              <a:t>Adult Heart Retransplants</a:t>
            </a:r>
            <a:r>
              <a:rPr lang="en-US" sz="3200" dirty="0" smtClean="0"/>
              <a:t/>
            </a:r>
            <a:br>
              <a:rPr lang="en-US" sz="3200" dirty="0" smtClean="0"/>
            </a:br>
            <a:r>
              <a:rPr lang="en-US" sz="2800" dirty="0" smtClean="0"/>
              <a:t> </a:t>
            </a:r>
            <a:r>
              <a:rPr lang="en-US" sz="2400" dirty="0" smtClean="0"/>
              <a:t>1 Year Survival</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26640270"/>
              </p:ext>
            </p:extLst>
          </p:nvPr>
        </p:nvGraphicFramePr>
        <p:xfrm>
          <a:off x="76200" y="1239959"/>
          <a:ext cx="8850015"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695939" y="5777887"/>
            <a:ext cx="6858000" cy="353943"/>
          </a:xfrm>
          <a:prstGeom prst="rect">
            <a:avLst/>
          </a:prstGeom>
          <a:noFill/>
        </p:spPr>
        <p:txBody>
          <a:bodyPr wrap="square" rtlCol="0">
            <a:spAutoFit/>
          </a:bodyPr>
          <a:lstStyle/>
          <a:p>
            <a:pPr algn="ctr"/>
            <a:r>
              <a:rPr lang="en-US" sz="1700" b="1" dirty="0" smtClean="0"/>
              <a:t>Time (Months) Between </a:t>
            </a:r>
            <a:r>
              <a:rPr lang="en-US" sz="1700" b="1" dirty="0"/>
              <a:t>P</a:t>
            </a:r>
            <a:r>
              <a:rPr lang="en-US" sz="1700" b="1" dirty="0" smtClean="0"/>
              <a:t>revious and Current </a:t>
            </a:r>
            <a:r>
              <a:rPr lang="en-US" sz="1700" b="1" dirty="0"/>
              <a:t>T</a:t>
            </a:r>
            <a:r>
              <a:rPr lang="en-US" sz="1700" b="1" dirty="0" smtClean="0"/>
              <a:t>ransplant</a:t>
            </a:r>
            <a:endParaRPr lang="en-US" sz="1700" b="1" dirty="0"/>
          </a:p>
        </p:txBody>
      </p:sp>
      <p:sp>
        <p:nvSpPr>
          <p:cNvPr id="9" name="TextBox 8"/>
          <p:cNvSpPr txBox="1"/>
          <p:nvPr/>
        </p:nvSpPr>
        <p:spPr>
          <a:xfrm>
            <a:off x="990600" y="1256385"/>
            <a:ext cx="7848600" cy="492443"/>
          </a:xfrm>
          <a:prstGeom prst="rect">
            <a:avLst/>
          </a:prstGeom>
          <a:solidFill>
            <a:srgbClr val="000000"/>
          </a:solidFill>
          <a:ln>
            <a:solidFill>
              <a:schemeClr val="tx1"/>
            </a:solidFill>
          </a:ln>
        </p:spPr>
        <p:txBody>
          <a:bodyPr wrap="square" rtlCol="0">
            <a:spAutoFit/>
          </a:bodyPr>
          <a:lstStyle/>
          <a:p>
            <a:r>
              <a:rPr lang="en-US" sz="1300" b="1" dirty="0" smtClean="0">
                <a:solidFill>
                  <a:srgbClr val="FFFF00"/>
                </a:solidFill>
              </a:rPr>
              <a:t>Comparison of survival for interval ≤ 12 months vs. &gt; 12 months: p &lt; 0.0001</a:t>
            </a:r>
          </a:p>
          <a:p>
            <a:r>
              <a:rPr lang="en-US" sz="1300" b="1" dirty="0" smtClean="0">
                <a:solidFill>
                  <a:srgbClr val="FFFF00"/>
                </a:solidFill>
              </a:rPr>
              <a:t>Comparison of survival for interval ≤ 12 months vs. &gt; 12 months for 2009-6/2013: p &lt; 0.0001</a:t>
            </a:r>
            <a:endParaRPr lang="en-US" sz="1300" b="1" dirty="0">
              <a:solidFill>
                <a:srgbClr val="FFFF00"/>
              </a:solidFill>
            </a:endParaRPr>
          </a:p>
        </p:txBody>
      </p:sp>
      <p:grpSp>
        <p:nvGrpSpPr>
          <p:cNvPr id="5" name="Group 61"/>
          <p:cNvGrpSpPr/>
          <p:nvPr/>
        </p:nvGrpSpPr>
        <p:grpSpPr>
          <a:xfrm>
            <a:off x="1143000" y="3509731"/>
            <a:ext cx="7557470" cy="1483056"/>
            <a:chOff x="1336344" y="3505200"/>
            <a:chExt cx="7557470" cy="1483056"/>
          </a:xfrm>
        </p:grpSpPr>
        <p:grpSp>
          <p:nvGrpSpPr>
            <p:cNvPr id="6" name="Group 59"/>
            <p:cNvGrpSpPr/>
            <p:nvPr/>
          </p:nvGrpSpPr>
          <p:grpSpPr>
            <a:xfrm>
              <a:off x="1336344" y="3853216"/>
              <a:ext cx="2827360" cy="1135040"/>
              <a:chOff x="1336344" y="3853216"/>
              <a:chExt cx="2827360" cy="1135040"/>
            </a:xfrm>
          </p:grpSpPr>
          <p:grpSp>
            <p:nvGrpSpPr>
              <p:cNvPr id="7" name="Group 34"/>
              <p:cNvGrpSpPr/>
              <p:nvPr/>
            </p:nvGrpSpPr>
            <p:grpSpPr>
              <a:xfrm>
                <a:off x="1336344" y="4150056"/>
                <a:ext cx="1281752" cy="838200"/>
                <a:chOff x="1336344" y="4114800"/>
                <a:chExt cx="1281752" cy="838200"/>
              </a:xfrm>
            </p:grpSpPr>
            <p:sp>
              <p:nvSpPr>
                <p:cNvPr id="36" name="TextBox 1"/>
                <p:cNvSpPr txBox="1"/>
                <p:nvPr/>
              </p:nvSpPr>
              <p:spPr>
                <a:xfrm>
                  <a:off x="1336344" y="4114800"/>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solidFill>
                        <a:srgbClr val="000000"/>
                      </a:solidFill>
                    </a:rPr>
                    <a:t>308</a:t>
                  </a:r>
                  <a:endParaRPr lang="en-US" sz="1500" b="1" dirty="0">
                    <a:solidFill>
                      <a:srgbClr val="000000"/>
                    </a:solidFill>
                  </a:endParaRPr>
                </a:p>
              </p:txBody>
            </p:sp>
            <p:sp>
              <p:nvSpPr>
                <p:cNvPr id="37" name="TextBox 1"/>
                <p:cNvSpPr txBox="1"/>
                <p:nvPr/>
              </p:nvSpPr>
              <p:spPr>
                <a:xfrm>
                  <a:off x="2035792" y="4114804"/>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t>92</a:t>
                  </a:r>
                  <a:endParaRPr lang="en-US" sz="1500" b="1" dirty="0"/>
                </a:p>
              </p:txBody>
            </p:sp>
            <p:sp>
              <p:nvSpPr>
                <p:cNvPr id="38" name="TextBox 1"/>
                <p:cNvSpPr txBox="1"/>
                <p:nvPr/>
              </p:nvSpPr>
              <p:spPr>
                <a:xfrm>
                  <a:off x="1682099" y="4114800"/>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solidFill>
                        <a:srgbClr val="000000"/>
                      </a:solidFill>
                    </a:rPr>
                    <a:t>239</a:t>
                  </a:r>
                  <a:endParaRPr lang="en-US" sz="1500" b="1" dirty="0">
                    <a:solidFill>
                      <a:srgbClr val="000000"/>
                    </a:solidFill>
                  </a:endParaRPr>
                </a:p>
              </p:txBody>
            </p:sp>
            <p:sp>
              <p:nvSpPr>
                <p:cNvPr id="39" name="TextBox 1"/>
                <p:cNvSpPr txBox="1"/>
                <p:nvPr/>
              </p:nvSpPr>
              <p:spPr>
                <a:xfrm>
                  <a:off x="2389485" y="4114804"/>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t>50</a:t>
                  </a:r>
                  <a:endParaRPr lang="en-US" sz="1500" b="1" dirty="0"/>
                </a:p>
              </p:txBody>
            </p:sp>
          </p:grpSp>
          <p:grpSp>
            <p:nvGrpSpPr>
              <p:cNvPr id="10" name="Group 39"/>
              <p:cNvGrpSpPr/>
              <p:nvPr/>
            </p:nvGrpSpPr>
            <p:grpSpPr>
              <a:xfrm>
                <a:off x="2881952" y="3853216"/>
                <a:ext cx="1281752" cy="838200"/>
                <a:chOff x="1336344" y="4114800"/>
                <a:chExt cx="1281752" cy="838200"/>
              </a:xfrm>
            </p:grpSpPr>
            <p:sp>
              <p:nvSpPr>
                <p:cNvPr id="41" name="TextBox 1"/>
                <p:cNvSpPr txBox="1"/>
                <p:nvPr/>
              </p:nvSpPr>
              <p:spPr>
                <a:xfrm>
                  <a:off x="1336344" y="4114800"/>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solidFill>
                        <a:srgbClr val="000000"/>
                      </a:solidFill>
                    </a:rPr>
                    <a:t>107</a:t>
                  </a:r>
                  <a:endParaRPr lang="en-US" sz="1500" b="1" dirty="0">
                    <a:solidFill>
                      <a:srgbClr val="000000"/>
                    </a:solidFill>
                  </a:endParaRPr>
                </a:p>
              </p:txBody>
            </p:sp>
            <p:sp>
              <p:nvSpPr>
                <p:cNvPr id="42" name="TextBox 1"/>
                <p:cNvSpPr txBox="1"/>
                <p:nvPr/>
              </p:nvSpPr>
              <p:spPr>
                <a:xfrm>
                  <a:off x="2035792" y="4114804"/>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t>54</a:t>
                  </a:r>
                  <a:endParaRPr lang="en-US" sz="1500" b="1" dirty="0"/>
                </a:p>
              </p:txBody>
            </p:sp>
            <p:sp>
              <p:nvSpPr>
                <p:cNvPr id="43" name="TextBox 1"/>
                <p:cNvSpPr txBox="1"/>
                <p:nvPr/>
              </p:nvSpPr>
              <p:spPr>
                <a:xfrm>
                  <a:off x="1682099" y="4114800"/>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solidFill>
                        <a:srgbClr val="000000"/>
                      </a:solidFill>
                    </a:rPr>
                    <a:t>105</a:t>
                  </a:r>
                  <a:endParaRPr lang="en-US" sz="1500" b="1" dirty="0">
                    <a:solidFill>
                      <a:srgbClr val="000000"/>
                    </a:solidFill>
                  </a:endParaRPr>
                </a:p>
              </p:txBody>
            </p:sp>
            <p:sp>
              <p:nvSpPr>
                <p:cNvPr id="44" name="TextBox 1"/>
                <p:cNvSpPr txBox="1"/>
                <p:nvPr/>
              </p:nvSpPr>
              <p:spPr>
                <a:xfrm>
                  <a:off x="2389485" y="4114804"/>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t>26</a:t>
                  </a:r>
                  <a:endParaRPr lang="en-US" sz="1500" b="1" dirty="0"/>
                </a:p>
              </p:txBody>
            </p:sp>
          </p:grpSp>
        </p:grpSp>
        <p:grpSp>
          <p:nvGrpSpPr>
            <p:cNvPr id="11" name="Group 60"/>
            <p:cNvGrpSpPr/>
            <p:nvPr/>
          </p:nvGrpSpPr>
          <p:grpSpPr>
            <a:xfrm>
              <a:off x="4458897" y="3505200"/>
              <a:ext cx="4434917" cy="1066796"/>
              <a:chOff x="4458897" y="3505200"/>
              <a:chExt cx="4434917" cy="1066796"/>
            </a:xfrm>
          </p:grpSpPr>
          <p:grpSp>
            <p:nvGrpSpPr>
              <p:cNvPr id="12" name="Group 44"/>
              <p:cNvGrpSpPr/>
              <p:nvPr/>
            </p:nvGrpSpPr>
            <p:grpSpPr>
              <a:xfrm>
                <a:off x="4458897" y="3733800"/>
                <a:ext cx="1316191" cy="838196"/>
                <a:chOff x="1402937" y="4114800"/>
                <a:chExt cx="1316191" cy="838196"/>
              </a:xfrm>
            </p:grpSpPr>
            <p:sp>
              <p:nvSpPr>
                <p:cNvPr id="46" name="TextBox 1"/>
                <p:cNvSpPr txBox="1"/>
                <p:nvPr/>
              </p:nvSpPr>
              <p:spPr>
                <a:xfrm>
                  <a:off x="1402937" y="4114800"/>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solidFill>
                        <a:srgbClr val="000000"/>
                      </a:solidFill>
                    </a:rPr>
                    <a:t>61</a:t>
                  </a:r>
                  <a:endParaRPr lang="en-US" sz="1500" b="1" dirty="0">
                    <a:solidFill>
                      <a:srgbClr val="000000"/>
                    </a:solidFill>
                  </a:endParaRPr>
                </a:p>
              </p:txBody>
            </p:sp>
            <p:sp>
              <p:nvSpPr>
                <p:cNvPr id="47" name="TextBox 1"/>
                <p:cNvSpPr txBox="1"/>
                <p:nvPr/>
              </p:nvSpPr>
              <p:spPr>
                <a:xfrm>
                  <a:off x="2133331" y="4114800"/>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t>48</a:t>
                  </a:r>
                  <a:endParaRPr lang="en-US" sz="1500" b="1" dirty="0"/>
                </a:p>
              </p:txBody>
            </p:sp>
            <p:sp>
              <p:nvSpPr>
                <p:cNvPr id="48" name="TextBox 1"/>
                <p:cNvSpPr txBox="1"/>
                <p:nvPr/>
              </p:nvSpPr>
              <p:spPr>
                <a:xfrm>
                  <a:off x="1771465" y="4114800"/>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solidFill>
                        <a:srgbClr val="000000"/>
                      </a:solidFill>
                    </a:rPr>
                    <a:t>113</a:t>
                  </a:r>
                  <a:endParaRPr lang="en-US" sz="1500" b="1" dirty="0">
                    <a:solidFill>
                      <a:srgbClr val="000000"/>
                    </a:solidFill>
                  </a:endParaRPr>
                </a:p>
              </p:txBody>
            </p:sp>
            <p:sp>
              <p:nvSpPr>
                <p:cNvPr id="49" name="TextBox 1"/>
                <p:cNvSpPr txBox="1"/>
                <p:nvPr/>
              </p:nvSpPr>
              <p:spPr>
                <a:xfrm>
                  <a:off x="2490517" y="4114800"/>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t>45</a:t>
                  </a:r>
                  <a:endParaRPr lang="en-US" sz="1500" b="1" dirty="0"/>
                </a:p>
              </p:txBody>
            </p:sp>
          </p:grpSp>
          <p:grpSp>
            <p:nvGrpSpPr>
              <p:cNvPr id="13" name="Group 49"/>
              <p:cNvGrpSpPr/>
              <p:nvPr/>
            </p:nvGrpSpPr>
            <p:grpSpPr>
              <a:xfrm>
                <a:off x="6019800" y="3657600"/>
                <a:ext cx="1303360" cy="838196"/>
                <a:chOff x="1439840" y="4114800"/>
                <a:chExt cx="1303360" cy="838196"/>
              </a:xfrm>
            </p:grpSpPr>
            <p:sp>
              <p:nvSpPr>
                <p:cNvPr id="51" name="TextBox 1"/>
                <p:cNvSpPr txBox="1"/>
                <p:nvPr/>
              </p:nvSpPr>
              <p:spPr>
                <a:xfrm>
                  <a:off x="1439840" y="4114800"/>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solidFill>
                        <a:srgbClr val="000000"/>
                      </a:solidFill>
                    </a:rPr>
                    <a:t>38</a:t>
                  </a:r>
                  <a:endParaRPr lang="en-US" sz="1500" b="1" dirty="0">
                    <a:solidFill>
                      <a:srgbClr val="000000"/>
                    </a:solidFill>
                  </a:endParaRPr>
                </a:p>
              </p:txBody>
            </p:sp>
            <p:sp>
              <p:nvSpPr>
                <p:cNvPr id="52" name="TextBox 1"/>
                <p:cNvSpPr txBox="1"/>
                <p:nvPr/>
              </p:nvSpPr>
              <p:spPr>
                <a:xfrm>
                  <a:off x="2179985" y="4114800"/>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t>437</a:t>
                  </a:r>
                  <a:endParaRPr lang="en-US" sz="1500" b="1" dirty="0"/>
                </a:p>
              </p:txBody>
            </p:sp>
            <p:sp>
              <p:nvSpPr>
                <p:cNvPr id="53" name="TextBox 1"/>
                <p:cNvSpPr txBox="1"/>
                <p:nvPr/>
              </p:nvSpPr>
              <p:spPr>
                <a:xfrm>
                  <a:off x="1815119" y="4114800"/>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solidFill>
                        <a:srgbClr val="000000"/>
                      </a:solidFill>
                    </a:rPr>
                    <a:t>417</a:t>
                  </a:r>
                  <a:endParaRPr lang="en-US" sz="1500" b="1" dirty="0">
                    <a:solidFill>
                      <a:srgbClr val="000000"/>
                    </a:solidFill>
                  </a:endParaRPr>
                </a:p>
              </p:txBody>
            </p:sp>
            <p:sp>
              <p:nvSpPr>
                <p:cNvPr id="54" name="TextBox 1"/>
                <p:cNvSpPr txBox="1"/>
                <p:nvPr/>
              </p:nvSpPr>
              <p:spPr>
                <a:xfrm>
                  <a:off x="2514589" y="4114800"/>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t>295</a:t>
                  </a:r>
                  <a:endParaRPr lang="en-US" sz="1500" b="1" dirty="0"/>
                </a:p>
              </p:txBody>
            </p:sp>
          </p:grpSp>
          <p:grpSp>
            <p:nvGrpSpPr>
              <p:cNvPr id="16" name="Group 54"/>
              <p:cNvGrpSpPr/>
              <p:nvPr/>
            </p:nvGrpSpPr>
            <p:grpSpPr>
              <a:xfrm>
                <a:off x="7612062" y="3505200"/>
                <a:ext cx="1281752" cy="838196"/>
                <a:chOff x="1480806" y="4114800"/>
                <a:chExt cx="1281752" cy="838196"/>
              </a:xfrm>
            </p:grpSpPr>
            <p:sp>
              <p:nvSpPr>
                <p:cNvPr id="56" name="TextBox 1"/>
                <p:cNvSpPr txBox="1"/>
                <p:nvPr/>
              </p:nvSpPr>
              <p:spPr>
                <a:xfrm>
                  <a:off x="1480806" y="4114800"/>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solidFill>
                        <a:srgbClr val="000000"/>
                      </a:solidFill>
                    </a:rPr>
                    <a:t>20,665</a:t>
                  </a:r>
                  <a:endParaRPr lang="en-US" sz="1500" b="1" dirty="0">
                    <a:solidFill>
                      <a:srgbClr val="000000"/>
                    </a:solidFill>
                  </a:endParaRPr>
                </a:p>
              </p:txBody>
            </p:sp>
            <p:sp>
              <p:nvSpPr>
                <p:cNvPr id="57" name="TextBox 1"/>
                <p:cNvSpPr txBox="1"/>
                <p:nvPr/>
              </p:nvSpPr>
              <p:spPr>
                <a:xfrm>
                  <a:off x="2199343" y="4114800"/>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t>23,307</a:t>
                  </a:r>
                  <a:endParaRPr lang="en-US" sz="1500" b="1" dirty="0"/>
                </a:p>
              </p:txBody>
            </p:sp>
            <p:sp>
              <p:nvSpPr>
                <p:cNvPr id="58" name="TextBox 1"/>
                <p:cNvSpPr txBox="1"/>
                <p:nvPr/>
              </p:nvSpPr>
              <p:spPr>
                <a:xfrm>
                  <a:off x="1834499" y="4114800"/>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solidFill>
                        <a:srgbClr val="000000"/>
                      </a:solidFill>
                    </a:rPr>
                    <a:t>38,427</a:t>
                  </a:r>
                  <a:endParaRPr lang="en-US" sz="1500" b="1" dirty="0">
                    <a:solidFill>
                      <a:srgbClr val="000000"/>
                    </a:solidFill>
                  </a:endParaRPr>
                </a:p>
              </p:txBody>
            </p:sp>
            <p:sp>
              <p:nvSpPr>
                <p:cNvPr id="59" name="TextBox 1"/>
                <p:cNvSpPr txBox="1"/>
                <p:nvPr/>
              </p:nvSpPr>
              <p:spPr>
                <a:xfrm>
                  <a:off x="2533947" y="4114800"/>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t>15,730</a:t>
                  </a:r>
                  <a:endParaRPr lang="en-US" sz="1500" b="1" dirty="0"/>
                </a:p>
              </p:txBody>
            </p:sp>
          </p:grpSp>
        </p:grpSp>
      </p:grpSp>
      <p:sp>
        <p:nvSpPr>
          <p:cNvPr id="40" name="TextBox 39"/>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grpSp>
        <p:nvGrpSpPr>
          <p:cNvPr id="45" name="Group 44"/>
          <p:cNvGrpSpPr/>
          <p:nvPr/>
        </p:nvGrpSpPr>
        <p:grpSpPr>
          <a:xfrm>
            <a:off x="2" y="6146792"/>
            <a:ext cx="4715932" cy="711201"/>
            <a:chOff x="1" y="6067776"/>
            <a:chExt cx="4952999" cy="790224"/>
          </a:xfrm>
        </p:grpSpPr>
        <p:pic>
          <p:nvPicPr>
            <p:cNvPr id="50" name="Picture 49"/>
            <p:cNvPicPr>
              <a:picLocks noChangeAspect="1"/>
            </p:cNvPicPr>
            <p:nvPr/>
          </p:nvPicPr>
          <p:blipFill>
            <a:blip r:embed="rId4" cstate="print"/>
            <a:stretch>
              <a:fillRect/>
            </a:stretch>
          </p:blipFill>
          <p:spPr>
            <a:xfrm>
              <a:off x="1" y="6172200"/>
              <a:ext cx="4952999" cy="685800"/>
            </a:xfrm>
            <a:prstGeom prst="rect">
              <a:avLst/>
            </a:prstGeom>
          </p:spPr>
        </p:pic>
        <p:sp>
          <p:nvSpPr>
            <p:cNvPr id="55" name="TextBox 5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60" name="TextBox 59"/>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lstStyle/>
          <a:p>
            <a:r>
              <a:rPr lang="en-US" sz="2600" dirty="0" smtClean="0"/>
              <a:t>Adult Heart Transplants</a:t>
            </a:r>
            <a:r>
              <a:rPr lang="en-US" sz="2800" dirty="0" smtClean="0"/>
              <a:t/>
            </a:r>
            <a:br>
              <a:rPr lang="en-US" sz="2800" dirty="0" smtClean="0"/>
            </a:br>
            <a:r>
              <a:rPr lang="en-US" sz="2400" dirty="0" smtClean="0"/>
              <a:t>Kaplan-Meier Survival by Employment Status at 1 Year</a:t>
            </a:r>
            <a:br>
              <a:rPr lang="en-US" sz="2400" dirty="0" smtClean="0"/>
            </a:br>
            <a:r>
              <a:rPr lang="en-US" sz="2400" dirty="0" smtClean="0"/>
              <a:t>Conditional on Survival to 1 Year</a:t>
            </a:r>
            <a:br>
              <a:rPr lang="en-US" sz="2400" dirty="0" smtClean="0"/>
            </a:br>
            <a:r>
              <a:rPr lang="en-US" sz="2000" dirty="0"/>
              <a:t>(1 Year Follow-ups: January </a:t>
            </a:r>
            <a:r>
              <a:rPr lang="en-US" sz="2000" dirty="0" smtClean="0"/>
              <a:t>2004 </a:t>
            </a:r>
            <a:r>
              <a:rPr lang="en-US" sz="2000" dirty="0"/>
              <a:t>– June </a:t>
            </a:r>
            <a:r>
              <a:rPr lang="en-US" sz="2000" dirty="0" smtClean="0"/>
              <a:t>2013)</a:t>
            </a:r>
            <a:endParaRPr lang="en-US" sz="19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7893700"/>
              </p:ext>
            </p:extLst>
          </p:nvPr>
        </p:nvGraphicFramePr>
        <p:xfrm>
          <a:off x="152400" y="1600200"/>
          <a:ext cx="8839200" cy="464057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3747781" y="3527618"/>
            <a:ext cx="1143000" cy="307777"/>
          </a:xfrm>
          <a:prstGeom prst="rect">
            <a:avLst/>
          </a:prstGeom>
          <a:solidFill>
            <a:srgbClr val="000000"/>
          </a:solidFill>
        </p:spPr>
        <p:txBody>
          <a:bodyPr wrap="square" rtlCol="0">
            <a:spAutoFit/>
          </a:bodyPr>
          <a:lstStyle/>
          <a:p>
            <a:r>
              <a:rPr lang="en-US" sz="1400" b="1" dirty="0" smtClean="0">
                <a:solidFill>
                  <a:srgbClr val="FFFF00"/>
                </a:solidFill>
              </a:rPr>
              <a:t>p &lt; 0.0001</a:t>
            </a:r>
            <a:endParaRPr lang="en-US" sz="1400" b="1" dirty="0">
              <a:solidFill>
                <a:srgbClr val="FFFF00"/>
              </a:solidFill>
            </a:endParaRPr>
          </a:p>
        </p:txBody>
      </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600" dirty="0" smtClean="0"/>
              <a:t>Adult Heart Transplants</a:t>
            </a:r>
            <a:r>
              <a:rPr lang="en-US" sz="2800" dirty="0" smtClean="0">
                <a:solidFill>
                  <a:srgbClr val="FFFF00"/>
                </a:solidFill>
              </a:rPr>
              <a:t/>
            </a:r>
            <a:br>
              <a:rPr lang="en-US" sz="2800" dirty="0" smtClean="0">
                <a:solidFill>
                  <a:srgbClr val="FFFF00"/>
                </a:solidFill>
              </a:rPr>
            </a:br>
            <a:r>
              <a:rPr lang="en-US" sz="2400" dirty="0" smtClean="0"/>
              <a:t>Kaplan-Meier Survival by PRA Group</a:t>
            </a:r>
            <a:br>
              <a:rPr lang="en-US" sz="2400" dirty="0" smtClean="0"/>
            </a:br>
            <a:r>
              <a:rPr lang="en-US" sz="2000" dirty="0" smtClean="0"/>
              <a:t>(Transplants: January 2009 – June 2013)</a:t>
            </a:r>
            <a:endParaRPr lang="en-US" sz="24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54336239"/>
              </p:ext>
            </p:extLst>
          </p:nvPr>
        </p:nvGraphicFramePr>
        <p:xfrm>
          <a:off x="152400" y="1447800"/>
          <a:ext cx="88392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219200" y="3339019"/>
            <a:ext cx="5327537" cy="307777"/>
          </a:xfrm>
          <a:prstGeom prst="rect">
            <a:avLst/>
          </a:prstGeom>
          <a:solidFill>
            <a:srgbClr val="000000"/>
          </a:solidFill>
        </p:spPr>
        <p:txBody>
          <a:bodyPr wrap="square" rtlCol="0">
            <a:spAutoFit/>
          </a:bodyPr>
          <a:lstStyle/>
          <a:p>
            <a:r>
              <a:rPr lang="en-US" sz="1400" b="1" dirty="0">
                <a:solidFill>
                  <a:srgbClr val="FFFF00"/>
                </a:solidFill>
              </a:rPr>
              <a:t>No pair-wise comparisons were significant at p &lt; </a:t>
            </a:r>
            <a:r>
              <a:rPr lang="en-US" sz="1400" b="1" dirty="0" smtClean="0">
                <a:solidFill>
                  <a:srgbClr val="FFFF00"/>
                </a:solidFill>
              </a:rPr>
              <a:t>0.05.</a:t>
            </a:r>
            <a:endParaRPr lang="en-US" sz="1400" b="1" dirty="0">
              <a:solidFill>
                <a:srgbClr val="FFFF00"/>
              </a:solidFill>
            </a:endParaRPr>
          </a:p>
        </p:txBody>
      </p:sp>
      <p:sp>
        <p:nvSpPr>
          <p:cNvPr id="10" name="TextBox 9"/>
          <p:cNvSpPr txBox="1"/>
          <p:nvPr/>
        </p:nvSpPr>
        <p:spPr>
          <a:xfrm>
            <a:off x="4968798" y="6276679"/>
            <a:ext cx="4114800" cy="461665"/>
          </a:xfrm>
          <a:prstGeom prst="rect">
            <a:avLst/>
          </a:prstGeom>
          <a:noFill/>
          <a:ln>
            <a:solidFill>
              <a:srgbClr val="000000"/>
            </a:solidFill>
          </a:ln>
        </p:spPr>
        <p:txBody>
          <a:bodyPr wrap="square" rtlCol="0">
            <a:spAutoFit/>
          </a:bodyPr>
          <a:lstStyle/>
          <a:p>
            <a:r>
              <a:rPr lang="en-US" sz="1200" b="1" dirty="0">
                <a:solidFill>
                  <a:srgbClr val="FFFF00"/>
                </a:solidFill>
              </a:rPr>
              <a:t>If Class I and Class II values were reported separately, the greater </a:t>
            </a:r>
            <a:r>
              <a:rPr lang="en-US" sz="1200" b="1" dirty="0" smtClean="0">
                <a:solidFill>
                  <a:srgbClr val="FFFF00"/>
                </a:solidFill>
              </a:rPr>
              <a:t>of </a:t>
            </a:r>
            <a:r>
              <a:rPr lang="en-US" sz="1200" b="1" dirty="0">
                <a:solidFill>
                  <a:srgbClr val="FFFF00"/>
                </a:solidFill>
              </a:rPr>
              <a:t>the two values was used.</a:t>
            </a:r>
            <a:endParaRPr lang="en-US" dirty="0"/>
          </a:p>
        </p:txBody>
      </p:sp>
      <p:sp>
        <p:nvSpPr>
          <p:cNvPr id="11" name="TextBox 10"/>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grpSp>
        <p:nvGrpSpPr>
          <p:cNvPr id="12" name="Group 11"/>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4" name="TextBox 13"/>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01339302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a:lstStyle/>
          <a:p>
            <a:r>
              <a:rPr lang="en-US" sz="2600" dirty="0" smtClean="0"/>
              <a:t>Adult Heart Transplants</a:t>
            </a:r>
            <a:br>
              <a:rPr lang="en-US" sz="2600" dirty="0" smtClean="0"/>
            </a:br>
            <a:r>
              <a:rPr lang="en-US" sz="2400" dirty="0" smtClean="0"/>
              <a:t>Cause of Death </a:t>
            </a:r>
            <a:r>
              <a:rPr lang="en-US" sz="2000" dirty="0" smtClean="0"/>
              <a:t>(Deaths: January 1994 – June 2014)</a:t>
            </a:r>
            <a:endParaRPr lang="en-US" sz="2000"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1126793336"/>
              </p:ext>
            </p:extLst>
          </p:nvPr>
        </p:nvGraphicFramePr>
        <p:xfrm>
          <a:off x="228603" y="1066800"/>
          <a:ext cx="8686794" cy="5037174"/>
        </p:xfrm>
        <a:graphic>
          <a:graphicData uri="http://schemas.openxmlformats.org/drawingml/2006/table">
            <a:tbl>
              <a:tblPr>
                <a:tableStyleId>{5C22544A-7EE6-4342-B048-85BDC9FD1C3A}</a:tableStyleId>
              </a:tblPr>
              <a:tblGrid>
                <a:gridCol w="1676399"/>
                <a:gridCol w="1001485"/>
                <a:gridCol w="1055913"/>
                <a:gridCol w="947057"/>
                <a:gridCol w="1001485"/>
                <a:gridCol w="1001485"/>
                <a:gridCol w="1001485"/>
                <a:gridCol w="1001485"/>
              </a:tblGrid>
              <a:tr h="565319">
                <a:tc>
                  <a:txBody>
                    <a:bodyPr/>
                    <a:lstStyle/>
                    <a:p>
                      <a:pPr algn="ctr" rtl="0"/>
                      <a:r>
                        <a:rPr lang="en-US" sz="1200" b="1" dirty="0" smtClean="0">
                          <a:solidFill>
                            <a:srgbClr val="FFFF00"/>
                          </a:solidFill>
                        </a:rPr>
                        <a:t>Cause of Death</a:t>
                      </a:r>
                      <a:endParaRPr lang="en-US" sz="1200" dirty="0">
                        <a:solidFill>
                          <a:srgbClr val="FFFF0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rgbClr val="FFFF00"/>
                          </a:solidFill>
                          <a:cs typeface="Arial"/>
                        </a:rPr>
                        <a:t>0-30 Days </a:t>
                      </a:r>
                    </a:p>
                    <a:p>
                      <a:pPr algn="ctr" rtl="0"/>
                      <a:r>
                        <a:rPr lang="en-US" sz="1200" b="1" dirty="0">
                          <a:solidFill>
                            <a:srgbClr val="FFFF00"/>
                          </a:solidFill>
                          <a:cs typeface="Arial"/>
                        </a:rPr>
                        <a:t>(</a:t>
                      </a:r>
                      <a:r>
                        <a:rPr lang="en-US" sz="1200" b="1" dirty="0" smtClean="0">
                          <a:solidFill>
                            <a:srgbClr val="FFFF00"/>
                          </a:solidFill>
                          <a:cs typeface="Arial"/>
                        </a:rPr>
                        <a:t>N=</a:t>
                      </a:r>
                      <a:r>
                        <a:rPr lang="en-US" sz="1200" b="1" dirty="0" smtClean="0">
                          <a:solidFill>
                            <a:srgbClr val="FFFF00"/>
                          </a:solidFill>
                        </a:rPr>
                        <a:t>5,888</a:t>
                      </a:r>
                      <a:r>
                        <a:rPr lang="en-US" sz="1200" b="1" dirty="0" smtClean="0">
                          <a:solidFill>
                            <a:srgbClr val="FFFF00"/>
                          </a:solidFill>
                          <a:cs typeface="Arial"/>
                        </a:rPr>
                        <a:t>)</a:t>
                      </a:r>
                      <a:endParaRPr lang="en-US" sz="1200" dirty="0">
                        <a:solidFill>
                          <a:srgbClr val="FFFF0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rgbClr val="FFFF00"/>
                          </a:solidFill>
                          <a:cs typeface="Arial"/>
                        </a:rPr>
                        <a:t>31 </a:t>
                      </a:r>
                      <a:r>
                        <a:rPr lang="en-US" sz="1200" b="1" dirty="0" smtClean="0">
                          <a:solidFill>
                            <a:srgbClr val="FFFF00"/>
                          </a:solidFill>
                          <a:cs typeface="Arial"/>
                        </a:rPr>
                        <a:t>Days–1 Yr</a:t>
                      </a:r>
                      <a:endParaRPr lang="en-US" sz="1200" b="1" dirty="0">
                        <a:solidFill>
                          <a:srgbClr val="FFFF00"/>
                        </a:solidFill>
                        <a:cs typeface="Arial"/>
                      </a:endParaRPr>
                    </a:p>
                    <a:p>
                      <a:pPr algn="ctr" rtl="0"/>
                      <a:r>
                        <a:rPr lang="en-US" sz="1200" b="1" dirty="0">
                          <a:solidFill>
                            <a:srgbClr val="FFFF00"/>
                          </a:solidFill>
                          <a:cs typeface="Arial"/>
                        </a:rPr>
                        <a:t> (</a:t>
                      </a:r>
                      <a:r>
                        <a:rPr lang="en-US" sz="1200" b="1" dirty="0" smtClean="0">
                          <a:solidFill>
                            <a:srgbClr val="FFFF00"/>
                          </a:solidFill>
                          <a:cs typeface="Arial"/>
                        </a:rPr>
                        <a:t>N=</a:t>
                      </a:r>
                      <a:r>
                        <a:rPr lang="en-US" sz="1200" b="1" dirty="0" smtClean="0">
                          <a:solidFill>
                            <a:srgbClr val="FFFF00"/>
                          </a:solidFill>
                        </a:rPr>
                        <a:t>5,053</a:t>
                      </a:r>
                      <a:r>
                        <a:rPr lang="en-US" sz="1200" b="1" dirty="0" smtClean="0">
                          <a:solidFill>
                            <a:srgbClr val="FFFF00"/>
                          </a:solidFill>
                          <a:cs typeface="Arial"/>
                        </a:rPr>
                        <a:t>)</a:t>
                      </a:r>
                      <a:endParaRPr lang="en-US" sz="1200" dirty="0">
                        <a:solidFill>
                          <a:srgbClr val="FFFF0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rgbClr val="FFFF00"/>
                          </a:solidFill>
                          <a:cs typeface="Arial"/>
                        </a:rPr>
                        <a:t>&gt;</a:t>
                      </a:r>
                      <a:r>
                        <a:rPr lang="en-US" sz="1200" b="1" dirty="0" smtClean="0">
                          <a:solidFill>
                            <a:srgbClr val="FFFF00"/>
                          </a:solidFill>
                          <a:cs typeface="Arial"/>
                        </a:rPr>
                        <a:t>1–3 </a:t>
                      </a:r>
                      <a:r>
                        <a:rPr lang="en-US" sz="1200" b="1" dirty="0">
                          <a:solidFill>
                            <a:srgbClr val="FFFF00"/>
                          </a:solidFill>
                          <a:cs typeface="Arial"/>
                        </a:rPr>
                        <a:t>Years </a:t>
                      </a:r>
                    </a:p>
                    <a:p>
                      <a:pPr algn="ctr" rtl="0"/>
                      <a:r>
                        <a:rPr lang="en-US" sz="1200" b="1" dirty="0">
                          <a:solidFill>
                            <a:srgbClr val="FFFF00"/>
                          </a:solidFill>
                          <a:cs typeface="Arial"/>
                        </a:rPr>
                        <a:t>(</a:t>
                      </a:r>
                      <a:r>
                        <a:rPr lang="en-US" sz="1200" b="1" dirty="0" smtClean="0">
                          <a:solidFill>
                            <a:srgbClr val="FFFF00"/>
                          </a:solidFill>
                          <a:cs typeface="Arial"/>
                        </a:rPr>
                        <a:t>N=</a:t>
                      </a:r>
                      <a:r>
                        <a:rPr lang="en-US" sz="1200" b="1" dirty="0" smtClean="0">
                          <a:solidFill>
                            <a:srgbClr val="FFFF00"/>
                          </a:solidFill>
                        </a:rPr>
                        <a:t>3,686</a:t>
                      </a:r>
                      <a:r>
                        <a:rPr lang="en-US" sz="1200" b="1" dirty="0" smtClean="0">
                          <a:solidFill>
                            <a:srgbClr val="FFFF00"/>
                          </a:solidFill>
                          <a:cs typeface="Arial"/>
                        </a:rPr>
                        <a:t>)</a:t>
                      </a:r>
                      <a:endParaRPr lang="en-US" sz="1200" dirty="0">
                        <a:solidFill>
                          <a:srgbClr val="FFFF0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rgbClr val="FFFF00"/>
                          </a:solidFill>
                          <a:cs typeface="Arial"/>
                        </a:rPr>
                        <a:t>&gt;</a:t>
                      </a:r>
                      <a:r>
                        <a:rPr lang="en-US" sz="1200" b="1" dirty="0" smtClean="0">
                          <a:solidFill>
                            <a:srgbClr val="FFFF00"/>
                          </a:solidFill>
                          <a:cs typeface="Arial"/>
                        </a:rPr>
                        <a:t>3–5 Years </a:t>
                      </a:r>
                    </a:p>
                    <a:p>
                      <a:pPr algn="ctr" rtl="0"/>
                      <a:r>
                        <a:rPr lang="en-US" sz="1200" b="1" dirty="0" smtClean="0">
                          <a:solidFill>
                            <a:srgbClr val="FFFF00"/>
                          </a:solidFill>
                          <a:cs typeface="Arial"/>
                        </a:rPr>
                        <a:t>(N=</a:t>
                      </a:r>
                      <a:r>
                        <a:rPr lang="en-US" sz="1200" b="1" dirty="0" smtClean="0">
                          <a:solidFill>
                            <a:srgbClr val="FFFF00"/>
                          </a:solidFill>
                        </a:rPr>
                        <a:t>3,215</a:t>
                      </a:r>
                      <a:r>
                        <a:rPr lang="en-US" sz="1200" b="1" dirty="0" smtClean="0">
                          <a:solidFill>
                            <a:srgbClr val="FFFF00"/>
                          </a:solidFill>
                          <a:cs typeface="Arial"/>
                        </a:rPr>
                        <a:t>)</a:t>
                      </a:r>
                      <a:endParaRPr lang="en-US" sz="1200" dirty="0">
                        <a:solidFill>
                          <a:srgbClr val="FFFF0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rgbClr val="FFFF00"/>
                          </a:solidFill>
                          <a:cs typeface="Arial"/>
                        </a:rPr>
                        <a:t>&gt;</a:t>
                      </a:r>
                      <a:r>
                        <a:rPr lang="en-US" sz="1200" b="1" dirty="0" smtClean="0">
                          <a:solidFill>
                            <a:srgbClr val="FFFF00"/>
                          </a:solidFill>
                          <a:cs typeface="Arial"/>
                        </a:rPr>
                        <a:t>5–10 </a:t>
                      </a:r>
                      <a:r>
                        <a:rPr lang="en-US" sz="1200" b="1" dirty="0">
                          <a:solidFill>
                            <a:srgbClr val="FFFF00"/>
                          </a:solidFill>
                          <a:cs typeface="Arial"/>
                        </a:rPr>
                        <a:t>Years</a:t>
                      </a:r>
                    </a:p>
                    <a:p>
                      <a:pPr algn="ctr" rtl="0"/>
                      <a:r>
                        <a:rPr lang="en-US" sz="1200" b="1" dirty="0">
                          <a:solidFill>
                            <a:srgbClr val="FFFF00"/>
                          </a:solidFill>
                          <a:cs typeface="Arial"/>
                        </a:rPr>
                        <a:t>(</a:t>
                      </a:r>
                      <a:r>
                        <a:rPr lang="en-US" sz="1200" b="1" dirty="0" smtClean="0">
                          <a:solidFill>
                            <a:srgbClr val="FFFF00"/>
                          </a:solidFill>
                          <a:cs typeface="Arial"/>
                        </a:rPr>
                        <a:t>N=8,114)</a:t>
                      </a:r>
                      <a:endParaRPr lang="en-US" sz="1200" dirty="0">
                        <a:solidFill>
                          <a:srgbClr val="FFFF0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rgbClr val="FFFF00"/>
                          </a:solidFill>
                          <a:cs typeface="Arial"/>
                        </a:rPr>
                        <a:t>&gt;</a:t>
                      </a:r>
                      <a:r>
                        <a:rPr lang="en-US" sz="1200" b="1" dirty="0" smtClean="0">
                          <a:solidFill>
                            <a:srgbClr val="FFFF00"/>
                          </a:solidFill>
                          <a:cs typeface="Arial"/>
                        </a:rPr>
                        <a:t>10–15 </a:t>
                      </a:r>
                      <a:r>
                        <a:rPr lang="en-US" sz="1200" b="1" dirty="0">
                          <a:solidFill>
                            <a:srgbClr val="FFFF00"/>
                          </a:solidFill>
                          <a:cs typeface="Arial"/>
                        </a:rPr>
                        <a:t>Years</a:t>
                      </a:r>
                    </a:p>
                    <a:p>
                      <a:pPr algn="ctr" rtl="0"/>
                      <a:r>
                        <a:rPr lang="en-US" sz="1200" b="1" dirty="0">
                          <a:solidFill>
                            <a:srgbClr val="FFFF00"/>
                          </a:solidFill>
                          <a:cs typeface="Arial"/>
                        </a:rPr>
                        <a:t> </a:t>
                      </a:r>
                      <a:r>
                        <a:rPr lang="en-US" sz="1200" b="1" dirty="0" smtClean="0">
                          <a:solidFill>
                            <a:srgbClr val="FFFF00"/>
                          </a:solidFill>
                          <a:cs typeface="Arial"/>
                        </a:rPr>
                        <a:t>(N=</a:t>
                      </a:r>
                      <a:r>
                        <a:rPr lang="en-US" sz="1200" b="1" dirty="0" smtClean="0">
                          <a:solidFill>
                            <a:srgbClr val="FFFF00"/>
                          </a:solidFill>
                          <a:cs typeface="+mn-cs"/>
                        </a:rPr>
                        <a:t>5,576</a:t>
                      </a:r>
                      <a:r>
                        <a:rPr lang="en-US" sz="1200" b="1" dirty="0" smtClean="0">
                          <a:solidFill>
                            <a:srgbClr val="FFFF00"/>
                          </a:solidFill>
                          <a:cs typeface="Arial"/>
                        </a:rPr>
                        <a:t>)</a:t>
                      </a:r>
                      <a:endParaRPr lang="en-US" sz="1200" dirty="0">
                        <a:solidFill>
                          <a:srgbClr val="FFFF0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rgbClr val="FFFF00"/>
                          </a:solidFill>
                          <a:cs typeface="Arial"/>
                        </a:rPr>
                        <a:t>&gt;15 Years</a:t>
                      </a:r>
                    </a:p>
                    <a:p>
                      <a:pPr algn="ctr" rtl="0"/>
                      <a:r>
                        <a:rPr lang="en-US" sz="1200" b="1" dirty="0">
                          <a:solidFill>
                            <a:srgbClr val="FFFF00"/>
                          </a:solidFill>
                          <a:cs typeface="Arial"/>
                        </a:rPr>
                        <a:t> (</a:t>
                      </a:r>
                      <a:r>
                        <a:rPr lang="en-US" sz="1200" b="1" dirty="0" smtClean="0">
                          <a:solidFill>
                            <a:srgbClr val="FFFF00"/>
                          </a:solidFill>
                          <a:cs typeface="Arial"/>
                        </a:rPr>
                        <a:t>N=3,504)</a:t>
                      </a:r>
                      <a:endParaRPr lang="en-US" sz="1200" dirty="0"/>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405780">
                <a:tc>
                  <a:txBody>
                    <a:bodyPr/>
                    <a:lstStyle/>
                    <a:p>
                      <a:pPr rtl="0"/>
                      <a:r>
                        <a:rPr lang="en-US" sz="1200" b="1" dirty="0">
                          <a:solidFill>
                            <a:schemeClr val="tx1"/>
                          </a:solidFill>
                        </a:rPr>
                        <a:t>Cardiac Allograft Vasculopathy</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200" b="1" kern="1200" dirty="0">
                          <a:solidFill>
                            <a:schemeClr val="tx1"/>
                          </a:solidFill>
                          <a:latin typeface="+mn-lt"/>
                          <a:ea typeface="+mn-ea"/>
                          <a:cs typeface="+mn-cs"/>
                        </a:rPr>
                        <a:t>82 (1.4%)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200" b="1" kern="1200" dirty="0">
                          <a:solidFill>
                            <a:schemeClr val="tx1"/>
                          </a:solidFill>
                          <a:latin typeface="+mn-lt"/>
                          <a:ea typeface="+mn-ea"/>
                          <a:cs typeface="+mn-cs"/>
                        </a:rPr>
                        <a:t>183 (3.6%)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200" b="1" kern="1200" dirty="0">
                          <a:solidFill>
                            <a:schemeClr val="tx1"/>
                          </a:solidFill>
                          <a:latin typeface="+mn-lt"/>
                          <a:ea typeface="+mn-ea"/>
                          <a:cs typeface="+mn-cs"/>
                        </a:rPr>
                        <a:t>444 (12.0%)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200" b="1" kern="1200" dirty="0">
                          <a:solidFill>
                            <a:schemeClr val="tx1"/>
                          </a:solidFill>
                          <a:latin typeface="+mn-lt"/>
                          <a:ea typeface="+mn-ea"/>
                          <a:cs typeface="+mn-cs"/>
                        </a:rPr>
                        <a:t>439 (13.7%)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200" b="1" kern="1200" dirty="0">
                          <a:solidFill>
                            <a:schemeClr val="tx1"/>
                          </a:solidFill>
                          <a:latin typeface="+mn-lt"/>
                          <a:ea typeface="+mn-ea"/>
                          <a:cs typeface="+mn-cs"/>
                        </a:rPr>
                        <a:t>1,091 (13.4%)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200" b="1" kern="1200" dirty="0">
                          <a:solidFill>
                            <a:schemeClr val="tx1"/>
                          </a:solidFill>
                          <a:latin typeface="+mn-lt"/>
                          <a:ea typeface="+mn-ea"/>
                          <a:cs typeface="+mn-cs"/>
                        </a:rPr>
                        <a:t>739 (13.3%)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200" b="1" kern="1200" dirty="0">
                          <a:solidFill>
                            <a:schemeClr val="tx1"/>
                          </a:solidFill>
                          <a:latin typeface="+mn-lt"/>
                          <a:ea typeface="+mn-ea"/>
                          <a:cs typeface="+mn-cs"/>
                        </a:rPr>
                        <a:t>409 (11.7%)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12775">
                <a:tc>
                  <a:txBody>
                    <a:bodyPr/>
                    <a:lstStyle/>
                    <a:p>
                      <a:pPr rtl="0"/>
                      <a:r>
                        <a:rPr lang="en-US" sz="1200" b="1" dirty="0">
                          <a:solidFill>
                            <a:schemeClr val="tx1"/>
                          </a:solidFill>
                        </a:rPr>
                        <a:t>Acute Rejection</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200" b="1" kern="1200" dirty="0">
                          <a:solidFill>
                            <a:schemeClr val="tx1"/>
                          </a:solidFill>
                          <a:latin typeface="+mn-lt"/>
                          <a:ea typeface="+mn-ea"/>
                          <a:cs typeface="+mn-cs"/>
                        </a:rPr>
                        <a:t>265 (4.5%)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200" b="1" kern="1200" dirty="0">
                          <a:solidFill>
                            <a:schemeClr val="tx1"/>
                          </a:solidFill>
                          <a:latin typeface="+mn-lt"/>
                          <a:ea typeface="+mn-ea"/>
                          <a:cs typeface="+mn-cs"/>
                        </a:rPr>
                        <a:t>484 (9.6%)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200" b="1" kern="1200" dirty="0">
                          <a:solidFill>
                            <a:schemeClr val="tx1"/>
                          </a:solidFill>
                          <a:latin typeface="+mn-lt"/>
                          <a:ea typeface="+mn-ea"/>
                          <a:cs typeface="+mn-cs"/>
                        </a:rPr>
                        <a:t>384 (10.4%)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200" b="1" kern="1200" dirty="0">
                          <a:solidFill>
                            <a:schemeClr val="tx1"/>
                          </a:solidFill>
                          <a:latin typeface="+mn-lt"/>
                          <a:ea typeface="+mn-ea"/>
                          <a:cs typeface="+mn-cs"/>
                        </a:rPr>
                        <a:t>159 (4.9%)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200" b="1" kern="1200" dirty="0">
                          <a:solidFill>
                            <a:schemeClr val="tx1"/>
                          </a:solidFill>
                          <a:latin typeface="+mn-lt"/>
                          <a:ea typeface="+mn-ea"/>
                          <a:cs typeface="+mn-cs"/>
                        </a:rPr>
                        <a:t>160 (2.0%)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200" b="1" kern="1200" dirty="0">
                          <a:solidFill>
                            <a:schemeClr val="tx1"/>
                          </a:solidFill>
                          <a:latin typeface="+mn-lt"/>
                          <a:ea typeface="+mn-ea"/>
                          <a:cs typeface="+mn-cs"/>
                        </a:rPr>
                        <a:t>52 (0.9%)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200" b="1" kern="1200" dirty="0">
                          <a:solidFill>
                            <a:schemeClr val="tx1"/>
                          </a:solidFill>
                          <a:latin typeface="+mn-lt"/>
                          <a:ea typeface="+mn-ea"/>
                          <a:cs typeface="+mn-cs"/>
                        </a:rPr>
                        <a:t>23 (0.7%)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12775">
                <a:tc>
                  <a:txBody>
                    <a:bodyPr/>
                    <a:lstStyle/>
                    <a:p>
                      <a:pPr rtl="0"/>
                      <a:r>
                        <a:rPr lang="en-US" sz="1200" b="1" dirty="0">
                          <a:solidFill>
                            <a:schemeClr val="tx1"/>
                          </a:solidFill>
                        </a:rPr>
                        <a:t>Lymphoma</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200" b="1" kern="1200" dirty="0">
                          <a:solidFill>
                            <a:schemeClr val="tx1"/>
                          </a:solidFill>
                          <a:latin typeface="+mn-lt"/>
                          <a:ea typeface="+mn-ea"/>
                          <a:cs typeface="+mn-cs"/>
                        </a:rPr>
                        <a:t>2 (0.0%)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200" b="1" kern="1200" dirty="0">
                          <a:solidFill>
                            <a:schemeClr val="tx1"/>
                          </a:solidFill>
                          <a:latin typeface="+mn-lt"/>
                          <a:ea typeface="+mn-ea"/>
                          <a:cs typeface="+mn-cs"/>
                        </a:rPr>
                        <a:t>59 (1.2%)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200" b="1" kern="1200" dirty="0">
                          <a:solidFill>
                            <a:schemeClr val="tx1"/>
                          </a:solidFill>
                          <a:latin typeface="+mn-lt"/>
                          <a:ea typeface="+mn-ea"/>
                          <a:cs typeface="+mn-cs"/>
                        </a:rPr>
                        <a:t>88 (2.4%)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200" b="1" kern="1200" dirty="0">
                          <a:solidFill>
                            <a:schemeClr val="tx1"/>
                          </a:solidFill>
                          <a:latin typeface="+mn-lt"/>
                          <a:ea typeface="+mn-ea"/>
                          <a:cs typeface="+mn-cs"/>
                        </a:rPr>
                        <a:t>105 (3.3%)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200" b="1" kern="1200" dirty="0">
                          <a:solidFill>
                            <a:schemeClr val="tx1"/>
                          </a:solidFill>
                          <a:latin typeface="+mn-lt"/>
                          <a:ea typeface="+mn-ea"/>
                          <a:cs typeface="+mn-cs"/>
                        </a:rPr>
                        <a:t>292 (3.6%)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200" b="1" kern="1200" dirty="0">
                          <a:solidFill>
                            <a:schemeClr val="tx1"/>
                          </a:solidFill>
                          <a:latin typeface="+mn-lt"/>
                          <a:ea typeface="+mn-ea"/>
                          <a:cs typeface="+mn-cs"/>
                        </a:rPr>
                        <a:t>162 (2.9%)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200" b="1" kern="1200" dirty="0">
                          <a:solidFill>
                            <a:schemeClr val="tx1"/>
                          </a:solidFill>
                          <a:latin typeface="+mn-lt"/>
                          <a:ea typeface="+mn-ea"/>
                          <a:cs typeface="+mn-cs"/>
                        </a:rPr>
                        <a:t>84 (2.4%)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12775">
                <a:tc>
                  <a:txBody>
                    <a:bodyPr/>
                    <a:lstStyle/>
                    <a:p>
                      <a:pPr rtl="0"/>
                      <a:r>
                        <a:rPr lang="en-US" sz="1200" b="1" dirty="0">
                          <a:solidFill>
                            <a:schemeClr val="tx1"/>
                          </a:solidFill>
                        </a:rPr>
                        <a:t>Malignancy, Other</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200" b="1" kern="1200" dirty="0">
                          <a:solidFill>
                            <a:schemeClr val="tx1"/>
                          </a:solidFill>
                          <a:latin typeface="+mn-lt"/>
                          <a:ea typeface="+mn-ea"/>
                          <a:cs typeface="+mn-cs"/>
                        </a:rPr>
                        <a:t>3 (0.1%)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200" b="1" kern="1200" dirty="0">
                          <a:solidFill>
                            <a:schemeClr val="tx1"/>
                          </a:solidFill>
                          <a:latin typeface="+mn-lt"/>
                          <a:ea typeface="+mn-ea"/>
                          <a:cs typeface="+mn-cs"/>
                        </a:rPr>
                        <a:t>121 (2.4%)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200" b="1" kern="1200" dirty="0">
                          <a:solidFill>
                            <a:schemeClr val="tx1"/>
                          </a:solidFill>
                          <a:latin typeface="+mn-lt"/>
                          <a:ea typeface="+mn-ea"/>
                          <a:cs typeface="+mn-cs"/>
                        </a:rPr>
                        <a:t>445 (12.1%)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200" b="1" kern="1200" dirty="0">
                          <a:solidFill>
                            <a:schemeClr val="tx1"/>
                          </a:solidFill>
                          <a:latin typeface="+mn-lt"/>
                          <a:ea typeface="+mn-ea"/>
                          <a:cs typeface="+mn-cs"/>
                        </a:rPr>
                        <a:t>617 (19.2%)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200" b="1" kern="1200" dirty="0">
                          <a:solidFill>
                            <a:schemeClr val="tx1"/>
                          </a:solidFill>
                          <a:latin typeface="+mn-lt"/>
                          <a:ea typeface="+mn-ea"/>
                          <a:cs typeface="+mn-cs"/>
                        </a:rPr>
                        <a:t>1,716 (21.1%)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200" b="1" kern="1200" dirty="0">
                          <a:solidFill>
                            <a:schemeClr val="tx1"/>
                          </a:solidFill>
                          <a:latin typeface="+mn-lt"/>
                          <a:ea typeface="+mn-ea"/>
                          <a:cs typeface="+mn-cs"/>
                        </a:rPr>
                        <a:t>1,177 (21.1%)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200" b="1" kern="1200" dirty="0">
                          <a:solidFill>
                            <a:schemeClr val="tx1"/>
                          </a:solidFill>
                          <a:latin typeface="+mn-lt"/>
                          <a:ea typeface="+mn-ea"/>
                          <a:cs typeface="+mn-cs"/>
                        </a:rPr>
                        <a:t>667 (19.0%)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12775">
                <a:tc>
                  <a:txBody>
                    <a:bodyPr/>
                    <a:lstStyle/>
                    <a:p>
                      <a:pPr rtl="0"/>
                      <a:r>
                        <a:rPr lang="en-US" sz="1200" b="1" dirty="0">
                          <a:solidFill>
                            <a:schemeClr val="tx1"/>
                          </a:solidFill>
                        </a:rPr>
                        <a:t>CMV</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200" b="1" kern="1200" dirty="0">
                          <a:solidFill>
                            <a:schemeClr val="tx1"/>
                          </a:solidFill>
                          <a:latin typeface="+mn-lt"/>
                          <a:ea typeface="+mn-ea"/>
                          <a:cs typeface="+mn-cs"/>
                        </a:rPr>
                        <a:t>3 (0.1%)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200" b="1" kern="1200" dirty="0">
                          <a:solidFill>
                            <a:schemeClr val="tx1"/>
                          </a:solidFill>
                          <a:latin typeface="+mn-lt"/>
                          <a:ea typeface="+mn-ea"/>
                          <a:cs typeface="+mn-cs"/>
                        </a:rPr>
                        <a:t>52 (1.0%)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200" b="1" kern="1200" dirty="0">
                          <a:solidFill>
                            <a:schemeClr val="tx1"/>
                          </a:solidFill>
                          <a:latin typeface="+mn-lt"/>
                          <a:ea typeface="+mn-ea"/>
                          <a:cs typeface="+mn-cs"/>
                        </a:rPr>
                        <a:t>18 (0.5%)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200" b="1" kern="1200" dirty="0">
                          <a:solidFill>
                            <a:schemeClr val="tx1"/>
                          </a:solidFill>
                          <a:latin typeface="+mn-lt"/>
                          <a:ea typeface="+mn-ea"/>
                          <a:cs typeface="+mn-cs"/>
                        </a:rPr>
                        <a:t>6 (0.2%)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200" b="1" kern="1200" dirty="0">
                          <a:solidFill>
                            <a:schemeClr val="tx1"/>
                          </a:solidFill>
                          <a:latin typeface="+mn-lt"/>
                          <a:ea typeface="+mn-ea"/>
                          <a:cs typeface="+mn-cs"/>
                        </a:rPr>
                        <a:t>7 (0.1%)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200" b="1" kern="1200" dirty="0">
                          <a:solidFill>
                            <a:schemeClr val="tx1"/>
                          </a:solidFill>
                          <a:latin typeface="+mn-lt"/>
                          <a:ea typeface="+mn-ea"/>
                          <a:cs typeface="+mn-cs"/>
                        </a:rPr>
                        <a:t>4 (0.1%)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200" b="1" kern="1200" dirty="0">
                          <a:solidFill>
                            <a:schemeClr val="tx1"/>
                          </a:solidFill>
                          <a:latin typeface="+mn-lt"/>
                          <a:ea typeface="+mn-ea"/>
                          <a:cs typeface="+mn-cs"/>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12775">
                <a:tc>
                  <a:txBody>
                    <a:bodyPr/>
                    <a:lstStyle/>
                    <a:p>
                      <a:pPr rtl="0"/>
                      <a:r>
                        <a:rPr lang="en-US" sz="1200" b="1" dirty="0">
                          <a:solidFill>
                            <a:schemeClr val="tx1"/>
                          </a:solidFill>
                        </a:rPr>
                        <a:t>Infection, Non-CMV</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200" b="1" kern="1200" dirty="0">
                          <a:solidFill>
                            <a:schemeClr val="tx1"/>
                          </a:solidFill>
                          <a:latin typeface="+mn-lt"/>
                          <a:ea typeface="+mn-ea"/>
                          <a:cs typeface="+mn-cs"/>
                        </a:rPr>
                        <a:t>772 (13.1%)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200" b="1" kern="1200" dirty="0">
                          <a:solidFill>
                            <a:schemeClr val="tx1"/>
                          </a:solidFill>
                          <a:latin typeface="+mn-lt"/>
                          <a:ea typeface="+mn-ea"/>
                          <a:cs typeface="+mn-cs"/>
                        </a:rPr>
                        <a:t>1,551 (30.7%)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200" b="1" kern="1200" dirty="0">
                          <a:solidFill>
                            <a:schemeClr val="tx1"/>
                          </a:solidFill>
                          <a:latin typeface="+mn-lt"/>
                          <a:ea typeface="+mn-ea"/>
                          <a:cs typeface="+mn-cs"/>
                        </a:rPr>
                        <a:t>460 (12.5%)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200" b="1" kern="1200" dirty="0">
                          <a:solidFill>
                            <a:schemeClr val="tx1"/>
                          </a:solidFill>
                          <a:latin typeface="+mn-lt"/>
                          <a:ea typeface="+mn-ea"/>
                          <a:cs typeface="+mn-cs"/>
                        </a:rPr>
                        <a:t>331 (10.3%)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200" b="1" kern="1200" dirty="0">
                          <a:solidFill>
                            <a:schemeClr val="tx1"/>
                          </a:solidFill>
                          <a:latin typeface="+mn-lt"/>
                          <a:ea typeface="+mn-ea"/>
                          <a:cs typeface="+mn-cs"/>
                        </a:rPr>
                        <a:t>863 (10.6%)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200" b="1" kern="1200" dirty="0">
                          <a:solidFill>
                            <a:schemeClr val="tx1"/>
                          </a:solidFill>
                          <a:latin typeface="+mn-lt"/>
                          <a:ea typeface="+mn-ea"/>
                          <a:cs typeface="+mn-cs"/>
                        </a:rPr>
                        <a:t>581 (10.4%)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200" b="1" kern="1200" dirty="0">
                          <a:solidFill>
                            <a:schemeClr val="tx1"/>
                          </a:solidFill>
                          <a:latin typeface="+mn-lt"/>
                          <a:ea typeface="+mn-ea"/>
                          <a:cs typeface="+mn-cs"/>
                        </a:rPr>
                        <a:t>403 (11.5%)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12775">
                <a:tc>
                  <a:txBody>
                    <a:bodyPr/>
                    <a:lstStyle/>
                    <a:p>
                      <a:pPr rtl="0"/>
                      <a:r>
                        <a:rPr lang="en-US" sz="1200" b="1" dirty="0">
                          <a:solidFill>
                            <a:schemeClr val="tx1"/>
                          </a:solidFill>
                        </a:rPr>
                        <a:t>Graft Failure</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200" b="1" kern="1200" dirty="0">
                          <a:solidFill>
                            <a:schemeClr val="tx1"/>
                          </a:solidFill>
                          <a:latin typeface="+mn-lt"/>
                          <a:ea typeface="+mn-ea"/>
                          <a:cs typeface="+mn-cs"/>
                        </a:rPr>
                        <a:t>2,276 (38.7%)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200" b="1" kern="1200" dirty="0">
                          <a:solidFill>
                            <a:schemeClr val="tx1"/>
                          </a:solidFill>
                          <a:latin typeface="+mn-lt"/>
                          <a:ea typeface="+mn-ea"/>
                          <a:cs typeface="+mn-cs"/>
                        </a:rPr>
                        <a:t>863 (17.1%)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200" b="1" kern="1200" dirty="0">
                          <a:solidFill>
                            <a:schemeClr val="tx1"/>
                          </a:solidFill>
                          <a:latin typeface="+mn-lt"/>
                          <a:ea typeface="+mn-ea"/>
                          <a:cs typeface="+mn-cs"/>
                        </a:rPr>
                        <a:t>961 (26.1%)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200" b="1" kern="1200" dirty="0">
                          <a:solidFill>
                            <a:schemeClr val="tx1"/>
                          </a:solidFill>
                          <a:latin typeface="+mn-lt"/>
                          <a:ea typeface="+mn-ea"/>
                          <a:cs typeface="+mn-cs"/>
                        </a:rPr>
                        <a:t>736 (22.9%)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200" b="1" kern="1200" dirty="0">
                          <a:solidFill>
                            <a:schemeClr val="tx1"/>
                          </a:solidFill>
                          <a:latin typeface="+mn-lt"/>
                          <a:ea typeface="+mn-ea"/>
                          <a:cs typeface="+mn-cs"/>
                        </a:rPr>
                        <a:t>1,508 (18.6%)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200" b="1" kern="1200" dirty="0">
                          <a:solidFill>
                            <a:schemeClr val="tx1"/>
                          </a:solidFill>
                          <a:latin typeface="+mn-lt"/>
                          <a:ea typeface="+mn-ea"/>
                          <a:cs typeface="+mn-cs"/>
                        </a:rPr>
                        <a:t>967 (17.3%)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200" b="1" kern="1200" dirty="0">
                          <a:solidFill>
                            <a:schemeClr val="tx1"/>
                          </a:solidFill>
                          <a:latin typeface="+mn-lt"/>
                          <a:ea typeface="+mn-ea"/>
                          <a:cs typeface="+mn-cs"/>
                        </a:rPr>
                        <a:t>592 (16.9%)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12775">
                <a:tc>
                  <a:txBody>
                    <a:bodyPr/>
                    <a:lstStyle/>
                    <a:p>
                      <a:pPr rtl="0"/>
                      <a:r>
                        <a:rPr lang="en-US" sz="1200" b="1" dirty="0">
                          <a:solidFill>
                            <a:schemeClr val="tx1"/>
                          </a:solidFill>
                        </a:rPr>
                        <a:t>Technical</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200" b="1" kern="1200" dirty="0">
                          <a:solidFill>
                            <a:schemeClr val="tx1"/>
                          </a:solidFill>
                          <a:latin typeface="+mn-lt"/>
                          <a:ea typeface="+mn-ea"/>
                          <a:cs typeface="+mn-cs"/>
                        </a:rPr>
                        <a:t>436 (7.4%)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200" b="1" kern="1200" dirty="0">
                          <a:solidFill>
                            <a:schemeClr val="tx1"/>
                          </a:solidFill>
                          <a:latin typeface="+mn-lt"/>
                          <a:ea typeface="+mn-ea"/>
                          <a:cs typeface="+mn-cs"/>
                        </a:rPr>
                        <a:t>76 (1.5%)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200" b="1" kern="1200" dirty="0">
                          <a:solidFill>
                            <a:schemeClr val="tx1"/>
                          </a:solidFill>
                          <a:latin typeface="+mn-lt"/>
                          <a:ea typeface="+mn-ea"/>
                          <a:cs typeface="+mn-cs"/>
                        </a:rPr>
                        <a:t>26 (0.7%)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200" b="1" kern="1200" dirty="0">
                          <a:solidFill>
                            <a:schemeClr val="tx1"/>
                          </a:solidFill>
                          <a:latin typeface="+mn-lt"/>
                          <a:ea typeface="+mn-ea"/>
                          <a:cs typeface="+mn-cs"/>
                        </a:rPr>
                        <a:t>28 (0.9%)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200" b="1" kern="1200" dirty="0">
                          <a:solidFill>
                            <a:schemeClr val="tx1"/>
                          </a:solidFill>
                          <a:latin typeface="+mn-lt"/>
                          <a:ea typeface="+mn-ea"/>
                          <a:cs typeface="+mn-cs"/>
                        </a:rPr>
                        <a:t>90 (1.1%)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200" b="1" kern="1200" dirty="0">
                          <a:solidFill>
                            <a:schemeClr val="tx1"/>
                          </a:solidFill>
                          <a:latin typeface="+mn-lt"/>
                          <a:ea typeface="+mn-ea"/>
                          <a:cs typeface="+mn-cs"/>
                        </a:rPr>
                        <a:t>67 (1.2%)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200" b="1" kern="1200" dirty="0">
                          <a:solidFill>
                            <a:schemeClr val="tx1"/>
                          </a:solidFill>
                          <a:latin typeface="+mn-lt"/>
                          <a:ea typeface="+mn-ea"/>
                          <a:cs typeface="+mn-cs"/>
                        </a:rPr>
                        <a:t>48 (1.4%)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12775">
                <a:tc>
                  <a:txBody>
                    <a:bodyPr/>
                    <a:lstStyle/>
                    <a:p>
                      <a:pPr rtl="0"/>
                      <a:r>
                        <a:rPr lang="en-US" sz="1200" b="1" dirty="0">
                          <a:solidFill>
                            <a:schemeClr val="tx1"/>
                          </a:solidFill>
                        </a:rPr>
                        <a:t>Other</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200" b="1" kern="1200" dirty="0">
                          <a:solidFill>
                            <a:schemeClr val="tx1"/>
                          </a:solidFill>
                          <a:latin typeface="+mn-lt"/>
                          <a:ea typeface="+mn-ea"/>
                          <a:cs typeface="+mn-cs"/>
                        </a:rPr>
                        <a:t>341 (5.8%)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200" b="1" kern="1200" dirty="0">
                          <a:solidFill>
                            <a:schemeClr val="tx1"/>
                          </a:solidFill>
                          <a:latin typeface="+mn-lt"/>
                          <a:ea typeface="+mn-ea"/>
                          <a:cs typeface="+mn-cs"/>
                        </a:rPr>
                        <a:t>357 (7.1%)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200" b="1" kern="1200" dirty="0">
                          <a:solidFill>
                            <a:schemeClr val="tx1"/>
                          </a:solidFill>
                          <a:latin typeface="+mn-lt"/>
                          <a:ea typeface="+mn-ea"/>
                          <a:cs typeface="+mn-cs"/>
                        </a:rPr>
                        <a:t>291 (7.9%)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200" b="1" kern="1200" dirty="0">
                          <a:solidFill>
                            <a:schemeClr val="tx1"/>
                          </a:solidFill>
                          <a:latin typeface="+mn-lt"/>
                          <a:ea typeface="+mn-ea"/>
                          <a:cs typeface="+mn-cs"/>
                        </a:rPr>
                        <a:t>247 (7.7%)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200" b="1" kern="1200" dirty="0">
                          <a:solidFill>
                            <a:schemeClr val="tx1"/>
                          </a:solidFill>
                          <a:latin typeface="+mn-lt"/>
                          <a:ea typeface="+mn-ea"/>
                          <a:cs typeface="+mn-cs"/>
                        </a:rPr>
                        <a:t>647 (8.0%)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200" b="1" kern="1200" dirty="0">
                          <a:solidFill>
                            <a:schemeClr val="tx1"/>
                          </a:solidFill>
                          <a:latin typeface="+mn-lt"/>
                          <a:ea typeface="+mn-ea"/>
                          <a:cs typeface="+mn-cs"/>
                        </a:rPr>
                        <a:t>366 (6.6%)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200" b="1" kern="1200" dirty="0">
                          <a:solidFill>
                            <a:schemeClr val="tx1"/>
                          </a:solidFill>
                          <a:latin typeface="+mn-lt"/>
                          <a:ea typeface="+mn-ea"/>
                          <a:cs typeface="+mn-cs"/>
                        </a:rPr>
                        <a:t>261 (7.4%)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12775">
                <a:tc>
                  <a:txBody>
                    <a:bodyPr/>
                    <a:lstStyle/>
                    <a:p>
                      <a:pPr rtl="0"/>
                      <a:r>
                        <a:rPr lang="en-US" sz="1200" b="1" dirty="0">
                          <a:solidFill>
                            <a:schemeClr val="tx1"/>
                          </a:solidFill>
                        </a:rPr>
                        <a:t>Multiple Organ Failure</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200" b="1" kern="1200" dirty="0">
                          <a:solidFill>
                            <a:schemeClr val="tx1"/>
                          </a:solidFill>
                          <a:latin typeface="+mn-lt"/>
                          <a:ea typeface="+mn-ea"/>
                          <a:cs typeface="+mn-cs"/>
                        </a:rPr>
                        <a:t>1,060 (18.0%)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200" b="1" kern="1200" dirty="0">
                          <a:solidFill>
                            <a:schemeClr val="tx1"/>
                          </a:solidFill>
                          <a:latin typeface="+mn-lt"/>
                          <a:ea typeface="+mn-ea"/>
                          <a:cs typeface="+mn-cs"/>
                        </a:rPr>
                        <a:t>793 (15.7%)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200" b="1" kern="1200" dirty="0">
                          <a:solidFill>
                            <a:schemeClr val="tx1"/>
                          </a:solidFill>
                          <a:latin typeface="+mn-lt"/>
                          <a:ea typeface="+mn-ea"/>
                          <a:cs typeface="+mn-cs"/>
                        </a:rPr>
                        <a:t>220 (6.0%)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200" b="1" kern="1200" dirty="0">
                          <a:solidFill>
                            <a:schemeClr val="tx1"/>
                          </a:solidFill>
                          <a:latin typeface="+mn-lt"/>
                          <a:ea typeface="+mn-ea"/>
                          <a:cs typeface="+mn-cs"/>
                        </a:rPr>
                        <a:t>195 (6.1%)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200" b="1" kern="1200" dirty="0">
                          <a:solidFill>
                            <a:schemeClr val="tx1"/>
                          </a:solidFill>
                          <a:latin typeface="+mn-lt"/>
                          <a:ea typeface="+mn-ea"/>
                          <a:cs typeface="+mn-cs"/>
                        </a:rPr>
                        <a:t>550 (6.8%)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200" b="1" kern="1200" dirty="0">
                          <a:solidFill>
                            <a:schemeClr val="tx1"/>
                          </a:solidFill>
                          <a:latin typeface="+mn-lt"/>
                          <a:ea typeface="+mn-ea"/>
                          <a:cs typeface="+mn-cs"/>
                        </a:rPr>
                        <a:t>464 (8.3%)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200" b="1" kern="1200" dirty="0">
                          <a:solidFill>
                            <a:schemeClr val="tx1"/>
                          </a:solidFill>
                          <a:latin typeface="+mn-lt"/>
                          <a:ea typeface="+mn-ea"/>
                          <a:cs typeface="+mn-cs"/>
                        </a:rPr>
                        <a:t>335 (9.6%)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12775">
                <a:tc>
                  <a:txBody>
                    <a:bodyPr/>
                    <a:lstStyle/>
                    <a:p>
                      <a:pPr rtl="0"/>
                      <a:r>
                        <a:rPr lang="en-US" sz="1200" b="1" dirty="0">
                          <a:solidFill>
                            <a:schemeClr val="tx1"/>
                          </a:solidFill>
                        </a:rPr>
                        <a:t>Renal Failure</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200" b="1" kern="1200" dirty="0">
                          <a:solidFill>
                            <a:schemeClr val="tx1"/>
                          </a:solidFill>
                          <a:latin typeface="+mn-lt"/>
                          <a:ea typeface="+mn-ea"/>
                          <a:cs typeface="+mn-cs"/>
                        </a:rPr>
                        <a:t>29 (0.5%)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200" b="1" kern="1200" dirty="0">
                          <a:solidFill>
                            <a:schemeClr val="tx1"/>
                          </a:solidFill>
                          <a:latin typeface="+mn-lt"/>
                          <a:ea typeface="+mn-ea"/>
                          <a:cs typeface="+mn-cs"/>
                        </a:rPr>
                        <a:t>49 (1.0%)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200" b="1" kern="1200" dirty="0">
                          <a:solidFill>
                            <a:schemeClr val="tx1"/>
                          </a:solidFill>
                          <a:latin typeface="+mn-lt"/>
                          <a:ea typeface="+mn-ea"/>
                          <a:cs typeface="+mn-cs"/>
                        </a:rPr>
                        <a:t>53 (1.4%)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200" b="1" kern="1200" dirty="0">
                          <a:solidFill>
                            <a:schemeClr val="tx1"/>
                          </a:solidFill>
                          <a:latin typeface="+mn-lt"/>
                          <a:ea typeface="+mn-ea"/>
                          <a:cs typeface="+mn-cs"/>
                        </a:rPr>
                        <a:t>98 (3.0%)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200" b="1" kern="1200" dirty="0">
                          <a:solidFill>
                            <a:schemeClr val="tx1"/>
                          </a:solidFill>
                          <a:latin typeface="+mn-lt"/>
                          <a:ea typeface="+mn-ea"/>
                          <a:cs typeface="+mn-cs"/>
                        </a:rPr>
                        <a:t>458 (5.6%)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200" b="1" kern="1200" dirty="0">
                          <a:solidFill>
                            <a:schemeClr val="tx1"/>
                          </a:solidFill>
                          <a:latin typeface="+mn-lt"/>
                          <a:ea typeface="+mn-ea"/>
                          <a:cs typeface="+mn-cs"/>
                        </a:rPr>
                        <a:t>463 (8.3%)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200" b="1" kern="1200" dirty="0">
                          <a:solidFill>
                            <a:schemeClr val="tx1"/>
                          </a:solidFill>
                          <a:latin typeface="+mn-lt"/>
                          <a:ea typeface="+mn-ea"/>
                          <a:cs typeface="+mn-cs"/>
                        </a:rPr>
                        <a:t>335 (9.6%)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12775">
                <a:tc>
                  <a:txBody>
                    <a:bodyPr/>
                    <a:lstStyle/>
                    <a:p>
                      <a:pPr rtl="0"/>
                      <a:r>
                        <a:rPr lang="en-US" sz="1200" b="1" dirty="0">
                          <a:solidFill>
                            <a:schemeClr val="tx1"/>
                          </a:solidFill>
                        </a:rPr>
                        <a:t>Pulmonary</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200" b="1" kern="1200" dirty="0">
                          <a:solidFill>
                            <a:schemeClr val="tx1"/>
                          </a:solidFill>
                          <a:latin typeface="+mn-lt"/>
                          <a:ea typeface="+mn-ea"/>
                          <a:cs typeface="+mn-cs"/>
                        </a:rPr>
                        <a:t>177 (3.0%)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200" b="1" kern="1200" dirty="0">
                          <a:solidFill>
                            <a:schemeClr val="tx1"/>
                          </a:solidFill>
                          <a:latin typeface="+mn-lt"/>
                          <a:ea typeface="+mn-ea"/>
                          <a:cs typeface="+mn-cs"/>
                        </a:rPr>
                        <a:t>198 (3.9%)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200" b="1" kern="1200" dirty="0">
                          <a:solidFill>
                            <a:schemeClr val="tx1"/>
                          </a:solidFill>
                          <a:latin typeface="+mn-lt"/>
                          <a:ea typeface="+mn-ea"/>
                          <a:cs typeface="+mn-cs"/>
                        </a:rPr>
                        <a:t>149 (4.0%)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200" b="1" kern="1200" dirty="0">
                          <a:solidFill>
                            <a:schemeClr val="tx1"/>
                          </a:solidFill>
                          <a:latin typeface="+mn-lt"/>
                          <a:ea typeface="+mn-ea"/>
                          <a:cs typeface="+mn-cs"/>
                        </a:rPr>
                        <a:t>144 (4.5%)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200" b="1" kern="1200" dirty="0">
                          <a:solidFill>
                            <a:schemeClr val="tx1"/>
                          </a:solidFill>
                          <a:latin typeface="+mn-lt"/>
                          <a:ea typeface="+mn-ea"/>
                          <a:cs typeface="+mn-cs"/>
                        </a:rPr>
                        <a:t>356 (4.4%)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200" b="1" kern="1200" dirty="0">
                          <a:solidFill>
                            <a:schemeClr val="tx1"/>
                          </a:solidFill>
                          <a:latin typeface="+mn-lt"/>
                          <a:ea typeface="+mn-ea"/>
                          <a:cs typeface="+mn-cs"/>
                        </a:rPr>
                        <a:t>242 (4.3%)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200" b="1" kern="1200" dirty="0">
                          <a:solidFill>
                            <a:schemeClr val="tx1"/>
                          </a:solidFill>
                          <a:latin typeface="+mn-lt"/>
                          <a:ea typeface="+mn-ea"/>
                          <a:cs typeface="+mn-cs"/>
                        </a:rPr>
                        <a:t>156 (4.5%)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12775">
                <a:tc>
                  <a:txBody>
                    <a:bodyPr/>
                    <a:lstStyle/>
                    <a:p>
                      <a:pPr rtl="0"/>
                      <a:r>
                        <a:rPr lang="en-US" sz="1200" b="1" dirty="0">
                          <a:solidFill>
                            <a:schemeClr val="tx1"/>
                          </a:solidFill>
                        </a:rPr>
                        <a:t>Cerebrovascular</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200" b="1" kern="1200" dirty="0">
                          <a:solidFill>
                            <a:schemeClr val="tx1"/>
                          </a:solidFill>
                          <a:latin typeface="+mn-lt"/>
                          <a:ea typeface="+mn-ea"/>
                          <a:cs typeface="+mn-cs"/>
                        </a:rPr>
                        <a:t>442 (7.5%)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200" b="1" kern="1200" dirty="0">
                          <a:solidFill>
                            <a:schemeClr val="tx1"/>
                          </a:solidFill>
                          <a:latin typeface="+mn-lt"/>
                          <a:ea typeface="+mn-ea"/>
                          <a:cs typeface="+mn-cs"/>
                        </a:rPr>
                        <a:t>267 (5.3%)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200" b="1" kern="1200" dirty="0">
                          <a:solidFill>
                            <a:schemeClr val="tx1"/>
                          </a:solidFill>
                          <a:latin typeface="+mn-lt"/>
                          <a:ea typeface="+mn-ea"/>
                          <a:cs typeface="+mn-cs"/>
                        </a:rPr>
                        <a:t>147 (4.0%)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200" b="1" kern="1200" dirty="0">
                          <a:solidFill>
                            <a:schemeClr val="tx1"/>
                          </a:solidFill>
                          <a:latin typeface="+mn-lt"/>
                          <a:ea typeface="+mn-ea"/>
                          <a:cs typeface="+mn-cs"/>
                        </a:rPr>
                        <a:t>110 (3.4%)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200" b="1" kern="1200" dirty="0">
                          <a:solidFill>
                            <a:schemeClr val="tx1"/>
                          </a:solidFill>
                          <a:latin typeface="+mn-lt"/>
                          <a:ea typeface="+mn-ea"/>
                          <a:cs typeface="+mn-cs"/>
                        </a:rPr>
                        <a:t>376 (4.6%)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200" b="1" kern="1200" dirty="0">
                          <a:solidFill>
                            <a:schemeClr val="tx1"/>
                          </a:solidFill>
                          <a:latin typeface="+mn-lt"/>
                          <a:ea typeface="+mn-ea"/>
                          <a:cs typeface="+mn-cs"/>
                        </a:rPr>
                        <a:t>292 (5.2%)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200" b="1" kern="1200" dirty="0">
                          <a:solidFill>
                            <a:schemeClr val="tx1"/>
                          </a:solidFill>
                          <a:latin typeface="+mn-lt"/>
                          <a:ea typeface="+mn-ea"/>
                          <a:cs typeface="+mn-cs"/>
                        </a:rPr>
                        <a:t>191 (5.5%)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12775">
                <a:tc>
                  <a:txBody>
                    <a:bodyPr/>
                    <a:lstStyle/>
                    <a:p>
                      <a:pPr rtl="0"/>
                      <a:r>
                        <a:rPr lang="en-US" sz="1200" b="1" dirty="0" smtClean="0">
                          <a:solidFill>
                            <a:srgbClr val="FFFF00"/>
                          </a:solidFill>
                        </a:rPr>
                        <a:t>Total</a:t>
                      </a:r>
                      <a:r>
                        <a:rPr lang="en-US" sz="1200" b="1" baseline="0" dirty="0" smtClean="0">
                          <a:solidFill>
                            <a:srgbClr val="FFFF00"/>
                          </a:solidFill>
                        </a:rPr>
                        <a:t> Deaths (N)</a:t>
                      </a:r>
                      <a:endParaRPr lang="en-US" sz="1200" b="1" dirty="0">
                        <a:solidFill>
                          <a:srgbClr val="FFFF00"/>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dirty="0" smtClean="0">
                          <a:solidFill>
                            <a:srgbClr val="FFFF00"/>
                          </a:solidFill>
                          <a:latin typeface="+mn-lt"/>
                        </a:rPr>
                        <a:t>6,651</a:t>
                      </a:r>
                      <a:endParaRPr lang="en-US" sz="1200" b="1" i="0" u="none" strike="noStrike" dirty="0">
                        <a:solidFill>
                          <a:srgbClr val="FFFF00"/>
                        </a:solidFill>
                        <a:latin typeface="+mn-lt"/>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dirty="0" smtClean="0">
                          <a:solidFill>
                            <a:srgbClr val="FFFF00"/>
                          </a:solidFill>
                          <a:latin typeface="+mn-lt"/>
                        </a:rPr>
                        <a:t>5,768</a:t>
                      </a:r>
                      <a:endParaRPr lang="en-US" sz="1200" b="1" i="0" u="none" strike="noStrike" dirty="0">
                        <a:solidFill>
                          <a:srgbClr val="FFFF00"/>
                        </a:solidFill>
                        <a:latin typeface="+mn-lt"/>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dirty="0" smtClean="0">
                          <a:solidFill>
                            <a:srgbClr val="FFFF00"/>
                          </a:solidFill>
                          <a:latin typeface="+mn-lt"/>
                        </a:rPr>
                        <a:t>4,476</a:t>
                      </a:r>
                      <a:endParaRPr lang="en-US" sz="1200" b="1" i="0" u="none" strike="noStrike" dirty="0">
                        <a:solidFill>
                          <a:srgbClr val="FFFF00"/>
                        </a:solidFill>
                        <a:latin typeface="+mn-lt"/>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dirty="0" smtClean="0">
                          <a:solidFill>
                            <a:srgbClr val="FFFF00"/>
                          </a:solidFill>
                          <a:latin typeface="+mn-lt"/>
                        </a:rPr>
                        <a:t>4,003</a:t>
                      </a:r>
                      <a:endParaRPr lang="en-US" sz="1200" b="1" i="0" u="none" strike="noStrike" dirty="0">
                        <a:solidFill>
                          <a:srgbClr val="FFFF00"/>
                        </a:solidFill>
                        <a:latin typeface="+mn-lt"/>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dirty="0" smtClean="0">
                          <a:solidFill>
                            <a:srgbClr val="FFFF00"/>
                          </a:solidFill>
                          <a:latin typeface="+mn-lt"/>
                        </a:rPr>
                        <a:t>10,633</a:t>
                      </a:r>
                      <a:endParaRPr lang="en-US" sz="1200" b="1" i="0" u="none" strike="noStrike" dirty="0">
                        <a:solidFill>
                          <a:srgbClr val="FFFF00"/>
                        </a:solidFill>
                        <a:latin typeface="+mn-lt"/>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dirty="0" smtClean="0">
                          <a:solidFill>
                            <a:srgbClr val="FFFF00"/>
                          </a:solidFill>
                          <a:latin typeface="+mn-lt"/>
                        </a:rPr>
                        <a:t>7,968</a:t>
                      </a:r>
                      <a:endParaRPr lang="en-US" sz="1200" b="1" i="0" u="none" strike="noStrike" dirty="0">
                        <a:solidFill>
                          <a:srgbClr val="FFFF00"/>
                        </a:solidFill>
                        <a:latin typeface="+mn-lt"/>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dirty="0" smtClean="0">
                          <a:solidFill>
                            <a:srgbClr val="FFFF00"/>
                          </a:solidFill>
                          <a:latin typeface="+mn-lt"/>
                        </a:rPr>
                        <a:t>5,174</a:t>
                      </a:r>
                      <a:endParaRPr lang="en-US" sz="1200" b="1" i="0" u="none" strike="noStrike" dirty="0">
                        <a:solidFill>
                          <a:srgbClr val="FFFF00"/>
                        </a:solidFill>
                        <a:latin typeface="+mn-lt"/>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bl>
          </a:graphicData>
        </a:graphic>
      </p:graphicFrame>
      <p:sp>
        <p:nvSpPr>
          <p:cNvPr id="8" name="TextBox 7"/>
          <p:cNvSpPr txBox="1"/>
          <p:nvPr/>
        </p:nvSpPr>
        <p:spPr>
          <a:xfrm>
            <a:off x="5029200" y="6172200"/>
            <a:ext cx="3886200" cy="646331"/>
          </a:xfrm>
          <a:prstGeom prst="rect">
            <a:avLst/>
          </a:prstGeom>
          <a:noFill/>
        </p:spPr>
        <p:txBody>
          <a:bodyPr wrap="square" lIns="45720" rIns="45720" rtlCol="0">
            <a:spAutoFit/>
          </a:bodyPr>
          <a:lstStyle/>
          <a:p>
            <a:r>
              <a:rPr lang="en-US" sz="1200" b="1" dirty="0">
                <a:solidFill>
                  <a:srgbClr val="FFFF00"/>
                </a:solidFill>
              </a:rPr>
              <a:t>Percentages represent % of deaths in the respective time period. Total number of deaths includes deaths with unknown causes.</a:t>
            </a:r>
            <a:endParaRPr lang="en-US" sz="1200" dirty="0">
              <a:solidFill>
                <a:srgbClr val="FFFF00"/>
              </a:solidFill>
            </a:endParaRPr>
          </a:p>
        </p:txBody>
      </p:sp>
      <p:sp>
        <p:nvSpPr>
          <p:cNvPr id="9" name="TextBox 8"/>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3"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4" name="TextBox 13"/>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066800"/>
          </a:xfrm>
        </p:spPr>
        <p:txBody>
          <a:bodyPr/>
          <a:lstStyle/>
          <a:p>
            <a:r>
              <a:rPr lang="en-US" sz="2600" dirty="0" smtClean="0"/>
              <a:t>Adult Heart Transplants </a:t>
            </a:r>
            <a:r>
              <a:rPr lang="en-US" sz="2800" dirty="0" smtClean="0"/>
              <a:t/>
            </a:r>
            <a:br>
              <a:rPr lang="en-US" sz="2800" dirty="0" smtClean="0"/>
            </a:br>
            <a:r>
              <a:rPr lang="en-US" sz="2400" dirty="0" smtClean="0"/>
              <a:t>Relative Incidence of Leading Causes of Death</a:t>
            </a:r>
            <a:br>
              <a:rPr lang="en-US" sz="2400" dirty="0" smtClean="0"/>
            </a:br>
            <a:r>
              <a:rPr lang="en-US" sz="2000" dirty="0" smtClean="0"/>
              <a:t>(Deaths: January 1994 – June 2014)</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1675108"/>
              </p:ext>
            </p:extLst>
          </p:nvPr>
        </p:nvGraphicFramePr>
        <p:xfrm>
          <a:off x="76200" y="1371600"/>
          <a:ext cx="8991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828478" y="6259316"/>
            <a:ext cx="4308088" cy="461665"/>
          </a:xfrm>
          <a:prstGeom prst="rect">
            <a:avLst/>
          </a:prstGeom>
          <a:noFill/>
        </p:spPr>
        <p:txBody>
          <a:bodyPr wrap="square" rtlCol="0">
            <a:spAutoFit/>
          </a:bodyPr>
          <a:lstStyle/>
          <a:p>
            <a:r>
              <a:rPr lang="en-US" sz="1200" b="1" dirty="0">
                <a:solidFill>
                  <a:srgbClr val="FFFF00"/>
                </a:solidFill>
              </a:rPr>
              <a:t>Since only leading causes of death are shown</a:t>
            </a:r>
            <a:r>
              <a:rPr lang="en-US" sz="1200" b="1" dirty="0" smtClean="0">
                <a:solidFill>
                  <a:srgbClr val="FFFF00"/>
                </a:solidFill>
              </a:rPr>
              <a:t>, the </a:t>
            </a:r>
            <a:r>
              <a:rPr lang="en-US" sz="1200" b="1" dirty="0">
                <a:solidFill>
                  <a:srgbClr val="FFFF00"/>
                </a:solidFill>
              </a:rPr>
              <a:t>sum of percentages for each time period is less than 100%. </a:t>
            </a:r>
          </a:p>
        </p:txBody>
      </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Adult Heart Transplants</a:t>
            </a:r>
            <a:br>
              <a:rPr lang="en-US" sz="2600" dirty="0" smtClean="0"/>
            </a:br>
            <a:r>
              <a:rPr lang="en-US" sz="2400" dirty="0" smtClean="0"/>
              <a:t>Donor and Recipient Characteristics</a:t>
            </a:r>
            <a:endParaRPr lang="en-US" sz="2000" dirty="0"/>
          </a:p>
        </p:txBody>
      </p:sp>
      <p:graphicFrame>
        <p:nvGraphicFramePr>
          <p:cNvPr id="8" name="Table 7"/>
          <p:cNvGraphicFramePr>
            <a:graphicFrameLocks noGrp="1"/>
          </p:cNvGraphicFramePr>
          <p:nvPr>
            <p:extLst>
              <p:ext uri="{D42A27DB-BD31-4B8C-83A1-F6EECF244321}">
                <p14:modId xmlns:p14="http://schemas.microsoft.com/office/powerpoint/2010/main" val="2052045395"/>
              </p:ext>
            </p:extLst>
          </p:nvPr>
        </p:nvGraphicFramePr>
        <p:xfrm>
          <a:off x="152400" y="1371600"/>
          <a:ext cx="8839200" cy="4073515"/>
        </p:xfrm>
        <a:graphic>
          <a:graphicData uri="http://schemas.openxmlformats.org/drawingml/2006/table">
            <a:tbl>
              <a:tblPr firstRow="1" bandRow="1">
                <a:tableStyleId>{7DF18680-E054-41AD-8BC1-D1AEF772440D}</a:tableStyleId>
              </a:tblPr>
              <a:tblGrid>
                <a:gridCol w="1894115"/>
                <a:gridCol w="1992085"/>
                <a:gridCol w="1981200"/>
                <a:gridCol w="1981200"/>
                <a:gridCol w="990600"/>
              </a:tblGrid>
              <a:tr h="685800">
                <a:tc>
                  <a:txBody>
                    <a:bodyPr/>
                    <a:lstStyle/>
                    <a:p>
                      <a:endParaRPr lang="en-US" dirty="0"/>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0000"/>
                        </a:lnSpc>
                        <a:spcBef>
                          <a:spcPts val="0"/>
                        </a:spcBef>
                        <a:spcAft>
                          <a:spcPts val="0"/>
                        </a:spcAft>
                      </a:pPr>
                      <a:r>
                        <a:rPr lang="en-US" sz="1500" b="1" dirty="0" smtClean="0">
                          <a:solidFill>
                            <a:srgbClr val="FFFF00"/>
                          </a:solidFill>
                          <a:latin typeface="+mn-lt"/>
                          <a:ea typeface="Times New Roman"/>
                          <a:cs typeface="Verdana"/>
                        </a:rPr>
                        <a:t>1992-2003</a:t>
                      </a:r>
                    </a:p>
                    <a:p>
                      <a:pPr marL="0" marR="0" algn="ctr">
                        <a:lnSpc>
                          <a:spcPct val="100000"/>
                        </a:lnSpc>
                        <a:spcBef>
                          <a:spcPts val="0"/>
                        </a:spcBef>
                        <a:spcAft>
                          <a:spcPts val="0"/>
                        </a:spcAft>
                      </a:pPr>
                      <a:r>
                        <a:rPr lang="en-US" sz="1500" b="1" dirty="0" smtClean="0">
                          <a:solidFill>
                            <a:srgbClr val="FFFF00"/>
                          </a:solidFill>
                          <a:latin typeface="+mn-lt"/>
                          <a:ea typeface="Times New Roman"/>
                          <a:cs typeface="Verdana"/>
                        </a:rPr>
                        <a:t>(N=48,061)</a:t>
                      </a:r>
                      <a:endParaRPr lang="en-US" sz="1500" dirty="0">
                        <a:solidFill>
                          <a:srgbClr val="FFFF00"/>
                        </a:solidFill>
                        <a:latin typeface="+mn-lt"/>
                        <a:ea typeface="Times New Roman"/>
                      </a:endParaRPr>
                    </a:p>
                  </a:txBody>
                  <a:tcPr marL="50800" marR="5080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2004-2008</a:t>
                      </a:r>
                    </a:p>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(N=17,366)</a:t>
                      </a:r>
                      <a:endParaRPr lang="en-US" sz="1500" b="1" kern="1200" dirty="0">
                        <a:solidFill>
                          <a:srgbClr val="FFFF00"/>
                        </a:solidFill>
                        <a:latin typeface="+mn-lt"/>
                        <a:ea typeface="Times New Roman"/>
                        <a:cs typeface="Verdana"/>
                      </a:endParaRPr>
                    </a:p>
                  </a:txBody>
                  <a:tcPr marL="50800" marR="5080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2009-6/2014</a:t>
                      </a:r>
                    </a:p>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(N=19,770)</a:t>
                      </a:r>
                      <a:endParaRPr lang="en-US" sz="1500" b="1" kern="1200" dirty="0">
                        <a:solidFill>
                          <a:srgbClr val="FFFF00"/>
                        </a:solidFill>
                        <a:latin typeface="+mn-lt"/>
                        <a:ea typeface="Times New Roman"/>
                        <a:cs typeface="Verdana"/>
                      </a:endParaRPr>
                    </a:p>
                  </a:txBody>
                  <a:tcPr marL="50800" marR="5080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algn="ctr"/>
                      <a:r>
                        <a:rPr lang="en-US" sz="1500" dirty="0" smtClean="0">
                          <a:solidFill>
                            <a:srgbClr val="FFFF00"/>
                          </a:solidFill>
                        </a:rPr>
                        <a:t>p-value</a:t>
                      </a:r>
                      <a:endParaRPr lang="en-US" sz="1500" dirty="0">
                        <a:solidFill>
                          <a:srgbClr val="FFFF00"/>
                        </a:solidFill>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r>
              <a:tr h="352184">
                <a:tc>
                  <a:txBody>
                    <a:bodyPr/>
                    <a:lstStyle/>
                    <a:p>
                      <a:pPr rtl="0" fontAlgn="t"/>
                      <a:r>
                        <a:rPr lang="en-US" sz="1300" b="1" dirty="0">
                          <a:solidFill>
                            <a:schemeClr val="tx1"/>
                          </a:solidFill>
                          <a:latin typeface="+mn-lt"/>
                          <a:cs typeface="Times New Roman"/>
                        </a:rPr>
                        <a:t>Recipient age (years)</a:t>
                      </a:r>
                      <a:endParaRPr lang="en-US" sz="1300" b="1"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2"/>
                    </a:solidFill>
                  </a:tcPr>
                </a:tc>
                <a:tc>
                  <a:txBody>
                    <a:bodyPr/>
                    <a:lstStyle/>
                    <a:p>
                      <a:pPr marL="0" marR="0" algn="ctr">
                        <a:lnSpc>
                          <a:spcPct val="107000"/>
                        </a:lnSpc>
                        <a:spcBef>
                          <a:spcPts val="335"/>
                        </a:spcBef>
                        <a:spcAft>
                          <a:spcPts val="335"/>
                        </a:spcAft>
                      </a:pPr>
                      <a:r>
                        <a:rPr lang="en-US" sz="1300" b="1" kern="1200" dirty="0">
                          <a:solidFill>
                            <a:schemeClr val="tx1"/>
                          </a:solidFill>
                          <a:latin typeface="+mn-lt"/>
                          <a:ea typeface="+mn-ea"/>
                          <a:cs typeface="Times New Roman"/>
                        </a:rPr>
                        <a:t>54.0 (28.0 - 65.0)</a:t>
                      </a:r>
                    </a:p>
                  </a:txBody>
                  <a:tcPr marL="42545" marR="42545" marT="0" marB="0" anchor="ctr">
                    <a:lnT w="28575" cap="flat" cmpd="sng" algn="ctr">
                      <a:solidFill>
                        <a:schemeClr val="tx1"/>
                      </a:solidFill>
                      <a:prstDash val="solid"/>
                      <a:round/>
                      <a:headEnd type="none" w="med" len="med"/>
                      <a:tailEnd type="none" w="med" len="med"/>
                    </a:lnT>
                    <a:solidFill>
                      <a:schemeClr val="bg2"/>
                    </a:solidFill>
                  </a:tcPr>
                </a:tc>
                <a:tc>
                  <a:txBody>
                    <a:bodyPr/>
                    <a:lstStyle/>
                    <a:p>
                      <a:pPr marL="0" marR="0" algn="ctr">
                        <a:lnSpc>
                          <a:spcPct val="107000"/>
                        </a:lnSpc>
                        <a:spcBef>
                          <a:spcPts val="335"/>
                        </a:spcBef>
                        <a:spcAft>
                          <a:spcPts val="335"/>
                        </a:spcAft>
                      </a:pPr>
                      <a:r>
                        <a:rPr lang="en-US" sz="1300" b="1" kern="1200" dirty="0">
                          <a:solidFill>
                            <a:schemeClr val="tx1"/>
                          </a:solidFill>
                          <a:latin typeface="+mn-lt"/>
                          <a:ea typeface="+mn-ea"/>
                          <a:cs typeface="Times New Roman"/>
                        </a:rPr>
                        <a:t>53.0 (24.0 - 66.0)</a:t>
                      </a:r>
                    </a:p>
                  </a:txBody>
                  <a:tcPr marL="42545" marR="42545" marT="0" marB="0" anchor="ctr">
                    <a:lnT w="28575" cap="flat" cmpd="sng" algn="ctr">
                      <a:solidFill>
                        <a:schemeClr val="tx1"/>
                      </a:solidFill>
                      <a:prstDash val="solid"/>
                      <a:round/>
                      <a:headEnd type="none" w="med" len="med"/>
                      <a:tailEnd type="none" w="med" len="med"/>
                    </a:lnT>
                    <a:solidFill>
                      <a:schemeClr val="bg2"/>
                    </a:solidFill>
                  </a:tcPr>
                </a:tc>
                <a:tc>
                  <a:txBody>
                    <a:bodyPr/>
                    <a:lstStyle/>
                    <a:p>
                      <a:pPr marL="0" marR="0" algn="ctr">
                        <a:lnSpc>
                          <a:spcPct val="107000"/>
                        </a:lnSpc>
                        <a:spcBef>
                          <a:spcPts val="335"/>
                        </a:spcBef>
                        <a:spcAft>
                          <a:spcPts val="335"/>
                        </a:spcAft>
                      </a:pPr>
                      <a:r>
                        <a:rPr lang="en-US" sz="1300" b="1" kern="1200" dirty="0">
                          <a:solidFill>
                            <a:schemeClr val="tx1"/>
                          </a:solidFill>
                          <a:latin typeface="+mn-lt"/>
                          <a:ea typeface="+mn-ea"/>
                          <a:cs typeface="Times New Roman"/>
                        </a:rPr>
                        <a:t>54.0 (25.0 - 68.0)</a:t>
                      </a:r>
                    </a:p>
                  </a:txBody>
                  <a:tcPr marL="42545" marR="42545" marT="0" marB="0" anchor="ctr">
                    <a:lnT w="28575" cap="flat" cmpd="sng" algn="ctr">
                      <a:solidFill>
                        <a:schemeClr val="tx1"/>
                      </a:solidFill>
                      <a:prstDash val="solid"/>
                      <a:round/>
                      <a:headEnd type="none" w="med" len="med"/>
                      <a:tailEnd type="none" w="med" len="med"/>
                    </a:lnT>
                    <a:solidFill>
                      <a:schemeClr val="bg2"/>
                    </a:solidFill>
                  </a:tcPr>
                </a:tc>
                <a:tc>
                  <a:txBody>
                    <a:bodyPr/>
                    <a:lstStyle/>
                    <a:p>
                      <a:pPr marL="0" marR="0" algn="ctr">
                        <a:lnSpc>
                          <a:spcPct val="107000"/>
                        </a:lnSpc>
                        <a:spcBef>
                          <a:spcPts val="335"/>
                        </a:spcBef>
                        <a:spcAft>
                          <a:spcPts val="335"/>
                        </a:spcAft>
                      </a:pPr>
                      <a:r>
                        <a:rPr lang="en-US" sz="1300" b="1" kern="1200" dirty="0">
                          <a:solidFill>
                            <a:schemeClr val="tx1"/>
                          </a:solidFill>
                          <a:latin typeface="+mn-lt"/>
                          <a:ea typeface="+mn-ea"/>
                          <a:cs typeface="Times New Roman"/>
                        </a:rPr>
                        <a:t>&lt;0.0001</a:t>
                      </a:r>
                    </a:p>
                  </a:txBody>
                  <a:tcPr marL="42545" marR="42545" marT="0"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2"/>
                    </a:solidFill>
                  </a:tcPr>
                </a:tc>
              </a:tr>
              <a:tr h="352184">
                <a:tc>
                  <a:txBody>
                    <a:bodyPr/>
                    <a:lstStyle/>
                    <a:p>
                      <a:pPr rtl="0" fontAlgn="t"/>
                      <a:r>
                        <a:rPr lang="en-US" sz="1300" b="1" dirty="0">
                          <a:solidFill>
                            <a:schemeClr val="tx1"/>
                          </a:solidFill>
                          <a:latin typeface="+mn-lt"/>
                          <a:cs typeface="Times New Roman"/>
                        </a:rPr>
                        <a:t>Donor age (years)</a:t>
                      </a:r>
                      <a:endParaRPr lang="en-US" sz="1300" b="1"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07000"/>
                        </a:lnSpc>
                        <a:spcBef>
                          <a:spcPts val="335"/>
                        </a:spcBef>
                        <a:spcAft>
                          <a:spcPts val="335"/>
                        </a:spcAft>
                      </a:pPr>
                      <a:r>
                        <a:rPr lang="en-US" sz="1300" b="1" kern="1200" dirty="0">
                          <a:solidFill>
                            <a:schemeClr val="tx1"/>
                          </a:solidFill>
                          <a:latin typeface="+mn-lt"/>
                          <a:ea typeface="+mn-ea"/>
                          <a:cs typeface="Times New Roman"/>
                        </a:rPr>
                        <a:t>32.0 (15.0 - 54.0)</a:t>
                      </a:r>
                    </a:p>
                  </a:txBody>
                  <a:tcPr marL="42545" marR="42545" marT="0" marB="0" anchor="ctr">
                    <a:solidFill>
                      <a:schemeClr val="bg2"/>
                    </a:solidFill>
                  </a:tcPr>
                </a:tc>
                <a:tc>
                  <a:txBody>
                    <a:bodyPr/>
                    <a:lstStyle/>
                    <a:p>
                      <a:pPr marL="0" marR="0" algn="ctr">
                        <a:lnSpc>
                          <a:spcPct val="107000"/>
                        </a:lnSpc>
                        <a:spcBef>
                          <a:spcPts val="335"/>
                        </a:spcBef>
                        <a:spcAft>
                          <a:spcPts val="335"/>
                        </a:spcAft>
                      </a:pPr>
                      <a:r>
                        <a:rPr lang="en-US" sz="1300" b="1" kern="1200" dirty="0">
                          <a:solidFill>
                            <a:schemeClr val="tx1"/>
                          </a:solidFill>
                          <a:latin typeface="+mn-lt"/>
                          <a:ea typeface="+mn-ea"/>
                          <a:cs typeface="Times New Roman"/>
                        </a:rPr>
                        <a:t>34.0 (16.0 - 56.0)</a:t>
                      </a:r>
                    </a:p>
                  </a:txBody>
                  <a:tcPr marL="42545" marR="42545" marT="0" marB="0" anchor="ctr">
                    <a:solidFill>
                      <a:schemeClr val="bg2"/>
                    </a:solidFill>
                  </a:tcPr>
                </a:tc>
                <a:tc>
                  <a:txBody>
                    <a:bodyPr/>
                    <a:lstStyle/>
                    <a:p>
                      <a:pPr marL="0" marR="0" algn="ctr">
                        <a:lnSpc>
                          <a:spcPct val="107000"/>
                        </a:lnSpc>
                        <a:spcBef>
                          <a:spcPts val="335"/>
                        </a:spcBef>
                        <a:spcAft>
                          <a:spcPts val="335"/>
                        </a:spcAft>
                      </a:pPr>
                      <a:r>
                        <a:rPr lang="en-US" sz="1300" b="1" kern="1200" dirty="0">
                          <a:solidFill>
                            <a:schemeClr val="tx1"/>
                          </a:solidFill>
                          <a:latin typeface="+mn-lt"/>
                          <a:ea typeface="+mn-ea"/>
                          <a:cs typeface="Times New Roman"/>
                        </a:rPr>
                        <a:t>35.0 (17.0 - 57.0)</a:t>
                      </a:r>
                    </a:p>
                  </a:txBody>
                  <a:tcPr marL="42545" marR="42545" marT="0" marB="0" anchor="ctr">
                    <a:solidFill>
                      <a:schemeClr val="bg2"/>
                    </a:solidFill>
                  </a:tcPr>
                </a:tc>
                <a:tc>
                  <a:txBody>
                    <a:bodyPr/>
                    <a:lstStyle/>
                    <a:p>
                      <a:pPr marL="0" marR="0" algn="ctr">
                        <a:lnSpc>
                          <a:spcPct val="107000"/>
                        </a:lnSpc>
                        <a:spcBef>
                          <a:spcPts val="335"/>
                        </a:spcBef>
                        <a:spcAft>
                          <a:spcPts val="335"/>
                        </a:spcAft>
                      </a:pPr>
                      <a:r>
                        <a:rPr lang="en-US" sz="1300" b="1" kern="1200" dirty="0">
                          <a:solidFill>
                            <a:schemeClr val="tx1"/>
                          </a:solidFill>
                          <a:latin typeface="+mn-lt"/>
                          <a:ea typeface="+mn-ea"/>
                          <a:cs typeface="Times New Roman"/>
                        </a:rPr>
                        <a:t>&lt;0.0001</a:t>
                      </a: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532659">
                <a:tc>
                  <a:txBody>
                    <a:bodyPr/>
                    <a:lstStyle/>
                    <a:p>
                      <a:pPr marL="0" algn="l" defTabSz="914400" rtl="0" eaLnBrk="1" fontAlgn="t" latinLnBrk="0" hangingPunct="1"/>
                      <a:r>
                        <a:rPr lang="en-US" sz="1300" b="1" kern="1200" dirty="0" smtClean="0">
                          <a:solidFill>
                            <a:schemeClr val="tx1"/>
                          </a:solidFill>
                          <a:latin typeface="+mn-lt"/>
                          <a:ea typeface="+mn-ea"/>
                          <a:cs typeface="Times New Roman"/>
                        </a:rPr>
                        <a:t>Donor and recipient age difference (years)</a:t>
                      </a:r>
                      <a:endParaRPr lang="en-US" sz="1300" b="1" kern="1200" dirty="0">
                        <a:solidFill>
                          <a:schemeClr val="tx1"/>
                        </a:solidFill>
                        <a:latin typeface="+mn-lt"/>
                        <a:ea typeface="+mn-ea"/>
                        <a:cs typeface="Times New Roman"/>
                      </a:endParaRPr>
                    </a:p>
                  </a:txBody>
                  <a:tcPr marL="45720" marR="4572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07000"/>
                        </a:lnSpc>
                        <a:spcBef>
                          <a:spcPts val="335"/>
                        </a:spcBef>
                        <a:spcAft>
                          <a:spcPts val="335"/>
                        </a:spcAft>
                      </a:pPr>
                      <a:r>
                        <a:rPr lang="en-US" sz="1300" b="1" kern="1200" dirty="0">
                          <a:solidFill>
                            <a:schemeClr val="tx1"/>
                          </a:solidFill>
                          <a:latin typeface="+mn-lt"/>
                          <a:ea typeface="+mn-ea"/>
                          <a:cs typeface="Times New Roman"/>
                        </a:rPr>
                        <a:t>-19.0 (-43.0 - 8.0)</a:t>
                      </a:r>
                    </a:p>
                  </a:txBody>
                  <a:tcPr marL="42545" marR="42545" marT="0" marB="0" anchor="ctr">
                    <a:solidFill>
                      <a:schemeClr val="bg2"/>
                    </a:solidFill>
                  </a:tcPr>
                </a:tc>
                <a:tc>
                  <a:txBody>
                    <a:bodyPr/>
                    <a:lstStyle/>
                    <a:p>
                      <a:pPr marL="0" marR="0" algn="ctr">
                        <a:lnSpc>
                          <a:spcPct val="107000"/>
                        </a:lnSpc>
                        <a:spcBef>
                          <a:spcPts val="335"/>
                        </a:spcBef>
                        <a:spcAft>
                          <a:spcPts val="335"/>
                        </a:spcAft>
                      </a:pPr>
                      <a:r>
                        <a:rPr lang="en-US" sz="1300" b="1" kern="1200" dirty="0">
                          <a:solidFill>
                            <a:schemeClr val="tx1"/>
                          </a:solidFill>
                          <a:latin typeface="+mn-lt"/>
                          <a:ea typeface="+mn-ea"/>
                          <a:cs typeface="Times New Roman"/>
                        </a:rPr>
                        <a:t>-16.0 (-43.0 - 12.0)</a:t>
                      </a:r>
                    </a:p>
                  </a:txBody>
                  <a:tcPr marL="42545" marR="42545" marT="0" marB="0" anchor="ctr">
                    <a:solidFill>
                      <a:schemeClr val="bg2"/>
                    </a:solidFill>
                  </a:tcPr>
                </a:tc>
                <a:tc>
                  <a:txBody>
                    <a:bodyPr/>
                    <a:lstStyle/>
                    <a:p>
                      <a:pPr marL="0" marR="0" algn="ctr">
                        <a:lnSpc>
                          <a:spcPct val="107000"/>
                        </a:lnSpc>
                        <a:spcBef>
                          <a:spcPts val="335"/>
                        </a:spcBef>
                        <a:spcAft>
                          <a:spcPts val="335"/>
                        </a:spcAft>
                      </a:pPr>
                      <a:r>
                        <a:rPr lang="en-US" sz="1300" b="1" kern="1200" dirty="0">
                          <a:solidFill>
                            <a:schemeClr val="tx1"/>
                          </a:solidFill>
                          <a:latin typeface="+mn-lt"/>
                          <a:ea typeface="+mn-ea"/>
                          <a:cs typeface="Times New Roman"/>
                        </a:rPr>
                        <a:t>-16.0 (-43.0 - 12.0)</a:t>
                      </a:r>
                    </a:p>
                  </a:txBody>
                  <a:tcPr marL="42545" marR="42545" marT="0" marB="0" anchor="ctr">
                    <a:solidFill>
                      <a:schemeClr val="bg2"/>
                    </a:solidFill>
                  </a:tcPr>
                </a:tc>
                <a:tc>
                  <a:txBody>
                    <a:bodyPr/>
                    <a:lstStyle/>
                    <a:p>
                      <a:pPr marL="0" marR="0" algn="ctr">
                        <a:lnSpc>
                          <a:spcPct val="107000"/>
                        </a:lnSpc>
                        <a:spcBef>
                          <a:spcPts val="335"/>
                        </a:spcBef>
                        <a:spcAft>
                          <a:spcPts val="335"/>
                        </a:spcAft>
                      </a:pPr>
                      <a:r>
                        <a:rPr lang="en-US" sz="1300" b="1" kern="1200" dirty="0">
                          <a:solidFill>
                            <a:schemeClr val="tx1"/>
                          </a:solidFill>
                          <a:latin typeface="+mn-lt"/>
                          <a:ea typeface="+mn-ea"/>
                          <a:cs typeface="Times New Roman"/>
                        </a:rPr>
                        <a:t>&lt;0.0001</a:t>
                      </a: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64712">
                <a:tc>
                  <a:txBody>
                    <a:bodyPr/>
                    <a:lstStyle/>
                    <a:p>
                      <a:pPr rtl="0" fontAlgn="t"/>
                      <a:r>
                        <a:rPr lang="en-US" sz="1300" b="1" dirty="0">
                          <a:solidFill>
                            <a:schemeClr val="tx1"/>
                          </a:solidFill>
                          <a:latin typeface="+mn-lt"/>
                        </a:rPr>
                        <a:t>Recipient weight (kg)</a:t>
                      </a: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07000"/>
                        </a:lnSpc>
                        <a:spcBef>
                          <a:spcPts val="335"/>
                        </a:spcBef>
                        <a:spcAft>
                          <a:spcPts val="335"/>
                        </a:spcAft>
                      </a:pPr>
                      <a:r>
                        <a:rPr lang="en-US" sz="1300" b="1" kern="1200" dirty="0">
                          <a:solidFill>
                            <a:schemeClr val="tx1"/>
                          </a:solidFill>
                          <a:latin typeface="+mn-lt"/>
                          <a:ea typeface="+mn-ea"/>
                          <a:cs typeface="Times New Roman"/>
                        </a:rPr>
                        <a:t>76.0 (52.0 - 103.0)</a:t>
                      </a:r>
                    </a:p>
                  </a:txBody>
                  <a:tcPr marL="42545" marR="42545" marT="0" marB="0" anchor="ctr">
                    <a:solidFill>
                      <a:schemeClr val="bg2"/>
                    </a:solidFill>
                  </a:tcPr>
                </a:tc>
                <a:tc>
                  <a:txBody>
                    <a:bodyPr/>
                    <a:lstStyle/>
                    <a:p>
                      <a:pPr marL="0" marR="0" algn="ctr">
                        <a:lnSpc>
                          <a:spcPct val="107000"/>
                        </a:lnSpc>
                        <a:spcBef>
                          <a:spcPts val="335"/>
                        </a:spcBef>
                        <a:spcAft>
                          <a:spcPts val="335"/>
                        </a:spcAft>
                      </a:pPr>
                      <a:r>
                        <a:rPr lang="en-US" sz="1300" b="1" kern="1200" dirty="0">
                          <a:solidFill>
                            <a:schemeClr val="tx1"/>
                          </a:solidFill>
                          <a:latin typeface="+mn-lt"/>
                          <a:ea typeface="+mn-ea"/>
                          <a:cs typeface="Times New Roman"/>
                        </a:rPr>
                        <a:t>78.0 (53.0 - 108.9)</a:t>
                      </a:r>
                    </a:p>
                  </a:txBody>
                  <a:tcPr marL="42545" marR="42545" marT="0" marB="0" anchor="ctr">
                    <a:solidFill>
                      <a:schemeClr val="bg2"/>
                    </a:solidFill>
                  </a:tcPr>
                </a:tc>
                <a:tc>
                  <a:txBody>
                    <a:bodyPr/>
                    <a:lstStyle/>
                    <a:p>
                      <a:pPr marL="0" marR="0" algn="ctr">
                        <a:lnSpc>
                          <a:spcPct val="107000"/>
                        </a:lnSpc>
                        <a:spcBef>
                          <a:spcPts val="335"/>
                        </a:spcBef>
                        <a:spcAft>
                          <a:spcPts val="335"/>
                        </a:spcAft>
                      </a:pPr>
                      <a:r>
                        <a:rPr lang="en-US" sz="1300" b="1" kern="1200" dirty="0">
                          <a:solidFill>
                            <a:schemeClr val="tx1"/>
                          </a:solidFill>
                          <a:latin typeface="+mn-lt"/>
                          <a:ea typeface="+mn-ea"/>
                          <a:cs typeface="Times New Roman"/>
                        </a:rPr>
                        <a:t>79.8 (53.5 - 110.7)</a:t>
                      </a:r>
                    </a:p>
                  </a:txBody>
                  <a:tcPr marL="42545" marR="42545" marT="0" marB="0" anchor="ctr">
                    <a:solidFill>
                      <a:schemeClr val="bg2"/>
                    </a:solidFill>
                  </a:tcPr>
                </a:tc>
                <a:tc>
                  <a:txBody>
                    <a:bodyPr/>
                    <a:lstStyle/>
                    <a:p>
                      <a:pPr marL="0" marR="0" algn="ctr">
                        <a:lnSpc>
                          <a:spcPct val="107000"/>
                        </a:lnSpc>
                        <a:spcBef>
                          <a:spcPts val="335"/>
                        </a:spcBef>
                        <a:spcAft>
                          <a:spcPts val="335"/>
                        </a:spcAft>
                      </a:pPr>
                      <a:r>
                        <a:rPr lang="en-US" sz="1300" b="1" kern="1200" dirty="0">
                          <a:solidFill>
                            <a:schemeClr val="tx1"/>
                          </a:solidFill>
                          <a:latin typeface="+mn-lt"/>
                          <a:ea typeface="+mn-ea"/>
                          <a:cs typeface="Times New Roman"/>
                        </a:rPr>
                        <a:t>&lt;0.0001</a:t>
                      </a: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64712">
                <a:tc>
                  <a:txBody>
                    <a:bodyPr/>
                    <a:lstStyle/>
                    <a:p>
                      <a:pPr rtl="0" fontAlgn="t"/>
                      <a:r>
                        <a:rPr lang="en-US" sz="1300" b="1" dirty="0">
                          <a:solidFill>
                            <a:schemeClr val="tx1"/>
                          </a:solidFill>
                          <a:latin typeface="+mn-lt"/>
                        </a:rPr>
                        <a:t>Recipient height (cm)</a:t>
                      </a: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07000"/>
                        </a:lnSpc>
                        <a:spcBef>
                          <a:spcPts val="335"/>
                        </a:spcBef>
                        <a:spcAft>
                          <a:spcPts val="335"/>
                        </a:spcAft>
                      </a:pPr>
                      <a:r>
                        <a:rPr lang="en-US" sz="1300" b="1" kern="1200" dirty="0">
                          <a:solidFill>
                            <a:schemeClr val="tx1"/>
                          </a:solidFill>
                          <a:latin typeface="+mn-lt"/>
                          <a:ea typeface="+mn-ea"/>
                          <a:cs typeface="Times New Roman"/>
                        </a:rPr>
                        <a:t>174.0 (157.0 - 188.0)</a:t>
                      </a:r>
                    </a:p>
                  </a:txBody>
                  <a:tcPr marL="42545" marR="42545" marT="0" marB="0" anchor="ctr">
                    <a:solidFill>
                      <a:schemeClr val="bg2"/>
                    </a:solidFill>
                  </a:tcPr>
                </a:tc>
                <a:tc>
                  <a:txBody>
                    <a:bodyPr/>
                    <a:lstStyle/>
                    <a:p>
                      <a:pPr marL="0" marR="0" algn="ctr">
                        <a:lnSpc>
                          <a:spcPct val="107000"/>
                        </a:lnSpc>
                        <a:spcBef>
                          <a:spcPts val="335"/>
                        </a:spcBef>
                        <a:spcAft>
                          <a:spcPts val="335"/>
                        </a:spcAft>
                      </a:pPr>
                      <a:r>
                        <a:rPr lang="en-US" sz="1300" b="1" kern="1200" dirty="0">
                          <a:solidFill>
                            <a:schemeClr val="tx1"/>
                          </a:solidFill>
                          <a:latin typeface="+mn-lt"/>
                          <a:ea typeface="+mn-ea"/>
                          <a:cs typeface="Times New Roman"/>
                        </a:rPr>
                        <a:t>174.0 (157.5 - 188.0)</a:t>
                      </a:r>
                    </a:p>
                  </a:txBody>
                  <a:tcPr marL="42545" marR="42545" marT="0" marB="0" anchor="ctr">
                    <a:solidFill>
                      <a:schemeClr val="bg2"/>
                    </a:solidFill>
                  </a:tcPr>
                </a:tc>
                <a:tc>
                  <a:txBody>
                    <a:bodyPr/>
                    <a:lstStyle/>
                    <a:p>
                      <a:pPr marL="0" marR="0" algn="ctr">
                        <a:lnSpc>
                          <a:spcPct val="107000"/>
                        </a:lnSpc>
                        <a:spcBef>
                          <a:spcPts val="335"/>
                        </a:spcBef>
                        <a:spcAft>
                          <a:spcPts val="335"/>
                        </a:spcAft>
                      </a:pPr>
                      <a:r>
                        <a:rPr lang="en-US" sz="1300" b="1" kern="1200" dirty="0">
                          <a:solidFill>
                            <a:schemeClr val="tx1"/>
                          </a:solidFill>
                          <a:latin typeface="+mn-lt"/>
                          <a:ea typeface="+mn-ea"/>
                          <a:cs typeface="Times New Roman"/>
                        </a:rPr>
                        <a:t>175.0 (157.0 - 188.0)</a:t>
                      </a:r>
                    </a:p>
                  </a:txBody>
                  <a:tcPr marL="42545" marR="42545" marT="0" marB="0" anchor="ctr">
                    <a:solidFill>
                      <a:schemeClr val="bg2"/>
                    </a:solidFill>
                  </a:tcPr>
                </a:tc>
                <a:tc>
                  <a:txBody>
                    <a:bodyPr/>
                    <a:lstStyle/>
                    <a:p>
                      <a:pPr marL="0" marR="0" algn="ctr">
                        <a:lnSpc>
                          <a:spcPct val="107000"/>
                        </a:lnSpc>
                        <a:spcBef>
                          <a:spcPts val="335"/>
                        </a:spcBef>
                        <a:spcAft>
                          <a:spcPts val="335"/>
                        </a:spcAft>
                      </a:pPr>
                      <a:r>
                        <a:rPr lang="en-US" sz="1300" b="1" kern="1200" dirty="0">
                          <a:solidFill>
                            <a:schemeClr val="tx1"/>
                          </a:solidFill>
                          <a:latin typeface="+mn-lt"/>
                          <a:ea typeface="+mn-ea"/>
                          <a:cs typeface="Times New Roman"/>
                        </a:rPr>
                        <a:t>0.0649</a:t>
                      </a: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64712">
                <a:tc>
                  <a:txBody>
                    <a:bodyPr/>
                    <a:lstStyle/>
                    <a:p>
                      <a:pPr rtl="0" fontAlgn="t"/>
                      <a:r>
                        <a:rPr lang="en-US" sz="1300" b="1" dirty="0">
                          <a:solidFill>
                            <a:schemeClr val="tx1"/>
                          </a:solidFill>
                          <a:latin typeface="+mn-lt"/>
                        </a:rPr>
                        <a:t>Recipient BMI</a:t>
                      </a: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07000"/>
                        </a:lnSpc>
                        <a:spcBef>
                          <a:spcPts val="335"/>
                        </a:spcBef>
                        <a:spcAft>
                          <a:spcPts val="335"/>
                        </a:spcAft>
                      </a:pPr>
                      <a:r>
                        <a:rPr lang="en-US" sz="1300" b="1" kern="1200" dirty="0">
                          <a:solidFill>
                            <a:schemeClr val="tx1"/>
                          </a:solidFill>
                          <a:latin typeface="+mn-lt"/>
                          <a:ea typeface="+mn-ea"/>
                          <a:cs typeface="Times New Roman"/>
                        </a:rPr>
                        <a:t>23.1 (19.5 - 32.1)</a:t>
                      </a:r>
                    </a:p>
                  </a:txBody>
                  <a:tcPr marL="42545" marR="42545" marT="0" marB="0" anchor="ctr">
                    <a:solidFill>
                      <a:schemeClr val="bg2"/>
                    </a:solidFill>
                  </a:tcPr>
                </a:tc>
                <a:tc>
                  <a:txBody>
                    <a:bodyPr/>
                    <a:lstStyle/>
                    <a:p>
                      <a:pPr marL="0" marR="0" algn="ctr">
                        <a:lnSpc>
                          <a:spcPct val="107000"/>
                        </a:lnSpc>
                        <a:spcBef>
                          <a:spcPts val="335"/>
                        </a:spcBef>
                        <a:spcAft>
                          <a:spcPts val="335"/>
                        </a:spcAft>
                      </a:pPr>
                      <a:r>
                        <a:rPr lang="en-US" sz="1300" b="1" kern="1200" dirty="0">
                          <a:solidFill>
                            <a:schemeClr val="tx1"/>
                          </a:solidFill>
                          <a:latin typeface="+mn-lt"/>
                          <a:ea typeface="+mn-ea"/>
                          <a:cs typeface="Times New Roman"/>
                        </a:rPr>
                        <a:t>24.0 (19.6 - 33.6)</a:t>
                      </a:r>
                    </a:p>
                  </a:txBody>
                  <a:tcPr marL="42545" marR="42545" marT="0" marB="0" anchor="ctr">
                    <a:solidFill>
                      <a:schemeClr val="bg2"/>
                    </a:solidFill>
                  </a:tcPr>
                </a:tc>
                <a:tc>
                  <a:txBody>
                    <a:bodyPr/>
                    <a:lstStyle/>
                    <a:p>
                      <a:pPr marL="0" marR="0" algn="ctr">
                        <a:lnSpc>
                          <a:spcPct val="107000"/>
                        </a:lnSpc>
                        <a:spcBef>
                          <a:spcPts val="335"/>
                        </a:spcBef>
                        <a:spcAft>
                          <a:spcPts val="335"/>
                        </a:spcAft>
                      </a:pPr>
                      <a:r>
                        <a:rPr lang="en-US" sz="1300" b="1" kern="1200" dirty="0">
                          <a:solidFill>
                            <a:schemeClr val="tx1"/>
                          </a:solidFill>
                          <a:latin typeface="+mn-lt"/>
                          <a:ea typeface="+mn-ea"/>
                          <a:cs typeface="Times New Roman"/>
                        </a:rPr>
                        <a:t>24.6 (19.8 - 34.4)</a:t>
                      </a:r>
                    </a:p>
                  </a:txBody>
                  <a:tcPr marL="42545" marR="42545" marT="0" marB="0" anchor="ctr">
                    <a:solidFill>
                      <a:schemeClr val="bg2"/>
                    </a:solidFill>
                  </a:tcPr>
                </a:tc>
                <a:tc>
                  <a:txBody>
                    <a:bodyPr/>
                    <a:lstStyle/>
                    <a:p>
                      <a:pPr marL="0" marR="0" algn="ctr">
                        <a:lnSpc>
                          <a:spcPct val="107000"/>
                        </a:lnSpc>
                        <a:spcBef>
                          <a:spcPts val="335"/>
                        </a:spcBef>
                        <a:spcAft>
                          <a:spcPts val="335"/>
                        </a:spcAft>
                      </a:pPr>
                      <a:r>
                        <a:rPr lang="en-US" sz="1300" b="1" kern="1200" dirty="0">
                          <a:solidFill>
                            <a:schemeClr val="tx1"/>
                          </a:solidFill>
                          <a:latin typeface="+mn-lt"/>
                          <a:ea typeface="+mn-ea"/>
                          <a:cs typeface="Times New Roman"/>
                        </a:rPr>
                        <a:t>&lt;0.0001</a:t>
                      </a: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52184">
                <a:tc>
                  <a:txBody>
                    <a:bodyPr/>
                    <a:lstStyle/>
                    <a:p>
                      <a:pPr rtl="0" fontAlgn="t"/>
                      <a:r>
                        <a:rPr lang="en-US" sz="1300" b="1" dirty="0">
                          <a:solidFill>
                            <a:schemeClr val="tx1"/>
                          </a:solidFill>
                          <a:latin typeface="+mn-lt"/>
                          <a:cs typeface="Times New Roman"/>
                        </a:rPr>
                        <a:t>Donor weight (kg)</a:t>
                      </a:r>
                      <a:endParaRPr lang="en-US" sz="1300" b="1"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07000"/>
                        </a:lnSpc>
                        <a:spcBef>
                          <a:spcPts val="335"/>
                        </a:spcBef>
                        <a:spcAft>
                          <a:spcPts val="335"/>
                        </a:spcAft>
                      </a:pPr>
                      <a:r>
                        <a:rPr lang="en-US" sz="1300" b="1" kern="1200" dirty="0">
                          <a:solidFill>
                            <a:schemeClr val="tx1"/>
                          </a:solidFill>
                          <a:latin typeface="+mn-lt"/>
                          <a:ea typeface="+mn-ea"/>
                          <a:cs typeface="Times New Roman"/>
                        </a:rPr>
                        <a:t>75.0 (53.0 - </a:t>
                      </a:r>
                      <a:r>
                        <a:rPr lang="en-US" sz="1300" b="1" kern="1200" dirty="0" smtClean="0">
                          <a:solidFill>
                            <a:schemeClr val="tx1"/>
                          </a:solidFill>
                          <a:latin typeface="+mn-lt"/>
                          <a:ea typeface="+mn-ea"/>
                          <a:cs typeface="Times New Roman"/>
                        </a:rPr>
                        <a:t>104.8)</a:t>
                      </a:r>
                      <a:r>
                        <a:rPr lang="en-US" sz="1300" b="1" kern="1200" baseline="30000" dirty="0" smtClean="0">
                          <a:solidFill>
                            <a:schemeClr val="tx1"/>
                          </a:solidFill>
                          <a:latin typeface="+mn-lt"/>
                          <a:ea typeface="+mn-ea"/>
                          <a:cs typeface="Times New Roman"/>
                        </a:rPr>
                        <a:t>1</a:t>
                      </a:r>
                      <a:endParaRPr lang="en-US" sz="1300" b="1" kern="1200" baseline="30000" dirty="0">
                        <a:solidFill>
                          <a:schemeClr val="tx1"/>
                        </a:solidFill>
                        <a:latin typeface="+mn-lt"/>
                        <a:ea typeface="+mn-ea"/>
                        <a:cs typeface="Times New Roman"/>
                      </a:endParaRPr>
                    </a:p>
                  </a:txBody>
                  <a:tcPr marL="42545" marR="42545" marT="0" marB="0" anchor="ctr">
                    <a:solidFill>
                      <a:schemeClr val="bg2"/>
                    </a:solidFill>
                  </a:tcPr>
                </a:tc>
                <a:tc>
                  <a:txBody>
                    <a:bodyPr/>
                    <a:lstStyle/>
                    <a:p>
                      <a:pPr marL="0" marR="0" algn="ctr">
                        <a:lnSpc>
                          <a:spcPct val="107000"/>
                        </a:lnSpc>
                        <a:spcBef>
                          <a:spcPts val="335"/>
                        </a:spcBef>
                        <a:spcAft>
                          <a:spcPts val="335"/>
                        </a:spcAft>
                      </a:pPr>
                      <a:r>
                        <a:rPr lang="en-US" sz="1300" b="1" kern="1200" dirty="0">
                          <a:solidFill>
                            <a:schemeClr val="tx1"/>
                          </a:solidFill>
                          <a:latin typeface="+mn-lt"/>
                          <a:ea typeface="+mn-ea"/>
                          <a:cs typeface="Times New Roman"/>
                        </a:rPr>
                        <a:t>78.2 (56.0 - 110.2)</a:t>
                      </a:r>
                    </a:p>
                  </a:txBody>
                  <a:tcPr marL="42545" marR="42545" marT="0" marB="0" anchor="ctr">
                    <a:solidFill>
                      <a:schemeClr val="bg2"/>
                    </a:solidFill>
                  </a:tcPr>
                </a:tc>
                <a:tc>
                  <a:txBody>
                    <a:bodyPr/>
                    <a:lstStyle/>
                    <a:p>
                      <a:pPr marL="0" marR="0" algn="ctr">
                        <a:lnSpc>
                          <a:spcPct val="107000"/>
                        </a:lnSpc>
                        <a:spcBef>
                          <a:spcPts val="335"/>
                        </a:spcBef>
                        <a:spcAft>
                          <a:spcPts val="335"/>
                        </a:spcAft>
                      </a:pPr>
                      <a:r>
                        <a:rPr lang="en-US" sz="1300" b="1" kern="1200" dirty="0">
                          <a:solidFill>
                            <a:schemeClr val="tx1"/>
                          </a:solidFill>
                          <a:latin typeface="+mn-lt"/>
                          <a:ea typeface="+mn-ea"/>
                          <a:cs typeface="Times New Roman"/>
                        </a:rPr>
                        <a:t>80.0 (56.7 - 114.0)</a:t>
                      </a:r>
                    </a:p>
                  </a:txBody>
                  <a:tcPr marL="42545" marR="42545" marT="0" marB="0" anchor="ctr">
                    <a:solidFill>
                      <a:schemeClr val="bg2"/>
                    </a:solidFill>
                  </a:tcPr>
                </a:tc>
                <a:tc>
                  <a:txBody>
                    <a:bodyPr/>
                    <a:lstStyle/>
                    <a:p>
                      <a:pPr marL="0" marR="0" algn="ctr">
                        <a:lnSpc>
                          <a:spcPct val="107000"/>
                        </a:lnSpc>
                        <a:spcBef>
                          <a:spcPts val="335"/>
                        </a:spcBef>
                        <a:spcAft>
                          <a:spcPts val="335"/>
                        </a:spcAft>
                      </a:pPr>
                      <a:r>
                        <a:rPr lang="en-US" sz="1300" b="1" kern="1200" dirty="0">
                          <a:solidFill>
                            <a:schemeClr val="tx1"/>
                          </a:solidFill>
                          <a:latin typeface="+mn-lt"/>
                          <a:ea typeface="+mn-ea"/>
                          <a:cs typeface="Times New Roman"/>
                        </a:rPr>
                        <a:t>&lt;0.0001</a:t>
                      </a: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52184">
                <a:tc>
                  <a:txBody>
                    <a:bodyPr/>
                    <a:lstStyle/>
                    <a:p>
                      <a:pPr rtl="0" fontAlgn="t"/>
                      <a:r>
                        <a:rPr lang="en-US" sz="1300" b="1" dirty="0">
                          <a:solidFill>
                            <a:schemeClr val="tx1"/>
                          </a:solidFill>
                          <a:latin typeface="+mn-lt"/>
                          <a:cs typeface="Times New Roman"/>
                        </a:rPr>
                        <a:t>Donor height (cm)</a:t>
                      </a:r>
                      <a:endParaRPr lang="en-US" sz="1300" b="1"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07000"/>
                        </a:lnSpc>
                        <a:spcBef>
                          <a:spcPts val="335"/>
                        </a:spcBef>
                        <a:spcAft>
                          <a:spcPts val="335"/>
                        </a:spcAft>
                      </a:pPr>
                      <a:r>
                        <a:rPr lang="en-US" sz="1300" b="1" kern="1200" dirty="0">
                          <a:solidFill>
                            <a:schemeClr val="tx1"/>
                          </a:solidFill>
                          <a:latin typeface="+mn-lt"/>
                          <a:ea typeface="+mn-ea"/>
                          <a:cs typeface="Times New Roman"/>
                        </a:rPr>
                        <a:t>175.0 (155.0 - </a:t>
                      </a:r>
                      <a:r>
                        <a:rPr lang="en-US" sz="1300" b="1" kern="1200" dirty="0" smtClean="0">
                          <a:solidFill>
                            <a:schemeClr val="tx1"/>
                          </a:solidFill>
                          <a:latin typeface="+mn-lt"/>
                          <a:ea typeface="+mn-ea"/>
                          <a:cs typeface="Times New Roman"/>
                        </a:rPr>
                        <a:t>188.0)</a:t>
                      </a:r>
                      <a:r>
                        <a:rPr lang="en-US" sz="1300" b="1" kern="1200" baseline="30000" dirty="0" smtClean="0">
                          <a:solidFill>
                            <a:schemeClr val="tx1"/>
                          </a:solidFill>
                          <a:latin typeface="+mn-lt"/>
                          <a:ea typeface="+mn-ea"/>
                          <a:cs typeface="Times New Roman"/>
                        </a:rPr>
                        <a:t>1</a:t>
                      </a:r>
                      <a:endParaRPr lang="en-US" sz="1300" b="1" kern="1200" baseline="30000" dirty="0">
                        <a:solidFill>
                          <a:schemeClr val="tx1"/>
                        </a:solidFill>
                        <a:latin typeface="+mn-lt"/>
                        <a:ea typeface="+mn-ea"/>
                        <a:cs typeface="Times New Roman"/>
                      </a:endParaRPr>
                    </a:p>
                  </a:txBody>
                  <a:tcPr marL="42545" marR="42545" marT="0" marB="0" anchor="ctr">
                    <a:solidFill>
                      <a:schemeClr val="bg2"/>
                    </a:solidFill>
                  </a:tcPr>
                </a:tc>
                <a:tc>
                  <a:txBody>
                    <a:bodyPr/>
                    <a:lstStyle/>
                    <a:p>
                      <a:pPr marL="0" marR="0" algn="ctr">
                        <a:lnSpc>
                          <a:spcPct val="107000"/>
                        </a:lnSpc>
                        <a:spcBef>
                          <a:spcPts val="335"/>
                        </a:spcBef>
                        <a:spcAft>
                          <a:spcPts val="335"/>
                        </a:spcAft>
                      </a:pPr>
                      <a:r>
                        <a:rPr lang="en-US" sz="1300" b="1" kern="1200" dirty="0">
                          <a:solidFill>
                            <a:schemeClr val="tx1"/>
                          </a:solidFill>
                          <a:latin typeface="+mn-lt"/>
                          <a:ea typeface="+mn-ea"/>
                          <a:cs typeface="Times New Roman"/>
                        </a:rPr>
                        <a:t>175.3 (159.0 - 190.0)</a:t>
                      </a:r>
                    </a:p>
                  </a:txBody>
                  <a:tcPr marL="42545" marR="42545" marT="0" marB="0" anchor="ctr">
                    <a:solidFill>
                      <a:schemeClr val="bg2"/>
                    </a:solidFill>
                  </a:tcPr>
                </a:tc>
                <a:tc>
                  <a:txBody>
                    <a:bodyPr/>
                    <a:lstStyle/>
                    <a:p>
                      <a:pPr marL="0" marR="0" algn="ctr">
                        <a:lnSpc>
                          <a:spcPct val="107000"/>
                        </a:lnSpc>
                        <a:spcBef>
                          <a:spcPts val="335"/>
                        </a:spcBef>
                        <a:spcAft>
                          <a:spcPts val="335"/>
                        </a:spcAft>
                      </a:pPr>
                      <a:r>
                        <a:rPr lang="en-US" sz="1300" b="1" kern="1200" dirty="0">
                          <a:solidFill>
                            <a:schemeClr val="tx1"/>
                          </a:solidFill>
                          <a:latin typeface="+mn-lt"/>
                          <a:ea typeface="+mn-ea"/>
                          <a:cs typeface="Times New Roman"/>
                        </a:rPr>
                        <a:t>175.0 (157.5 - 189.0)</a:t>
                      </a:r>
                    </a:p>
                  </a:txBody>
                  <a:tcPr marL="42545" marR="42545" marT="0" marB="0" anchor="ctr">
                    <a:solidFill>
                      <a:schemeClr val="bg2"/>
                    </a:solidFill>
                  </a:tcPr>
                </a:tc>
                <a:tc>
                  <a:txBody>
                    <a:bodyPr/>
                    <a:lstStyle/>
                    <a:p>
                      <a:pPr marL="0" marR="0" algn="ctr">
                        <a:lnSpc>
                          <a:spcPct val="107000"/>
                        </a:lnSpc>
                        <a:spcBef>
                          <a:spcPts val="335"/>
                        </a:spcBef>
                        <a:spcAft>
                          <a:spcPts val="335"/>
                        </a:spcAft>
                      </a:pPr>
                      <a:r>
                        <a:rPr lang="en-US" sz="1300" b="1" kern="1200" dirty="0">
                          <a:solidFill>
                            <a:schemeClr val="tx1"/>
                          </a:solidFill>
                          <a:latin typeface="+mn-lt"/>
                          <a:ea typeface="+mn-ea"/>
                          <a:cs typeface="Times New Roman"/>
                        </a:rPr>
                        <a:t>&lt;0.0001</a:t>
                      </a: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52184">
                <a:tc>
                  <a:txBody>
                    <a:bodyPr/>
                    <a:lstStyle/>
                    <a:p>
                      <a:pPr rtl="0" fontAlgn="t"/>
                      <a:r>
                        <a:rPr lang="en-US" sz="1300" b="1" dirty="0">
                          <a:solidFill>
                            <a:schemeClr val="tx1"/>
                          </a:solidFill>
                          <a:latin typeface="+mn-lt"/>
                        </a:rPr>
                        <a:t>Donor BMI</a:t>
                      </a:r>
                    </a:p>
                  </a:txBody>
                  <a:tcPr marL="45720" marR="45720" marT="0" marB="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335"/>
                        </a:spcBef>
                        <a:spcAft>
                          <a:spcPts val="335"/>
                        </a:spcAft>
                      </a:pPr>
                      <a:r>
                        <a:rPr lang="en-US" sz="1300" b="1" kern="1200" dirty="0">
                          <a:solidFill>
                            <a:schemeClr val="tx1"/>
                          </a:solidFill>
                          <a:latin typeface="+mn-lt"/>
                          <a:ea typeface="+mn-ea"/>
                          <a:cs typeface="Times New Roman"/>
                        </a:rPr>
                        <a:t>24.4 (18.9 - </a:t>
                      </a:r>
                      <a:r>
                        <a:rPr lang="en-US" sz="1300" b="1" kern="1200" dirty="0" smtClean="0">
                          <a:solidFill>
                            <a:schemeClr val="tx1"/>
                          </a:solidFill>
                          <a:latin typeface="+mn-lt"/>
                          <a:ea typeface="+mn-ea"/>
                          <a:cs typeface="Times New Roman"/>
                        </a:rPr>
                        <a:t>33.3)</a:t>
                      </a:r>
                      <a:r>
                        <a:rPr lang="en-US" sz="1300" b="1" kern="1200" baseline="30000" dirty="0" smtClean="0">
                          <a:solidFill>
                            <a:schemeClr val="tx1"/>
                          </a:solidFill>
                          <a:latin typeface="+mn-lt"/>
                          <a:ea typeface="+mn-ea"/>
                          <a:cs typeface="Times New Roman"/>
                        </a:rPr>
                        <a:t>1</a:t>
                      </a:r>
                      <a:endParaRPr lang="en-US" sz="1300" b="1" kern="1200" baseline="30000" dirty="0">
                        <a:solidFill>
                          <a:schemeClr val="tx1"/>
                        </a:solidFill>
                        <a:latin typeface="+mn-lt"/>
                        <a:ea typeface="+mn-ea"/>
                        <a:cs typeface="Times New Roman"/>
                      </a:endParaRPr>
                    </a:p>
                  </a:txBody>
                  <a:tcPr marL="42545" marR="42545" marT="0" marB="0" anchor="ctr">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335"/>
                        </a:spcBef>
                        <a:spcAft>
                          <a:spcPts val="335"/>
                        </a:spcAft>
                      </a:pPr>
                      <a:r>
                        <a:rPr lang="en-US" sz="1300" b="1" kern="1200" dirty="0">
                          <a:solidFill>
                            <a:schemeClr val="tx1"/>
                          </a:solidFill>
                          <a:latin typeface="+mn-lt"/>
                          <a:ea typeface="+mn-ea"/>
                          <a:cs typeface="Times New Roman"/>
                        </a:rPr>
                        <a:t>25.2 (19.8 - 35.4)</a:t>
                      </a:r>
                    </a:p>
                  </a:txBody>
                  <a:tcPr marL="42545" marR="42545" marT="0" marB="0" anchor="ctr">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335"/>
                        </a:spcBef>
                        <a:spcAft>
                          <a:spcPts val="335"/>
                        </a:spcAft>
                      </a:pPr>
                      <a:r>
                        <a:rPr lang="en-US" sz="1300" b="1" kern="1200" dirty="0">
                          <a:solidFill>
                            <a:schemeClr val="tx1"/>
                          </a:solidFill>
                          <a:latin typeface="+mn-lt"/>
                          <a:ea typeface="+mn-ea"/>
                          <a:cs typeface="Times New Roman"/>
                        </a:rPr>
                        <a:t>25.7 (19.9 - 36.8)</a:t>
                      </a:r>
                    </a:p>
                  </a:txBody>
                  <a:tcPr marL="42545" marR="42545" marT="0" marB="0" anchor="ctr">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335"/>
                        </a:spcBef>
                        <a:spcAft>
                          <a:spcPts val="335"/>
                        </a:spcAft>
                      </a:pPr>
                      <a:r>
                        <a:rPr lang="en-US" sz="1300" b="1" kern="1200" dirty="0">
                          <a:solidFill>
                            <a:schemeClr val="tx1"/>
                          </a:solidFill>
                          <a:latin typeface="+mn-lt"/>
                          <a:ea typeface="+mn-ea"/>
                          <a:cs typeface="Times New Roman"/>
                        </a:rPr>
                        <a:t>&lt;0.0001</a:t>
                      </a:r>
                    </a:p>
                  </a:txBody>
                  <a:tcPr marL="42545" marR="42545" marT="0" marB="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2"/>
                    </a:solidFill>
                  </a:tcPr>
                </a:tc>
              </a:tr>
            </a:tbl>
          </a:graphicData>
        </a:graphic>
      </p:graphicFrame>
      <p:sp>
        <p:nvSpPr>
          <p:cNvPr id="9" name="TextBox 8"/>
          <p:cNvSpPr txBox="1"/>
          <p:nvPr/>
        </p:nvSpPr>
        <p:spPr>
          <a:xfrm>
            <a:off x="0" y="5704154"/>
            <a:ext cx="9144000" cy="292388"/>
          </a:xfrm>
          <a:prstGeom prst="rect">
            <a:avLst/>
          </a:prstGeom>
          <a:noFill/>
        </p:spPr>
        <p:txBody>
          <a:bodyPr wrap="square" rtlCol="0">
            <a:spAutoFit/>
          </a:bodyPr>
          <a:lstStyle/>
          <a:p>
            <a:pPr algn="ctr"/>
            <a:r>
              <a:rPr lang="en-US" sz="1300" b="1" dirty="0" smtClean="0">
                <a:solidFill>
                  <a:srgbClr val="FFFF00"/>
                </a:solidFill>
              </a:rPr>
              <a:t>Continuous factors are expressed as median (5</a:t>
            </a:r>
            <a:r>
              <a:rPr lang="en-US" sz="1300" b="1" baseline="30000" dirty="0" smtClean="0">
                <a:solidFill>
                  <a:srgbClr val="FFFF00"/>
                </a:solidFill>
              </a:rPr>
              <a:t>th </a:t>
            </a:r>
            <a:r>
              <a:rPr lang="en-US" sz="1300" b="1" dirty="0" smtClean="0">
                <a:solidFill>
                  <a:srgbClr val="FFFF00"/>
                </a:solidFill>
              </a:rPr>
              <a:t>– 95</a:t>
            </a:r>
            <a:r>
              <a:rPr lang="en-US" sz="1300" b="1" baseline="30000" dirty="0" smtClean="0">
                <a:solidFill>
                  <a:srgbClr val="FFFF00"/>
                </a:solidFill>
              </a:rPr>
              <a:t>th</a:t>
            </a:r>
            <a:r>
              <a:rPr lang="en-US" sz="1300" b="1" dirty="0" smtClean="0">
                <a:solidFill>
                  <a:srgbClr val="FFFF00"/>
                </a:solidFill>
              </a:rPr>
              <a:t> percentiles) </a:t>
            </a:r>
            <a:endParaRPr lang="en-US" dirty="0"/>
          </a:p>
        </p:txBody>
      </p:sp>
      <p:sp>
        <p:nvSpPr>
          <p:cNvPr id="11" name="TextBox 10"/>
          <p:cNvSpPr txBox="1"/>
          <p:nvPr/>
        </p:nvSpPr>
        <p:spPr>
          <a:xfrm>
            <a:off x="5410200" y="6285291"/>
            <a:ext cx="2819400" cy="276999"/>
          </a:xfrm>
          <a:prstGeom prst="rect">
            <a:avLst/>
          </a:prstGeom>
          <a:noFill/>
        </p:spPr>
        <p:txBody>
          <a:bodyPr wrap="square" rtlCol="0">
            <a:spAutoFit/>
          </a:bodyPr>
          <a:lstStyle/>
          <a:p>
            <a:r>
              <a:rPr lang="en-US" sz="1200" b="1" baseline="30000" dirty="0" smtClean="0"/>
              <a:t>1</a:t>
            </a:r>
            <a:r>
              <a:rPr lang="en-US" sz="1200" b="1" dirty="0" smtClean="0"/>
              <a:t> Based on 4/1994-2003 transplants.</a:t>
            </a:r>
            <a:endParaRPr lang="en-US" dirty="0"/>
          </a:p>
        </p:txBody>
      </p:sp>
      <p:sp>
        <p:nvSpPr>
          <p:cNvPr id="10" name="TextBox 9"/>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grpSp>
        <p:nvGrpSpPr>
          <p:cNvPr id="12" name="Group 11"/>
          <p:cNvGrpSpPr/>
          <p:nvPr/>
        </p:nvGrpSpPr>
        <p:grpSpPr>
          <a:xfrm>
            <a:off x="2" y="6146792"/>
            <a:ext cx="4715932" cy="711201"/>
            <a:chOff x="1" y="6067776"/>
            <a:chExt cx="4952999" cy="790224"/>
          </a:xfrm>
        </p:grpSpPr>
        <p:pic>
          <p:nvPicPr>
            <p:cNvPr id="13" name="Picture 12"/>
            <p:cNvPicPr>
              <a:picLocks noChangeAspect="1"/>
            </p:cNvPicPr>
            <p:nvPr/>
          </p:nvPicPr>
          <p:blipFill>
            <a:blip r:embed="rId3" cstate="print"/>
            <a:stretch>
              <a:fillRect/>
            </a:stretch>
          </p:blipFill>
          <p:spPr>
            <a:xfrm>
              <a:off x="1" y="6172200"/>
              <a:ext cx="4952999" cy="685800"/>
            </a:xfrm>
            <a:prstGeom prst="rect">
              <a:avLst/>
            </a:prstGeom>
          </p:spPr>
        </p:pic>
        <p:sp>
          <p:nvSpPr>
            <p:cNvPr id="17" name="TextBox 16"/>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4" name="TextBox 13"/>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14400"/>
          </a:xfrm>
        </p:spPr>
        <p:txBody>
          <a:bodyPr/>
          <a:lstStyle/>
          <a:p>
            <a:r>
              <a:rPr lang="en-US" sz="2600" dirty="0" smtClean="0"/>
              <a:t>Adult Heart Transplants</a:t>
            </a:r>
            <a:r>
              <a:rPr lang="en-US" sz="2800" dirty="0" smtClean="0"/>
              <a:t/>
            </a:r>
            <a:br>
              <a:rPr lang="en-US" sz="2800" dirty="0" smtClean="0"/>
            </a:br>
            <a:r>
              <a:rPr lang="en-US" sz="2400" dirty="0" smtClean="0"/>
              <a:t>Cumulative Incidence of Leading Causes of Death</a:t>
            </a:r>
            <a:br>
              <a:rPr lang="en-US" sz="2400" dirty="0" smtClean="0"/>
            </a:br>
            <a:r>
              <a:rPr lang="en-US" sz="2000" dirty="0" smtClean="0"/>
              <a:t>(Transplants: January 1994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49227895"/>
              </p:ext>
            </p:extLst>
          </p:nvPr>
        </p:nvGraphicFramePr>
        <p:xfrm>
          <a:off x="0" y="1295400"/>
          <a:ext cx="8991600" cy="526689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1" name="TextBox 10"/>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066800"/>
          </a:xfrm>
        </p:spPr>
        <p:txBody>
          <a:bodyPr/>
          <a:lstStyle/>
          <a:p>
            <a:r>
              <a:rPr lang="en-US" sz="2600" dirty="0" smtClean="0"/>
              <a:t>Adult Heart Transplants </a:t>
            </a:r>
            <a:r>
              <a:rPr lang="en-US" sz="2800" dirty="0" smtClean="0"/>
              <a:t/>
            </a:r>
            <a:br>
              <a:rPr lang="en-US" sz="2800" dirty="0" smtClean="0"/>
            </a:br>
            <a:r>
              <a:rPr lang="en-US" sz="2400" dirty="0" smtClean="0"/>
              <a:t>Relative Incidence of Leading Causes of Death</a:t>
            </a:r>
            <a:r>
              <a:rPr lang="en-US" sz="2800" dirty="0" smtClean="0"/>
              <a:t/>
            </a:r>
            <a:br>
              <a:rPr lang="en-US" sz="2800" dirty="0" smtClean="0"/>
            </a:br>
            <a:r>
              <a:rPr lang="en-US" sz="2000" dirty="0" smtClean="0"/>
              <a:t>(Deaths: January 2009 – June 2014)</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87764775"/>
              </p:ext>
            </p:extLst>
          </p:nvPr>
        </p:nvGraphicFramePr>
        <p:xfrm>
          <a:off x="0" y="1371600"/>
          <a:ext cx="90678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4" name="TextBox 13"/>
          <p:cNvSpPr txBox="1"/>
          <p:nvPr/>
        </p:nvSpPr>
        <p:spPr>
          <a:xfrm>
            <a:off x="4828478" y="6259316"/>
            <a:ext cx="4308088" cy="461665"/>
          </a:xfrm>
          <a:prstGeom prst="rect">
            <a:avLst/>
          </a:prstGeom>
          <a:noFill/>
        </p:spPr>
        <p:txBody>
          <a:bodyPr wrap="square" rtlCol="0">
            <a:spAutoFit/>
          </a:bodyPr>
          <a:lstStyle/>
          <a:p>
            <a:r>
              <a:rPr lang="en-US" sz="1200" b="1" dirty="0">
                <a:solidFill>
                  <a:srgbClr val="FFFF00"/>
                </a:solidFill>
              </a:rPr>
              <a:t>Since only leading causes of death are shown</a:t>
            </a:r>
            <a:r>
              <a:rPr lang="en-US" sz="1200" b="1" dirty="0" smtClean="0">
                <a:solidFill>
                  <a:srgbClr val="FFFF00"/>
                </a:solidFill>
              </a:rPr>
              <a:t>, the </a:t>
            </a:r>
            <a:r>
              <a:rPr lang="en-US" sz="1200" b="1" dirty="0">
                <a:solidFill>
                  <a:srgbClr val="FFFF00"/>
                </a:solidFill>
              </a:rPr>
              <a:t>sum of percentages for each time period is less than 100%. </a:t>
            </a:r>
          </a:p>
        </p:txBody>
      </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14400"/>
          </a:xfrm>
        </p:spPr>
        <p:txBody>
          <a:bodyPr/>
          <a:lstStyle/>
          <a:p>
            <a:r>
              <a:rPr lang="en-US" sz="2600" dirty="0" smtClean="0"/>
              <a:t>Adult Heart Transplants</a:t>
            </a:r>
            <a:r>
              <a:rPr lang="en-US" sz="2800" dirty="0" smtClean="0"/>
              <a:t/>
            </a:r>
            <a:br>
              <a:rPr lang="en-US" sz="2800" dirty="0" smtClean="0"/>
            </a:br>
            <a:r>
              <a:rPr lang="en-US" sz="2400" dirty="0" smtClean="0"/>
              <a:t>Cumulative Incidence of Leading Causes of Death</a:t>
            </a:r>
            <a:br>
              <a:rPr lang="en-US" sz="2400" dirty="0" smtClean="0"/>
            </a:br>
            <a:r>
              <a:rPr lang="en-US" sz="2000" dirty="0" smtClean="0"/>
              <a:t>(Transplants: January 2009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19795397"/>
              </p:ext>
            </p:extLst>
          </p:nvPr>
        </p:nvGraphicFramePr>
        <p:xfrm>
          <a:off x="76200" y="1371600"/>
          <a:ext cx="8915400" cy="519069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1" name="TextBox 10"/>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381000" y="1524000"/>
            <a:ext cx="8458200" cy="4267200"/>
          </a:xfrm>
        </p:spPr>
        <p:txBody>
          <a:bodyPr lIns="9144" rIns="9144"/>
          <a:lstStyle/>
          <a:p>
            <a:pPr>
              <a:lnSpc>
                <a:spcPct val="120000"/>
              </a:lnSpc>
            </a:pPr>
            <a:r>
              <a:rPr lang="en-US" sz="2800" b="1" dirty="0" smtClean="0"/>
              <a:t>Functional status: slide 84</a:t>
            </a:r>
          </a:p>
          <a:p>
            <a:pPr>
              <a:lnSpc>
                <a:spcPct val="120000"/>
              </a:lnSpc>
            </a:pPr>
            <a:r>
              <a:rPr lang="en-US" sz="2800" b="1" dirty="0" smtClean="0"/>
              <a:t>Employment: slides 85-86</a:t>
            </a:r>
          </a:p>
          <a:p>
            <a:pPr>
              <a:lnSpc>
                <a:spcPct val="120000"/>
              </a:lnSpc>
            </a:pPr>
            <a:r>
              <a:rPr lang="en-US" sz="2800" b="1" dirty="0" smtClean="0"/>
              <a:t>Hospitalization: slide 87</a:t>
            </a:r>
          </a:p>
          <a:p>
            <a:pPr>
              <a:lnSpc>
                <a:spcPct val="120000"/>
              </a:lnSpc>
            </a:pPr>
            <a:r>
              <a:rPr lang="en-US" sz="2800" b="1" dirty="0" smtClean="0"/>
              <a:t>CAV: slides 88-94</a:t>
            </a:r>
            <a:endParaRPr lang="en-US" sz="2800" b="1" dirty="0" smtClean="0">
              <a:solidFill>
                <a:srgbClr val="FFFF00"/>
              </a:solidFill>
            </a:endParaRPr>
          </a:p>
          <a:p>
            <a:pPr>
              <a:lnSpc>
                <a:spcPct val="120000"/>
              </a:lnSpc>
            </a:pPr>
            <a:r>
              <a:rPr lang="en-US" sz="2800" b="1" dirty="0" smtClean="0"/>
              <a:t>Renal dysfunction: slides 88-89 and 95-97</a:t>
            </a:r>
            <a:endParaRPr lang="en-US" sz="2800" b="1" dirty="0" smtClean="0">
              <a:solidFill>
                <a:srgbClr val="FFFF00"/>
              </a:solidFill>
            </a:endParaRPr>
          </a:p>
          <a:p>
            <a:pPr>
              <a:lnSpc>
                <a:spcPct val="120000"/>
              </a:lnSpc>
            </a:pPr>
            <a:r>
              <a:rPr lang="en-US" sz="2800" b="1" dirty="0" smtClean="0"/>
              <a:t>Malignancy: slides 98-107</a:t>
            </a:r>
          </a:p>
          <a:p>
            <a:pPr>
              <a:lnSpc>
                <a:spcPct val="120000"/>
              </a:lnSpc>
            </a:pPr>
            <a:r>
              <a:rPr lang="en-US" sz="2800" b="1" dirty="0" smtClean="0"/>
              <a:t>Other morbidities: slides 88-89</a:t>
            </a:r>
          </a:p>
          <a:p>
            <a:pPr>
              <a:lnSpc>
                <a:spcPct val="120000"/>
              </a:lnSpc>
            </a:pPr>
            <a:endParaRPr lang="en-US" sz="2800" b="1" dirty="0" smtClean="0"/>
          </a:p>
          <a:p>
            <a:endParaRPr lang="en-US" sz="3600" dirty="0"/>
          </a:p>
        </p:txBody>
      </p:sp>
      <p:sp>
        <p:nvSpPr>
          <p:cNvPr id="13" name="Title 1"/>
          <p:cNvSpPr txBox="1">
            <a:spLocks/>
          </p:cNvSpPr>
          <p:nvPr/>
        </p:nvSpPr>
        <p:spPr bwMode="auto">
          <a:xfrm>
            <a:off x="304800" y="304801"/>
            <a:ext cx="8839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chemeClr val="tx1"/>
                </a:solidFill>
                <a:effectLst/>
                <a:uLnTx/>
                <a:uFillTx/>
                <a:latin typeface="+mj-lt"/>
                <a:ea typeface="+mj-ea"/>
                <a:cs typeface="+mj-cs"/>
              </a:rPr>
              <a:t>Morbidity:</a:t>
            </a:r>
            <a:endParaRPr kumimoji="0" lang="en-US" sz="4000" b="1" i="0" u="none" strike="noStrike" kern="0" cap="none" spc="0" normalizeH="0" baseline="0" noProof="0" dirty="0">
              <a:ln>
                <a:noFill/>
              </a:ln>
              <a:solidFill>
                <a:schemeClr val="tx1"/>
              </a:solidFill>
              <a:effectLst/>
              <a:uLnTx/>
              <a:uFillTx/>
              <a:latin typeface="+mj-lt"/>
              <a:ea typeface="+mj-ea"/>
              <a:cs typeface="+mj-cs"/>
            </a:endParaRPr>
          </a:p>
        </p:txBody>
      </p:sp>
      <p:sp>
        <p:nvSpPr>
          <p:cNvPr id="7" name="TextBox 6"/>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grpSp>
        <p:nvGrpSpPr>
          <p:cNvPr id="15" name="Group 14"/>
          <p:cNvGrpSpPr/>
          <p:nvPr/>
        </p:nvGrpSpPr>
        <p:grpSpPr>
          <a:xfrm>
            <a:off x="2" y="6146792"/>
            <a:ext cx="4715932" cy="711201"/>
            <a:chOff x="1" y="6067776"/>
            <a:chExt cx="4952999" cy="790224"/>
          </a:xfrm>
        </p:grpSpPr>
        <p:pic>
          <p:nvPicPr>
            <p:cNvPr id="16" name="Picture 15"/>
            <p:cNvPicPr>
              <a:picLocks noChangeAspect="1"/>
            </p:cNvPicPr>
            <p:nvPr/>
          </p:nvPicPr>
          <p:blipFill>
            <a:blip r:embed="rId3" cstate="print"/>
            <a:stretch>
              <a:fillRect/>
            </a:stretch>
          </p:blipFill>
          <p:spPr>
            <a:xfrm>
              <a:off x="1" y="6172200"/>
              <a:ext cx="4952999" cy="685800"/>
            </a:xfrm>
            <a:prstGeom prst="rect">
              <a:avLst/>
            </a:prstGeom>
          </p:spPr>
        </p:pic>
        <p:sp>
          <p:nvSpPr>
            <p:cNvPr id="17" name="TextBox 16"/>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8" name="TextBox 7"/>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93276168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Adult Heart Transplants</a:t>
            </a:r>
            <a:r>
              <a:rPr lang="en-US" sz="2400" dirty="0" smtClean="0"/>
              <a:t/>
            </a:r>
            <a:br>
              <a:rPr lang="en-US" sz="2400" dirty="0" smtClean="0"/>
            </a:br>
            <a:r>
              <a:rPr lang="en-US" sz="2400" dirty="0" smtClean="0"/>
              <a:t>Functional Status of Surviving Recipients by </a:t>
            </a:r>
            <a:r>
              <a:rPr lang="en-US" sz="2400" kern="1200" dirty="0" smtClean="0"/>
              <a:t>Karnofsky Score (</a:t>
            </a:r>
            <a:r>
              <a:rPr lang="en-US" sz="2000" dirty="0" smtClean="0"/>
              <a:t>Follow-ups: January 2009 – June 2014)</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494036813"/>
              </p:ext>
            </p:extLst>
          </p:nvPr>
        </p:nvGraphicFramePr>
        <p:xfrm>
          <a:off x="152400" y="1600200"/>
          <a:ext cx="87630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6445341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371600"/>
          </a:xfrm>
        </p:spPr>
        <p:txBody>
          <a:bodyPr/>
          <a:lstStyle/>
          <a:p>
            <a:r>
              <a:rPr lang="en-US" sz="2600" dirty="0" smtClean="0"/>
              <a:t>Adult Heart Transplants</a:t>
            </a:r>
            <a:r>
              <a:rPr lang="en-US" sz="2400" dirty="0" smtClean="0"/>
              <a:t/>
            </a:r>
            <a:br>
              <a:rPr lang="en-US" sz="2400" dirty="0" smtClean="0"/>
            </a:br>
            <a:r>
              <a:rPr lang="en-US" sz="2400" dirty="0" smtClean="0"/>
              <a:t>Employment Status of Surviving Recipients </a:t>
            </a:r>
            <a:br>
              <a:rPr lang="en-US" sz="2400" dirty="0" smtClean="0"/>
            </a:br>
            <a:r>
              <a:rPr lang="en-US" sz="2000" dirty="0" smtClean="0"/>
              <a:t>(Follow-ups: January 2004 – June 2014)</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851713668"/>
              </p:ext>
            </p:extLst>
          </p:nvPr>
        </p:nvGraphicFramePr>
        <p:xfrm>
          <a:off x="152400" y="1524000"/>
          <a:ext cx="87630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51672670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Adult Heart Transplants</a:t>
            </a:r>
            <a:r>
              <a:rPr lang="en-US" sz="2400" dirty="0" smtClean="0"/>
              <a:t/>
            </a:r>
            <a:br>
              <a:rPr lang="en-US" sz="2400" dirty="0" smtClean="0"/>
            </a:br>
            <a:r>
              <a:rPr lang="en-US" sz="2400" dirty="0" smtClean="0"/>
              <a:t>Employment Status of Surviving Recipients</a:t>
            </a:r>
            <a:br>
              <a:rPr lang="en-US" sz="2400" dirty="0" smtClean="0"/>
            </a:br>
            <a:r>
              <a:rPr lang="en-US" sz="2000" dirty="0" smtClean="0"/>
              <a:t>Age at Follow-up: 25-60 Years </a:t>
            </a:r>
            <a:r>
              <a:rPr lang="en-US" sz="2400" dirty="0" smtClean="0"/>
              <a:t/>
            </a:r>
            <a:br>
              <a:rPr lang="en-US" sz="2400" dirty="0" smtClean="0"/>
            </a:br>
            <a:r>
              <a:rPr lang="en-US" sz="2000" dirty="0" smtClean="0"/>
              <a:t>(Follow-ups: January 2004 – June 2014)</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363252014"/>
              </p:ext>
            </p:extLst>
          </p:nvPr>
        </p:nvGraphicFramePr>
        <p:xfrm>
          <a:off x="152400" y="1524000"/>
          <a:ext cx="87630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24593364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95400"/>
          </a:xfrm>
        </p:spPr>
        <p:txBody>
          <a:bodyPr/>
          <a:lstStyle/>
          <a:p>
            <a:r>
              <a:rPr lang="en-US" sz="2600" dirty="0" smtClean="0"/>
              <a:t>Adult Heart Transplants</a:t>
            </a:r>
            <a:r>
              <a:rPr lang="en-US" sz="2400" dirty="0" smtClean="0"/>
              <a:t/>
            </a:r>
            <a:br>
              <a:rPr lang="en-US" sz="2400" dirty="0" smtClean="0"/>
            </a:br>
            <a:r>
              <a:rPr lang="en-US" sz="2400" dirty="0" err="1" smtClean="0"/>
              <a:t>Rehospitalization</a:t>
            </a:r>
            <a:r>
              <a:rPr lang="en-US" sz="2400" dirty="0" smtClean="0"/>
              <a:t> Post Transplant of Surviving Recipients </a:t>
            </a:r>
            <a:br>
              <a:rPr lang="en-US" sz="2400" dirty="0" smtClean="0"/>
            </a:br>
            <a:r>
              <a:rPr lang="en-US" sz="2000" dirty="0" smtClean="0"/>
              <a:t>(Follow-ups: January 2004 – June 2014)</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55185294"/>
              </p:ext>
            </p:extLst>
          </p:nvPr>
        </p:nvGraphicFramePr>
        <p:xfrm>
          <a:off x="152400" y="1524000"/>
          <a:ext cx="87630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52779612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600" dirty="0" smtClean="0"/>
              <a:t>Adult Heart Transplants</a:t>
            </a:r>
            <a:r>
              <a:rPr lang="en-US" sz="2400" dirty="0" smtClean="0"/>
              <a:t/>
            </a:r>
            <a:br>
              <a:rPr lang="en-US" sz="2400" dirty="0" smtClean="0"/>
            </a:br>
            <a:r>
              <a:rPr lang="en-US" sz="2400" dirty="0" smtClean="0"/>
              <a:t>Cumulative Morbidity Rates in </a:t>
            </a:r>
            <a:r>
              <a:rPr lang="en-US" sz="2400" u="sng" dirty="0" smtClean="0"/>
              <a:t>Survivors</a:t>
            </a:r>
            <a:r>
              <a:rPr lang="en-US" sz="2400" dirty="0" smtClean="0"/>
              <a:t> within 1, 5 and 10 Years Post Transplant </a:t>
            </a:r>
            <a:r>
              <a:rPr lang="en-US" sz="2000" dirty="0" smtClean="0"/>
              <a:t>(Follow-ups: January 1995 – June 2014)</a:t>
            </a:r>
            <a:endParaRPr lang="en-US" sz="2000"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925083213"/>
              </p:ext>
            </p:extLst>
          </p:nvPr>
        </p:nvGraphicFramePr>
        <p:xfrm>
          <a:off x="228598" y="1524000"/>
          <a:ext cx="8763002" cy="4583365"/>
        </p:xfrm>
        <a:graphic>
          <a:graphicData uri="http://schemas.openxmlformats.org/drawingml/2006/table">
            <a:tbl>
              <a:tblPr bandRow="1">
                <a:tableStyleId>{5C22544A-7EE6-4342-B048-85BDC9FD1C3A}</a:tableStyleId>
              </a:tblPr>
              <a:tblGrid>
                <a:gridCol w="3048002"/>
                <a:gridCol w="838200"/>
                <a:gridCol w="1066800"/>
                <a:gridCol w="914400"/>
                <a:gridCol w="990600"/>
                <a:gridCol w="952500"/>
                <a:gridCol w="952500"/>
              </a:tblGrid>
              <a:tr h="1039291">
                <a:tc>
                  <a:txBody>
                    <a:bodyPr/>
                    <a:lstStyle/>
                    <a:p>
                      <a:pPr marL="0" marR="0" algn="ctr">
                        <a:spcBef>
                          <a:spcPts val="0"/>
                        </a:spcBef>
                        <a:spcAft>
                          <a:spcPts val="0"/>
                        </a:spcAft>
                      </a:pPr>
                      <a:r>
                        <a:rPr lang="en-US" sz="1300" b="1" u="none" strike="noStrike" dirty="0">
                          <a:solidFill>
                            <a:srgbClr val="FFFF00"/>
                          </a:solidFill>
                          <a:latin typeface="+mn-lt"/>
                          <a:ea typeface="Times New Roman"/>
                          <a:cs typeface="Times New Roman"/>
                        </a:rPr>
                        <a:t>Outcome</a:t>
                      </a:r>
                      <a:endParaRPr lang="en-US" sz="1300" b="1" u="sng"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300" b="1" u="none" strike="noStrike" dirty="0">
                          <a:solidFill>
                            <a:srgbClr val="FFFF00"/>
                          </a:solidFill>
                          <a:latin typeface="+mn-lt"/>
                          <a:ea typeface="Times New Roman"/>
                          <a:cs typeface="Times New Roman"/>
                        </a:rPr>
                        <a:t>Within </a:t>
                      </a:r>
                      <a:endParaRPr lang="en-US" sz="13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300" b="1" u="sng" strike="noStrike" dirty="0" smtClean="0">
                          <a:solidFill>
                            <a:srgbClr val="FFFF00"/>
                          </a:solidFill>
                          <a:latin typeface="+mn-lt"/>
                          <a:ea typeface="Times New Roman"/>
                          <a:cs typeface="Times New Roman"/>
                        </a:rPr>
                        <a:t>1 </a:t>
                      </a:r>
                      <a:r>
                        <a:rPr lang="en-US" sz="1300" b="1" u="sng" strike="noStrike" dirty="0">
                          <a:solidFill>
                            <a:srgbClr val="FFFF00"/>
                          </a:solidFill>
                          <a:latin typeface="+mn-lt"/>
                          <a:ea typeface="Times New Roman"/>
                          <a:cs typeface="Times New Roman"/>
                        </a:rPr>
                        <a:t>Year</a:t>
                      </a:r>
                      <a:endParaRPr lang="en-US" sz="1300" b="1" u="sng" dirty="0">
                        <a:solidFill>
                          <a:srgbClr val="FFFF00"/>
                        </a:solidFill>
                        <a:latin typeface="+mn-lt"/>
                        <a:ea typeface="Times New Roman"/>
                        <a:cs typeface="Times New Roman"/>
                      </a:endParaRPr>
                    </a:p>
                  </a:txBody>
                  <a:tcPr marL="9144" marR="9144"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300" b="1" u="none" strike="noStrike" dirty="0">
                          <a:solidFill>
                            <a:srgbClr val="FFFF00"/>
                          </a:solidFill>
                          <a:latin typeface="+mn-lt"/>
                          <a:ea typeface="Times New Roman"/>
                          <a:cs typeface="Times New Roman"/>
                        </a:rPr>
                        <a:t>Total </a:t>
                      </a:r>
                      <a:r>
                        <a:rPr lang="en-US" sz="1300" b="1" u="none" strike="noStrike" dirty="0" smtClean="0">
                          <a:solidFill>
                            <a:srgbClr val="FFFF00"/>
                          </a:solidFill>
                          <a:latin typeface="+mn-lt"/>
                          <a:ea typeface="Times New Roman"/>
                          <a:cs typeface="Times New Roman"/>
                        </a:rPr>
                        <a:t>N </a:t>
                      </a:r>
                      <a:r>
                        <a:rPr lang="en-US" sz="1300" b="1" u="none" strike="noStrike" dirty="0">
                          <a:solidFill>
                            <a:srgbClr val="FFFF00"/>
                          </a:solidFill>
                          <a:latin typeface="+mn-lt"/>
                          <a:ea typeface="Times New Roman"/>
                          <a:cs typeface="Times New Roman"/>
                        </a:rPr>
                        <a:t>with </a:t>
                      </a:r>
                      <a:r>
                        <a:rPr lang="en-US" sz="1300" b="1" u="sng" strike="noStrike" dirty="0">
                          <a:solidFill>
                            <a:srgbClr val="FFFF00"/>
                          </a:solidFill>
                          <a:latin typeface="+mn-lt"/>
                          <a:ea typeface="Times New Roman"/>
                          <a:cs typeface="Times New Roman"/>
                        </a:rPr>
                        <a:t>known response</a:t>
                      </a:r>
                      <a:endParaRPr lang="en-US" sz="1300" b="1" u="sng" dirty="0">
                        <a:solidFill>
                          <a:srgbClr val="FFFF00"/>
                        </a:solidFill>
                        <a:latin typeface="+mn-lt"/>
                        <a:ea typeface="Times New Roman"/>
                        <a:cs typeface="Times New Roman"/>
                      </a:endParaRPr>
                    </a:p>
                  </a:txBody>
                  <a:tcPr marL="9144" marR="27432"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300" b="1" u="none" strike="noStrike" dirty="0" smtClean="0">
                          <a:solidFill>
                            <a:srgbClr val="FFFF00"/>
                          </a:solidFill>
                          <a:latin typeface="+mn-lt"/>
                          <a:ea typeface="Times New Roman"/>
                          <a:cs typeface="Times New Roman"/>
                        </a:rPr>
                        <a:t>Within </a:t>
                      </a:r>
                    </a:p>
                    <a:p>
                      <a:pPr marL="0" marR="0" algn="ctr">
                        <a:spcBef>
                          <a:spcPts val="0"/>
                        </a:spcBef>
                        <a:spcAft>
                          <a:spcPts val="0"/>
                        </a:spcAft>
                      </a:pPr>
                      <a:r>
                        <a:rPr lang="en-US" sz="1300" b="1" u="sng" strike="noStrike" dirty="0" smtClean="0">
                          <a:solidFill>
                            <a:srgbClr val="FFFF00"/>
                          </a:solidFill>
                          <a:latin typeface="+mn-lt"/>
                          <a:ea typeface="Times New Roman"/>
                          <a:cs typeface="Times New Roman"/>
                        </a:rPr>
                        <a:t>5 Years</a:t>
                      </a:r>
                      <a:endParaRPr lang="en-US" sz="1300" b="1" u="sng" dirty="0" smtClean="0">
                        <a:solidFill>
                          <a:srgbClr val="FFFF00"/>
                        </a:solidFill>
                        <a:latin typeface="+mn-lt"/>
                        <a:ea typeface="Times New Roman"/>
                        <a:cs typeface="Times New Roman"/>
                      </a:endParaRPr>
                    </a:p>
                    <a:p>
                      <a:pPr marL="0" marR="0" algn="ctr">
                        <a:spcBef>
                          <a:spcPts val="0"/>
                        </a:spcBef>
                        <a:spcAft>
                          <a:spcPts val="0"/>
                        </a:spcAft>
                      </a:pPr>
                      <a:endParaRPr lang="en-US" sz="1300" b="1" u="sng" dirty="0">
                        <a:solidFill>
                          <a:srgbClr val="FFFF00"/>
                        </a:solidFill>
                        <a:latin typeface="+mn-lt"/>
                        <a:ea typeface="Times New Roman"/>
                        <a:cs typeface="Times New Roman"/>
                      </a:endParaRPr>
                    </a:p>
                  </a:txBody>
                  <a:tcPr marL="9144" marR="9144"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u="none" strike="noStrike" dirty="0" smtClean="0">
                          <a:solidFill>
                            <a:srgbClr val="FFFF00"/>
                          </a:solidFill>
                          <a:latin typeface="+mn-lt"/>
                          <a:ea typeface="Times New Roman"/>
                          <a:cs typeface="Times New Roman"/>
                        </a:rPr>
                        <a:t>Total N with </a:t>
                      </a:r>
                      <a:r>
                        <a:rPr lang="en-US" sz="1300" b="1" u="sng" strike="noStrike" dirty="0" smtClean="0">
                          <a:solidFill>
                            <a:srgbClr val="FFFF00"/>
                          </a:solidFill>
                          <a:latin typeface="+mn-lt"/>
                          <a:ea typeface="Times New Roman"/>
                          <a:cs typeface="Times New Roman"/>
                        </a:rPr>
                        <a:t>known response</a:t>
                      </a:r>
                      <a:endParaRPr lang="en-US" sz="1300" b="1" u="sng" dirty="0" smtClean="0">
                        <a:solidFill>
                          <a:srgbClr val="FFFF00"/>
                        </a:solidFill>
                        <a:latin typeface="+mn-lt"/>
                        <a:ea typeface="Times New Roman"/>
                        <a:cs typeface="Times New Roman"/>
                      </a:endParaRPr>
                    </a:p>
                  </a:txBody>
                  <a:tcPr marL="9144" marR="27432"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300" b="1" u="none" strike="noStrike" dirty="0" smtClean="0">
                          <a:solidFill>
                            <a:srgbClr val="FFFF00"/>
                          </a:solidFill>
                          <a:latin typeface="+mn-lt"/>
                          <a:ea typeface="Times New Roman"/>
                          <a:cs typeface="Times New Roman"/>
                        </a:rPr>
                        <a:t>Within </a:t>
                      </a:r>
                    </a:p>
                    <a:p>
                      <a:pPr marL="0" marR="0" algn="ctr">
                        <a:spcBef>
                          <a:spcPts val="0"/>
                        </a:spcBef>
                        <a:spcAft>
                          <a:spcPts val="0"/>
                        </a:spcAft>
                      </a:pPr>
                      <a:r>
                        <a:rPr lang="en-US" sz="1300" b="1" u="sng" strike="noStrike" dirty="0" smtClean="0">
                          <a:solidFill>
                            <a:srgbClr val="FFFF00"/>
                          </a:solidFill>
                          <a:latin typeface="+mn-lt"/>
                          <a:ea typeface="Times New Roman"/>
                          <a:cs typeface="Times New Roman"/>
                        </a:rPr>
                        <a:t>10 Years</a:t>
                      </a:r>
                      <a:endParaRPr lang="en-US" sz="1300" b="1" u="sng" dirty="0" smtClean="0">
                        <a:solidFill>
                          <a:srgbClr val="FFFF00"/>
                        </a:solidFill>
                        <a:latin typeface="+mn-lt"/>
                        <a:ea typeface="Times New Roman"/>
                        <a:cs typeface="Times New Roman"/>
                      </a:endParaRPr>
                    </a:p>
                  </a:txBody>
                  <a:tcPr marL="9144" marR="9144"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300" b="1" u="none" strike="noStrike" dirty="0" smtClean="0">
                          <a:solidFill>
                            <a:srgbClr val="FFFF00"/>
                          </a:solidFill>
                          <a:latin typeface="+mn-lt"/>
                          <a:ea typeface="Times New Roman"/>
                          <a:cs typeface="Times New Roman"/>
                        </a:rPr>
                        <a:t>Total N with </a:t>
                      </a:r>
                      <a:r>
                        <a:rPr lang="en-US" sz="1300" b="1" u="sng" strike="noStrike" dirty="0" smtClean="0">
                          <a:solidFill>
                            <a:srgbClr val="FFFF00"/>
                          </a:solidFill>
                          <a:latin typeface="+mn-lt"/>
                          <a:ea typeface="Times New Roman"/>
                          <a:cs typeface="Times New Roman"/>
                        </a:rPr>
                        <a:t>known response</a:t>
                      </a:r>
                      <a:endParaRPr lang="en-US" sz="1300" b="1" u="sng" dirty="0">
                        <a:solidFill>
                          <a:srgbClr val="FFFF00"/>
                        </a:solidFill>
                        <a:latin typeface="+mn-lt"/>
                        <a:ea typeface="Times New Roman"/>
                        <a:cs typeface="Times New Roman"/>
                      </a:endParaRPr>
                    </a:p>
                  </a:txBody>
                  <a:tcPr marL="9144" marR="27432"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21491">
                <a:tc>
                  <a:txBody>
                    <a:bodyPr/>
                    <a:lstStyle/>
                    <a:p>
                      <a:pPr marL="0" marR="0">
                        <a:spcBef>
                          <a:spcPts val="0"/>
                        </a:spcBef>
                        <a:spcAft>
                          <a:spcPts val="0"/>
                        </a:spcAft>
                      </a:pPr>
                      <a:r>
                        <a:rPr lang="en-US" sz="1300" b="1" dirty="0" smtClean="0">
                          <a:solidFill>
                            <a:srgbClr val="FFFFFF"/>
                          </a:solidFill>
                          <a:latin typeface="+mn-lt"/>
                          <a:ea typeface="Times New Roman"/>
                          <a:cs typeface="Times New Roman"/>
                        </a:rPr>
                        <a:t>Hypertension*</a:t>
                      </a:r>
                      <a:endParaRPr lang="en-US" sz="13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300" b="1" i="0" kern="1200" dirty="0" smtClean="0">
                          <a:solidFill>
                            <a:srgbClr val="FFFFFF"/>
                          </a:solidFill>
                          <a:latin typeface="+mn-lt"/>
                          <a:ea typeface="Times New Roman"/>
                          <a:cs typeface="Times New Roman"/>
                        </a:rPr>
                        <a:t>71.2%</a:t>
                      </a:r>
                      <a:endParaRPr lang="en-US" sz="1300" b="1" i="0" kern="1200" dirty="0">
                        <a:solidFill>
                          <a:srgbClr val="FFFFFF"/>
                        </a:solidFill>
                        <a:latin typeface="+mn-lt"/>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300" b="1" i="0" kern="1200" dirty="0">
                          <a:solidFill>
                            <a:srgbClr val="FFFFFF"/>
                          </a:solidFill>
                          <a:latin typeface="+mn-lt"/>
                          <a:ea typeface="Times New Roman"/>
                          <a:cs typeface="Times New Roman"/>
                        </a:rPr>
                        <a:t>(</a:t>
                      </a:r>
                      <a:r>
                        <a:rPr lang="en-US" sz="1300" b="1" i="0" kern="1200" dirty="0" smtClean="0">
                          <a:solidFill>
                            <a:srgbClr val="FFFFFF"/>
                          </a:solidFill>
                          <a:latin typeface="+mn-lt"/>
                          <a:ea typeface="Times New Roman"/>
                          <a:cs typeface="Times New Roman"/>
                        </a:rPr>
                        <a:t>N=29,710</a:t>
                      </a:r>
                      <a:r>
                        <a:rPr lang="en-US" sz="1300" b="1" i="0" kern="1200" dirty="0">
                          <a:solidFill>
                            <a:srgbClr val="FFFFFF"/>
                          </a:solidFill>
                          <a:latin typeface="+mn-lt"/>
                          <a:ea typeface="Times New Roman"/>
                          <a:cs typeface="Times New Roman"/>
                        </a:rPr>
                        <a:t>)</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300" b="1" i="0" kern="1200" dirty="0" smtClean="0">
                          <a:solidFill>
                            <a:srgbClr val="FFFFFF"/>
                          </a:solidFill>
                          <a:latin typeface="+mn-lt"/>
                          <a:ea typeface="Times New Roman"/>
                          <a:cs typeface="Times New Roman"/>
                        </a:rPr>
                        <a:t>91.1%</a:t>
                      </a:r>
                      <a:endParaRPr lang="en-US" sz="1300" b="1" i="0" kern="1200" dirty="0">
                        <a:solidFill>
                          <a:srgbClr val="FFFFFF"/>
                        </a:solidFill>
                        <a:latin typeface="+mn-lt"/>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300" b="1" i="0" kern="1200" dirty="0">
                          <a:solidFill>
                            <a:srgbClr val="FFFFFF"/>
                          </a:solidFill>
                          <a:latin typeface="+mn-lt"/>
                          <a:ea typeface="Times New Roman"/>
                          <a:cs typeface="Times New Roman"/>
                        </a:rPr>
                        <a:t>(</a:t>
                      </a:r>
                      <a:r>
                        <a:rPr lang="en-US" sz="1300" b="1" i="0" kern="1200" dirty="0" smtClean="0">
                          <a:solidFill>
                            <a:srgbClr val="FFFFFF"/>
                          </a:solidFill>
                          <a:latin typeface="+mn-lt"/>
                          <a:ea typeface="Times New Roman"/>
                          <a:cs typeface="Times New Roman"/>
                        </a:rPr>
                        <a:t>N=13,640</a:t>
                      </a:r>
                      <a:r>
                        <a:rPr lang="en-US" sz="1300" b="1" i="0" kern="1200" dirty="0">
                          <a:solidFill>
                            <a:srgbClr val="FFFFFF"/>
                          </a:solidFill>
                          <a:latin typeface="+mn-lt"/>
                          <a:ea typeface="Times New Roman"/>
                          <a:cs typeface="Times New Roman"/>
                        </a:rPr>
                        <a:t>)</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300" b="1" i="0" kern="1200" baseline="0" dirty="0" smtClean="0">
                          <a:solidFill>
                            <a:srgbClr val="FFFFFF"/>
                          </a:solidFill>
                          <a:latin typeface="+mn-lt"/>
                          <a:ea typeface="Times New Roman"/>
                          <a:cs typeface="Times New Roman"/>
                        </a:rPr>
                        <a:t>–</a:t>
                      </a:r>
                      <a:endParaRPr lang="en-US" sz="1300" b="1" i="0" kern="1200" dirty="0" smtClean="0">
                        <a:solidFill>
                          <a:srgbClr val="FFFFFF"/>
                        </a:solidFill>
                        <a:latin typeface="+mn-lt"/>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300" b="1" i="0" kern="1200">
                          <a:solidFill>
                            <a:srgbClr val="FFFFFF"/>
                          </a:solidFill>
                          <a:latin typeface="+mn-lt"/>
                          <a:ea typeface="Times New Roman"/>
                          <a:cs typeface="Times New Roman"/>
                        </a:rPr>
                        <a:t> </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r>
              <a:tr h="421491">
                <a:tc>
                  <a:txBody>
                    <a:bodyPr/>
                    <a:lstStyle/>
                    <a:p>
                      <a:pPr marL="0" marR="0">
                        <a:spcBef>
                          <a:spcPts val="0"/>
                        </a:spcBef>
                        <a:spcAft>
                          <a:spcPts val="0"/>
                        </a:spcAft>
                      </a:pPr>
                      <a:r>
                        <a:rPr lang="en-US" sz="1300" b="1" kern="0" dirty="0">
                          <a:solidFill>
                            <a:srgbClr val="FFFFFF"/>
                          </a:solidFill>
                          <a:latin typeface="+mn-lt"/>
                          <a:ea typeface="Times New Roman"/>
                          <a:cs typeface="Times New Roman"/>
                        </a:rPr>
                        <a:t>Renal Dysfunction</a:t>
                      </a:r>
                      <a:endParaRPr lang="en-US" sz="13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300" b="1" i="0" kern="1200" dirty="0" smtClean="0">
                          <a:solidFill>
                            <a:srgbClr val="FFFFFF"/>
                          </a:solidFill>
                          <a:latin typeface="+mn-lt"/>
                          <a:ea typeface="Times New Roman"/>
                          <a:cs typeface="Times New Roman"/>
                        </a:rPr>
                        <a:t>25.4%</a:t>
                      </a:r>
                      <a:endParaRPr lang="en-US" sz="1300" b="1" i="0" kern="1200" dirty="0">
                        <a:solidFill>
                          <a:srgbClr val="FFFFFF"/>
                        </a:solidFill>
                        <a:latin typeface="+mn-lt"/>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300" b="1" i="0" kern="1200" dirty="0">
                          <a:solidFill>
                            <a:srgbClr val="FFFFFF"/>
                          </a:solidFill>
                          <a:latin typeface="+mn-lt"/>
                          <a:ea typeface="Times New Roman"/>
                          <a:cs typeface="Times New Roman"/>
                        </a:rPr>
                        <a:t>(</a:t>
                      </a:r>
                      <a:r>
                        <a:rPr lang="en-US" sz="1300" b="1" i="0" kern="1200" dirty="0" smtClean="0">
                          <a:solidFill>
                            <a:srgbClr val="FFFFFF"/>
                          </a:solidFill>
                          <a:latin typeface="+mn-lt"/>
                          <a:ea typeface="Times New Roman"/>
                          <a:cs typeface="Times New Roman"/>
                        </a:rPr>
                        <a:t>N=33,020</a:t>
                      </a:r>
                      <a:r>
                        <a:rPr lang="en-US" sz="1300" b="1" i="0" kern="1200" dirty="0">
                          <a:solidFill>
                            <a:srgbClr val="FFFFFF"/>
                          </a:solidFill>
                          <a:latin typeface="+mn-lt"/>
                          <a:ea typeface="Times New Roman"/>
                          <a:cs typeface="Times New Roman"/>
                        </a:rPr>
                        <a:t>)</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300" b="1" i="0" kern="1200" dirty="0" smtClean="0">
                          <a:solidFill>
                            <a:srgbClr val="FFFFFF"/>
                          </a:solidFill>
                          <a:latin typeface="+mn-lt"/>
                          <a:ea typeface="Times New Roman"/>
                          <a:cs typeface="Times New Roman"/>
                        </a:rPr>
                        <a:t>50.9%</a:t>
                      </a:r>
                      <a:endParaRPr lang="en-US" sz="1300" b="1" i="0" kern="1200" dirty="0">
                        <a:solidFill>
                          <a:srgbClr val="FFFFFF"/>
                        </a:solidFill>
                        <a:latin typeface="+mn-lt"/>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300" b="1" i="0" kern="1200" dirty="0">
                          <a:solidFill>
                            <a:srgbClr val="FFFFFF"/>
                          </a:solidFill>
                          <a:latin typeface="+mn-lt"/>
                          <a:ea typeface="Times New Roman"/>
                          <a:cs typeface="Times New Roman"/>
                        </a:rPr>
                        <a:t>(</a:t>
                      </a:r>
                      <a:r>
                        <a:rPr lang="en-US" sz="1300" b="1" i="0" kern="1200" dirty="0" smtClean="0">
                          <a:solidFill>
                            <a:srgbClr val="FFFFFF"/>
                          </a:solidFill>
                          <a:latin typeface="+mn-lt"/>
                          <a:ea typeface="Times New Roman"/>
                          <a:cs typeface="Times New Roman"/>
                        </a:rPr>
                        <a:t>N=16,957</a:t>
                      </a:r>
                      <a:r>
                        <a:rPr lang="en-US" sz="1300" b="1" i="0" kern="1200" dirty="0">
                          <a:solidFill>
                            <a:srgbClr val="FFFFFF"/>
                          </a:solidFill>
                          <a:latin typeface="+mn-lt"/>
                          <a:ea typeface="Times New Roman"/>
                          <a:cs typeface="Times New Roman"/>
                        </a:rPr>
                        <a:t>)</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300" b="1" i="0" kern="1200" dirty="0" smtClean="0">
                          <a:solidFill>
                            <a:srgbClr val="FFFFFF"/>
                          </a:solidFill>
                          <a:latin typeface="+mn-lt"/>
                          <a:ea typeface="Times New Roman"/>
                          <a:cs typeface="Times New Roman"/>
                        </a:rPr>
                        <a:t>67.5%</a:t>
                      </a:r>
                      <a:endParaRPr lang="en-US" sz="1300" b="1" i="0" kern="1200" dirty="0">
                        <a:solidFill>
                          <a:srgbClr val="FFFFFF"/>
                        </a:solidFill>
                        <a:latin typeface="+mn-lt"/>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300" b="1" i="0" kern="1200" dirty="0">
                          <a:solidFill>
                            <a:srgbClr val="FFFFFF"/>
                          </a:solidFill>
                          <a:latin typeface="+mn-lt"/>
                          <a:ea typeface="Times New Roman"/>
                          <a:cs typeface="Times New Roman"/>
                        </a:rPr>
                        <a:t>(</a:t>
                      </a:r>
                      <a:r>
                        <a:rPr lang="en-US" sz="1300" b="1" i="0" kern="1200" dirty="0" smtClean="0">
                          <a:solidFill>
                            <a:srgbClr val="FFFFFF"/>
                          </a:solidFill>
                          <a:latin typeface="+mn-lt"/>
                          <a:ea typeface="Times New Roman"/>
                          <a:cs typeface="Times New Roman"/>
                        </a:rPr>
                        <a:t>N=5,918</a:t>
                      </a:r>
                      <a:r>
                        <a:rPr lang="en-US" sz="1300" b="1" i="0" kern="1200" dirty="0">
                          <a:solidFill>
                            <a:srgbClr val="FFFFFF"/>
                          </a:solidFill>
                          <a:latin typeface="+mn-lt"/>
                          <a:ea typeface="Times New Roman"/>
                          <a:cs typeface="Times New Roman"/>
                        </a:rPr>
                        <a:t>)</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84495">
                <a:tc>
                  <a:txBody>
                    <a:bodyPr/>
                    <a:lstStyle/>
                    <a:p>
                      <a:pPr marL="0" marR="0">
                        <a:spcBef>
                          <a:spcPts val="0"/>
                        </a:spcBef>
                        <a:spcAft>
                          <a:spcPts val="0"/>
                        </a:spcAft>
                      </a:pPr>
                      <a:r>
                        <a:rPr lang="en-US" sz="1300" b="1" i="1" dirty="0">
                          <a:solidFill>
                            <a:srgbClr val="FFFFFF"/>
                          </a:solidFill>
                          <a:latin typeface="+mn-lt"/>
                          <a:ea typeface="Times New Roman"/>
                          <a:cs typeface="Times New Roman"/>
                        </a:rPr>
                        <a:t>        Abnormal Creatinine </a:t>
                      </a:r>
                      <a:r>
                        <a:rPr lang="en-US" sz="1300" b="1" i="1" dirty="0" smtClean="0">
                          <a:solidFill>
                            <a:srgbClr val="FFFFFF"/>
                          </a:solidFill>
                          <a:latin typeface="+mn-lt"/>
                          <a:ea typeface="Times New Roman"/>
                          <a:cs typeface="Times New Roman"/>
                        </a:rPr>
                        <a:t>≤ </a:t>
                      </a:r>
                      <a:r>
                        <a:rPr lang="en-US" sz="1300" b="1" i="1" dirty="0">
                          <a:solidFill>
                            <a:srgbClr val="FFFFFF"/>
                          </a:solidFill>
                          <a:latin typeface="+mn-lt"/>
                          <a:ea typeface="Times New Roman"/>
                          <a:cs typeface="Times New Roman"/>
                        </a:rPr>
                        <a:t>2.5 mg/dl</a:t>
                      </a:r>
                      <a:endParaRPr lang="en-US" sz="13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300" b="1" i="1" kern="1200" dirty="0" smtClean="0">
                          <a:solidFill>
                            <a:srgbClr val="FFFFFF"/>
                          </a:solidFill>
                          <a:latin typeface="+mn-lt"/>
                          <a:ea typeface="Times New Roman"/>
                          <a:cs typeface="Times New Roman"/>
                        </a:rPr>
                        <a:t>17.5%</a:t>
                      </a:r>
                      <a:endParaRPr lang="en-US" sz="1300" b="1" i="1" kern="1200" dirty="0">
                        <a:solidFill>
                          <a:srgbClr val="FFFFFF"/>
                        </a:solidFill>
                        <a:latin typeface="+mn-lt"/>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300" b="1" i="1" kern="1200" dirty="0">
                          <a:solidFill>
                            <a:srgbClr val="FFFFFF"/>
                          </a:solidFill>
                          <a:latin typeface="+mn-lt"/>
                          <a:ea typeface="Times New Roman"/>
                          <a:cs typeface="Times New Roman"/>
                        </a:rPr>
                        <a:t>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300" b="1" i="1" kern="1200" dirty="0" smtClean="0">
                          <a:solidFill>
                            <a:srgbClr val="FFFFFF"/>
                          </a:solidFill>
                          <a:latin typeface="+mn-lt"/>
                          <a:ea typeface="Times New Roman"/>
                          <a:cs typeface="Times New Roman"/>
                        </a:rPr>
                        <a:t>32.7%</a:t>
                      </a:r>
                      <a:endParaRPr lang="en-US" sz="1300" b="1" i="1" kern="1200" dirty="0">
                        <a:solidFill>
                          <a:srgbClr val="FFFFFF"/>
                        </a:solidFill>
                        <a:latin typeface="+mn-lt"/>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300" b="1" i="1" kern="1200" dirty="0">
                          <a:solidFill>
                            <a:srgbClr val="FFFFFF"/>
                          </a:solidFill>
                          <a:latin typeface="+mn-lt"/>
                          <a:ea typeface="Times New Roman"/>
                          <a:cs typeface="Times New Roman"/>
                        </a:rPr>
                        <a:t>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300" b="1" i="1" kern="1200" dirty="0" smtClean="0">
                          <a:solidFill>
                            <a:srgbClr val="FFFFFF"/>
                          </a:solidFill>
                          <a:latin typeface="+mn-lt"/>
                          <a:ea typeface="Times New Roman"/>
                          <a:cs typeface="Times New Roman"/>
                        </a:rPr>
                        <a:t>38.7%</a:t>
                      </a:r>
                      <a:endParaRPr lang="en-US" sz="1300" b="1" i="1" kern="1200" dirty="0">
                        <a:solidFill>
                          <a:srgbClr val="FFFFFF"/>
                        </a:solidFill>
                        <a:latin typeface="+mn-lt"/>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300" b="1" i="1" kern="1200" dirty="0">
                          <a:solidFill>
                            <a:srgbClr val="FFFFFF"/>
                          </a:solidFill>
                          <a:latin typeface="+mn-lt"/>
                          <a:ea typeface="Times New Roman"/>
                          <a:cs typeface="Times New Roman"/>
                        </a:rPr>
                        <a:t> </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50708">
                <a:tc>
                  <a:txBody>
                    <a:bodyPr/>
                    <a:lstStyle/>
                    <a:p>
                      <a:pPr marL="0" marR="0">
                        <a:spcBef>
                          <a:spcPts val="0"/>
                        </a:spcBef>
                        <a:spcAft>
                          <a:spcPts val="0"/>
                        </a:spcAft>
                      </a:pPr>
                      <a:r>
                        <a:rPr lang="en-US" sz="1300" b="1" i="1" dirty="0">
                          <a:solidFill>
                            <a:srgbClr val="FFFFFF"/>
                          </a:solidFill>
                          <a:latin typeface="+mn-lt"/>
                          <a:ea typeface="Times New Roman"/>
                          <a:cs typeface="Times New Roman"/>
                        </a:rPr>
                        <a:t>        Creatinine &gt; 2.5 mg/dl</a:t>
                      </a:r>
                      <a:endParaRPr lang="en-US" sz="13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300" b="1" i="1" kern="1200" dirty="0" smtClean="0">
                          <a:solidFill>
                            <a:srgbClr val="FFFFFF"/>
                          </a:solidFill>
                          <a:latin typeface="+mn-lt"/>
                          <a:ea typeface="Times New Roman"/>
                          <a:cs typeface="Times New Roman"/>
                        </a:rPr>
                        <a:t>6.1%</a:t>
                      </a:r>
                      <a:endParaRPr lang="en-US" sz="1300" b="1" i="1" kern="1200" dirty="0">
                        <a:solidFill>
                          <a:srgbClr val="FFFFFF"/>
                        </a:solidFill>
                        <a:latin typeface="+mn-lt"/>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300" b="1" i="1" kern="1200" dirty="0">
                          <a:solidFill>
                            <a:srgbClr val="FFFFFF"/>
                          </a:solidFill>
                          <a:latin typeface="+mn-lt"/>
                          <a:ea typeface="Times New Roman"/>
                          <a:cs typeface="Times New Roman"/>
                        </a:rPr>
                        <a:t>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300" b="1" i="1" kern="1200" dirty="0" smtClean="0">
                          <a:solidFill>
                            <a:srgbClr val="FFFFFF"/>
                          </a:solidFill>
                          <a:latin typeface="+mn-lt"/>
                          <a:ea typeface="Times New Roman"/>
                          <a:cs typeface="Times New Roman"/>
                        </a:rPr>
                        <a:t>14.2%</a:t>
                      </a:r>
                      <a:endParaRPr lang="en-US" sz="1300" b="1" i="1" kern="1200" dirty="0">
                        <a:solidFill>
                          <a:srgbClr val="FFFFFF"/>
                        </a:solidFill>
                        <a:latin typeface="+mn-lt"/>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300" b="1" i="1" kern="1200" dirty="0">
                          <a:solidFill>
                            <a:srgbClr val="FFFFFF"/>
                          </a:solidFill>
                          <a:latin typeface="+mn-lt"/>
                          <a:ea typeface="Times New Roman"/>
                          <a:cs typeface="Times New Roman"/>
                        </a:rPr>
                        <a:t>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300" b="1" i="1" kern="1200" dirty="0" smtClean="0">
                          <a:solidFill>
                            <a:srgbClr val="FFFFFF"/>
                          </a:solidFill>
                          <a:latin typeface="+mn-lt"/>
                          <a:ea typeface="Times New Roman"/>
                          <a:cs typeface="Times New Roman"/>
                        </a:rPr>
                        <a:t>19.3%</a:t>
                      </a:r>
                      <a:endParaRPr lang="en-US" sz="1300" b="1" i="1" kern="1200" dirty="0">
                        <a:solidFill>
                          <a:srgbClr val="FFFFFF"/>
                        </a:solidFill>
                        <a:latin typeface="+mn-lt"/>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300" b="1" i="1" kern="1200" dirty="0">
                          <a:solidFill>
                            <a:srgbClr val="FFFFFF"/>
                          </a:solidFill>
                          <a:latin typeface="+mn-lt"/>
                          <a:ea typeface="Times New Roman"/>
                          <a:cs typeface="Times New Roman"/>
                        </a:rPr>
                        <a:t> </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50708">
                <a:tc>
                  <a:txBody>
                    <a:bodyPr/>
                    <a:lstStyle/>
                    <a:p>
                      <a:pPr marL="0" marR="0">
                        <a:spcBef>
                          <a:spcPts val="0"/>
                        </a:spcBef>
                        <a:spcAft>
                          <a:spcPts val="0"/>
                        </a:spcAft>
                      </a:pPr>
                      <a:r>
                        <a:rPr lang="en-US" sz="1300" b="1" i="1" dirty="0">
                          <a:solidFill>
                            <a:srgbClr val="FFFFFF"/>
                          </a:solidFill>
                          <a:latin typeface="+mn-lt"/>
                          <a:ea typeface="Times New Roman"/>
                          <a:cs typeface="Times New Roman"/>
                        </a:rPr>
                        <a:t>        Chronic Dialysis</a:t>
                      </a:r>
                      <a:endParaRPr lang="en-US" sz="13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300" b="1" i="1" kern="1200" dirty="0" smtClean="0">
                          <a:solidFill>
                            <a:srgbClr val="FFFFFF"/>
                          </a:solidFill>
                          <a:latin typeface="+mn-lt"/>
                          <a:ea typeface="Times New Roman"/>
                          <a:cs typeface="Times New Roman"/>
                        </a:rPr>
                        <a:t>1.6%</a:t>
                      </a:r>
                      <a:endParaRPr lang="en-US" sz="1300" b="1" i="1" kern="1200" dirty="0">
                        <a:solidFill>
                          <a:srgbClr val="FFFFFF"/>
                        </a:solidFill>
                        <a:latin typeface="+mn-lt"/>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300" b="1" i="1" kern="1200">
                          <a:solidFill>
                            <a:srgbClr val="FFFFFF"/>
                          </a:solidFill>
                          <a:latin typeface="+mn-lt"/>
                          <a:ea typeface="Times New Roman"/>
                          <a:cs typeface="Times New Roman"/>
                        </a:rPr>
                        <a:t>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300" b="1" i="1" kern="1200" dirty="0" smtClean="0">
                          <a:solidFill>
                            <a:srgbClr val="FFFFFF"/>
                          </a:solidFill>
                          <a:latin typeface="+mn-lt"/>
                          <a:ea typeface="Times New Roman"/>
                          <a:cs typeface="Times New Roman"/>
                        </a:rPr>
                        <a:t>2.8%</a:t>
                      </a:r>
                      <a:endParaRPr lang="en-US" sz="1300" b="1" i="1" kern="1200" dirty="0">
                        <a:solidFill>
                          <a:srgbClr val="FFFFFF"/>
                        </a:solidFill>
                        <a:latin typeface="+mn-lt"/>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300" b="1" i="1" kern="1200" dirty="0">
                          <a:solidFill>
                            <a:srgbClr val="FFFFFF"/>
                          </a:solidFill>
                          <a:latin typeface="+mn-lt"/>
                          <a:ea typeface="Times New Roman"/>
                          <a:cs typeface="Times New Roman"/>
                        </a:rPr>
                        <a:t>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300" b="1" i="1" kern="1200" dirty="0" smtClean="0">
                          <a:solidFill>
                            <a:srgbClr val="FFFFFF"/>
                          </a:solidFill>
                          <a:latin typeface="+mn-lt"/>
                          <a:ea typeface="Times New Roman"/>
                          <a:cs typeface="Times New Roman"/>
                        </a:rPr>
                        <a:t>5.9%</a:t>
                      </a:r>
                      <a:endParaRPr lang="en-US" sz="1300" b="1" i="1" kern="1200" dirty="0">
                        <a:solidFill>
                          <a:srgbClr val="FFFFFF"/>
                        </a:solidFill>
                        <a:latin typeface="+mn-lt"/>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300" b="1" i="1" kern="1200" dirty="0">
                          <a:solidFill>
                            <a:srgbClr val="FFFFFF"/>
                          </a:solidFill>
                          <a:latin typeface="+mn-lt"/>
                          <a:ea typeface="Times New Roman"/>
                          <a:cs typeface="Times New Roman"/>
                        </a:rPr>
                        <a:t> </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50708">
                <a:tc>
                  <a:txBody>
                    <a:bodyPr/>
                    <a:lstStyle/>
                    <a:p>
                      <a:pPr marL="0" marR="0">
                        <a:spcBef>
                          <a:spcPts val="0"/>
                        </a:spcBef>
                        <a:spcAft>
                          <a:spcPts val="0"/>
                        </a:spcAft>
                      </a:pPr>
                      <a:r>
                        <a:rPr lang="en-US" sz="1300" b="1" i="1" dirty="0">
                          <a:solidFill>
                            <a:srgbClr val="FFFFFF"/>
                          </a:solidFill>
                          <a:latin typeface="+mn-lt"/>
                          <a:ea typeface="Times New Roman"/>
                          <a:cs typeface="Times New Roman"/>
                        </a:rPr>
                        <a:t>        Renal Transplant</a:t>
                      </a:r>
                      <a:endParaRPr lang="en-US" sz="13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300" b="1" i="1" kern="1200" dirty="0" smtClean="0">
                          <a:solidFill>
                            <a:srgbClr val="FFFFFF"/>
                          </a:solidFill>
                          <a:latin typeface="+mn-lt"/>
                          <a:ea typeface="Times New Roman"/>
                          <a:cs typeface="Times New Roman"/>
                        </a:rPr>
                        <a:t>0.3%</a:t>
                      </a:r>
                      <a:endParaRPr lang="en-US" sz="1300" b="1" i="1" kern="1200" dirty="0">
                        <a:solidFill>
                          <a:srgbClr val="FFFFFF"/>
                        </a:solidFill>
                        <a:latin typeface="+mn-lt"/>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300" b="1" i="1" kern="1200">
                          <a:solidFill>
                            <a:srgbClr val="FFFFFF"/>
                          </a:solidFill>
                          <a:latin typeface="+mn-lt"/>
                          <a:ea typeface="Times New Roman"/>
                          <a:cs typeface="Times New Roman"/>
                        </a:rPr>
                        <a:t>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300" b="1" i="1" kern="1200" dirty="0" smtClean="0">
                          <a:solidFill>
                            <a:srgbClr val="FFFFFF"/>
                          </a:solidFill>
                          <a:latin typeface="+mn-lt"/>
                          <a:ea typeface="Times New Roman"/>
                          <a:cs typeface="Times New Roman"/>
                        </a:rPr>
                        <a:t>1.2%</a:t>
                      </a:r>
                      <a:endParaRPr lang="en-US" sz="1300" b="1" i="1" kern="1200" dirty="0">
                        <a:solidFill>
                          <a:srgbClr val="FFFFFF"/>
                        </a:solidFill>
                        <a:latin typeface="+mn-lt"/>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300" b="1" i="1" kern="1200" dirty="0">
                          <a:solidFill>
                            <a:srgbClr val="FFFFFF"/>
                          </a:solidFill>
                          <a:latin typeface="+mn-lt"/>
                          <a:ea typeface="Times New Roman"/>
                          <a:cs typeface="Times New Roman"/>
                        </a:rPr>
                        <a:t>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300" b="1" i="1" kern="1200" dirty="0" smtClean="0">
                          <a:solidFill>
                            <a:srgbClr val="FFFFFF"/>
                          </a:solidFill>
                          <a:latin typeface="+mn-lt"/>
                          <a:ea typeface="Times New Roman"/>
                          <a:cs typeface="Times New Roman"/>
                        </a:rPr>
                        <a:t>3.6%</a:t>
                      </a:r>
                      <a:endParaRPr lang="en-US" sz="1300" b="1" i="1" kern="1200" dirty="0">
                        <a:solidFill>
                          <a:srgbClr val="FFFFFF"/>
                        </a:solidFill>
                        <a:latin typeface="+mn-lt"/>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300" b="1" i="1" kern="1200" dirty="0">
                          <a:solidFill>
                            <a:srgbClr val="FFFFFF"/>
                          </a:solidFill>
                          <a:latin typeface="+mn-lt"/>
                          <a:ea typeface="Times New Roman"/>
                          <a:cs typeface="Times New Roman"/>
                        </a:rPr>
                        <a:t> </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421491">
                <a:tc>
                  <a:txBody>
                    <a:bodyPr/>
                    <a:lstStyle/>
                    <a:p>
                      <a:pPr marL="0" marR="0">
                        <a:spcBef>
                          <a:spcPts val="0"/>
                        </a:spcBef>
                        <a:spcAft>
                          <a:spcPts val="0"/>
                        </a:spcAft>
                      </a:pPr>
                      <a:r>
                        <a:rPr lang="en-US" sz="1300" b="1" kern="0" dirty="0" smtClean="0">
                          <a:solidFill>
                            <a:srgbClr val="FFFFFF"/>
                          </a:solidFill>
                          <a:latin typeface="+mn-lt"/>
                          <a:ea typeface="Times New Roman"/>
                          <a:cs typeface="Times New Roman"/>
                        </a:rPr>
                        <a:t>Hyperlipidemia*</a:t>
                      </a:r>
                      <a:endParaRPr lang="en-US" sz="13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300" b="1" i="0" kern="1200" dirty="0" smtClean="0">
                          <a:solidFill>
                            <a:srgbClr val="FFFFFF"/>
                          </a:solidFill>
                          <a:latin typeface="+mn-lt"/>
                          <a:ea typeface="Times New Roman"/>
                          <a:cs typeface="Times New Roman"/>
                        </a:rPr>
                        <a:t>59.9%</a:t>
                      </a:r>
                      <a:endParaRPr lang="en-US" sz="1300" b="1" i="0" kern="1200" dirty="0">
                        <a:solidFill>
                          <a:srgbClr val="FFFFFF"/>
                        </a:solidFill>
                        <a:latin typeface="+mn-lt"/>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300" b="1" i="0" kern="1200" dirty="0">
                          <a:solidFill>
                            <a:srgbClr val="FFFFFF"/>
                          </a:solidFill>
                          <a:latin typeface="+mn-lt"/>
                          <a:ea typeface="Times New Roman"/>
                          <a:cs typeface="Times New Roman"/>
                        </a:rPr>
                        <a:t>(</a:t>
                      </a:r>
                      <a:r>
                        <a:rPr lang="en-US" sz="1300" b="1" i="0" kern="1200" dirty="0" smtClean="0">
                          <a:solidFill>
                            <a:srgbClr val="FFFFFF"/>
                          </a:solidFill>
                          <a:latin typeface="+mn-lt"/>
                          <a:ea typeface="Times New Roman"/>
                          <a:cs typeface="Times New Roman"/>
                        </a:rPr>
                        <a:t>N=30,927</a:t>
                      </a:r>
                      <a:r>
                        <a:rPr lang="en-US" sz="1300" b="1" i="0" kern="1200" dirty="0">
                          <a:solidFill>
                            <a:srgbClr val="FFFFFF"/>
                          </a:solidFill>
                          <a:latin typeface="+mn-lt"/>
                          <a:ea typeface="Times New Roman"/>
                          <a:cs typeface="Times New Roman"/>
                        </a:rPr>
                        <a:t>)</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300" b="1" i="0" kern="1200" dirty="0" smtClean="0">
                          <a:solidFill>
                            <a:srgbClr val="FFFFFF"/>
                          </a:solidFill>
                          <a:latin typeface="+mn-lt"/>
                          <a:ea typeface="Times New Roman"/>
                          <a:cs typeface="Times New Roman"/>
                        </a:rPr>
                        <a:t>87.1%</a:t>
                      </a:r>
                      <a:endParaRPr lang="en-US" sz="1300" b="1" i="0" kern="1200" dirty="0">
                        <a:solidFill>
                          <a:srgbClr val="FFFFFF"/>
                        </a:solidFill>
                        <a:latin typeface="+mn-lt"/>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300" b="1" i="0" kern="1200" dirty="0">
                          <a:solidFill>
                            <a:srgbClr val="FFFFFF"/>
                          </a:solidFill>
                          <a:latin typeface="+mn-lt"/>
                          <a:ea typeface="Times New Roman"/>
                          <a:cs typeface="Times New Roman"/>
                        </a:rPr>
                        <a:t>(</a:t>
                      </a:r>
                      <a:r>
                        <a:rPr lang="en-US" sz="1300" b="1" i="0" kern="1200" dirty="0" smtClean="0">
                          <a:solidFill>
                            <a:srgbClr val="FFFFFF"/>
                          </a:solidFill>
                          <a:latin typeface="+mn-lt"/>
                          <a:ea typeface="Times New Roman"/>
                          <a:cs typeface="Times New Roman"/>
                        </a:rPr>
                        <a:t>N=14,991</a:t>
                      </a:r>
                      <a:r>
                        <a:rPr lang="en-US" sz="1300" b="1" i="0" kern="1200" dirty="0">
                          <a:solidFill>
                            <a:srgbClr val="FFFFFF"/>
                          </a:solidFill>
                          <a:latin typeface="+mn-lt"/>
                          <a:ea typeface="Times New Roman"/>
                          <a:cs typeface="Times New Roman"/>
                        </a:rPr>
                        <a:t>)</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300" b="1" i="0" kern="1200" baseline="0" dirty="0" smtClean="0">
                          <a:solidFill>
                            <a:srgbClr val="FFFFFF"/>
                          </a:solidFill>
                          <a:latin typeface="+mn-lt"/>
                          <a:ea typeface="Times New Roman"/>
                          <a:cs typeface="Times New Roman"/>
                        </a:rPr>
                        <a:t>–</a:t>
                      </a:r>
                      <a:endParaRPr lang="en-US" sz="1300" b="1" i="0" kern="1200" dirty="0" smtClean="0">
                        <a:solidFill>
                          <a:srgbClr val="FFFFFF"/>
                        </a:solidFill>
                        <a:latin typeface="+mn-lt"/>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300" b="1" i="0" kern="1200" dirty="0">
                          <a:solidFill>
                            <a:srgbClr val="FFFFFF"/>
                          </a:solidFill>
                          <a:latin typeface="+mn-lt"/>
                          <a:ea typeface="Times New Roman"/>
                          <a:cs typeface="Times New Roman"/>
                        </a:rPr>
                        <a:t> </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421491">
                <a:tc>
                  <a:txBody>
                    <a:bodyPr/>
                    <a:lstStyle/>
                    <a:p>
                      <a:pPr marL="0" marR="0">
                        <a:spcBef>
                          <a:spcPts val="0"/>
                        </a:spcBef>
                        <a:spcAft>
                          <a:spcPts val="0"/>
                        </a:spcAft>
                      </a:pPr>
                      <a:r>
                        <a:rPr lang="en-US" sz="1300" b="1" dirty="0" smtClean="0">
                          <a:solidFill>
                            <a:schemeClr val="tx1"/>
                          </a:solidFill>
                          <a:latin typeface="+mn-lt"/>
                          <a:ea typeface="Times New Roman"/>
                          <a:cs typeface="Times New Roman"/>
                        </a:rPr>
                        <a:t>Diabetes*</a:t>
                      </a:r>
                      <a:endParaRPr lang="en-US" sz="1300" dirty="0">
                        <a:solidFill>
                          <a:schemeClr val="tx1"/>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300" b="1" i="0" kern="1200" dirty="0" smtClean="0">
                          <a:solidFill>
                            <a:srgbClr val="FFFFFF"/>
                          </a:solidFill>
                          <a:latin typeface="+mn-lt"/>
                          <a:ea typeface="Times New Roman"/>
                          <a:cs typeface="Times New Roman"/>
                        </a:rPr>
                        <a:t>24.1%</a:t>
                      </a:r>
                      <a:endParaRPr lang="en-US" sz="1300" b="1" i="0" kern="1200" dirty="0">
                        <a:solidFill>
                          <a:srgbClr val="FFFFFF"/>
                        </a:solidFill>
                        <a:latin typeface="+mn-lt"/>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300" b="1" i="0" kern="1200" dirty="0">
                          <a:solidFill>
                            <a:srgbClr val="FFFFFF"/>
                          </a:solidFill>
                          <a:latin typeface="+mn-lt"/>
                          <a:ea typeface="Times New Roman"/>
                          <a:cs typeface="Times New Roman"/>
                        </a:rPr>
                        <a:t>(</a:t>
                      </a:r>
                      <a:r>
                        <a:rPr lang="en-US" sz="1300" b="1" i="0" kern="1200" dirty="0" smtClean="0">
                          <a:solidFill>
                            <a:srgbClr val="FFFFFF"/>
                          </a:solidFill>
                          <a:latin typeface="+mn-lt"/>
                          <a:ea typeface="Times New Roman"/>
                          <a:cs typeface="Times New Roman"/>
                        </a:rPr>
                        <a:t>N=33,036</a:t>
                      </a:r>
                      <a:r>
                        <a:rPr lang="en-US" sz="1300" b="1" i="0" kern="1200" dirty="0">
                          <a:solidFill>
                            <a:srgbClr val="FFFFFF"/>
                          </a:solidFill>
                          <a:latin typeface="+mn-lt"/>
                          <a:ea typeface="Times New Roman"/>
                          <a:cs typeface="Times New Roman"/>
                        </a:rPr>
                        <a:t>)</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300" b="1" i="0" kern="1200" dirty="0" smtClean="0">
                          <a:solidFill>
                            <a:srgbClr val="FFFFFF"/>
                          </a:solidFill>
                          <a:latin typeface="+mn-lt"/>
                          <a:ea typeface="Times New Roman"/>
                          <a:cs typeface="Times New Roman"/>
                        </a:rPr>
                        <a:t>36.8%</a:t>
                      </a:r>
                      <a:endParaRPr lang="en-US" sz="1300" b="1" i="0" kern="1200" dirty="0">
                        <a:solidFill>
                          <a:srgbClr val="FFFFFF"/>
                        </a:solidFill>
                        <a:latin typeface="+mn-lt"/>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300" b="1" i="0" kern="1200" dirty="0">
                          <a:solidFill>
                            <a:srgbClr val="FFFFFF"/>
                          </a:solidFill>
                          <a:latin typeface="+mn-lt"/>
                          <a:ea typeface="Times New Roman"/>
                          <a:cs typeface="Times New Roman"/>
                        </a:rPr>
                        <a:t>(</a:t>
                      </a:r>
                      <a:r>
                        <a:rPr lang="en-US" sz="1300" b="1" i="0" kern="1200" dirty="0" smtClean="0">
                          <a:solidFill>
                            <a:srgbClr val="FFFFFF"/>
                          </a:solidFill>
                          <a:latin typeface="+mn-lt"/>
                          <a:ea typeface="Times New Roman"/>
                          <a:cs typeface="Times New Roman"/>
                        </a:rPr>
                        <a:t>N=16,624</a:t>
                      </a:r>
                      <a:r>
                        <a:rPr lang="en-US" sz="1300" b="1" i="0" kern="1200" dirty="0">
                          <a:solidFill>
                            <a:srgbClr val="FFFFFF"/>
                          </a:solidFill>
                          <a:latin typeface="+mn-lt"/>
                          <a:ea typeface="Times New Roman"/>
                          <a:cs typeface="Times New Roman"/>
                        </a:rPr>
                        <a:t>)</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300" b="1" i="0" kern="1200" baseline="0" dirty="0" smtClean="0">
                          <a:solidFill>
                            <a:srgbClr val="FFFFFF"/>
                          </a:solidFill>
                          <a:latin typeface="+mn-lt"/>
                          <a:ea typeface="Times New Roman"/>
                          <a:cs typeface="Times New Roman"/>
                        </a:rPr>
                        <a:t>–</a:t>
                      </a:r>
                      <a:endParaRPr lang="en-US" sz="1300" b="1" i="0" kern="1200" dirty="0">
                        <a:solidFill>
                          <a:srgbClr val="FFFFFF"/>
                        </a:solidFill>
                        <a:latin typeface="+mn-lt"/>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300" b="1" i="0" kern="1200" dirty="0">
                          <a:solidFill>
                            <a:srgbClr val="FFFFFF"/>
                          </a:solidFill>
                          <a:latin typeface="+mn-lt"/>
                          <a:ea typeface="Times New Roman"/>
                          <a:cs typeface="Times New Roman"/>
                        </a:rPr>
                        <a:t> </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421491">
                <a:tc>
                  <a:txBody>
                    <a:bodyPr/>
                    <a:lstStyle/>
                    <a:p>
                      <a:r>
                        <a:rPr lang="en-US" sz="1300" b="1" dirty="0" smtClean="0">
                          <a:solidFill>
                            <a:schemeClr val="tx1"/>
                          </a:solidFill>
                          <a:latin typeface="+mn-lt"/>
                        </a:rPr>
                        <a:t>Cardiac Allograft Vasculopathy</a:t>
                      </a:r>
                      <a:endParaRPr lang="en-US" sz="1300" dirty="0">
                        <a:solidFill>
                          <a:schemeClr val="tx1"/>
                        </a:solidFill>
                        <a:latin typeface="+mn-lt"/>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300" b="1" i="0" kern="1200" dirty="0" smtClean="0">
                          <a:solidFill>
                            <a:srgbClr val="FFFFFF"/>
                          </a:solidFill>
                          <a:latin typeface="+mn-lt"/>
                          <a:ea typeface="Times New Roman"/>
                          <a:cs typeface="Times New Roman"/>
                        </a:rPr>
                        <a:t>7.7%</a:t>
                      </a:r>
                      <a:endParaRPr lang="en-US" sz="1300" b="1" i="0" kern="1200" dirty="0">
                        <a:solidFill>
                          <a:srgbClr val="FFFFFF"/>
                        </a:solidFill>
                        <a:latin typeface="+mn-lt"/>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300" b="1" i="0" kern="1200" dirty="0">
                          <a:solidFill>
                            <a:srgbClr val="FFFFFF"/>
                          </a:solidFill>
                          <a:latin typeface="+mn-lt"/>
                          <a:ea typeface="Times New Roman"/>
                          <a:cs typeface="Times New Roman"/>
                        </a:rPr>
                        <a:t>(</a:t>
                      </a:r>
                      <a:r>
                        <a:rPr lang="en-US" sz="1300" b="1" i="0" kern="1200" dirty="0" smtClean="0">
                          <a:solidFill>
                            <a:srgbClr val="FFFFFF"/>
                          </a:solidFill>
                          <a:latin typeface="+mn-lt"/>
                          <a:ea typeface="Times New Roman"/>
                          <a:cs typeface="Times New Roman"/>
                        </a:rPr>
                        <a:t>N=30,073</a:t>
                      </a:r>
                      <a:r>
                        <a:rPr lang="en-US" sz="1300" b="1" i="0" kern="1200" dirty="0">
                          <a:solidFill>
                            <a:srgbClr val="FFFFFF"/>
                          </a:solidFill>
                          <a:latin typeface="+mn-lt"/>
                          <a:ea typeface="Times New Roman"/>
                          <a:cs typeface="Times New Roman"/>
                        </a:rPr>
                        <a:t>)</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300" b="1" i="0" kern="1200" dirty="0" smtClean="0">
                          <a:solidFill>
                            <a:srgbClr val="FFFFFF"/>
                          </a:solidFill>
                          <a:latin typeface="+mn-lt"/>
                          <a:ea typeface="Times New Roman"/>
                          <a:cs typeface="Times New Roman"/>
                        </a:rPr>
                        <a:t>30.0%</a:t>
                      </a:r>
                      <a:endParaRPr lang="en-US" sz="1300" b="1" i="0" kern="1200" dirty="0">
                        <a:solidFill>
                          <a:srgbClr val="FFFFFF"/>
                        </a:solidFill>
                        <a:latin typeface="+mn-lt"/>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300" b="1" i="0" kern="1200" dirty="0">
                          <a:solidFill>
                            <a:srgbClr val="FFFFFF"/>
                          </a:solidFill>
                          <a:latin typeface="+mn-lt"/>
                          <a:ea typeface="Times New Roman"/>
                          <a:cs typeface="Times New Roman"/>
                        </a:rPr>
                        <a:t>(</a:t>
                      </a:r>
                      <a:r>
                        <a:rPr lang="en-US" sz="1300" b="1" i="0" kern="1200" dirty="0" smtClean="0">
                          <a:solidFill>
                            <a:srgbClr val="FFFFFF"/>
                          </a:solidFill>
                          <a:latin typeface="+mn-lt"/>
                          <a:ea typeface="Times New Roman"/>
                          <a:cs typeface="Times New Roman"/>
                        </a:rPr>
                        <a:t>N=12,445</a:t>
                      </a:r>
                      <a:r>
                        <a:rPr lang="en-US" sz="1300" b="1" i="0" kern="1200" dirty="0">
                          <a:solidFill>
                            <a:srgbClr val="FFFFFF"/>
                          </a:solidFill>
                          <a:latin typeface="+mn-lt"/>
                          <a:ea typeface="Times New Roman"/>
                          <a:cs typeface="Times New Roman"/>
                        </a:rPr>
                        <a:t>)</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300" b="1" i="0" kern="1200" dirty="0" smtClean="0">
                          <a:solidFill>
                            <a:srgbClr val="FFFFFF"/>
                          </a:solidFill>
                          <a:latin typeface="+mn-lt"/>
                          <a:ea typeface="Times New Roman"/>
                          <a:cs typeface="Times New Roman"/>
                        </a:rPr>
                        <a:t>49.7%</a:t>
                      </a:r>
                      <a:endParaRPr lang="en-US" sz="1300" b="1" i="0" kern="1200" dirty="0">
                        <a:solidFill>
                          <a:srgbClr val="FFFFFF"/>
                        </a:solidFill>
                        <a:latin typeface="+mn-lt"/>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300" b="1" i="0" kern="1200" dirty="0">
                          <a:solidFill>
                            <a:srgbClr val="FFFFFF"/>
                          </a:solidFill>
                          <a:latin typeface="+mn-lt"/>
                          <a:ea typeface="Times New Roman"/>
                          <a:cs typeface="Times New Roman"/>
                        </a:rPr>
                        <a:t>(</a:t>
                      </a:r>
                      <a:r>
                        <a:rPr lang="en-US" sz="1300" b="1" i="0" kern="1200" dirty="0" smtClean="0">
                          <a:solidFill>
                            <a:srgbClr val="FFFFFF"/>
                          </a:solidFill>
                          <a:latin typeface="+mn-lt"/>
                          <a:ea typeface="Times New Roman"/>
                          <a:cs typeface="Times New Roman"/>
                        </a:rPr>
                        <a:t>N=3,460</a:t>
                      </a:r>
                      <a:r>
                        <a:rPr lang="en-US" sz="1300" b="1" i="0" kern="1200" dirty="0">
                          <a:solidFill>
                            <a:srgbClr val="FFFFFF"/>
                          </a:solidFill>
                          <a:latin typeface="+mn-lt"/>
                          <a:ea typeface="Times New Roman"/>
                          <a:cs typeface="Times New Roman"/>
                        </a:rPr>
                        <a:t>)</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
        <p:nvSpPr>
          <p:cNvPr id="8" name="TextBox 7"/>
          <p:cNvSpPr txBox="1"/>
          <p:nvPr/>
        </p:nvSpPr>
        <p:spPr>
          <a:xfrm>
            <a:off x="5029200" y="6370885"/>
            <a:ext cx="3962401" cy="461665"/>
          </a:xfrm>
          <a:prstGeom prst="rect">
            <a:avLst/>
          </a:prstGeom>
          <a:noFill/>
        </p:spPr>
        <p:txBody>
          <a:bodyPr wrap="square" rtlCol="0">
            <a:spAutoFit/>
          </a:bodyPr>
          <a:lstStyle/>
          <a:p>
            <a:r>
              <a:rPr lang="en-US" sz="1200" b="1" dirty="0" smtClean="0"/>
              <a:t>* Data are not available 10 years post-transplant.</a:t>
            </a:r>
          </a:p>
          <a:p>
            <a:endParaRPr lang="en-US" sz="1200" dirty="0"/>
          </a:p>
        </p:txBody>
      </p:sp>
      <p:sp>
        <p:nvSpPr>
          <p:cNvPr id="9" name="TextBox 8"/>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grpSp>
        <p:nvGrpSpPr>
          <p:cNvPr id="12" name="Group 11"/>
          <p:cNvGrpSpPr/>
          <p:nvPr/>
        </p:nvGrpSpPr>
        <p:grpSpPr>
          <a:xfrm>
            <a:off x="2" y="6146792"/>
            <a:ext cx="4715932" cy="711201"/>
            <a:chOff x="1" y="6067776"/>
            <a:chExt cx="4952999" cy="790224"/>
          </a:xfrm>
        </p:grpSpPr>
        <p:pic>
          <p:nvPicPr>
            <p:cNvPr id="14" name="Picture 13"/>
            <p:cNvPicPr>
              <a:picLocks noChangeAspect="1"/>
            </p:cNvPicPr>
            <p:nvPr/>
          </p:nvPicPr>
          <p:blipFill>
            <a:blip r:embed="rId3"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0" name="TextBox 9"/>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59465197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447800"/>
          </a:xfrm>
        </p:spPr>
        <p:txBody>
          <a:bodyPr/>
          <a:lstStyle/>
          <a:p>
            <a:r>
              <a:rPr lang="en-US" sz="2600" dirty="0" smtClean="0"/>
              <a:t>Adult Heart Transplants</a:t>
            </a:r>
            <a:r>
              <a:rPr lang="en-US" sz="2400" dirty="0" smtClean="0"/>
              <a:t/>
            </a:r>
            <a:br>
              <a:rPr lang="en-US" sz="2400" dirty="0" smtClean="0"/>
            </a:br>
            <a:r>
              <a:rPr lang="en-US" sz="2400" dirty="0" smtClean="0"/>
              <a:t>Cumulative Morbidity Rates in </a:t>
            </a:r>
            <a:r>
              <a:rPr lang="en-US" sz="2400" u="sng" dirty="0" smtClean="0"/>
              <a:t>Survivors</a:t>
            </a:r>
            <a:r>
              <a:rPr lang="en-US" sz="2400" dirty="0" smtClean="0"/>
              <a:t> within 1, 5 and 10 Years Post Transplant</a:t>
            </a:r>
            <a:r>
              <a:rPr lang="en-US" sz="2000" dirty="0" smtClean="0"/>
              <a:t> (Transplants: January 1995 – June 2004)</a:t>
            </a:r>
            <a:br>
              <a:rPr lang="en-US" sz="2000" dirty="0" smtClean="0"/>
            </a:br>
            <a:r>
              <a:rPr lang="en-US" sz="2000" dirty="0" smtClean="0"/>
              <a:t> For the Same Patients</a:t>
            </a:r>
            <a:endParaRPr lang="en-US" sz="2000"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2190628978"/>
              </p:ext>
            </p:extLst>
          </p:nvPr>
        </p:nvGraphicFramePr>
        <p:xfrm>
          <a:off x="228601" y="1828801"/>
          <a:ext cx="8686801" cy="4190998"/>
        </p:xfrm>
        <a:graphic>
          <a:graphicData uri="http://schemas.openxmlformats.org/drawingml/2006/table">
            <a:tbl>
              <a:tblPr bandRow="1">
                <a:tableStyleId>{5C22544A-7EE6-4342-B048-85BDC9FD1C3A}</a:tableStyleId>
              </a:tblPr>
              <a:tblGrid>
                <a:gridCol w="3124199"/>
                <a:gridCol w="728210"/>
                <a:gridCol w="1057523"/>
                <a:gridCol w="906449"/>
                <a:gridCol w="981986"/>
                <a:gridCol w="944217"/>
                <a:gridCol w="944217"/>
              </a:tblGrid>
              <a:tr h="1312387">
                <a:tc>
                  <a:txBody>
                    <a:bodyPr/>
                    <a:lstStyle/>
                    <a:p>
                      <a:pPr marL="0" marR="0" algn="ctr">
                        <a:spcBef>
                          <a:spcPts val="0"/>
                        </a:spcBef>
                        <a:spcAft>
                          <a:spcPts val="0"/>
                        </a:spcAft>
                      </a:pPr>
                      <a:r>
                        <a:rPr lang="en-US" sz="1300" b="1" u="none" strike="noStrike" dirty="0">
                          <a:solidFill>
                            <a:srgbClr val="FFFF00"/>
                          </a:solidFill>
                          <a:latin typeface="+mn-lt"/>
                          <a:ea typeface="Times New Roman"/>
                          <a:cs typeface="Times New Roman"/>
                        </a:rPr>
                        <a:t>Outcome</a:t>
                      </a:r>
                      <a:endParaRPr lang="en-US" sz="1300" b="1" u="sng"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300" b="1" u="none" strike="noStrike" dirty="0">
                          <a:solidFill>
                            <a:srgbClr val="FFFF00"/>
                          </a:solidFill>
                          <a:latin typeface="+mn-lt"/>
                          <a:ea typeface="Times New Roman"/>
                          <a:cs typeface="Times New Roman"/>
                        </a:rPr>
                        <a:t>Within </a:t>
                      </a:r>
                      <a:endParaRPr lang="en-US" sz="13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300" b="1" u="sng" strike="noStrike" dirty="0" smtClean="0">
                          <a:solidFill>
                            <a:srgbClr val="FFFF00"/>
                          </a:solidFill>
                          <a:latin typeface="+mn-lt"/>
                          <a:ea typeface="Times New Roman"/>
                          <a:cs typeface="Times New Roman"/>
                        </a:rPr>
                        <a:t>1 </a:t>
                      </a:r>
                      <a:r>
                        <a:rPr lang="en-US" sz="1300" b="1" u="sng" strike="noStrike" dirty="0">
                          <a:solidFill>
                            <a:srgbClr val="FFFF00"/>
                          </a:solidFill>
                          <a:latin typeface="+mn-lt"/>
                          <a:ea typeface="Times New Roman"/>
                          <a:cs typeface="Times New Roman"/>
                        </a:rPr>
                        <a:t>Year</a:t>
                      </a:r>
                      <a:endParaRPr lang="en-US" sz="1300" b="1" u="sng" dirty="0">
                        <a:solidFill>
                          <a:srgbClr val="FFFF00"/>
                        </a:solidFill>
                        <a:latin typeface="+mn-lt"/>
                        <a:ea typeface="Times New Roman"/>
                        <a:cs typeface="Times New Roman"/>
                      </a:endParaRPr>
                    </a:p>
                  </a:txBody>
                  <a:tcPr marL="9144" marR="9144"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300" b="1" u="none" strike="noStrike" dirty="0">
                          <a:solidFill>
                            <a:srgbClr val="FFFF00"/>
                          </a:solidFill>
                          <a:latin typeface="+mn-lt"/>
                          <a:ea typeface="Times New Roman"/>
                          <a:cs typeface="Times New Roman"/>
                        </a:rPr>
                        <a:t>Total </a:t>
                      </a:r>
                      <a:r>
                        <a:rPr lang="en-US" sz="1300" b="1" u="none" strike="noStrike" dirty="0" smtClean="0">
                          <a:solidFill>
                            <a:srgbClr val="FFFF00"/>
                          </a:solidFill>
                          <a:latin typeface="+mn-lt"/>
                          <a:ea typeface="Times New Roman"/>
                          <a:cs typeface="Times New Roman"/>
                        </a:rPr>
                        <a:t>N </a:t>
                      </a:r>
                      <a:r>
                        <a:rPr lang="en-US" sz="1300" b="1" u="none" strike="noStrike" dirty="0">
                          <a:solidFill>
                            <a:srgbClr val="FFFF00"/>
                          </a:solidFill>
                          <a:latin typeface="+mn-lt"/>
                          <a:ea typeface="Times New Roman"/>
                          <a:cs typeface="Times New Roman"/>
                        </a:rPr>
                        <a:t>with </a:t>
                      </a:r>
                      <a:r>
                        <a:rPr lang="en-US" sz="1300" b="1" u="sng" strike="noStrike" dirty="0">
                          <a:solidFill>
                            <a:srgbClr val="FFFF00"/>
                          </a:solidFill>
                          <a:latin typeface="+mn-lt"/>
                          <a:ea typeface="Times New Roman"/>
                          <a:cs typeface="Times New Roman"/>
                        </a:rPr>
                        <a:t>known response</a:t>
                      </a:r>
                      <a:endParaRPr lang="en-US" sz="1300" b="1" u="sng" dirty="0">
                        <a:solidFill>
                          <a:srgbClr val="FFFF00"/>
                        </a:solidFill>
                        <a:latin typeface="+mn-lt"/>
                        <a:ea typeface="Times New Roman"/>
                        <a:cs typeface="Times New Roman"/>
                      </a:endParaRPr>
                    </a:p>
                  </a:txBody>
                  <a:tcPr marL="9144" marR="27432"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300" b="1" u="none" strike="noStrike" dirty="0" smtClean="0">
                          <a:solidFill>
                            <a:srgbClr val="FFFF00"/>
                          </a:solidFill>
                          <a:latin typeface="+mn-lt"/>
                          <a:ea typeface="Times New Roman"/>
                          <a:cs typeface="Times New Roman"/>
                        </a:rPr>
                        <a:t>Within </a:t>
                      </a:r>
                    </a:p>
                    <a:p>
                      <a:pPr marL="0" marR="0" algn="ctr">
                        <a:spcBef>
                          <a:spcPts val="0"/>
                        </a:spcBef>
                        <a:spcAft>
                          <a:spcPts val="0"/>
                        </a:spcAft>
                      </a:pPr>
                      <a:r>
                        <a:rPr lang="en-US" sz="1300" b="1" u="sng" strike="noStrike" dirty="0" smtClean="0">
                          <a:solidFill>
                            <a:srgbClr val="FFFF00"/>
                          </a:solidFill>
                          <a:latin typeface="+mn-lt"/>
                          <a:ea typeface="Times New Roman"/>
                          <a:cs typeface="Times New Roman"/>
                        </a:rPr>
                        <a:t>5 Years</a:t>
                      </a:r>
                      <a:endParaRPr lang="en-US" sz="1300" b="1" u="sng" dirty="0" smtClean="0">
                        <a:solidFill>
                          <a:srgbClr val="FFFF00"/>
                        </a:solidFill>
                        <a:latin typeface="+mn-lt"/>
                        <a:ea typeface="Times New Roman"/>
                        <a:cs typeface="Times New Roman"/>
                      </a:endParaRPr>
                    </a:p>
                    <a:p>
                      <a:pPr marL="0" marR="0" algn="ctr">
                        <a:spcBef>
                          <a:spcPts val="0"/>
                        </a:spcBef>
                        <a:spcAft>
                          <a:spcPts val="0"/>
                        </a:spcAft>
                      </a:pPr>
                      <a:endParaRPr lang="en-US" sz="1300" b="1" u="sng" dirty="0">
                        <a:solidFill>
                          <a:srgbClr val="FFFF00"/>
                        </a:solidFill>
                        <a:latin typeface="+mn-lt"/>
                        <a:ea typeface="Times New Roman"/>
                        <a:cs typeface="Times New Roman"/>
                      </a:endParaRPr>
                    </a:p>
                  </a:txBody>
                  <a:tcPr marL="9144" marR="9144"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u="none" strike="noStrike" dirty="0" smtClean="0">
                          <a:solidFill>
                            <a:srgbClr val="FFFF00"/>
                          </a:solidFill>
                          <a:latin typeface="+mn-lt"/>
                          <a:ea typeface="Times New Roman"/>
                          <a:cs typeface="Times New Roman"/>
                        </a:rPr>
                        <a:t>Total N with </a:t>
                      </a:r>
                      <a:r>
                        <a:rPr lang="en-US" sz="1300" b="1" u="sng" strike="noStrike" dirty="0" smtClean="0">
                          <a:solidFill>
                            <a:srgbClr val="FFFF00"/>
                          </a:solidFill>
                          <a:latin typeface="+mn-lt"/>
                          <a:ea typeface="Times New Roman"/>
                          <a:cs typeface="Times New Roman"/>
                        </a:rPr>
                        <a:t>known response</a:t>
                      </a:r>
                      <a:endParaRPr lang="en-US" sz="1300" b="1" u="sng" dirty="0" smtClean="0">
                        <a:solidFill>
                          <a:srgbClr val="FFFF00"/>
                        </a:solidFill>
                        <a:latin typeface="+mn-lt"/>
                        <a:ea typeface="Times New Roman"/>
                        <a:cs typeface="Times New Roman"/>
                      </a:endParaRPr>
                    </a:p>
                  </a:txBody>
                  <a:tcPr marL="9144" marR="27432"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300" b="1" u="none" strike="noStrike" dirty="0" smtClean="0">
                          <a:solidFill>
                            <a:srgbClr val="FFFF00"/>
                          </a:solidFill>
                          <a:latin typeface="+mn-lt"/>
                          <a:ea typeface="Times New Roman"/>
                          <a:cs typeface="Times New Roman"/>
                        </a:rPr>
                        <a:t>Within </a:t>
                      </a:r>
                    </a:p>
                    <a:p>
                      <a:pPr marL="0" marR="0" algn="ctr">
                        <a:spcBef>
                          <a:spcPts val="0"/>
                        </a:spcBef>
                        <a:spcAft>
                          <a:spcPts val="0"/>
                        </a:spcAft>
                      </a:pPr>
                      <a:r>
                        <a:rPr lang="en-US" sz="1300" b="1" u="sng" strike="noStrike" dirty="0" smtClean="0">
                          <a:solidFill>
                            <a:srgbClr val="FFFF00"/>
                          </a:solidFill>
                          <a:latin typeface="+mn-lt"/>
                          <a:ea typeface="Times New Roman"/>
                          <a:cs typeface="Times New Roman"/>
                        </a:rPr>
                        <a:t>10 Years</a:t>
                      </a:r>
                      <a:endParaRPr lang="en-US" sz="1300" b="1" u="sng" dirty="0" smtClean="0">
                        <a:solidFill>
                          <a:srgbClr val="FFFF00"/>
                        </a:solidFill>
                        <a:latin typeface="+mn-lt"/>
                        <a:ea typeface="Times New Roman"/>
                        <a:cs typeface="Times New Roman"/>
                      </a:endParaRPr>
                    </a:p>
                  </a:txBody>
                  <a:tcPr marL="9144" marR="9144"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300" b="1" u="none" strike="noStrike" dirty="0" smtClean="0">
                          <a:solidFill>
                            <a:srgbClr val="FFFF00"/>
                          </a:solidFill>
                          <a:latin typeface="+mn-lt"/>
                          <a:ea typeface="Times New Roman"/>
                          <a:cs typeface="Times New Roman"/>
                        </a:rPr>
                        <a:t>Total N with </a:t>
                      </a:r>
                      <a:r>
                        <a:rPr lang="en-US" sz="1300" b="1" u="sng" strike="noStrike" dirty="0" smtClean="0">
                          <a:solidFill>
                            <a:srgbClr val="FFFF00"/>
                          </a:solidFill>
                          <a:latin typeface="+mn-lt"/>
                          <a:ea typeface="Times New Roman"/>
                          <a:cs typeface="Times New Roman"/>
                        </a:rPr>
                        <a:t>known response</a:t>
                      </a:r>
                      <a:endParaRPr lang="en-US" sz="1300" b="1" u="sng" dirty="0">
                        <a:solidFill>
                          <a:srgbClr val="FFFF00"/>
                        </a:solidFill>
                        <a:latin typeface="+mn-lt"/>
                        <a:ea typeface="Times New Roman"/>
                        <a:cs typeface="Times New Roman"/>
                      </a:endParaRPr>
                    </a:p>
                  </a:txBody>
                  <a:tcPr marL="9144" marR="27432"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32246">
                <a:tc>
                  <a:txBody>
                    <a:bodyPr/>
                    <a:lstStyle/>
                    <a:p>
                      <a:pPr marL="0" marR="0">
                        <a:spcBef>
                          <a:spcPts val="0"/>
                        </a:spcBef>
                        <a:spcAft>
                          <a:spcPts val="0"/>
                        </a:spcAft>
                      </a:pPr>
                      <a:r>
                        <a:rPr lang="en-US" sz="1300" b="1" kern="0" dirty="0">
                          <a:solidFill>
                            <a:srgbClr val="FFFFFF"/>
                          </a:solidFill>
                          <a:latin typeface="+mn-lt"/>
                          <a:ea typeface="Times New Roman"/>
                          <a:cs typeface="Times New Roman"/>
                        </a:rPr>
                        <a:t>Renal Dysfunction</a:t>
                      </a:r>
                      <a:endParaRPr lang="en-US" sz="13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marL="0" algn="ctr" defTabSz="914400" rtl="0" eaLnBrk="1" fontAlgn="t" latinLnBrk="0" hangingPunct="1"/>
                      <a:r>
                        <a:rPr lang="en-US" sz="1300" b="1" kern="1200" dirty="0" smtClean="0">
                          <a:solidFill>
                            <a:schemeClr val="tx1"/>
                          </a:solidFill>
                          <a:latin typeface="+mn-lt"/>
                          <a:ea typeface="+mn-ea"/>
                          <a:cs typeface="+mn-cs"/>
                        </a:rPr>
                        <a:t>23.8%</a:t>
                      </a:r>
                      <a:endParaRPr lang="en-US" sz="1300" b="1" kern="1200"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a:t>
                      </a:r>
                      <a:r>
                        <a:rPr lang="en-US" sz="1300" b="1" kern="1200" dirty="0" smtClean="0">
                          <a:solidFill>
                            <a:schemeClr val="tx1"/>
                          </a:solidFill>
                          <a:latin typeface="+mn-lt"/>
                          <a:ea typeface="+mn-ea"/>
                          <a:cs typeface="+mn-cs"/>
                        </a:rPr>
                        <a:t>N=2,870</a:t>
                      </a:r>
                      <a:r>
                        <a:rPr lang="en-US" sz="1300" b="1" kern="1200" dirty="0">
                          <a:solidFill>
                            <a:schemeClr val="tx1"/>
                          </a:solidFill>
                          <a:latin typeface="+mn-lt"/>
                          <a:ea typeface="+mn-ea"/>
                          <a:cs typeface="+mn-cs"/>
                        </a:rPr>
                        <a:t>)</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marL="0" algn="ctr" defTabSz="914400" rtl="0" eaLnBrk="1" fontAlgn="t" latinLnBrk="0" hangingPunct="1"/>
                      <a:r>
                        <a:rPr lang="en-US" sz="1300" b="1" kern="1200" dirty="0" smtClean="0">
                          <a:solidFill>
                            <a:schemeClr val="tx1"/>
                          </a:solidFill>
                          <a:latin typeface="+mn-lt"/>
                          <a:ea typeface="+mn-ea"/>
                          <a:cs typeface="+mn-cs"/>
                        </a:rPr>
                        <a:t>49.2%</a:t>
                      </a:r>
                      <a:endParaRPr lang="en-US" sz="1300" b="1" kern="1200"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a:t>
                      </a:r>
                      <a:r>
                        <a:rPr lang="en-US" sz="1300" b="1" kern="1200" dirty="0" smtClean="0">
                          <a:solidFill>
                            <a:schemeClr val="tx1"/>
                          </a:solidFill>
                          <a:latin typeface="+mn-lt"/>
                          <a:ea typeface="+mn-ea"/>
                          <a:cs typeface="+mn-cs"/>
                        </a:rPr>
                        <a:t>N=2,870</a:t>
                      </a:r>
                      <a:r>
                        <a:rPr lang="en-US" sz="1300" b="1" kern="1200" dirty="0">
                          <a:solidFill>
                            <a:schemeClr val="tx1"/>
                          </a:solidFill>
                          <a:latin typeface="+mn-lt"/>
                          <a:ea typeface="+mn-ea"/>
                          <a:cs typeface="+mn-cs"/>
                        </a:rPr>
                        <a:t>)</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marL="0" algn="ctr" defTabSz="914400" rtl="0" eaLnBrk="1" fontAlgn="t" latinLnBrk="0" hangingPunct="1"/>
                      <a:r>
                        <a:rPr lang="en-US" sz="1300" b="1" kern="1200" dirty="0" smtClean="0">
                          <a:solidFill>
                            <a:schemeClr val="tx1"/>
                          </a:solidFill>
                          <a:latin typeface="+mn-lt"/>
                          <a:ea typeface="+mn-ea"/>
                          <a:cs typeface="+mn-cs"/>
                        </a:rPr>
                        <a:t>64.7%</a:t>
                      </a:r>
                      <a:endParaRPr lang="en-US" sz="1300" b="1" kern="1200"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a:t>
                      </a:r>
                      <a:r>
                        <a:rPr lang="en-US" sz="1300" b="1" kern="1200" dirty="0" smtClean="0">
                          <a:solidFill>
                            <a:schemeClr val="tx1"/>
                          </a:solidFill>
                          <a:latin typeface="+mn-lt"/>
                          <a:ea typeface="+mn-ea"/>
                          <a:cs typeface="+mn-cs"/>
                        </a:rPr>
                        <a:t>N=2,870</a:t>
                      </a:r>
                      <a:r>
                        <a:rPr lang="en-US" sz="1300" b="1" kern="1200" dirty="0">
                          <a:solidFill>
                            <a:schemeClr val="tx1"/>
                          </a:solidFill>
                          <a:latin typeface="+mn-lt"/>
                          <a:ea typeface="+mn-ea"/>
                          <a:cs typeface="+mn-cs"/>
                        </a:rPr>
                        <a:t>)</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r>
              <a:tr h="485530">
                <a:tc>
                  <a:txBody>
                    <a:bodyPr/>
                    <a:lstStyle/>
                    <a:p>
                      <a:pPr marL="0" marR="0">
                        <a:spcBef>
                          <a:spcPts val="0"/>
                        </a:spcBef>
                        <a:spcAft>
                          <a:spcPts val="0"/>
                        </a:spcAft>
                      </a:pPr>
                      <a:r>
                        <a:rPr lang="en-US" sz="1300" b="1" i="1" dirty="0">
                          <a:solidFill>
                            <a:srgbClr val="FFFFFF"/>
                          </a:solidFill>
                          <a:latin typeface="+mn-lt"/>
                          <a:ea typeface="Times New Roman"/>
                          <a:cs typeface="Times New Roman"/>
                        </a:rPr>
                        <a:t>        Abnormal Creatinine </a:t>
                      </a:r>
                      <a:r>
                        <a:rPr lang="en-US" sz="1300" b="1" i="1" dirty="0" smtClean="0">
                          <a:solidFill>
                            <a:srgbClr val="FFFFFF"/>
                          </a:solidFill>
                          <a:latin typeface="+mn-lt"/>
                          <a:ea typeface="Times New Roman"/>
                          <a:cs typeface="Times New Roman"/>
                        </a:rPr>
                        <a:t>≤ </a:t>
                      </a:r>
                      <a:r>
                        <a:rPr lang="en-US" sz="1300" b="1" i="1" dirty="0">
                          <a:solidFill>
                            <a:srgbClr val="FFFFFF"/>
                          </a:solidFill>
                          <a:latin typeface="+mn-lt"/>
                          <a:ea typeface="Times New Roman"/>
                          <a:cs typeface="Times New Roman"/>
                        </a:rPr>
                        <a:t>2.5 mg/dl</a:t>
                      </a:r>
                      <a:endParaRPr lang="en-US" sz="13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algn="r" defTabSz="914400" rtl="0" eaLnBrk="1" fontAlgn="t" latinLnBrk="0" hangingPunct="1"/>
                      <a:r>
                        <a:rPr lang="en-US" sz="1300" b="1" i="1" kern="1200" dirty="0" smtClean="0">
                          <a:solidFill>
                            <a:schemeClr val="tx1"/>
                          </a:solidFill>
                          <a:latin typeface="+mn-lt"/>
                          <a:ea typeface="+mn-ea"/>
                          <a:cs typeface="+mn-cs"/>
                        </a:rPr>
                        <a:t>17.7%</a:t>
                      </a:r>
                      <a:endParaRPr lang="en-US" sz="1300" b="1" i="1" kern="1200"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algn="r" defTabSz="914400" rtl="0" eaLnBrk="1" fontAlgn="t" latinLnBrk="0" hangingPunct="1"/>
                      <a:r>
                        <a:rPr lang="en-US" sz="1300" b="1" i="1" kern="1200" dirty="0">
                          <a:solidFill>
                            <a:schemeClr val="tx1"/>
                          </a:solidFill>
                          <a:latin typeface="+mn-lt"/>
                          <a:ea typeface="+mn-ea"/>
                          <a:cs typeface="+mn-cs"/>
                        </a:rPr>
                        <a:t>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algn="r" defTabSz="914400" rtl="0" eaLnBrk="1" fontAlgn="t" latinLnBrk="0" hangingPunct="1"/>
                      <a:r>
                        <a:rPr lang="en-US" sz="1300" b="1" i="1" kern="1200" dirty="0" smtClean="0">
                          <a:solidFill>
                            <a:schemeClr val="tx1"/>
                          </a:solidFill>
                          <a:latin typeface="+mn-lt"/>
                          <a:ea typeface="+mn-ea"/>
                          <a:cs typeface="+mn-cs"/>
                        </a:rPr>
                        <a:t>35.3%</a:t>
                      </a:r>
                      <a:endParaRPr lang="en-US" sz="1300" b="1" i="1" kern="1200"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algn="r" defTabSz="914400" rtl="0" eaLnBrk="1" fontAlgn="t" latinLnBrk="0" hangingPunct="1"/>
                      <a:r>
                        <a:rPr lang="en-US" sz="1300" b="1" i="1" kern="1200" dirty="0">
                          <a:solidFill>
                            <a:schemeClr val="tx1"/>
                          </a:solidFill>
                          <a:latin typeface="+mn-lt"/>
                          <a:ea typeface="+mn-ea"/>
                          <a:cs typeface="+mn-cs"/>
                        </a:rPr>
                        <a:t>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algn="r" defTabSz="914400" rtl="0" eaLnBrk="1" fontAlgn="t" latinLnBrk="0" hangingPunct="1"/>
                      <a:r>
                        <a:rPr lang="en-US" sz="1300" b="1" i="1" kern="1200" dirty="0" smtClean="0">
                          <a:solidFill>
                            <a:schemeClr val="tx1"/>
                          </a:solidFill>
                          <a:latin typeface="+mn-lt"/>
                          <a:ea typeface="+mn-ea"/>
                          <a:cs typeface="+mn-cs"/>
                        </a:rPr>
                        <a:t>40.2%</a:t>
                      </a:r>
                      <a:endParaRPr lang="en-US" sz="1300" b="1" i="1" kern="1200"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algn="r" defTabSz="914400" rtl="0" eaLnBrk="1" fontAlgn="t" latinLnBrk="0" hangingPunct="1"/>
                      <a:r>
                        <a:rPr lang="en-US" sz="1300" b="1" i="1" kern="1200" dirty="0">
                          <a:solidFill>
                            <a:schemeClr val="tx1"/>
                          </a:solidFill>
                          <a:latin typeface="+mn-lt"/>
                          <a:ea typeface="+mn-ea"/>
                          <a:cs typeface="+mn-cs"/>
                        </a:rPr>
                        <a:t> </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442863">
                <a:tc>
                  <a:txBody>
                    <a:bodyPr/>
                    <a:lstStyle/>
                    <a:p>
                      <a:pPr marL="0" marR="0">
                        <a:spcBef>
                          <a:spcPts val="0"/>
                        </a:spcBef>
                        <a:spcAft>
                          <a:spcPts val="0"/>
                        </a:spcAft>
                      </a:pPr>
                      <a:r>
                        <a:rPr lang="en-US" sz="1300" b="1" i="1" dirty="0">
                          <a:solidFill>
                            <a:srgbClr val="FFFFFF"/>
                          </a:solidFill>
                          <a:latin typeface="+mn-lt"/>
                          <a:ea typeface="Times New Roman"/>
                          <a:cs typeface="Times New Roman"/>
                        </a:rPr>
                        <a:t>        Creatinine &gt; 2.5 mg/dl</a:t>
                      </a:r>
                      <a:endParaRPr lang="en-US" sz="13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algn="r" defTabSz="914400" rtl="0" eaLnBrk="1" fontAlgn="t" latinLnBrk="0" hangingPunct="1"/>
                      <a:r>
                        <a:rPr lang="en-US" sz="1300" b="1" i="1" kern="1200" dirty="0" smtClean="0">
                          <a:solidFill>
                            <a:schemeClr val="tx1"/>
                          </a:solidFill>
                          <a:latin typeface="+mn-lt"/>
                          <a:ea typeface="+mn-ea"/>
                          <a:cs typeface="+mn-cs"/>
                        </a:rPr>
                        <a:t>5.5%</a:t>
                      </a:r>
                      <a:endParaRPr lang="en-US" sz="1300" b="1" i="1" kern="1200"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algn="r" defTabSz="914400" rtl="0" eaLnBrk="1" fontAlgn="t" latinLnBrk="0" hangingPunct="1"/>
                      <a:r>
                        <a:rPr lang="en-US" sz="1300" b="1" i="1" kern="1200">
                          <a:solidFill>
                            <a:schemeClr val="tx1"/>
                          </a:solidFill>
                          <a:latin typeface="+mn-lt"/>
                          <a:ea typeface="+mn-ea"/>
                          <a:cs typeface="+mn-cs"/>
                        </a:rPr>
                        <a:t>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algn="r" defTabSz="914400" rtl="0" eaLnBrk="1" fontAlgn="t" latinLnBrk="0" hangingPunct="1"/>
                      <a:r>
                        <a:rPr lang="en-US" sz="1300" b="1" i="1" kern="1200" dirty="0" smtClean="0">
                          <a:solidFill>
                            <a:schemeClr val="tx1"/>
                          </a:solidFill>
                          <a:latin typeface="+mn-lt"/>
                          <a:ea typeface="+mn-ea"/>
                          <a:cs typeface="+mn-cs"/>
                        </a:rPr>
                        <a:t>11.8%</a:t>
                      </a:r>
                      <a:endParaRPr lang="en-US" sz="1300" b="1" i="1" kern="1200"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algn="r" defTabSz="914400" rtl="0" eaLnBrk="1" fontAlgn="t" latinLnBrk="0" hangingPunct="1"/>
                      <a:r>
                        <a:rPr lang="en-US" sz="1300" b="1" i="1" kern="1200" dirty="0">
                          <a:solidFill>
                            <a:schemeClr val="tx1"/>
                          </a:solidFill>
                          <a:latin typeface="+mn-lt"/>
                          <a:ea typeface="+mn-ea"/>
                          <a:cs typeface="+mn-cs"/>
                        </a:rPr>
                        <a:t>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algn="r" defTabSz="914400" rtl="0" eaLnBrk="1" fontAlgn="t" latinLnBrk="0" hangingPunct="1"/>
                      <a:r>
                        <a:rPr lang="en-US" sz="1300" b="1" i="1" kern="1200" dirty="0" smtClean="0">
                          <a:solidFill>
                            <a:schemeClr val="tx1"/>
                          </a:solidFill>
                          <a:latin typeface="+mn-lt"/>
                          <a:ea typeface="+mn-ea"/>
                          <a:cs typeface="+mn-cs"/>
                        </a:rPr>
                        <a:t>16.7%</a:t>
                      </a:r>
                      <a:endParaRPr lang="en-US" sz="1300" b="1" i="1" kern="1200"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algn="r" defTabSz="914400" rtl="0" eaLnBrk="1" fontAlgn="t" latinLnBrk="0" hangingPunct="1"/>
                      <a:r>
                        <a:rPr lang="en-US" sz="1300" b="1" i="1" kern="1200" dirty="0">
                          <a:solidFill>
                            <a:schemeClr val="tx1"/>
                          </a:solidFill>
                          <a:latin typeface="+mn-lt"/>
                          <a:ea typeface="+mn-ea"/>
                          <a:cs typeface="+mn-cs"/>
                        </a:rPr>
                        <a:t> </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442863">
                <a:tc>
                  <a:txBody>
                    <a:bodyPr/>
                    <a:lstStyle/>
                    <a:p>
                      <a:pPr marL="0" marR="0">
                        <a:spcBef>
                          <a:spcPts val="0"/>
                        </a:spcBef>
                        <a:spcAft>
                          <a:spcPts val="0"/>
                        </a:spcAft>
                      </a:pPr>
                      <a:r>
                        <a:rPr lang="en-US" sz="1300" b="1" i="1" dirty="0">
                          <a:solidFill>
                            <a:srgbClr val="FFFFFF"/>
                          </a:solidFill>
                          <a:latin typeface="+mn-lt"/>
                          <a:ea typeface="Times New Roman"/>
                          <a:cs typeface="Times New Roman"/>
                        </a:rPr>
                        <a:t>        Chronic Dialysis</a:t>
                      </a:r>
                      <a:endParaRPr lang="en-US" sz="13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algn="r" defTabSz="914400" rtl="0" eaLnBrk="1" fontAlgn="t" latinLnBrk="0" hangingPunct="1"/>
                      <a:r>
                        <a:rPr lang="en-US" sz="1300" b="1" i="1" kern="1200" dirty="0" smtClean="0">
                          <a:solidFill>
                            <a:schemeClr val="tx1"/>
                          </a:solidFill>
                          <a:latin typeface="+mn-lt"/>
                          <a:ea typeface="+mn-ea"/>
                          <a:cs typeface="+mn-cs"/>
                        </a:rPr>
                        <a:t>0.3%</a:t>
                      </a:r>
                      <a:endParaRPr lang="en-US" sz="1300" b="1" i="1" kern="1200"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algn="r" defTabSz="914400" rtl="0" eaLnBrk="1" fontAlgn="t" latinLnBrk="0" hangingPunct="1"/>
                      <a:r>
                        <a:rPr lang="en-US" sz="1300" b="1" i="1" kern="1200" dirty="0">
                          <a:solidFill>
                            <a:schemeClr val="tx1"/>
                          </a:solidFill>
                          <a:latin typeface="+mn-lt"/>
                          <a:ea typeface="+mn-ea"/>
                          <a:cs typeface="+mn-cs"/>
                        </a:rPr>
                        <a:t>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algn="r" defTabSz="914400" rtl="0" eaLnBrk="1" fontAlgn="t" latinLnBrk="0" hangingPunct="1"/>
                      <a:r>
                        <a:rPr lang="en-US" sz="1300" b="1" i="1" kern="1200" dirty="0" smtClean="0">
                          <a:solidFill>
                            <a:schemeClr val="tx1"/>
                          </a:solidFill>
                          <a:latin typeface="+mn-lt"/>
                          <a:ea typeface="+mn-ea"/>
                          <a:cs typeface="+mn-cs"/>
                        </a:rPr>
                        <a:t>1.0%</a:t>
                      </a:r>
                      <a:endParaRPr lang="en-US" sz="1300" b="1" i="1" kern="1200"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algn="r" defTabSz="914400" rtl="0" eaLnBrk="1" fontAlgn="t" latinLnBrk="0" hangingPunct="1"/>
                      <a:r>
                        <a:rPr lang="en-US" sz="1300" b="1" i="1" kern="1200" dirty="0">
                          <a:solidFill>
                            <a:schemeClr val="tx1"/>
                          </a:solidFill>
                          <a:latin typeface="+mn-lt"/>
                          <a:ea typeface="+mn-ea"/>
                          <a:cs typeface="+mn-cs"/>
                        </a:rPr>
                        <a:t>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algn="r" defTabSz="914400" rtl="0" eaLnBrk="1" fontAlgn="t" latinLnBrk="0" hangingPunct="1"/>
                      <a:r>
                        <a:rPr lang="en-US" sz="1300" b="1" i="1" kern="1200" dirty="0" smtClean="0">
                          <a:solidFill>
                            <a:schemeClr val="tx1"/>
                          </a:solidFill>
                          <a:latin typeface="+mn-lt"/>
                          <a:ea typeface="+mn-ea"/>
                          <a:cs typeface="+mn-cs"/>
                        </a:rPr>
                        <a:t>4.4%</a:t>
                      </a:r>
                      <a:endParaRPr lang="en-US" sz="1300" b="1" i="1" kern="1200"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algn="r" defTabSz="914400" rtl="0" eaLnBrk="1" fontAlgn="t" latinLnBrk="0" hangingPunct="1"/>
                      <a:r>
                        <a:rPr lang="en-US" sz="1300" b="1" i="1" kern="1200" dirty="0">
                          <a:solidFill>
                            <a:schemeClr val="tx1"/>
                          </a:solidFill>
                          <a:latin typeface="+mn-lt"/>
                          <a:ea typeface="+mn-ea"/>
                          <a:cs typeface="+mn-cs"/>
                        </a:rPr>
                        <a:t> </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442863">
                <a:tc>
                  <a:txBody>
                    <a:bodyPr/>
                    <a:lstStyle/>
                    <a:p>
                      <a:pPr marL="0" marR="0">
                        <a:spcBef>
                          <a:spcPts val="0"/>
                        </a:spcBef>
                        <a:spcAft>
                          <a:spcPts val="0"/>
                        </a:spcAft>
                      </a:pPr>
                      <a:r>
                        <a:rPr lang="en-US" sz="1300" b="1" i="1" dirty="0">
                          <a:solidFill>
                            <a:srgbClr val="FFFFFF"/>
                          </a:solidFill>
                          <a:latin typeface="+mn-lt"/>
                          <a:ea typeface="Times New Roman"/>
                          <a:cs typeface="Times New Roman"/>
                        </a:rPr>
                        <a:t>        Renal Transplant</a:t>
                      </a:r>
                      <a:endParaRPr lang="en-US" sz="13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algn="r" defTabSz="914400" rtl="0" eaLnBrk="1" fontAlgn="t" latinLnBrk="0" hangingPunct="1"/>
                      <a:r>
                        <a:rPr lang="en-US" sz="1300" b="1" i="1" kern="1200" dirty="0" smtClean="0">
                          <a:solidFill>
                            <a:schemeClr val="tx1"/>
                          </a:solidFill>
                          <a:latin typeface="+mn-lt"/>
                          <a:ea typeface="+mn-ea"/>
                          <a:cs typeface="+mn-cs"/>
                        </a:rPr>
                        <a:t>0.3%</a:t>
                      </a:r>
                      <a:endParaRPr lang="en-US" sz="1300" b="1" i="1" kern="1200"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algn="r" defTabSz="914400" rtl="0" eaLnBrk="1" fontAlgn="t" latinLnBrk="0" hangingPunct="1"/>
                      <a:r>
                        <a:rPr lang="en-US" sz="1300" b="1" i="1" kern="1200">
                          <a:solidFill>
                            <a:schemeClr val="tx1"/>
                          </a:solidFill>
                          <a:latin typeface="+mn-lt"/>
                          <a:ea typeface="+mn-ea"/>
                          <a:cs typeface="+mn-cs"/>
                        </a:rPr>
                        <a:t>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algn="r" defTabSz="914400" rtl="0" eaLnBrk="1" fontAlgn="t" latinLnBrk="0" hangingPunct="1"/>
                      <a:r>
                        <a:rPr lang="en-US" sz="1300" b="1" i="1" kern="1200" dirty="0" smtClean="0">
                          <a:solidFill>
                            <a:schemeClr val="tx1"/>
                          </a:solidFill>
                          <a:latin typeface="+mn-lt"/>
                          <a:ea typeface="+mn-ea"/>
                          <a:cs typeface="+mn-cs"/>
                        </a:rPr>
                        <a:t>1.1%</a:t>
                      </a:r>
                      <a:endParaRPr lang="en-US" sz="1300" b="1" i="1" kern="1200"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algn="r" defTabSz="914400" rtl="0" eaLnBrk="1" fontAlgn="t" latinLnBrk="0" hangingPunct="1"/>
                      <a:r>
                        <a:rPr lang="en-US" sz="1300" b="1" i="1" kern="1200" dirty="0">
                          <a:solidFill>
                            <a:schemeClr val="tx1"/>
                          </a:solidFill>
                          <a:latin typeface="+mn-lt"/>
                          <a:ea typeface="+mn-ea"/>
                          <a:cs typeface="+mn-cs"/>
                        </a:rPr>
                        <a:t>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algn="r" defTabSz="914400" rtl="0" eaLnBrk="1" fontAlgn="t" latinLnBrk="0" hangingPunct="1"/>
                      <a:r>
                        <a:rPr lang="en-US" sz="1300" b="1" i="1" kern="1200" dirty="0" smtClean="0">
                          <a:solidFill>
                            <a:schemeClr val="tx1"/>
                          </a:solidFill>
                          <a:latin typeface="+mn-lt"/>
                          <a:ea typeface="+mn-ea"/>
                          <a:cs typeface="+mn-cs"/>
                        </a:rPr>
                        <a:t>3.4%</a:t>
                      </a:r>
                      <a:endParaRPr lang="en-US" sz="1300" b="1" i="1" kern="1200"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algn="r" defTabSz="914400" rtl="0" eaLnBrk="1" fontAlgn="t" latinLnBrk="0" hangingPunct="1"/>
                      <a:r>
                        <a:rPr lang="en-US" sz="1300" b="1" i="1" kern="1200" dirty="0">
                          <a:solidFill>
                            <a:schemeClr val="tx1"/>
                          </a:solidFill>
                          <a:latin typeface="+mn-lt"/>
                          <a:ea typeface="+mn-ea"/>
                          <a:cs typeface="+mn-cs"/>
                        </a:rPr>
                        <a:t> </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532246">
                <a:tc>
                  <a:txBody>
                    <a:bodyPr/>
                    <a:lstStyle/>
                    <a:p>
                      <a:r>
                        <a:rPr lang="en-US" sz="1300" b="1" dirty="0" smtClean="0">
                          <a:solidFill>
                            <a:schemeClr val="tx1"/>
                          </a:solidFill>
                          <a:latin typeface="+mn-lt"/>
                        </a:rPr>
                        <a:t>Cardiac Allograft Vasculopathy</a:t>
                      </a:r>
                      <a:endParaRPr lang="en-US" sz="1300" dirty="0">
                        <a:solidFill>
                          <a:schemeClr val="tx1"/>
                        </a:solidFill>
                        <a:latin typeface="+mn-lt"/>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fontAlgn="t" latinLnBrk="0" hangingPunct="1"/>
                      <a:r>
                        <a:rPr lang="en-US" sz="1300" b="1" kern="1200" dirty="0" smtClean="0">
                          <a:solidFill>
                            <a:schemeClr val="tx1"/>
                          </a:solidFill>
                          <a:latin typeface="+mn-lt"/>
                          <a:ea typeface="+mn-ea"/>
                          <a:cs typeface="+mn-cs"/>
                        </a:rPr>
                        <a:t>7.2%</a:t>
                      </a:r>
                      <a:endParaRPr lang="en-US" sz="1300" b="1" kern="1200"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a:t>
                      </a:r>
                      <a:r>
                        <a:rPr lang="en-US" sz="1300" b="1" kern="1200" dirty="0" smtClean="0">
                          <a:solidFill>
                            <a:schemeClr val="tx1"/>
                          </a:solidFill>
                          <a:latin typeface="+mn-lt"/>
                          <a:ea typeface="+mn-ea"/>
                          <a:cs typeface="+mn-cs"/>
                        </a:rPr>
                        <a:t>N=2,870</a:t>
                      </a:r>
                      <a:r>
                        <a:rPr lang="en-US" sz="1300" b="1" kern="1200" dirty="0">
                          <a:solidFill>
                            <a:schemeClr val="tx1"/>
                          </a:solidFill>
                          <a:latin typeface="+mn-lt"/>
                          <a:ea typeface="+mn-ea"/>
                          <a:cs typeface="+mn-cs"/>
                        </a:rPr>
                        <a:t>)</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fontAlgn="t" latinLnBrk="0" hangingPunct="1"/>
                      <a:r>
                        <a:rPr lang="en-US" sz="1300" b="1" kern="1200" dirty="0" smtClean="0">
                          <a:solidFill>
                            <a:schemeClr val="tx1"/>
                          </a:solidFill>
                          <a:latin typeface="+mn-lt"/>
                          <a:ea typeface="+mn-ea"/>
                          <a:cs typeface="+mn-cs"/>
                        </a:rPr>
                        <a:t>29.9%</a:t>
                      </a:r>
                      <a:endParaRPr lang="en-US" sz="1300" b="1" kern="1200"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a:t>
                      </a:r>
                      <a:r>
                        <a:rPr lang="en-US" sz="1300" b="1" kern="1200" dirty="0" smtClean="0">
                          <a:solidFill>
                            <a:schemeClr val="tx1"/>
                          </a:solidFill>
                          <a:latin typeface="+mn-lt"/>
                          <a:ea typeface="+mn-ea"/>
                          <a:cs typeface="+mn-cs"/>
                        </a:rPr>
                        <a:t>N=2,870</a:t>
                      </a:r>
                      <a:r>
                        <a:rPr lang="en-US" sz="1300" b="1" kern="1200" dirty="0">
                          <a:solidFill>
                            <a:schemeClr val="tx1"/>
                          </a:solidFill>
                          <a:latin typeface="+mn-lt"/>
                          <a:ea typeface="+mn-ea"/>
                          <a:cs typeface="+mn-cs"/>
                        </a:rPr>
                        <a:t>)</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fontAlgn="t" latinLnBrk="0" hangingPunct="1"/>
                      <a:r>
                        <a:rPr lang="en-US" sz="1300" b="1" kern="1200" dirty="0" smtClean="0">
                          <a:solidFill>
                            <a:schemeClr val="tx1"/>
                          </a:solidFill>
                          <a:latin typeface="+mn-lt"/>
                          <a:ea typeface="+mn-ea"/>
                          <a:cs typeface="+mn-cs"/>
                        </a:rPr>
                        <a:t>49.0%</a:t>
                      </a:r>
                      <a:endParaRPr lang="en-US" sz="1300" b="1" kern="1200"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a:t>
                      </a:r>
                      <a:r>
                        <a:rPr lang="en-US" sz="1300" b="1" kern="1200" dirty="0" smtClean="0">
                          <a:solidFill>
                            <a:schemeClr val="tx1"/>
                          </a:solidFill>
                          <a:latin typeface="+mn-lt"/>
                          <a:ea typeface="+mn-ea"/>
                          <a:cs typeface="+mn-cs"/>
                        </a:rPr>
                        <a:t>N=2,870</a:t>
                      </a:r>
                      <a:r>
                        <a:rPr lang="en-US" sz="1300" b="1" kern="1200" dirty="0">
                          <a:solidFill>
                            <a:schemeClr val="tx1"/>
                          </a:solidFill>
                          <a:latin typeface="+mn-lt"/>
                          <a:ea typeface="+mn-ea"/>
                          <a:cs typeface="+mn-cs"/>
                        </a:rPr>
                        <a:t>)</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
        <p:nvSpPr>
          <p:cNvPr id="11" name="TextBox 10"/>
          <p:cNvSpPr txBox="1"/>
          <p:nvPr/>
        </p:nvSpPr>
        <p:spPr>
          <a:xfrm>
            <a:off x="4876800" y="6147544"/>
            <a:ext cx="4114800" cy="646331"/>
          </a:xfrm>
          <a:prstGeom prst="rect">
            <a:avLst/>
          </a:prstGeom>
          <a:noFill/>
        </p:spPr>
        <p:txBody>
          <a:bodyPr wrap="square" rtlCol="0">
            <a:spAutoFit/>
          </a:bodyPr>
          <a:lstStyle/>
          <a:p>
            <a:r>
              <a:rPr lang="en-US" sz="1200" b="1" dirty="0" smtClean="0"/>
              <a:t>Only patients with known responses reported on every annual follow-up through the 10-year follow-up were included. </a:t>
            </a:r>
            <a:endParaRPr lang="en-US" sz="1200" b="1" dirty="0"/>
          </a:p>
        </p:txBody>
      </p:sp>
      <p:sp>
        <p:nvSpPr>
          <p:cNvPr id="8" name="TextBox 7"/>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grpSp>
        <p:nvGrpSpPr>
          <p:cNvPr id="9" name="Group 8"/>
          <p:cNvGrpSpPr/>
          <p:nvPr/>
        </p:nvGrpSpPr>
        <p:grpSpPr>
          <a:xfrm>
            <a:off x="2" y="6146792"/>
            <a:ext cx="4715932" cy="711201"/>
            <a:chOff x="1" y="6067776"/>
            <a:chExt cx="4952999" cy="790224"/>
          </a:xfrm>
        </p:grpSpPr>
        <p:pic>
          <p:nvPicPr>
            <p:cNvPr id="14" name="Picture 13"/>
            <p:cNvPicPr>
              <a:picLocks noChangeAspect="1"/>
            </p:cNvPicPr>
            <p:nvPr/>
          </p:nvPicPr>
          <p:blipFill>
            <a:blip r:embed="rId3"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0" name="TextBox 9"/>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8817887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lstStyle/>
          <a:p>
            <a:r>
              <a:rPr lang="en-US" sz="2600" dirty="0" smtClean="0"/>
              <a:t>Adult Heart Transplants</a:t>
            </a:r>
            <a:br>
              <a:rPr lang="en-US" sz="2600" dirty="0" smtClean="0"/>
            </a:br>
            <a:r>
              <a:rPr lang="en-US" sz="2400" dirty="0" smtClean="0"/>
              <a:t>Donor and Recipient Characteristics</a:t>
            </a:r>
            <a:endParaRPr lang="en-US" sz="2000" dirty="0"/>
          </a:p>
        </p:txBody>
      </p:sp>
      <p:graphicFrame>
        <p:nvGraphicFramePr>
          <p:cNvPr id="8" name="Table 7"/>
          <p:cNvGraphicFramePr>
            <a:graphicFrameLocks noGrp="1"/>
          </p:cNvGraphicFramePr>
          <p:nvPr>
            <p:extLst>
              <p:ext uri="{D42A27DB-BD31-4B8C-83A1-F6EECF244321}">
                <p14:modId xmlns:p14="http://schemas.microsoft.com/office/powerpoint/2010/main" val="2514994557"/>
              </p:ext>
            </p:extLst>
          </p:nvPr>
        </p:nvGraphicFramePr>
        <p:xfrm>
          <a:off x="152400" y="1143001"/>
          <a:ext cx="8839200" cy="4800606"/>
        </p:xfrm>
        <a:graphic>
          <a:graphicData uri="http://schemas.openxmlformats.org/drawingml/2006/table">
            <a:tbl>
              <a:tblPr firstRow="1" bandRow="1">
                <a:tableStyleId>{7DF18680-E054-41AD-8BC1-D1AEF772440D}</a:tableStyleId>
              </a:tblPr>
              <a:tblGrid>
                <a:gridCol w="3124200"/>
                <a:gridCol w="1371600"/>
                <a:gridCol w="1524000"/>
                <a:gridCol w="1371600"/>
                <a:gridCol w="1447800"/>
              </a:tblGrid>
              <a:tr h="493628">
                <a:tc>
                  <a:txBody>
                    <a:bodyPr/>
                    <a:lstStyle/>
                    <a:p>
                      <a:endParaRPr lang="en-US" dirty="0"/>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2"/>
                    </a:solidFill>
                  </a:tcPr>
                </a:tc>
                <a:tc>
                  <a:txBody>
                    <a:bodyPr/>
                    <a:lstStyle/>
                    <a:p>
                      <a:pPr marL="0" marR="0" algn="ctr">
                        <a:lnSpc>
                          <a:spcPct val="100000"/>
                        </a:lnSpc>
                        <a:spcBef>
                          <a:spcPts val="0"/>
                        </a:spcBef>
                        <a:spcAft>
                          <a:spcPts val="0"/>
                        </a:spcAft>
                      </a:pPr>
                      <a:r>
                        <a:rPr lang="en-US" sz="1500" b="1" dirty="0" smtClean="0">
                          <a:solidFill>
                            <a:srgbClr val="FFFF00"/>
                          </a:solidFill>
                          <a:latin typeface="+mn-lt"/>
                          <a:ea typeface="Times New Roman"/>
                          <a:cs typeface="Verdana"/>
                        </a:rPr>
                        <a:t>1992-2003</a:t>
                      </a:r>
                    </a:p>
                    <a:p>
                      <a:pPr marL="0" marR="0" algn="ctr">
                        <a:lnSpc>
                          <a:spcPct val="100000"/>
                        </a:lnSpc>
                        <a:spcBef>
                          <a:spcPts val="0"/>
                        </a:spcBef>
                        <a:spcAft>
                          <a:spcPts val="0"/>
                        </a:spcAft>
                      </a:pPr>
                      <a:r>
                        <a:rPr lang="en-US" sz="1500" b="1" dirty="0" smtClean="0">
                          <a:solidFill>
                            <a:srgbClr val="FFFF00"/>
                          </a:solidFill>
                          <a:latin typeface="+mn-lt"/>
                          <a:ea typeface="Times New Roman"/>
                          <a:cs typeface="Verdana"/>
                        </a:rPr>
                        <a:t>(N=48,061)</a:t>
                      </a:r>
                      <a:endParaRPr lang="en-US" sz="1500" dirty="0">
                        <a:solidFill>
                          <a:srgbClr val="FFFF00"/>
                        </a:solidFill>
                        <a:latin typeface="+mn-lt"/>
                        <a:ea typeface="Times New Roman"/>
                      </a:endParaRPr>
                    </a:p>
                  </a:txBody>
                  <a:tcPr marL="50800" marR="50800" marT="0" marB="0" anchor="ctr">
                    <a:lnT w="28575" cap="flat" cmpd="sng" algn="ctr">
                      <a:solidFill>
                        <a:schemeClr val="tx1"/>
                      </a:solidFill>
                      <a:prstDash val="solid"/>
                      <a:round/>
                      <a:headEnd type="none" w="med" len="med"/>
                      <a:tailEnd type="none" w="med" len="med"/>
                    </a:lnT>
                    <a:solidFill>
                      <a:schemeClr val="bg2"/>
                    </a:solidFill>
                  </a:tcPr>
                </a:tc>
                <a:tc>
                  <a:txBody>
                    <a:bodyPr/>
                    <a:lstStyle/>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2004-2008</a:t>
                      </a:r>
                    </a:p>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(N=17,366)</a:t>
                      </a:r>
                      <a:endParaRPr lang="en-US" sz="1500" b="1" kern="1200" dirty="0">
                        <a:solidFill>
                          <a:srgbClr val="FFFF00"/>
                        </a:solidFill>
                        <a:latin typeface="+mn-lt"/>
                        <a:ea typeface="Times New Roman"/>
                        <a:cs typeface="Verdana"/>
                      </a:endParaRPr>
                    </a:p>
                  </a:txBody>
                  <a:tcPr marL="50800" marR="50800" marT="0" marB="0" anchor="ctr">
                    <a:lnT w="28575" cap="flat" cmpd="sng" algn="ctr">
                      <a:solidFill>
                        <a:schemeClr val="tx1"/>
                      </a:solidFill>
                      <a:prstDash val="solid"/>
                      <a:round/>
                      <a:headEnd type="none" w="med" len="med"/>
                      <a:tailEnd type="none" w="med" len="med"/>
                    </a:lnT>
                    <a:solidFill>
                      <a:schemeClr val="bg2"/>
                    </a:solidFill>
                  </a:tcPr>
                </a:tc>
                <a:tc>
                  <a:txBody>
                    <a:bodyPr/>
                    <a:lstStyle/>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2009-6/2014</a:t>
                      </a:r>
                    </a:p>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(N=19,770)</a:t>
                      </a:r>
                      <a:endParaRPr lang="en-US" sz="1500" b="1" kern="1200" dirty="0">
                        <a:solidFill>
                          <a:srgbClr val="FFFF00"/>
                        </a:solidFill>
                        <a:latin typeface="+mn-lt"/>
                        <a:ea typeface="Times New Roman"/>
                        <a:cs typeface="Verdana"/>
                      </a:endParaRPr>
                    </a:p>
                  </a:txBody>
                  <a:tcPr marL="50800" marR="50800" marT="0" marB="0" anchor="ctr">
                    <a:lnT w="28575" cap="flat" cmpd="sng" algn="ctr">
                      <a:solidFill>
                        <a:schemeClr val="tx1"/>
                      </a:solidFill>
                      <a:prstDash val="solid"/>
                      <a:round/>
                      <a:headEnd type="none" w="med" len="med"/>
                      <a:tailEnd type="none" w="med" len="med"/>
                    </a:lnT>
                    <a:solidFill>
                      <a:schemeClr val="bg2"/>
                    </a:solidFill>
                  </a:tcPr>
                </a:tc>
                <a:tc>
                  <a:txBody>
                    <a:bodyPr/>
                    <a:lstStyle/>
                    <a:p>
                      <a:pPr algn="ctr"/>
                      <a:r>
                        <a:rPr lang="en-US" sz="1500" dirty="0" smtClean="0">
                          <a:solidFill>
                            <a:srgbClr val="FFFF00"/>
                          </a:solidFill>
                        </a:rPr>
                        <a:t>p-value</a:t>
                      </a:r>
                      <a:endParaRPr lang="en-US" sz="1500" dirty="0">
                        <a:solidFill>
                          <a:srgbClr val="FFFF00"/>
                        </a:solidFill>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2"/>
                    </a:solidFill>
                  </a:tcPr>
                </a:tc>
              </a:tr>
              <a:tr h="331306">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300" b="1" kern="1200" dirty="0" smtClean="0">
                          <a:solidFill>
                            <a:schemeClr val="tx1"/>
                          </a:solidFill>
                          <a:latin typeface="+mn-lt"/>
                          <a:ea typeface="+mn-ea"/>
                          <a:cs typeface="Times New Roman"/>
                        </a:rPr>
                        <a:t>Recipient/donor gender (% male)</a:t>
                      </a:r>
                    </a:p>
                  </a:txBody>
                  <a:tcPr marL="45720" marR="4572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a:solidFill>
                            <a:schemeClr val="tx1"/>
                          </a:solidFill>
                          <a:latin typeface="+mn-lt"/>
                          <a:ea typeface="+mn-ea"/>
                          <a:cs typeface="+mn-cs"/>
                        </a:rPr>
                        <a:t>80.1</a:t>
                      </a:r>
                      <a:r>
                        <a:rPr lang="en-US" sz="1300" b="1" kern="1200" dirty="0" smtClean="0">
                          <a:solidFill>
                            <a:schemeClr val="tx1"/>
                          </a:solidFill>
                          <a:latin typeface="+mn-lt"/>
                          <a:ea typeface="+mn-ea"/>
                          <a:cs typeface="+mn-cs"/>
                        </a:rPr>
                        <a:t>% / </a:t>
                      </a:r>
                      <a:r>
                        <a:rPr lang="en-US" sz="1300" b="1" kern="1200" dirty="0">
                          <a:solidFill>
                            <a:schemeClr val="tx1"/>
                          </a:solidFill>
                          <a:latin typeface="+mn-lt"/>
                          <a:ea typeface="+mn-ea"/>
                          <a:cs typeface="+mn-cs"/>
                        </a:rPr>
                        <a:t>68.5%</a:t>
                      </a:r>
                    </a:p>
                  </a:txBody>
                  <a:tcPr marL="42545" marR="42545" marT="0" marB="0" anchor="ctr">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a:solidFill>
                            <a:schemeClr val="tx1"/>
                          </a:solidFill>
                          <a:latin typeface="+mn-lt"/>
                          <a:ea typeface="+mn-ea"/>
                          <a:cs typeface="+mn-cs"/>
                        </a:rPr>
                        <a:t>77.3</a:t>
                      </a:r>
                      <a:r>
                        <a:rPr lang="en-US" sz="1300" b="1" kern="1200" dirty="0" smtClean="0">
                          <a:solidFill>
                            <a:schemeClr val="tx1"/>
                          </a:solidFill>
                          <a:latin typeface="+mn-lt"/>
                          <a:ea typeface="+mn-ea"/>
                          <a:cs typeface="+mn-cs"/>
                        </a:rPr>
                        <a:t>% / </a:t>
                      </a:r>
                      <a:r>
                        <a:rPr lang="en-US" sz="1300" b="1" kern="1200" dirty="0">
                          <a:solidFill>
                            <a:schemeClr val="tx1"/>
                          </a:solidFill>
                          <a:latin typeface="+mn-lt"/>
                          <a:ea typeface="+mn-ea"/>
                          <a:cs typeface="+mn-cs"/>
                        </a:rPr>
                        <a:t>70.1%</a:t>
                      </a:r>
                    </a:p>
                  </a:txBody>
                  <a:tcPr marL="42545" marR="42545" marT="0" marB="0" anchor="ctr">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a:solidFill>
                            <a:schemeClr val="tx1"/>
                          </a:solidFill>
                          <a:latin typeface="+mn-lt"/>
                          <a:ea typeface="+mn-ea"/>
                          <a:cs typeface="+mn-cs"/>
                        </a:rPr>
                        <a:t>74.9</a:t>
                      </a:r>
                      <a:r>
                        <a:rPr lang="en-US" sz="1300" b="1" kern="1200" dirty="0" smtClean="0">
                          <a:solidFill>
                            <a:schemeClr val="tx1"/>
                          </a:solidFill>
                          <a:latin typeface="+mn-lt"/>
                          <a:ea typeface="+mn-ea"/>
                          <a:cs typeface="+mn-cs"/>
                        </a:rPr>
                        <a:t>% / </a:t>
                      </a:r>
                      <a:r>
                        <a:rPr lang="en-US" sz="1300" b="1" kern="1200" dirty="0">
                          <a:solidFill>
                            <a:schemeClr val="tx1"/>
                          </a:solidFill>
                          <a:latin typeface="+mn-lt"/>
                          <a:ea typeface="+mn-ea"/>
                          <a:cs typeface="+mn-cs"/>
                        </a:rPr>
                        <a:t>68.2%</a:t>
                      </a:r>
                    </a:p>
                  </a:txBody>
                  <a:tcPr marL="42545" marR="42545" marT="0" marB="0" anchor="ctr">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a:solidFill>
                            <a:schemeClr val="tx1"/>
                          </a:solidFill>
                          <a:latin typeface="+mn-lt"/>
                          <a:ea typeface="+mn-ea"/>
                          <a:cs typeface="+mn-cs"/>
                        </a:rPr>
                        <a:t>&lt;</a:t>
                      </a:r>
                      <a:r>
                        <a:rPr lang="en-US" sz="1300" b="1" kern="1200" dirty="0" smtClean="0">
                          <a:solidFill>
                            <a:schemeClr val="tx1"/>
                          </a:solidFill>
                          <a:latin typeface="+mn-lt"/>
                          <a:ea typeface="+mn-ea"/>
                          <a:cs typeface="+mn-cs"/>
                        </a:rPr>
                        <a:t>0.0001 / </a:t>
                      </a:r>
                      <a:r>
                        <a:rPr lang="en-US" sz="1300" b="1" kern="1200" dirty="0">
                          <a:solidFill>
                            <a:schemeClr val="tx1"/>
                          </a:solidFill>
                          <a:latin typeface="+mn-lt"/>
                          <a:ea typeface="+mn-ea"/>
                          <a:cs typeface="+mn-cs"/>
                        </a:rPr>
                        <a:t>0.0001</a:t>
                      </a: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31306">
                <a:tc>
                  <a:txBody>
                    <a:bodyPr/>
                    <a:lstStyle/>
                    <a:p>
                      <a:pPr algn="l"/>
                      <a:r>
                        <a:rPr lang="en-US" sz="1300" b="1" dirty="0" smtClean="0">
                          <a:solidFill>
                            <a:schemeClr val="tx1"/>
                          </a:solidFill>
                          <a:latin typeface="+mn-lt"/>
                        </a:rPr>
                        <a:t>Male recipient/</a:t>
                      </a:r>
                      <a:r>
                        <a:rPr lang="en-US" sz="1300" b="1" baseline="0" dirty="0" smtClean="0">
                          <a:solidFill>
                            <a:schemeClr val="tx1"/>
                          </a:solidFill>
                          <a:latin typeface="+mn-lt"/>
                        </a:rPr>
                        <a:t> female donor</a:t>
                      </a:r>
                      <a:endParaRPr lang="en-US" sz="1300" b="1" dirty="0">
                        <a:solidFill>
                          <a:schemeClr val="tx1"/>
                        </a:solidFill>
                        <a:latin typeface="+mn-lt"/>
                      </a:endParaRPr>
                    </a:p>
                  </a:txBody>
                  <a:tcPr marL="45720" marR="4572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a:solidFill>
                            <a:schemeClr val="tx1"/>
                          </a:solidFill>
                          <a:latin typeface="+mn-lt"/>
                          <a:ea typeface="+mn-ea"/>
                          <a:cs typeface="+mn-cs"/>
                        </a:rPr>
                        <a:t>20.7%</a:t>
                      </a:r>
                    </a:p>
                  </a:txBody>
                  <a:tcPr marL="42545" marR="42545" marT="0" marB="0" anchor="ctr">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a:solidFill>
                            <a:schemeClr val="tx1"/>
                          </a:solidFill>
                          <a:latin typeface="+mn-lt"/>
                          <a:ea typeface="+mn-ea"/>
                          <a:cs typeface="+mn-cs"/>
                        </a:rPr>
                        <a:t>17.3%</a:t>
                      </a:r>
                    </a:p>
                  </a:txBody>
                  <a:tcPr marL="42545" marR="42545" marT="0" marB="0" anchor="ctr">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a:solidFill>
                            <a:schemeClr val="tx1"/>
                          </a:solidFill>
                          <a:latin typeface="+mn-lt"/>
                          <a:ea typeface="+mn-ea"/>
                          <a:cs typeface="+mn-cs"/>
                        </a:rPr>
                        <a:t>16.6%</a:t>
                      </a:r>
                    </a:p>
                  </a:txBody>
                  <a:tcPr marL="42545" marR="42545" marT="0" marB="0" anchor="ctr">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a:solidFill>
                            <a:schemeClr val="tx1"/>
                          </a:solidFill>
                          <a:latin typeface="+mn-lt"/>
                          <a:ea typeface="+mn-ea"/>
                          <a:cs typeface="+mn-cs"/>
                        </a:rPr>
                        <a:t>&lt;0.0001</a:t>
                      </a: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31306">
                <a:tc>
                  <a:txBody>
                    <a:bodyPr/>
                    <a:lstStyle/>
                    <a:p>
                      <a:pPr algn="l"/>
                      <a:r>
                        <a:rPr lang="en-US" sz="1300" b="1" dirty="0" smtClean="0">
                          <a:solidFill>
                            <a:schemeClr val="tx1"/>
                          </a:solidFill>
                          <a:latin typeface="+mn-lt"/>
                        </a:rPr>
                        <a:t>Female recipient/</a:t>
                      </a:r>
                      <a:r>
                        <a:rPr lang="en-US" sz="1300" b="1" baseline="0" dirty="0" smtClean="0">
                          <a:solidFill>
                            <a:schemeClr val="tx1"/>
                          </a:solidFill>
                          <a:latin typeface="+mn-lt"/>
                        </a:rPr>
                        <a:t> male donor</a:t>
                      </a:r>
                      <a:endParaRPr lang="en-US" sz="1300" b="1" dirty="0">
                        <a:solidFill>
                          <a:schemeClr val="tx1"/>
                        </a:solidFill>
                        <a:latin typeface="+mn-lt"/>
                      </a:endParaRPr>
                    </a:p>
                  </a:txBody>
                  <a:tcPr marL="45720" marR="4572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a:solidFill>
                            <a:schemeClr val="tx1"/>
                          </a:solidFill>
                          <a:latin typeface="+mn-lt"/>
                          <a:ea typeface="+mn-ea"/>
                          <a:cs typeface="+mn-cs"/>
                        </a:rPr>
                        <a:t>9.2%</a:t>
                      </a:r>
                    </a:p>
                  </a:txBody>
                  <a:tcPr marL="42545" marR="42545" marT="0" marB="0" anchor="ctr">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a:solidFill>
                            <a:schemeClr val="tx1"/>
                          </a:solidFill>
                          <a:latin typeface="+mn-lt"/>
                          <a:ea typeface="+mn-ea"/>
                          <a:cs typeface="+mn-cs"/>
                        </a:rPr>
                        <a:t>10.1%</a:t>
                      </a:r>
                    </a:p>
                  </a:txBody>
                  <a:tcPr marL="42545" marR="42545" marT="0" marB="0" anchor="ctr">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a:solidFill>
                            <a:schemeClr val="tx1"/>
                          </a:solidFill>
                          <a:latin typeface="+mn-lt"/>
                          <a:ea typeface="+mn-ea"/>
                          <a:cs typeface="+mn-cs"/>
                        </a:rPr>
                        <a:t>9.8%</a:t>
                      </a:r>
                    </a:p>
                  </a:txBody>
                  <a:tcPr marL="42545" marR="42545" marT="0" marB="0" anchor="ctr">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a:solidFill>
                            <a:schemeClr val="tx1"/>
                          </a:solidFill>
                          <a:latin typeface="+mn-lt"/>
                          <a:ea typeface="+mn-ea"/>
                          <a:cs typeface="+mn-cs"/>
                        </a:rPr>
                        <a:t>0.0007</a:t>
                      </a: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31306">
                <a:tc>
                  <a:txBody>
                    <a:bodyPr/>
                    <a:lstStyle/>
                    <a:p>
                      <a:pPr algn="l" rtl="0" fontAlgn="t"/>
                      <a:r>
                        <a:rPr lang="en-US" sz="1300" b="1" dirty="0">
                          <a:solidFill>
                            <a:schemeClr val="tx1"/>
                          </a:solidFill>
                          <a:latin typeface="+mn-lt"/>
                        </a:rPr>
                        <a:t>Recipient/donor diabetes mellitus</a:t>
                      </a:r>
                      <a:endParaRPr lang="en-US"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smtClean="0">
                          <a:solidFill>
                            <a:schemeClr val="tx1"/>
                          </a:solidFill>
                          <a:latin typeface="+mn-lt"/>
                          <a:ea typeface="+mn-ea"/>
                          <a:cs typeface="+mn-cs"/>
                        </a:rPr>
                        <a:t>14.8%</a:t>
                      </a:r>
                      <a:r>
                        <a:rPr lang="en-US" sz="1300" b="1" kern="1200" baseline="30000" dirty="0" smtClean="0">
                          <a:solidFill>
                            <a:schemeClr val="tx1"/>
                          </a:solidFill>
                          <a:latin typeface="+mn-lt"/>
                          <a:ea typeface="+mn-ea"/>
                          <a:cs typeface="+mn-cs"/>
                        </a:rPr>
                        <a:t>1</a:t>
                      </a:r>
                      <a:r>
                        <a:rPr lang="en-US" sz="1300" b="1" kern="1200" dirty="0" smtClean="0">
                          <a:solidFill>
                            <a:schemeClr val="tx1"/>
                          </a:solidFill>
                          <a:latin typeface="+mn-lt"/>
                          <a:ea typeface="+mn-ea"/>
                          <a:cs typeface="+mn-cs"/>
                        </a:rPr>
                        <a:t> / 1.6%</a:t>
                      </a:r>
                      <a:r>
                        <a:rPr lang="en-US" sz="1300" b="1" kern="1200" baseline="30000" dirty="0" smtClean="0">
                          <a:solidFill>
                            <a:schemeClr val="tx1"/>
                          </a:solidFill>
                          <a:latin typeface="+mn-lt"/>
                          <a:ea typeface="+mn-ea"/>
                          <a:cs typeface="+mn-cs"/>
                        </a:rPr>
                        <a:t>1</a:t>
                      </a:r>
                      <a:endParaRPr lang="en-US" sz="1300" b="1" kern="1200" baseline="30000" dirty="0">
                        <a:solidFill>
                          <a:schemeClr val="tx1"/>
                        </a:solidFill>
                        <a:latin typeface="+mn-lt"/>
                        <a:ea typeface="+mn-ea"/>
                        <a:cs typeface="+mn-cs"/>
                      </a:endParaRPr>
                    </a:p>
                  </a:txBody>
                  <a:tcPr marL="42545" marR="42545" marT="0" marB="0" anchor="ctr">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a:solidFill>
                            <a:schemeClr val="tx1"/>
                          </a:solidFill>
                          <a:latin typeface="+mn-lt"/>
                          <a:ea typeface="+mn-ea"/>
                          <a:cs typeface="+mn-cs"/>
                        </a:rPr>
                        <a:t>23.0</a:t>
                      </a:r>
                      <a:r>
                        <a:rPr lang="en-US" sz="1300" b="1" kern="1200" dirty="0" smtClean="0">
                          <a:solidFill>
                            <a:schemeClr val="tx1"/>
                          </a:solidFill>
                          <a:latin typeface="+mn-lt"/>
                          <a:ea typeface="+mn-ea"/>
                          <a:cs typeface="+mn-cs"/>
                        </a:rPr>
                        <a:t>% / </a:t>
                      </a:r>
                      <a:r>
                        <a:rPr lang="en-US" sz="1300" b="1" kern="1200" dirty="0">
                          <a:solidFill>
                            <a:schemeClr val="tx1"/>
                          </a:solidFill>
                          <a:latin typeface="+mn-lt"/>
                          <a:ea typeface="+mn-ea"/>
                          <a:cs typeface="+mn-cs"/>
                        </a:rPr>
                        <a:t>2.5%</a:t>
                      </a:r>
                    </a:p>
                  </a:txBody>
                  <a:tcPr marL="42545" marR="42545" marT="0" marB="0" anchor="ctr">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a:solidFill>
                            <a:schemeClr val="tx1"/>
                          </a:solidFill>
                          <a:latin typeface="+mn-lt"/>
                          <a:ea typeface="+mn-ea"/>
                          <a:cs typeface="+mn-cs"/>
                        </a:rPr>
                        <a:t>25.9</a:t>
                      </a:r>
                      <a:r>
                        <a:rPr lang="en-US" sz="1300" b="1" kern="1200" dirty="0" smtClean="0">
                          <a:solidFill>
                            <a:schemeClr val="tx1"/>
                          </a:solidFill>
                          <a:latin typeface="+mn-lt"/>
                          <a:ea typeface="+mn-ea"/>
                          <a:cs typeface="+mn-cs"/>
                        </a:rPr>
                        <a:t>% / </a:t>
                      </a:r>
                      <a:r>
                        <a:rPr lang="en-US" sz="1300" b="1" kern="1200" dirty="0">
                          <a:solidFill>
                            <a:schemeClr val="tx1"/>
                          </a:solidFill>
                          <a:latin typeface="+mn-lt"/>
                          <a:ea typeface="+mn-ea"/>
                          <a:cs typeface="+mn-cs"/>
                        </a:rPr>
                        <a:t>3.4%</a:t>
                      </a:r>
                    </a:p>
                  </a:txBody>
                  <a:tcPr marL="42545" marR="42545" marT="0" marB="0" anchor="ctr">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a:solidFill>
                            <a:schemeClr val="tx1"/>
                          </a:solidFill>
                          <a:latin typeface="+mn-lt"/>
                          <a:ea typeface="+mn-ea"/>
                          <a:cs typeface="+mn-cs"/>
                        </a:rPr>
                        <a:t>&lt;</a:t>
                      </a:r>
                      <a:r>
                        <a:rPr lang="en-US" sz="1300" b="1" kern="1200" dirty="0" smtClean="0">
                          <a:solidFill>
                            <a:schemeClr val="tx1"/>
                          </a:solidFill>
                          <a:latin typeface="+mn-lt"/>
                          <a:ea typeface="+mn-ea"/>
                          <a:cs typeface="+mn-cs"/>
                        </a:rPr>
                        <a:t>0.0001 / </a:t>
                      </a:r>
                      <a:r>
                        <a:rPr lang="en-US" sz="1300" b="1" kern="1200" dirty="0">
                          <a:solidFill>
                            <a:schemeClr val="tx1"/>
                          </a:solidFill>
                          <a:latin typeface="+mn-lt"/>
                          <a:ea typeface="+mn-ea"/>
                          <a:cs typeface="+mn-cs"/>
                        </a:rPr>
                        <a:t>&lt;0.0001</a:t>
                      </a: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31306">
                <a:tc>
                  <a:txBody>
                    <a:bodyPr/>
                    <a:lstStyle/>
                    <a:p>
                      <a:pPr algn="l" rtl="0" fontAlgn="t"/>
                      <a:r>
                        <a:rPr lang="en-US" sz="1300" b="1" dirty="0" smtClean="0">
                          <a:solidFill>
                            <a:schemeClr val="tx1"/>
                          </a:solidFill>
                          <a:latin typeface="+mn-lt"/>
                        </a:rPr>
                        <a:t>Recipient prior history</a:t>
                      </a:r>
                      <a:r>
                        <a:rPr lang="en-US" sz="1300" b="1" baseline="0" dirty="0" smtClean="0">
                          <a:solidFill>
                            <a:schemeClr val="tx1"/>
                          </a:solidFill>
                          <a:latin typeface="+mn-lt"/>
                        </a:rPr>
                        <a:t> of dialysis</a:t>
                      </a:r>
                      <a:endParaRPr lang="en-US" sz="1300" b="1"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smtClean="0">
                          <a:solidFill>
                            <a:schemeClr val="tx1"/>
                          </a:solidFill>
                          <a:latin typeface="+mn-lt"/>
                          <a:ea typeface="+mn-ea"/>
                          <a:cs typeface="+mn-cs"/>
                        </a:rPr>
                        <a:t>3.3%</a:t>
                      </a:r>
                      <a:r>
                        <a:rPr lang="en-US" sz="1300" b="1" kern="1200" baseline="30000" dirty="0" smtClean="0">
                          <a:solidFill>
                            <a:schemeClr val="tx1"/>
                          </a:solidFill>
                          <a:latin typeface="+mn-lt"/>
                          <a:ea typeface="+mn-ea"/>
                          <a:cs typeface="+mn-cs"/>
                        </a:rPr>
                        <a:t>1</a:t>
                      </a:r>
                      <a:endParaRPr lang="en-US" sz="1300" b="1" kern="1200" baseline="30000" dirty="0">
                        <a:solidFill>
                          <a:schemeClr val="tx1"/>
                        </a:solidFill>
                        <a:latin typeface="+mn-lt"/>
                        <a:ea typeface="+mn-ea"/>
                        <a:cs typeface="+mn-cs"/>
                      </a:endParaRPr>
                    </a:p>
                  </a:txBody>
                  <a:tcPr marL="42545" marR="42545" marT="0" marB="0" anchor="ctr">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a:solidFill>
                            <a:schemeClr val="tx1"/>
                          </a:solidFill>
                          <a:latin typeface="+mn-lt"/>
                          <a:ea typeface="+mn-ea"/>
                          <a:cs typeface="+mn-cs"/>
                        </a:rPr>
                        <a:t>4.1%</a:t>
                      </a:r>
                    </a:p>
                  </a:txBody>
                  <a:tcPr marL="42545" marR="42545" marT="0" marB="0" anchor="ctr">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a:solidFill>
                            <a:schemeClr val="tx1"/>
                          </a:solidFill>
                          <a:latin typeface="+mn-lt"/>
                          <a:ea typeface="+mn-ea"/>
                          <a:cs typeface="+mn-cs"/>
                        </a:rPr>
                        <a:t>4.4%</a:t>
                      </a:r>
                    </a:p>
                  </a:txBody>
                  <a:tcPr marL="42545" marR="42545" marT="0" marB="0" anchor="ctr">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a:solidFill>
                            <a:schemeClr val="tx1"/>
                          </a:solidFill>
                          <a:latin typeface="+mn-lt"/>
                          <a:ea typeface="+mn-ea"/>
                          <a:cs typeface="+mn-cs"/>
                        </a:rPr>
                        <a:t>&lt;0.0001</a:t>
                      </a: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31306">
                <a:tc>
                  <a:txBody>
                    <a:bodyPr/>
                    <a:lstStyle/>
                    <a:p>
                      <a:pPr algn="l" rtl="0" fontAlgn="t"/>
                      <a:r>
                        <a:rPr lang="en-US" sz="1300" b="1" dirty="0">
                          <a:solidFill>
                            <a:schemeClr val="tx1"/>
                          </a:solidFill>
                          <a:latin typeface="+mn-lt"/>
                        </a:rPr>
                        <a:t>Recipient amiodarone </a:t>
                      </a:r>
                      <a:r>
                        <a:rPr lang="en-US" sz="1300" b="1" dirty="0" smtClean="0">
                          <a:solidFill>
                            <a:schemeClr val="tx1"/>
                          </a:solidFill>
                          <a:latin typeface="+mn-lt"/>
                        </a:rPr>
                        <a:t>use</a:t>
                      </a:r>
                      <a:endParaRPr lang="en-US"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smtClean="0">
                          <a:solidFill>
                            <a:schemeClr val="tx1"/>
                          </a:solidFill>
                          <a:latin typeface="+mn-lt"/>
                          <a:ea typeface="+mn-ea"/>
                          <a:cs typeface="+mn-cs"/>
                        </a:rPr>
                        <a:t>24.2%</a:t>
                      </a:r>
                      <a:r>
                        <a:rPr lang="en-US" sz="1300" b="1" kern="1200" baseline="30000" dirty="0" smtClean="0">
                          <a:solidFill>
                            <a:schemeClr val="tx1"/>
                          </a:solidFill>
                          <a:latin typeface="+mn-lt"/>
                          <a:ea typeface="+mn-ea"/>
                          <a:cs typeface="+mn-cs"/>
                        </a:rPr>
                        <a:t>1</a:t>
                      </a:r>
                      <a:endParaRPr lang="en-US" sz="1300" b="1" kern="1200" dirty="0">
                        <a:solidFill>
                          <a:schemeClr val="tx1"/>
                        </a:solidFill>
                        <a:latin typeface="+mn-lt"/>
                        <a:ea typeface="+mn-ea"/>
                        <a:cs typeface="+mn-cs"/>
                      </a:endParaRPr>
                    </a:p>
                  </a:txBody>
                  <a:tcPr marL="42545" marR="42545" marT="0" marB="0" anchor="ctr">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a:solidFill>
                            <a:schemeClr val="tx1"/>
                          </a:solidFill>
                          <a:latin typeface="+mn-lt"/>
                          <a:ea typeface="+mn-ea"/>
                          <a:cs typeface="+mn-cs"/>
                        </a:rPr>
                        <a:t>28.8%</a:t>
                      </a:r>
                    </a:p>
                  </a:txBody>
                  <a:tcPr marL="42545" marR="42545" marT="0" marB="0" anchor="ctr">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a:solidFill>
                            <a:schemeClr val="tx1"/>
                          </a:solidFill>
                          <a:latin typeface="+mn-lt"/>
                          <a:ea typeface="+mn-ea"/>
                          <a:cs typeface="+mn-cs"/>
                        </a:rPr>
                        <a:t>33.2%</a:t>
                      </a:r>
                    </a:p>
                  </a:txBody>
                  <a:tcPr marL="42545" marR="42545" marT="0" marB="0" anchor="ctr">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a:solidFill>
                            <a:schemeClr val="tx1"/>
                          </a:solidFill>
                          <a:latin typeface="+mn-lt"/>
                          <a:ea typeface="+mn-ea"/>
                          <a:cs typeface="+mn-cs"/>
                        </a:rPr>
                        <a:t>&lt;0.0001</a:t>
                      </a: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31306">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300" b="1" dirty="0" smtClean="0">
                          <a:solidFill>
                            <a:schemeClr val="tx1"/>
                          </a:solidFill>
                          <a:latin typeface="+mn-lt"/>
                        </a:rPr>
                        <a:t>Recipient/donor cigarette history</a:t>
                      </a:r>
                      <a:endParaRPr lang="en-US" sz="1300" dirty="0" smtClean="0">
                        <a:solidFill>
                          <a:schemeClr val="tx1"/>
                        </a:solidFill>
                        <a:latin typeface="+mn-lt"/>
                      </a:endParaRPr>
                    </a:p>
                  </a:txBody>
                  <a:tcPr marL="45720" marR="45720" anchor="ctr">
                    <a:lnL w="28575" cap="flat" cmpd="sng" algn="ctr">
                      <a:solidFill>
                        <a:schemeClr val="tx1"/>
                      </a:solidFill>
                      <a:prstDash val="solid"/>
                      <a:round/>
                      <a:headEnd type="none" w="med" len="med"/>
                      <a:tailEnd type="none" w="med" len="med"/>
                    </a:lnL>
                    <a:solidFill>
                      <a:schemeClr val="bg2"/>
                    </a:solidFill>
                  </a:tcPr>
                </a:tc>
                <a:tc>
                  <a:txBody>
                    <a:bodyPr/>
                    <a:lstStyle/>
                    <a:p>
                      <a:pPr marL="0" marR="0" indent="0" algn="ctr" defTabSz="914400" rtl="0" eaLnBrk="1" fontAlgn="t" latinLnBrk="0" hangingPunct="1">
                        <a:lnSpc>
                          <a:spcPct val="107000"/>
                        </a:lnSpc>
                        <a:spcBef>
                          <a:spcPts val="335"/>
                        </a:spcBef>
                        <a:spcAft>
                          <a:spcPts val="335"/>
                        </a:spcAft>
                        <a:buClrTx/>
                        <a:buSzTx/>
                        <a:buFontTx/>
                        <a:buNone/>
                        <a:tabLst/>
                        <a:defRPr/>
                      </a:pPr>
                      <a:r>
                        <a:rPr lang="en-US" sz="1300" b="1" kern="1200" baseline="0" dirty="0" smtClean="0">
                          <a:solidFill>
                            <a:schemeClr val="tx1"/>
                          </a:solidFill>
                          <a:latin typeface="+mn-lt"/>
                          <a:ea typeface="+mn-ea"/>
                          <a:cs typeface="+mn-cs"/>
                        </a:rPr>
                        <a:t>–</a:t>
                      </a:r>
                      <a:r>
                        <a:rPr lang="en-US" sz="1300" b="1" kern="1200" dirty="0" smtClean="0">
                          <a:solidFill>
                            <a:schemeClr val="tx1"/>
                          </a:solidFill>
                          <a:latin typeface="+mn-lt"/>
                          <a:ea typeface="+mn-ea"/>
                          <a:cs typeface="+mn-cs"/>
                        </a:rPr>
                        <a:t> / 36.2%</a:t>
                      </a:r>
                      <a:r>
                        <a:rPr lang="en-US" sz="1300" b="1" kern="1200" baseline="30000" dirty="0" smtClean="0">
                          <a:solidFill>
                            <a:schemeClr val="tx1"/>
                          </a:solidFill>
                          <a:latin typeface="+mn-lt"/>
                          <a:ea typeface="+mn-ea"/>
                          <a:cs typeface="+mn-cs"/>
                        </a:rPr>
                        <a:t>1</a:t>
                      </a:r>
                      <a:endParaRPr lang="en-US" sz="1300" b="1" kern="1200" dirty="0">
                        <a:solidFill>
                          <a:schemeClr val="tx1"/>
                        </a:solidFill>
                        <a:latin typeface="+mn-lt"/>
                        <a:ea typeface="+mn-ea"/>
                        <a:cs typeface="+mn-cs"/>
                      </a:endParaRPr>
                    </a:p>
                  </a:txBody>
                  <a:tcPr marL="42545" marR="42545" marT="0" marB="0" anchor="ctr">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smtClean="0">
                          <a:solidFill>
                            <a:schemeClr val="tx1"/>
                          </a:solidFill>
                          <a:latin typeface="+mn-lt"/>
                          <a:ea typeface="+mn-ea"/>
                          <a:cs typeface="+mn-cs"/>
                        </a:rPr>
                        <a:t>49.3%</a:t>
                      </a:r>
                      <a:r>
                        <a:rPr lang="en-US" sz="1300" b="1" kern="1200" baseline="30000" dirty="0" smtClean="0">
                          <a:solidFill>
                            <a:schemeClr val="tx1"/>
                          </a:solidFill>
                          <a:latin typeface="+mn-lt"/>
                          <a:ea typeface="+mn-ea"/>
                          <a:cs typeface="+mn-cs"/>
                        </a:rPr>
                        <a:t>2</a:t>
                      </a:r>
                      <a:r>
                        <a:rPr lang="en-US" sz="1300" b="1" kern="1200" dirty="0" smtClean="0">
                          <a:solidFill>
                            <a:schemeClr val="tx1"/>
                          </a:solidFill>
                          <a:latin typeface="+mn-lt"/>
                          <a:ea typeface="+mn-ea"/>
                          <a:cs typeface="+mn-cs"/>
                        </a:rPr>
                        <a:t> / </a:t>
                      </a:r>
                      <a:r>
                        <a:rPr lang="en-US" sz="1300" b="1" kern="1200" dirty="0">
                          <a:solidFill>
                            <a:schemeClr val="tx1"/>
                          </a:solidFill>
                          <a:latin typeface="+mn-lt"/>
                          <a:ea typeface="+mn-ea"/>
                          <a:cs typeface="+mn-cs"/>
                        </a:rPr>
                        <a:t>23.7%</a:t>
                      </a:r>
                    </a:p>
                  </a:txBody>
                  <a:tcPr marL="42545" marR="42545" marT="0" marB="0" anchor="ctr">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a:solidFill>
                            <a:schemeClr val="tx1"/>
                          </a:solidFill>
                          <a:latin typeface="+mn-lt"/>
                          <a:ea typeface="+mn-ea"/>
                          <a:cs typeface="+mn-cs"/>
                        </a:rPr>
                        <a:t>46.0</a:t>
                      </a:r>
                      <a:r>
                        <a:rPr lang="en-US" sz="1300" b="1" kern="1200" dirty="0" smtClean="0">
                          <a:solidFill>
                            <a:schemeClr val="tx1"/>
                          </a:solidFill>
                          <a:latin typeface="+mn-lt"/>
                          <a:ea typeface="+mn-ea"/>
                          <a:cs typeface="+mn-cs"/>
                        </a:rPr>
                        <a:t>% / </a:t>
                      </a:r>
                      <a:r>
                        <a:rPr lang="en-US" sz="1300" b="1" kern="1200" dirty="0">
                          <a:solidFill>
                            <a:schemeClr val="tx1"/>
                          </a:solidFill>
                          <a:latin typeface="+mn-lt"/>
                          <a:ea typeface="+mn-ea"/>
                          <a:cs typeface="+mn-cs"/>
                        </a:rPr>
                        <a:t>16.0%</a:t>
                      </a:r>
                    </a:p>
                  </a:txBody>
                  <a:tcPr marL="42545" marR="42545" marT="0" marB="0" anchor="ctr">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a:solidFill>
                            <a:schemeClr val="tx1"/>
                          </a:solidFill>
                          <a:latin typeface="+mn-lt"/>
                          <a:ea typeface="+mn-ea"/>
                          <a:cs typeface="+mn-cs"/>
                        </a:rPr>
                        <a:t>&lt;</a:t>
                      </a:r>
                      <a:r>
                        <a:rPr lang="en-US" sz="1300" b="1" kern="1200" dirty="0" smtClean="0">
                          <a:solidFill>
                            <a:schemeClr val="tx1"/>
                          </a:solidFill>
                          <a:latin typeface="+mn-lt"/>
                          <a:ea typeface="+mn-ea"/>
                          <a:cs typeface="+mn-cs"/>
                        </a:rPr>
                        <a:t>0.0001 / </a:t>
                      </a:r>
                      <a:r>
                        <a:rPr lang="en-US" sz="1300" b="1" kern="1200" dirty="0">
                          <a:solidFill>
                            <a:schemeClr val="tx1"/>
                          </a:solidFill>
                          <a:latin typeface="+mn-lt"/>
                          <a:ea typeface="+mn-ea"/>
                          <a:cs typeface="+mn-cs"/>
                        </a:rPr>
                        <a:t>&lt;0.0001</a:t>
                      </a: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31306">
                <a:tc>
                  <a:txBody>
                    <a:bodyPr/>
                    <a:lstStyle/>
                    <a:p>
                      <a:pPr algn="l" rtl="0" fontAlgn="t"/>
                      <a:r>
                        <a:rPr lang="en-US" sz="1300" b="1" dirty="0">
                          <a:solidFill>
                            <a:schemeClr val="tx1"/>
                          </a:solidFill>
                          <a:latin typeface="+mn-lt"/>
                        </a:rPr>
                        <a:t>Recipient/donor hypertension</a:t>
                      </a:r>
                      <a:endParaRPr lang="en-US"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smtClean="0">
                          <a:solidFill>
                            <a:schemeClr val="tx1"/>
                          </a:solidFill>
                          <a:latin typeface="+mn-lt"/>
                          <a:ea typeface="+mn-ea"/>
                          <a:cs typeface="+mn-cs"/>
                        </a:rPr>
                        <a:t>35.3%</a:t>
                      </a:r>
                      <a:r>
                        <a:rPr lang="en-US" sz="1300" b="1" kern="1200" baseline="30000" dirty="0" smtClean="0">
                          <a:solidFill>
                            <a:schemeClr val="tx1"/>
                          </a:solidFill>
                          <a:latin typeface="+mn-lt"/>
                          <a:ea typeface="+mn-ea"/>
                          <a:cs typeface="+mn-cs"/>
                        </a:rPr>
                        <a:t>1</a:t>
                      </a:r>
                      <a:r>
                        <a:rPr lang="en-US" sz="1300" b="1" kern="1200" dirty="0" smtClean="0">
                          <a:solidFill>
                            <a:schemeClr val="tx1"/>
                          </a:solidFill>
                          <a:latin typeface="+mn-lt"/>
                          <a:ea typeface="+mn-ea"/>
                          <a:cs typeface="+mn-cs"/>
                        </a:rPr>
                        <a:t> / 11.0%</a:t>
                      </a:r>
                      <a:r>
                        <a:rPr lang="en-US" sz="1300" b="1" kern="1200" baseline="30000" dirty="0" smtClean="0">
                          <a:solidFill>
                            <a:schemeClr val="tx1"/>
                          </a:solidFill>
                          <a:latin typeface="+mn-lt"/>
                          <a:ea typeface="+mn-ea"/>
                          <a:cs typeface="+mn-cs"/>
                        </a:rPr>
                        <a:t>1</a:t>
                      </a:r>
                      <a:endParaRPr lang="en-US" sz="1300" b="1" kern="1200" dirty="0">
                        <a:solidFill>
                          <a:schemeClr val="tx1"/>
                        </a:solidFill>
                        <a:latin typeface="+mn-lt"/>
                        <a:ea typeface="+mn-ea"/>
                        <a:cs typeface="+mn-cs"/>
                      </a:endParaRPr>
                    </a:p>
                  </a:txBody>
                  <a:tcPr marL="42545" marR="42545" marT="0" marB="0" anchor="ctr">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a:solidFill>
                            <a:schemeClr val="tx1"/>
                          </a:solidFill>
                          <a:latin typeface="+mn-lt"/>
                          <a:ea typeface="+mn-ea"/>
                          <a:cs typeface="+mn-cs"/>
                        </a:rPr>
                        <a:t>42.6</a:t>
                      </a:r>
                      <a:r>
                        <a:rPr lang="en-US" sz="1300" b="1" kern="1200" dirty="0" smtClean="0">
                          <a:solidFill>
                            <a:schemeClr val="tx1"/>
                          </a:solidFill>
                          <a:latin typeface="+mn-lt"/>
                          <a:ea typeface="+mn-ea"/>
                          <a:cs typeface="+mn-cs"/>
                        </a:rPr>
                        <a:t>% / </a:t>
                      </a:r>
                      <a:r>
                        <a:rPr lang="en-US" sz="1300" b="1" kern="1200" dirty="0">
                          <a:solidFill>
                            <a:schemeClr val="tx1"/>
                          </a:solidFill>
                          <a:latin typeface="+mn-lt"/>
                          <a:ea typeface="+mn-ea"/>
                          <a:cs typeface="+mn-cs"/>
                        </a:rPr>
                        <a:t>12.3%</a:t>
                      </a:r>
                    </a:p>
                  </a:txBody>
                  <a:tcPr marL="42545" marR="42545" marT="0" marB="0" anchor="ctr">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a:solidFill>
                            <a:schemeClr val="tx1"/>
                          </a:solidFill>
                          <a:latin typeface="+mn-lt"/>
                          <a:ea typeface="+mn-ea"/>
                          <a:cs typeface="+mn-cs"/>
                        </a:rPr>
                        <a:t>50.5</a:t>
                      </a:r>
                      <a:r>
                        <a:rPr lang="en-US" sz="1300" b="1" kern="1200" dirty="0" smtClean="0">
                          <a:solidFill>
                            <a:schemeClr val="tx1"/>
                          </a:solidFill>
                          <a:latin typeface="+mn-lt"/>
                          <a:ea typeface="+mn-ea"/>
                          <a:cs typeface="+mn-cs"/>
                        </a:rPr>
                        <a:t>% / </a:t>
                      </a:r>
                      <a:r>
                        <a:rPr lang="en-US" sz="1300" b="1" kern="1200" dirty="0">
                          <a:solidFill>
                            <a:schemeClr val="tx1"/>
                          </a:solidFill>
                          <a:latin typeface="+mn-lt"/>
                          <a:ea typeface="+mn-ea"/>
                          <a:cs typeface="+mn-cs"/>
                        </a:rPr>
                        <a:t>15.1%</a:t>
                      </a:r>
                    </a:p>
                  </a:txBody>
                  <a:tcPr marL="42545" marR="42545" marT="0" marB="0" anchor="ctr">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a:solidFill>
                            <a:schemeClr val="tx1"/>
                          </a:solidFill>
                          <a:latin typeface="+mn-lt"/>
                          <a:ea typeface="+mn-ea"/>
                          <a:cs typeface="+mn-cs"/>
                        </a:rPr>
                        <a:t>&lt;</a:t>
                      </a:r>
                      <a:r>
                        <a:rPr lang="en-US" sz="1300" b="1" kern="1200" dirty="0" smtClean="0">
                          <a:solidFill>
                            <a:schemeClr val="tx1"/>
                          </a:solidFill>
                          <a:latin typeface="+mn-lt"/>
                          <a:ea typeface="+mn-ea"/>
                          <a:cs typeface="+mn-cs"/>
                        </a:rPr>
                        <a:t>0.0001 / </a:t>
                      </a:r>
                      <a:r>
                        <a:rPr lang="en-US" sz="1300" b="1" kern="1200" dirty="0">
                          <a:solidFill>
                            <a:schemeClr val="tx1"/>
                          </a:solidFill>
                          <a:latin typeface="+mn-lt"/>
                          <a:ea typeface="+mn-ea"/>
                          <a:cs typeface="+mn-cs"/>
                        </a:rPr>
                        <a:t>&lt;0.0001</a:t>
                      </a: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31306">
                <a:tc>
                  <a:txBody>
                    <a:bodyPr/>
                    <a:lstStyle/>
                    <a:p>
                      <a:pPr algn="l" rtl="0" fontAlgn="t"/>
                      <a:r>
                        <a:rPr lang="en-US" sz="1300" b="1" dirty="0">
                          <a:solidFill>
                            <a:schemeClr val="tx1"/>
                          </a:solidFill>
                          <a:latin typeface="+mn-lt"/>
                          <a:cs typeface="Times New Roman"/>
                        </a:rPr>
                        <a:t>Recipient prior cardiac surgery</a:t>
                      </a:r>
                      <a:endParaRPr lang="en-US"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baseline="0" dirty="0" smtClean="0">
                          <a:solidFill>
                            <a:schemeClr val="tx1"/>
                          </a:solidFill>
                          <a:latin typeface="+mn-lt"/>
                          <a:ea typeface="+mn-ea"/>
                          <a:cs typeface="+mn-cs"/>
                        </a:rPr>
                        <a:t>–</a:t>
                      </a:r>
                      <a:endParaRPr lang="en-US" sz="1300" b="1" kern="1200" dirty="0">
                        <a:solidFill>
                          <a:schemeClr val="tx1"/>
                        </a:solidFill>
                        <a:latin typeface="+mn-lt"/>
                        <a:ea typeface="+mn-ea"/>
                        <a:cs typeface="+mn-cs"/>
                      </a:endParaRPr>
                    </a:p>
                  </a:txBody>
                  <a:tcPr marL="42545" marR="42545" marT="0" marB="0" anchor="ctr">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smtClean="0">
                          <a:solidFill>
                            <a:schemeClr val="tx1"/>
                          </a:solidFill>
                          <a:latin typeface="+mn-lt"/>
                          <a:ea typeface="+mn-ea"/>
                          <a:cs typeface="+mn-cs"/>
                        </a:rPr>
                        <a:t>40.0%</a:t>
                      </a:r>
                      <a:r>
                        <a:rPr lang="en-US" sz="1300" b="1" kern="1200" baseline="30000" dirty="0" smtClean="0">
                          <a:solidFill>
                            <a:schemeClr val="tx1"/>
                          </a:solidFill>
                          <a:latin typeface="+mn-lt"/>
                          <a:ea typeface="+mn-ea"/>
                          <a:cs typeface="+mn-cs"/>
                        </a:rPr>
                        <a:t>2</a:t>
                      </a:r>
                      <a:endParaRPr lang="en-US" sz="1300" b="1" kern="1200" dirty="0">
                        <a:solidFill>
                          <a:schemeClr val="tx1"/>
                        </a:solidFill>
                        <a:latin typeface="+mn-lt"/>
                        <a:ea typeface="+mn-ea"/>
                        <a:cs typeface="+mn-cs"/>
                      </a:endParaRPr>
                    </a:p>
                  </a:txBody>
                  <a:tcPr marL="42545" marR="42545" marT="0" marB="0" anchor="ctr">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a:solidFill>
                            <a:schemeClr val="tx1"/>
                          </a:solidFill>
                          <a:latin typeface="+mn-lt"/>
                          <a:ea typeface="+mn-ea"/>
                          <a:cs typeface="+mn-cs"/>
                        </a:rPr>
                        <a:t>49.6%</a:t>
                      </a:r>
                    </a:p>
                  </a:txBody>
                  <a:tcPr marL="42545" marR="42545" marT="0" marB="0" anchor="ctr">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a:solidFill>
                            <a:schemeClr val="tx1"/>
                          </a:solidFill>
                          <a:latin typeface="+mn-lt"/>
                          <a:ea typeface="+mn-ea"/>
                          <a:cs typeface="+mn-cs"/>
                        </a:rPr>
                        <a:t>&lt;0.0001</a:t>
                      </a: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31306">
                <a:tc>
                  <a:txBody>
                    <a:bodyPr/>
                    <a:lstStyle/>
                    <a:p>
                      <a:pPr algn="l" rtl="0" fontAlgn="t"/>
                      <a:r>
                        <a:rPr lang="en-US" sz="1300" b="1" dirty="0">
                          <a:solidFill>
                            <a:schemeClr val="tx1"/>
                          </a:solidFill>
                          <a:latin typeface="+mn-lt"/>
                          <a:cs typeface="Times New Roman"/>
                        </a:rPr>
                        <a:t>Recipient </a:t>
                      </a:r>
                      <a:r>
                        <a:rPr lang="en-US" sz="1300" b="1" dirty="0" smtClean="0">
                          <a:solidFill>
                            <a:schemeClr val="tx1"/>
                          </a:solidFill>
                          <a:latin typeface="+mn-lt"/>
                          <a:cs typeface="Times New Roman"/>
                        </a:rPr>
                        <a:t>peripheral vascular disease</a:t>
                      </a:r>
                      <a:endParaRPr lang="en-US"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smtClean="0">
                          <a:solidFill>
                            <a:schemeClr val="tx1"/>
                          </a:solidFill>
                          <a:latin typeface="+mn-lt"/>
                          <a:ea typeface="+mn-ea"/>
                          <a:cs typeface="+mn-cs"/>
                        </a:rPr>
                        <a:t>3.6%</a:t>
                      </a:r>
                      <a:r>
                        <a:rPr lang="en-US" sz="1300" b="1" kern="1200" baseline="30000" dirty="0" smtClean="0">
                          <a:solidFill>
                            <a:schemeClr val="tx1"/>
                          </a:solidFill>
                          <a:latin typeface="+mn-lt"/>
                          <a:ea typeface="+mn-ea"/>
                          <a:cs typeface="+mn-cs"/>
                        </a:rPr>
                        <a:t>1</a:t>
                      </a:r>
                      <a:endParaRPr lang="en-US" sz="1300" b="1" kern="1200" dirty="0">
                        <a:solidFill>
                          <a:schemeClr val="tx1"/>
                        </a:solidFill>
                        <a:latin typeface="+mn-lt"/>
                        <a:ea typeface="+mn-ea"/>
                        <a:cs typeface="+mn-cs"/>
                      </a:endParaRPr>
                    </a:p>
                  </a:txBody>
                  <a:tcPr marL="42545" marR="42545" marT="0" marB="0" anchor="ctr">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a:solidFill>
                            <a:schemeClr val="tx1"/>
                          </a:solidFill>
                          <a:latin typeface="+mn-lt"/>
                          <a:ea typeface="+mn-ea"/>
                          <a:cs typeface="+mn-cs"/>
                        </a:rPr>
                        <a:t>3.1%</a:t>
                      </a:r>
                    </a:p>
                  </a:txBody>
                  <a:tcPr marL="42545" marR="42545" marT="0" marB="0" anchor="ctr">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a:solidFill>
                            <a:schemeClr val="tx1"/>
                          </a:solidFill>
                          <a:latin typeface="+mn-lt"/>
                          <a:ea typeface="+mn-ea"/>
                          <a:cs typeface="+mn-cs"/>
                        </a:rPr>
                        <a:t>3.1%</a:t>
                      </a:r>
                    </a:p>
                  </a:txBody>
                  <a:tcPr marL="42545" marR="42545" marT="0" marB="0" anchor="ctr">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a:solidFill>
                            <a:schemeClr val="tx1"/>
                          </a:solidFill>
                          <a:latin typeface="+mn-lt"/>
                          <a:ea typeface="+mn-ea"/>
                          <a:cs typeface="+mn-cs"/>
                        </a:rPr>
                        <a:t>0.0159</a:t>
                      </a: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31306">
                <a:tc>
                  <a:txBody>
                    <a:bodyPr/>
                    <a:lstStyle/>
                    <a:p>
                      <a:pPr algn="l" rtl="0" fontAlgn="t"/>
                      <a:r>
                        <a:rPr lang="en-US" sz="1300" b="1" dirty="0">
                          <a:solidFill>
                            <a:schemeClr val="tx1"/>
                          </a:solidFill>
                          <a:latin typeface="+mn-lt"/>
                          <a:cs typeface="Times New Roman"/>
                        </a:rPr>
                        <a:t>Recipient previous malignancy</a:t>
                      </a:r>
                      <a:endParaRPr lang="en-US"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smtClean="0">
                          <a:solidFill>
                            <a:schemeClr val="tx1"/>
                          </a:solidFill>
                          <a:latin typeface="+mn-lt"/>
                          <a:ea typeface="+mn-ea"/>
                          <a:cs typeface="+mn-cs"/>
                        </a:rPr>
                        <a:t>3.4%</a:t>
                      </a:r>
                      <a:r>
                        <a:rPr lang="en-US" sz="1300" b="1" kern="1200" baseline="30000" dirty="0" smtClean="0">
                          <a:solidFill>
                            <a:schemeClr val="tx1"/>
                          </a:solidFill>
                          <a:latin typeface="+mn-lt"/>
                          <a:ea typeface="+mn-ea"/>
                          <a:cs typeface="+mn-cs"/>
                        </a:rPr>
                        <a:t>1</a:t>
                      </a:r>
                      <a:endParaRPr lang="en-US" sz="1300" b="1" kern="1200" dirty="0">
                        <a:solidFill>
                          <a:schemeClr val="tx1"/>
                        </a:solidFill>
                        <a:latin typeface="+mn-lt"/>
                        <a:ea typeface="+mn-ea"/>
                        <a:cs typeface="+mn-cs"/>
                      </a:endParaRPr>
                    </a:p>
                  </a:txBody>
                  <a:tcPr marL="42545" marR="42545" marT="0" marB="0" anchor="ctr">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a:solidFill>
                            <a:schemeClr val="tx1"/>
                          </a:solidFill>
                          <a:latin typeface="+mn-lt"/>
                          <a:ea typeface="+mn-ea"/>
                          <a:cs typeface="+mn-cs"/>
                        </a:rPr>
                        <a:t>5.4%</a:t>
                      </a:r>
                    </a:p>
                  </a:txBody>
                  <a:tcPr marL="42545" marR="42545" marT="0" marB="0" anchor="ctr">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a:solidFill>
                            <a:schemeClr val="tx1"/>
                          </a:solidFill>
                          <a:latin typeface="+mn-lt"/>
                          <a:ea typeface="+mn-ea"/>
                          <a:cs typeface="+mn-cs"/>
                        </a:rPr>
                        <a:t>7.6%</a:t>
                      </a:r>
                    </a:p>
                  </a:txBody>
                  <a:tcPr marL="42545" marR="42545" marT="0" marB="0" anchor="ctr">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a:solidFill>
                            <a:schemeClr val="tx1"/>
                          </a:solidFill>
                          <a:latin typeface="+mn-lt"/>
                          <a:ea typeface="+mn-ea"/>
                          <a:cs typeface="+mn-cs"/>
                        </a:rPr>
                        <a:t>&lt;0.0001</a:t>
                      </a: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31306">
                <a:tc>
                  <a:txBody>
                    <a:bodyPr/>
                    <a:lstStyle/>
                    <a:p>
                      <a:pPr algn="l" rtl="0" fontAlgn="t"/>
                      <a:r>
                        <a:rPr lang="en-US" sz="1300" b="1" dirty="0">
                          <a:solidFill>
                            <a:schemeClr val="tx1"/>
                          </a:solidFill>
                          <a:latin typeface="+mn-lt"/>
                        </a:rPr>
                        <a:t>Recipient COPD</a:t>
                      </a:r>
                      <a:endParaRPr lang="en-US"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smtClean="0">
                          <a:solidFill>
                            <a:schemeClr val="tx1"/>
                          </a:solidFill>
                          <a:latin typeface="+mn-lt"/>
                          <a:ea typeface="+mn-ea"/>
                          <a:cs typeface="+mn-cs"/>
                        </a:rPr>
                        <a:t>3.3%</a:t>
                      </a:r>
                      <a:r>
                        <a:rPr lang="en-US" sz="1300" b="1" kern="1200" baseline="30000" dirty="0" smtClean="0">
                          <a:solidFill>
                            <a:schemeClr val="tx1"/>
                          </a:solidFill>
                          <a:latin typeface="+mn-lt"/>
                          <a:ea typeface="+mn-ea"/>
                          <a:cs typeface="+mn-cs"/>
                        </a:rPr>
                        <a:t>1</a:t>
                      </a:r>
                      <a:endParaRPr lang="en-US" sz="1300" b="1" kern="1200" dirty="0">
                        <a:solidFill>
                          <a:schemeClr val="tx1"/>
                        </a:solidFill>
                        <a:latin typeface="+mn-lt"/>
                        <a:ea typeface="+mn-ea"/>
                        <a:cs typeface="+mn-cs"/>
                      </a:endParaRPr>
                    </a:p>
                  </a:txBody>
                  <a:tcPr marL="42545" marR="42545" marT="0" marB="0" anchor="ctr">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a:solidFill>
                            <a:schemeClr val="tx1"/>
                          </a:solidFill>
                          <a:latin typeface="+mn-lt"/>
                          <a:ea typeface="+mn-ea"/>
                          <a:cs typeface="+mn-cs"/>
                        </a:rPr>
                        <a:t>3.6%</a:t>
                      </a:r>
                    </a:p>
                  </a:txBody>
                  <a:tcPr marL="42545" marR="42545" marT="0" marB="0" anchor="ctr">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a:solidFill>
                            <a:schemeClr val="tx1"/>
                          </a:solidFill>
                          <a:latin typeface="+mn-lt"/>
                          <a:ea typeface="+mn-ea"/>
                          <a:cs typeface="+mn-cs"/>
                        </a:rPr>
                        <a:t>4.9%</a:t>
                      </a:r>
                    </a:p>
                  </a:txBody>
                  <a:tcPr marL="42545" marR="42545" marT="0" marB="0" anchor="ctr">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a:solidFill>
                            <a:schemeClr val="tx1"/>
                          </a:solidFill>
                          <a:latin typeface="+mn-lt"/>
                          <a:ea typeface="+mn-ea"/>
                          <a:cs typeface="+mn-cs"/>
                        </a:rPr>
                        <a:t>&lt;0.0001</a:t>
                      </a: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31306">
                <a:tc>
                  <a:txBody>
                    <a:bodyPr/>
                    <a:lstStyle/>
                    <a:p>
                      <a:pPr algn="l" rtl="0" fontAlgn="t"/>
                      <a:r>
                        <a:rPr lang="en-US" sz="1300" b="1" dirty="0">
                          <a:solidFill>
                            <a:schemeClr val="tx1"/>
                          </a:solidFill>
                          <a:latin typeface="+mn-lt"/>
                        </a:rPr>
                        <a:t>Ischemic time (hours)</a:t>
                      </a:r>
                      <a:r>
                        <a:rPr lang="en-US" sz="1300" dirty="0">
                          <a:solidFill>
                            <a:schemeClr val="tx1"/>
                          </a:solidFill>
                          <a:latin typeface="+mn-lt"/>
                        </a:rPr>
                        <a:t> </a:t>
                      </a:r>
                      <a:endParaRPr lang="en-US"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a:solidFill>
                            <a:schemeClr val="tx1"/>
                          </a:solidFill>
                          <a:latin typeface="+mn-lt"/>
                          <a:ea typeface="+mn-ea"/>
                          <a:cs typeface="+mn-cs"/>
                        </a:rPr>
                        <a:t>3.0 (1.4 - 4.9)</a:t>
                      </a:r>
                    </a:p>
                  </a:txBody>
                  <a:tcPr marL="42545" marR="42545" marT="0" marB="0" anchor="ctr">
                    <a:lnB w="28575" cap="flat" cmpd="sng" algn="ctr">
                      <a:solidFill>
                        <a:schemeClr val="tx1"/>
                      </a:solidFill>
                      <a:prstDash val="solid"/>
                      <a:round/>
                      <a:headEnd type="none" w="med" len="med"/>
                      <a:tailEnd type="none" w="med" len="med"/>
                    </a:lnB>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a:solidFill>
                            <a:schemeClr val="tx1"/>
                          </a:solidFill>
                          <a:latin typeface="+mn-lt"/>
                          <a:ea typeface="+mn-ea"/>
                          <a:cs typeface="+mn-cs"/>
                        </a:rPr>
                        <a:t>3.3 (1.6 - 5.1)</a:t>
                      </a:r>
                    </a:p>
                  </a:txBody>
                  <a:tcPr marL="42545" marR="42545" marT="0" marB="0" anchor="ctr">
                    <a:lnB w="28575" cap="flat" cmpd="sng" algn="ctr">
                      <a:solidFill>
                        <a:schemeClr val="tx1"/>
                      </a:solidFill>
                      <a:prstDash val="solid"/>
                      <a:round/>
                      <a:headEnd type="none" w="med" len="med"/>
                      <a:tailEnd type="none" w="med" len="med"/>
                    </a:lnB>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a:solidFill>
                            <a:schemeClr val="tx1"/>
                          </a:solidFill>
                          <a:latin typeface="+mn-lt"/>
                          <a:ea typeface="+mn-ea"/>
                          <a:cs typeface="+mn-cs"/>
                        </a:rPr>
                        <a:t>3.3 (1.6 - 5.1)</a:t>
                      </a:r>
                    </a:p>
                  </a:txBody>
                  <a:tcPr marL="42545" marR="42545" marT="0" marB="0" anchor="ctr">
                    <a:lnB w="28575" cap="flat" cmpd="sng" algn="ctr">
                      <a:solidFill>
                        <a:schemeClr val="tx1"/>
                      </a:solidFill>
                      <a:prstDash val="solid"/>
                      <a:round/>
                      <a:headEnd type="none" w="med" len="med"/>
                      <a:tailEnd type="none" w="med" len="med"/>
                    </a:lnB>
                    <a:solidFill>
                      <a:schemeClr val="bg2"/>
                    </a:solidFill>
                  </a:tcPr>
                </a:tc>
                <a:tc>
                  <a:txBody>
                    <a:bodyPr/>
                    <a:lstStyle/>
                    <a:p>
                      <a:pPr marL="0" marR="0" algn="ctr" defTabSz="914400" rtl="0" eaLnBrk="1" fontAlgn="t" latinLnBrk="0" hangingPunct="1">
                        <a:lnSpc>
                          <a:spcPct val="107000"/>
                        </a:lnSpc>
                        <a:spcBef>
                          <a:spcPts val="335"/>
                        </a:spcBef>
                        <a:spcAft>
                          <a:spcPts val="335"/>
                        </a:spcAft>
                      </a:pPr>
                      <a:r>
                        <a:rPr lang="en-US" sz="1300" b="1" kern="1200" dirty="0">
                          <a:solidFill>
                            <a:schemeClr val="tx1"/>
                          </a:solidFill>
                          <a:latin typeface="+mn-lt"/>
                          <a:ea typeface="+mn-ea"/>
                          <a:cs typeface="+mn-cs"/>
                        </a:rPr>
                        <a:t>&lt;0.0001</a:t>
                      </a:r>
                    </a:p>
                  </a:txBody>
                  <a:tcPr marL="42545" marR="42545" marT="0" marB="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2"/>
                    </a:solidFill>
                  </a:tcPr>
                </a:tc>
              </a:tr>
            </a:tbl>
          </a:graphicData>
        </a:graphic>
      </p:graphicFrame>
      <p:sp>
        <p:nvSpPr>
          <p:cNvPr id="11" name="TextBox 10"/>
          <p:cNvSpPr txBox="1"/>
          <p:nvPr/>
        </p:nvSpPr>
        <p:spPr>
          <a:xfrm>
            <a:off x="5029200" y="6318550"/>
            <a:ext cx="3124200" cy="461665"/>
          </a:xfrm>
          <a:prstGeom prst="rect">
            <a:avLst/>
          </a:prstGeom>
          <a:noFill/>
        </p:spPr>
        <p:txBody>
          <a:bodyPr wrap="square" rtlCol="0">
            <a:spAutoFit/>
          </a:bodyPr>
          <a:lstStyle/>
          <a:p>
            <a:r>
              <a:rPr lang="en-US" sz="1200" b="1" baseline="30000" dirty="0" smtClean="0"/>
              <a:t>1</a:t>
            </a:r>
            <a:r>
              <a:rPr lang="en-US" sz="1200" b="1" dirty="0" smtClean="0"/>
              <a:t>  Based on 4/1994-2003 transplants.</a:t>
            </a:r>
          </a:p>
          <a:p>
            <a:r>
              <a:rPr lang="en-US" sz="1200" b="1" baseline="30000" dirty="0" smtClean="0"/>
              <a:t>2 </a:t>
            </a:r>
            <a:r>
              <a:rPr lang="en-US" sz="1200" b="1" dirty="0" smtClean="0"/>
              <a:t> Based on 7/2004-2008 transplants.</a:t>
            </a:r>
            <a:endParaRPr lang="en-US" dirty="0"/>
          </a:p>
        </p:txBody>
      </p:sp>
      <p:sp>
        <p:nvSpPr>
          <p:cNvPr id="14" name="TextBox 13"/>
          <p:cNvSpPr txBox="1"/>
          <p:nvPr/>
        </p:nvSpPr>
        <p:spPr>
          <a:xfrm>
            <a:off x="381000" y="5943600"/>
            <a:ext cx="1143000" cy="292388"/>
          </a:xfrm>
          <a:prstGeom prst="rect">
            <a:avLst/>
          </a:prstGeom>
          <a:noFill/>
        </p:spPr>
        <p:txBody>
          <a:bodyPr wrap="square" rtlCol="0">
            <a:spAutoFit/>
          </a:bodyPr>
          <a:lstStyle/>
          <a:p>
            <a:pPr algn="ctr"/>
            <a:r>
              <a:rPr lang="en-US" sz="1300" b="1" dirty="0" smtClean="0">
                <a:solidFill>
                  <a:srgbClr val="FFFF00"/>
                </a:solidFill>
              </a:rPr>
              <a:t>(Cont’d)</a:t>
            </a:r>
            <a:endParaRPr lang="en-US" sz="1300" dirty="0" smtClean="0">
              <a:solidFill>
                <a:srgbClr val="FFFF00"/>
              </a:solidFill>
            </a:endParaRPr>
          </a:p>
        </p:txBody>
      </p:sp>
      <p:sp>
        <p:nvSpPr>
          <p:cNvPr id="10" name="TextBox 9"/>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grpSp>
        <p:nvGrpSpPr>
          <p:cNvPr id="12" name="Group 11"/>
          <p:cNvGrpSpPr/>
          <p:nvPr/>
        </p:nvGrpSpPr>
        <p:grpSpPr>
          <a:xfrm>
            <a:off x="2" y="6146792"/>
            <a:ext cx="4715932" cy="711201"/>
            <a:chOff x="1" y="6067776"/>
            <a:chExt cx="4952999" cy="790224"/>
          </a:xfrm>
        </p:grpSpPr>
        <p:pic>
          <p:nvPicPr>
            <p:cNvPr id="13" name="Picture 12"/>
            <p:cNvPicPr>
              <a:picLocks noChangeAspect="1"/>
            </p:cNvPicPr>
            <p:nvPr/>
          </p:nvPicPr>
          <p:blipFill>
            <a:blip r:embed="rId3" cstate="print"/>
            <a:stretch>
              <a:fillRect/>
            </a:stretch>
          </p:blipFill>
          <p:spPr>
            <a:xfrm>
              <a:off x="1" y="6172200"/>
              <a:ext cx="4952999" cy="685800"/>
            </a:xfrm>
            <a:prstGeom prst="rect">
              <a:avLst/>
            </a:prstGeom>
          </p:spPr>
        </p:pic>
        <p:sp>
          <p:nvSpPr>
            <p:cNvPr id="18" name="TextBox 17"/>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6" name="TextBox 15"/>
          <p:cNvSpPr txBox="1"/>
          <p:nvPr/>
        </p:nvSpPr>
        <p:spPr>
          <a:xfrm>
            <a:off x="0" y="5943600"/>
            <a:ext cx="9144000" cy="292388"/>
          </a:xfrm>
          <a:prstGeom prst="rect">
            <a:avLst/>
          </a:prstGeom>
          <a:noFill/>
        </p:spPr>
        <p:txBody>
          <a:bodyPr wrap="square" rtlCol="0">
            <a:spAutoFit/>
          </a:bodyPr>
          <a:lstStyle/>
          <a:p>
            <a:pPr algn="ctr"/>
            <a:r>
              <a:rPr lang="en-US" sz="1300" b="1" dirty="0" smtClean="0">
                <a:solidFill>
                  <a:srgbClr val="FFFF00"/>
                </a:solidFill>
              </a:rPr>
              <a:t>Continuous factors are expressed as median (5</a:t>
            </a:r>
            <a:r>
              <a:rPr lang="en-US" sz="1300" b="1" baseline="30000" dirty="0" smtClean="0">
                <a:solidFill>
                  <a:srgbClr val="FFFF00"/>
                </a:solidFill>
              </a:rPr>
              <a:t>th </a:t>
            </a:r>
            <a:r>
              <a:rPr lang="en-US" sz="1300" b="1" dirty="0" smtClean="0">
                <a:solidFill>
                  <a:srgbClr val="FFFF00"/>
                </a:solidFill>
              </a:rPr>
              <a:t>– 95</a:t>
            </a:r>
            <a:r>
              <a:rPr lang="en-US" sz="1300" b="1" baseline="30000" dirty="0" smtClean="0">
                <a:solidFill>
                  <a:srgbClr val="FFFF00"/>
                </a:solidFill>
              </a:rPr>
              <a:t>th</a:t>
            </a:r>
            <a:r>
              <a:rPr lang="en-US" sz="1300" b="1" dirty="0" smtClean="0">
                <a:solidFill>
                  <a:srgbClr val="FFFF00"/>
                </a:solidFill>
              </a:rPr>
              <a:t> percentiles) </a:t>
            </a:r>
            <a:endParaRPr lang="en-US" dirty="0"/>
          </a:p>
        </p:txBody>
      </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lstStyle/>
          <a:p>
            <a:r>
              <a:rPr lang="en-US" sz="2600" dirty="0" smtClean="0"/>
              <a:t>Adult Heart Transplants</a:t>
            </a:r>
            <a:r>
              <a:rPr lang="en-US" sz="2400" dirty="0" smtClean="0"/>
              <a:t/>
            </a:r>
            <a:br>
              <a:rPr lang="en-US" sz="2400" dirty="0" smtClean="0"/>
            </a:br>
            <a:r>
              <a:rPr lang="en-US" sz="2400" dirty="0" smtClean="0"/>
              <a:t>Freedom from Cardiac Allograft Vasculopathy by Era </a:t>
            </a:r>
            <a:r>
              <a:rPr lang="en-US" sz="2800" dirty="0" smtClean="0"/>
              <a:t/>
            </a:r>
            <a:br>
              <a:rPr lang="en-US" sz="2800" dirty="0" smtClean="0"/>
            </a:br>
            <a:r>
              <a:rPr lang="en-US" sz="2000" dirty="0" smtClean="0"/>
              <a:t> (Transplants: April 1994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97966090"/>
              </p:ext>
            </p:extLst>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629400" y="2667000"/>
            <a:ext cx="1600200" cy="307777"/>
          </a:xfrm>
          <a:prstGeom prst="rect">
            <a:avLst/>
          </a:prstGeom>
          <a:noFill/>
        </p:spPr>
        <p:txBody>
          <a:bodyPr wrap="square" rtlCol="0">
            <a:spAutoFit/>
          </a:bodyPr>
          <a:lstStyle/>
          <a:p>
            <a:r>
              <a:rPr lang="en-US" sz="1400" b="1" dirty="0" smtClean="0">
                <a:solidFill>
                  <a:srgbClr val="FFFF00"/>
                </a:solidFill>
              </a:rPr>
              <a:t>p &lt; 0.0001</a:t>
            </a:r>
            <a:endParaRPr lang="en-US" sz="14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8" name="TextBox 7"/>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36412460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600" dirty="0" smtClean="0"/>
              <a:t>Adult Heart Transplants</a:t>
            </a:r>
            <a:r>
              <a:rPr lang="en-US" sz="2400" dirty="0" smtClean="0"/>
              <a:t/>
            </a:r>
            <a:br>
              <a:rPr lang="en-US" sz="2400" dirty="0" smtClean="0"/>
            </a:br>
            <a:r>
              <a:rPr lang="en-US" sz="2400" dirty="0" smtClean="0"/>
              <a:t>Freedom from Cardiac Allograft Vasculopathy by Ischemia Time </a:t>
            </a:r>
            <a:r>
              <a:rPr lang="en-US" sz="2000" dirty="0" smtClean="0"/>
              <a:t>(Transplants: April 1994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05240758"/>
              </p:ext>
            </p:extLst>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486400" y="2133600"/>
            <a:ext cx="2667000" cy="523220"/>
          </a:xfrm>
          <a:prstGeom prst="rect">
            <a:avLst/>
          </a:prstGeom>
          <a:solidFill>
            <a:srgbClr val="000000"/>
          </a:solidFill>
        </p:spPr>
        <p:txBody>
          <a:bodyPr wrap="square" rtlCol="0">
            <a:spAutoFit/>
          </a:bodyPr>
          <a:lstStyle/>
          <a:p>
            <a:r>
              <a:rPr lang="en-US" sz="1400" b="1" dirty="0" smtClean="0">
                <a:solidFill>
                  <a:srgbClr val="FFFF00"/>
                </a:solidFill>
              </a:rPr>
              <a:t>No pairwise comparisons were significant at p &lt; 0.05.</a:t>
            </a:r>
            <a:endParaRPr lang="en-US" sz="1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8" name="TextBox 7"/>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13904556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600" dirty="0" smtClean="0"/>
              <a:t>Adult Heart Transplants</a:t>
            </a:r>
            <a:r>
              <a:rPr lang="en-US" sz="2400" dirty="0" smtClean="0"/>
              <a:t/>
            </a:r>
            <a:br>
              <a:rPr lang="en-US" sz="2400" dirty="0" smtClean="0"/>
            </a:br>
            <a:r>
              <a:rPr lang="en-US" sz="2400" dirty="0" smtClean="0"/>
              <a:t>Freedom from Cardiac Allograft Vasculopathy by Gender </a:t>
            </a:r>
            <a:r>
              <a:rPr lang="en-US" sz="2000" dirty="0" smtClean="0"/>
              <a:t>(Transplants: April 1994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52794993"/>
              </p:ext>
            </p:extLst>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943600" y="2590800"/>
            <a:ext cx="1600200" cy="307777"/>
          </a:xfrm>
          <a:prstGeom prst="rect">
            <a:avLst/>
          </a:prstGeom>
          <a:noFill/>
        </p:spPr>
        <p:txBody>
          <a:bodyPr wrap="square" rtlCol="0">
            <a:spAutoFit/>
          </a:bodyPr>
          <a:lstStyle/>
          <a:p>
            <a:r>
              <a:rPr lang="en-US" sz="1400" b="1" dirty="0" smtClean="0">
                <a:solidFill>
                  <a:srgbClr val="FFFF00"/>
                </a:solidFill>
              </a:rPr>
              <a:t>p &lt; 0.0001</a:t>
            </a:r>
            <a:endParaRPr lang="en-US" sz="1400" b="1" dirty="0">
              <a:solidFill>
                <a:srgbClr val="FFFF00"/>
              </a:solidFill>
            </a:endParaRPr>
          </a:p>
        </p:txBody>
      </p:sp>
      <p:grpSp>
        <p:nvGrpSpPr>
          <p:cNvPr id="12" name="Group 11"/>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TextBox 16"/>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8" name="TextBox 7"/>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64681043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lstStyle/>
          <a:p>
            <a:r>
              <a:rPr lang="en-US" sz="2600" dirty="0" smtClean="0"/>
              <a:t>Adult Heart Transplants</a:t>
            </a:r>
            <a:r>
              <a:rPr lang="en-US" sz="2500" dirty="0" smtClean="0"/>
              <a:t/>
            </a:r>
            <a:br>
              <a:rPr lang="en-US" sz="2500" dirty="0" smtClean="0"/>
            </a:br>
            <a:r>
              <a:rPr lang="en-US" sz="2400" dirty="0" smtClean="0"/>
              <a:t>Survival After Report of CAV Within 3 Years of Transplant and Survival In Patients Without CAV*</a:t>
            </a:r>
            <a:br>
              <a:rPr lang="en-US" sz="2400" dirty="0" smtClean="0"/>
            </a:br>
            <a:r>
              <a:rPr lang="en-US" sz="2000" dirty="0" smtClean="0"/>
              <a:t>(Transplants: April 1994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07334354"/>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3429000" y="3326740"/>
            <a:ext cx="1600200" cy="307777"/>
          </a:xfrm>
          <a:prstGeom prst="rect">
            <a:avLst/>
          </a:prstGeom>
          <a:noFill/>
        </p:spPr>
        <p:txBody>
          <a:bodyPr wrap="square" rtlCol="0">
            <a:spAutoFit/>
          </a:bodyPr>
          <a:lstStyle/>
          <a:p>
            <a:r>
              <a:rPr lang="en-US" sz="1400" b="1" dirty="0" smtClean="0">
                <a:solidFill>
                  <a:srgbClr val="FFFF00"/>
                </a:solidFill>
              </a:rPr>
              <a:t>p &lt; 0.0001</a:t>
            </a:r>
            <a:endParaRPr lang="en-US" sz="1400" b="1" dirty="0">
              <a:solidFill>
                <a:srgbClr val="FFFF00"/>
              </a:solidFill>
            </a:endParaRPr>
          </a:p>
        </p:txBody>
      </p:sp>
      <p:sp>
        <p:nvSpPr>
          <p:cNvPr id="10" name="TextBox 9"/>
          <p:cNvSpPr txBox="1"/>
          <p:nvPr/>
        </p:nvSpPr>
        <p:spPr>
          <a:xfrm>
            <a:off x="4833730" y="5842330"/>
            <a:ext cx="4343400" cy="1015663"/>
          </a:xfrm>
          <a:prstGeom prst="rect">
            <a:avLst/>
          </a:prstGeom>
          <a:noFill/>
        </p:spPr>
        <p:txBody>
          <a:bodyPr wrap="square" lIns="45720" rIns="45720" rtlCol="0">
            <a:spAutoFit/>
          </a:bodyPr>
          <a:lstStyle/>
          <a:p>
            <a:r>
              <a:rPr lang="en-US" sz="1200" b="1" dirty="0" smtClean="0">
                <a:solidFill>
                  <a:srgbClr val="FFFF00"/>
                </a:solidFill>
              </a:rPr>
              <a:t>* Patient survival for those without CAV within 3 years after transplant was conditioned on survival to median time of CAV development (518 days). Median time to CAV development is based on patients who developed CAV within 3 years of transplant.</a:t>
            </a:r>
            <a:endParaRPr lang="en-US" sz="1200" dirty="0">
              <a:solidFill>
                <a:srgbClr val="FFFF00"/>
              </a:solidFill>
            </a:endParaRPr>
          </a:p>
        </p:txBody>
      </p:sp>
      <p:grpSp>
        <p:nvGrpSpPr>
          <p:cNvPr id="12" name="Group 11"/>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TextBox 16"/>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1" name="TextBox 10"/>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91288921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219200"/>
          </a:xfrm>
        </p:spPr>
        <p:txBody>
          <a:bodyPr/>
          <a:lstStyle/>
          <a:p>
            <a:r>
              <a:rPr lang="en-US" sz="2400" dirty="0" smtClean="0"/>
              <a:t>Adult Heart Transplants</a:t>
            </a:r>
            <a:r>
              <a:rPr lang="en-US" sz="2300" dirty="0" smtClean="0"/>
              <a:t/>
            </a:r>
            <a:br>
              <a:rPr lang="en-US" sz="2300" dirty="0" smtClean="0"/>
            </a:br>
            <a:r>
              <a:rPr lang="en-US" sz="2200" dirty="0"/>
              <a:t>Survival After Report of CAV Within 3 Years of Transplant and Survival In Patients Without CAV* by Era</a:t>
            </a:r>
            <a:r>
              <a:rPr lang="en-US" sz="2500" dirty="0" smtClean="0"/>
              <a:t/>
            </a:r>
            <a:br>
              <a:rPr lang="en-US" sz="2500" dirty="0" smtClean="0"/>
            </a:br>
            <a:r>
              <a:rPr lang="en-US" sz="2000" dirty="0" smtClean="0"/>
              <a:t>(Transplants: April 1994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21201708"/>
              </p:ext>
            </p:extLst>
          </p:nvPr>
        </p:nvGraphicFramePr>
        <p:xfrm>
          <a:off x="228600" y="1447800"/>
          <a:ext cx="8610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066800" y="3124200"/>
            <a:ext cx="3352800" cy="954107"/>
          </a:xfrm>
          <a:prstGeom prst="rect">
            <a:avLst/>
          </a:prstGeom>
          <a:solidFill>
            <a:schemeClr val="bg2"/>
          </a:solidFill>
        </p:spPr>
        <p:txBody>
          <a:bodyPr wrap="square" lIns="45720" rIns="45720" rtlCol="0">
            <a:spAutoFit/>
          </a:bodyPr>
          <a:lstStyle/>
          <a:p>
            <a:r>
              <a:rPr lang="en-US" sz="1400" b="1" dirty="0">
                <a:solidFill>
                  <a:srgbClr val="FFFF00"/>
                </a:solidFill>
              </a:rPr>
              <a:t>All pair-wise comparisons within each CAV group and within each era were significant at p &lt; 0.05 except: </a:t>
            </a:r>
          </a:p>
          <a:p>
            <a:r>
              <a:rPr lang="pt-BR" sz="1400" b="1" dirty="0">
                <a:solidFill>
                  <a:srgbClr val="FFFF00"/>
                </a:solidFill>
              </a:rPr>
              <a:t>No CAV: </a:t>
            </a:r>
            <a:r>
              <a:rPr lang="pt-BR" sz="1400" b="1" dirty="0" smtClean="0">
                <a:solidFill>
                  <a:srgbClr val="FFFF00"/>
                </a:solidFill>
              </a:rPr>
              <a:t>4/1994-2003 </a:t>
            </a:r>
            <a:r>
              <a:rPr lang="pt-BR" sz="1400" b="1" dirty="0">
                <a:solidFill>
                  <a:srgbClr val="FFFF00"/>
                </a:solidFill>
              </a:rPr>
              <a:t>vs. </a:t>
            </a:r>
            <a:r>
              <a:rPr lang="pt-BR" sz="1400" b="1" dirty="0" smtClean="0">
                <a:solidFill>
                  <a:srgbClr val="FFFF00"/>
                </a:solidFill>
              </a:rPr>
              <a:t>2004-6/2013.</a:t>
            </a:r>
            <a:endParaRPr lang="en-US" sz="1400" b="1" dirty="0">
              <a:solidFill>
                <a:srgbClr val="FFFF00"/>
              </a:solidFill>
            </a:endParaRPr>
          </a:p>
        </p:txBody>
      </p:sp>
      <p:sp>
        <p:nvSpPr>
          <p:cNvPr id="11" name="TextBox 10"/>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grpSp>
        <p:nvGrpSpPr>
          <p:cNvPr id="12" name="Group 11"/>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6" name="TextBox 15"/>
          <p:cNvSpPr txBox="1"/>
          <p:nvPr/>
        </p:nvSpPr>
        <p:spPr>
          <a:xfrm>
            <a:off x="4833730" y="5842330"/>
            <a:ext cx="4343400" cy="1015663"/>
          </a:xfrm>
          <a:prstGeom prst="rect">
            <a:avLst/>
          </a:prstGeom>
          <a:noFill/>
        </p:spPr>
        <p:txBody>
          <a:bodyPr wrap="square" lIns="45720" rIns="45720" rtlCol="0">
            <a:spAutoFit/>
          </a:bodyPr>
          <a:lstStyle/>
          <a:p>
            <a:r>
              <a:rPr lang="en-US" sz="1200" b="1" dirty="0" smtClean="0">
                <a:solidFill>
                  <a:srgbClr val="FFFF00"/>
                </a:solidFill>
              </a:rPr>
              <a:t>* Patient survival for those without CAV within 3 years after transplant was conditioned on survival to median time of CAV development (518 days). Median time to CAV development is based on patients who developed CAV within 3 years of transplant.</a:t>
            </a:r>
            <a:endParaRPr lang="en-US" sz="1200" dirty="0">
              <a:solidFill>
                <a:srgbClr val="FFFF00"/>
              </a:solidFill>
            </a:endParaRPr>
          </a:p>
        </p:txBody>
      </p:sp>
      <p:sp>
        <p:nvSpPr>
          <p:cNvPr id="10" name="TextBox 9"/>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80398301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Adult Heart Transplants</a:t>
            </a:r>
            <a:r>
              <a:rPr lang="en-US" sz="2400" dirty="0" smtClean="0"/>
              <a:t/>
            </a:r>
            <a:br>
              <a:rPr lang="en-US" sz="2400" dirty="0" smtClean="0"/>
            </a:br>
            <a:r>
              <a:rPr lang="en-US" sz="2400" dirty="0" smtClean="0"/>
              <a:t>Freedom from Severe Renal Dysfunction by Era*</a:t>
            </a:r>
            <a:br>
              <a:rPr lang="en-US" sz="2400" dirty="0" smtClean="0"/>
            </a:br>
            <a:r>
              <a:rPr lang="en-US" sz="2000" dirty="0" smtClean="0"/>
              <a:t> (Transplants: April 1994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19616081"/>
              </p:ext>
            </p:extLst>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447800" y="2514600"/>
            <a:ext cx="1600200" cy="307777"/>
          </a:xfrm>
          <a:prstGeom prst="rect">
            <a:avLst/>
          </a:prstGeom>
          <a:noFill/>
        </p:spPr>
        <p:txBody>
          <a:bodyPr wrap="square" rtlCol="0">
            <a:spAutoFit/>
          </a:bodyPr>
          <a:lstStyle/>
          <a:p>
            <a:r>
              <a:rPr lang="en-US" sz="1400" b="1" dirty="0" smtClean="0">
                <a:solidFill>
                  <a:srgbClr val="FFFF00"/>
                </a:solidFill>
              </a:rPr>
              <a:t>p &lt; 0.0001</a:t>
            </a:r>
            <a:endParaRPr lang="en-US" sz="1400" b="1" dirty="0">
              <a:solidFill>
                <a:srgbClr val="FFFF00"/>
              </a:solidFill>
            </a:endParaRPr>
          </a:p>
        </p:txBody>
      </p:sp>
      <p:sp>
        <p:nvSpPr>
          <p:cNvPr id="10" name="TextBox 1"/>
          <p:cNvSpPr txBox="1"/>
          <p:nvPr/>
        </p:nvSpPr>
        <p:spPr>
          <a:xfrm>
            <a:off x="1295400" y="3431977"/>
            <a:ext cx="4267200" cy="609600"/>
          </a:xfrm>
          <a:prstGeom prst="rect">
            <a:avLst/>
          </a:prstGeom>
          <a:solidFill>
            <a:schemeClr val="bg2"/>
          </a:solidFill>
          <a:ln>
            <a:solidFill>
              <a:schemeClr val="tx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tx1"/>
                </a:solidFill>
              </a:rPr>
              <a:t>* Severe renal dysfunction = </a:t>
            </a:r>
            <a:r>
              <a:rPr lang="en-US" sz="1400" b="1" dirty="0" err="1">
                <a:solidFill>
                  <a:schemeClr val="tx1"/>
                </a:solidFill>
              </a:rPr>
              <a:t>Creatinine</a:t>
            </a:r>
            <a:r>
              <a:rPr lang="en-US" sz="1400" b="1" dirty="0">
                <a:solidFill>
                  <a:schemeClr val="tx1"/>
                </a:solidFill>
              </a:rPr>
              <a:t> &gt; 2.5 mg/dl (221 </a:t>
            </a:r>
            <a:r>
              <a:rPr lang="en-US" sz="1400" b="1" dirty="0" err="1">
                <a:solidFill>
                  <a:schemeClr val="tx1"/>
                </a:solidFill>
              </a:rPr>
              <a:t>μmol</a:t>
            </a:r>
            <a:r>
              <a:rPr lang="en-US" sz="1400" b="1" dirty="0">
                <a:solidFill>
                  <a:schemeClr val="tx1"/>
                </a:solidFill>
              </a:rPr>
              <a:t>/L), dialysis or renal transplant</a:t>
            </a:r>
          </a:p>
        </p:txBody>
      </p:sp>
      <p:grpSp>
        <p:nvGrpSpPr>
          <p:cNvPr id="17" name="Group 16"/>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p:spPr>
        </p:pic>
        <p:sp>
          <p:nvSpPr>
            <p:cNvPr id="19" name="TextBox 18"/>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1" name="TextBox 10"/>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3010457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600" dirty="0" smtClean="0"/>
              <a:t>Adult Heart Transplants</a:t>
            </a:r>
            <a:r>
              <a:rPr lang="en-US" sz="2400" dirty="0" smtClean="0"/>
              <a:t/>
            </a:r>
            <a:br>
              <a:rPr lang="en-US" sz="2400" dirty="0" smtClean="0"/>
            </a:br>
            <a:r>
              <a:rPr lang="en-US" sz="2400" dirty="0" smtClean="0"/>
              <a:t>Freedom from Severe Renal Dysfunction* Stratified by Ischemia Time </a:t>
            </a:r>
            <a:r>
              <a:rPr lang="en-US" sz="2000" dirty="0" smtClean="0"/>
              <a:t>(Transplants: April 1994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46847165"/>
              </p:ext>
            </p:extLst>
          </p:nvPr>
        </p:nvGraphicFramePr>
        <p:xfrm>
          <a:off x="3048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1"/>
          <p:cNvSpPr txBox="1"/>
          <p:nvPr/>
        </p:nvSpPr>
        <p:spPr>
          <a:xfrm>
            <a:off x="1371600" y="3234687"/>
            <a:ext cx="4267200" cy="609600"/>
          </a:xfrm>
          <a:prstGeom prst="rect">
            <a:avLst/>
          </a:prstGeom>
          <a:solidFill>
            <a:schemeClr val="bg2"/>
          </a:solidFill>
          <a:ln>
            <a:solidFill>
              <a:schemeClr val="tx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tx1"/>
                </a:solidFill>
              </a:rPr>
              <a:t>* Severe renal dysfunction = Creatinine &gt; 2.5 mg/dl (221 </a:t>
            </a:r>
            <a:r>
              <a:rPr lang="en-US" sz="1400" b="1" dirty="0" err="1">
                <a:solidFill>
                  <a:schemeClr val="tx1"/>
                </a:solidFill>
              </a:rPr>
              <a:t>μmol</a:t>
            </a:r>
            <a:r>
              <a:rPr lang="en-US" sz="1400" b="1" dirty="0">
                <a:solidFill>
                  <a:schemeClr val="tx1"/>
                </a:solidFill>
              </a:rPr>
              <a:t>/L), dialysis or renal transplant</a:t>
            </a:r>
          </a:p>
        </p:txBody>
      </p:sp>
      <p:grpSp>
        <p:nvGrpSpPr>
          <p:cNvPr id="16" name="Group 15"/>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TextBox 17"/>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1" name="TextBox 10"/>
          <p:cNvSpPr txBox="1"/>
          <p:nvPr/>
        </p:nvSpPr>
        <p:spPr>
          <a:xfrm>
            <a:off x="5867400" y="2079633"/>
            <a:ext cx="2667000" cy="523220"/>
          </a:xfrm>
          <a:prstGeom prst="rect">
            <a:avLst/>
          </a:prstGeom>
          <a:solidFill>
            <a:srgbClr val="000000"/>
          </a:solidFill>
        </p:spPr>
        <p:txBody>
          <a:bodyPr wrap="square" rtlCol="0">
            <a:spAutoFit/>
          </a:bodyPr>
          <a:lstStyle/>
          <a:p>
            <a:r>
              <a:rPr lang="en-US" sz="1400" b="1" dirty="0" smtClean="0">
                <a:solidFill>
                  <a:srgbClr val="FFFF00"/>
                </a:solidFill>
              </a:rPr>
              <a:t>No pairwise comparisons were significant at p &lt; 0.05.</a:t>
            </a:r>
            <a:endParaRPr lang="en-US" sz="1400" b="1" dirty="0">
              <a:solidFill>
                <a:srgbClr val="FFFF00"/>
              </a:solidFill>
            </a:endParaRPr>
          </a:p>
        </p:txBody>
      </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67253068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Adult Heart Transplants</a:t>
            </a:r>
            <a:r>
              <a:rPr lang="en-US" sz="2800" dirty="0" smtClean="0"/>
              <a:t/>
            </a:r>
            <a:br>
              <a:rPr lang="en-US" sz="2800" dirty="0" smtClean="0"/>
            </a:br>
            <a:r>
              <a:rPr lang="en-US" sz="2400" dirty="0" smtClean="0"/>
              <a:t>Kaplan-Meier Survival by Renal Dysfunction Within 1</a:t>
            </a:r>
            <a:r>
              <a:rPr lang="en-US" sz="2400" baseline="30000" dirty="0" smtClean="0"/>
              <a:t>st</a:t>
            </a:r>
            <a:r>
              <a:rPr lang="en-US" sz="2400" dirty="0" smtClean="0"/>
              <a:t> Year</a:t>
            </a:r>
            <a:br>
              <a:rPr lang="en-US" sz="2400" dirty="0" smtClean="0"/>
            </a:br>
            <a:r>
              <a:rPr lang="en-US" sz="2400" dirty="0" smtClean="0"/>
              <a:t>Conditional on Survival to 1 Year </a:t>
            </a:r>
            <a:br>
              <a:rPr lang="en-US" sz="2400" dirty="0" smtClean="0"/>
            </a:br>
            <a:r>
              <a:rPr lang="en-US" sz="2000" dirty="0" smtClean="0"/>
              <a:t>(1 year follow-ups: April 1994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92694122"/>
              </p:ext>
            </p:extLst>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934200" y="2743200"/>
            <a:ext cx="1219200" cy="304800"/>
          </a:xfrm>
          <a:prstGeom prst="rect">
            <a:avLst/>
          </a:prstGeom>
          <a:noFill/>
        </p:spPr>
        <p:txBody>
          <a:bodyPr wrap="square" rtlCol="0">
            <a:spAutoFit/>
          </a:bodyPr>
          <a:lstStyle/>
          <a:p>
            <a:r>
              <a:rPr lang="en-US" sz="1400" b="1" dirty="0" smtClean="0">
                <a:solidFill>
                  <a:srgbClr val="FFFF00"/>
                </a:solidFill>
              </a:rPr>
              <a:t>p &lt; 0.0001</a:t>
            </a:r>
            <a:endParaRPr lang="en-US" sz="1400" b="1" dirty="0">
              <a:solidFill>
                <a:srgbClr val="FFFF00"/>
              </a:solidFill>
            </a:endParaRPr>
          </a:p>
        </p:txBody>
      </p:sp>
      <p:grpSp>
        <p:nvGrpSpPr>
          <p:cNvPr id="12" name="Group 11"/>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TextBox 16"/>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8" name="TextBox 7"/>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32360760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Adult Heart Transplants</a:t>
            </a:r>
            <a:r>
              <a:rPr lang="en-US" sz="2500" dirty="0" smtClean="0"/>
              <a:t/>
            </a:r>
            <a:br>
              <a:rPr lang="en-US" sz="2500" dirty="0" smtClean="0"/>
            </a:br>
            <a:r>
              <a:rPr lang="en-US" sz="2400" dirty="0" smtClean="0"/>
              <a:t> Post Transplant Malignancy </a:t>
            </a:r>
            <a:r>
              <a:rPr lang="en-US" sz="2000" dirty="0" smtClean="0"/>
              <a:t>(Follow-ups: April 1994 – June 2014)</a:t>
            </a:r>
            <a:br>
              <a:rPr lang="en-US" sz="2000" dirty="0" smtClean="0"/>
            </a:br>
            <a:r>
              <a:rPr lang="en-US" sz="2000" dirty="0" smtClean="0"/>
              <a:t>Cumulative Morbidity Rates in </a:t>
            </a:r>
            <a:r>
              <a:rPr lang="en-US" sz="2000" u="sng" dirty="0" smtClean="0"/>
              <a:t>Survivors</a:t>
            </a:r>
            <a:endParaRPr lang="en-US" sz="2000"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2832760400"/>
              </p:ext>
            </p:extLst>
          </p:nvPr>
        </p:nvGraphicFramePr>
        <p:xfrm>
          <a:off x="304800" y="1524000"/>
          <a:ext cx="8525933" cy="3159806"/>
        </p:xfrm>
        <a:graphic>
          <a:graphicData uri="http://schemas.openxmlformats.org/drawingml/2006/table">
            <a:tbl>
              <a:tblPr bandRow="1">
                <a:tableStyleId>{5C22544A-7EE6-4342-B048-85BDC9FD1C3A}</a:tableStyleId>
              </a:tblPr>
              <a:tblGrid>
                <a:gridCol w="1407952"/>
                <a:gridCol w="2111929"/>
                <a:gridCol w="1668684"/>
                <a:gridCol w="1668684"/>
                <a:gridCol w="1668684"/>
              </a:tblGrid>
              <a:tr h="635610">
                <a:tc gridSpan="2">
                  <a:txBody>
                    <a:bodyPr/>
                    <a:lstStyle/>
                    <a:p>
                      <a:pPr algn="ctr" rtl="0" fontAlgn="t"/>
                      <a:r>
                        <a:rPr lang="en-US" sz="1600" b="1" dirty="0">
                          <a:solidFill>
                            <a:srgbClr val="FFFF00"/>
                          </a:solidFill>
                        </a:rPr>
                        <a:t>Malignancy/Type</a:t>
                      </a:r>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lang="en-US"/>
                    </a:p>
                  </a:txBody>
                  <a:tcPr/>
                </a:tc>
                <a:tc>
                  <a:txBody>
                    <a:bodyPr/>
                    <a:lstStyle/>
                    <a:p>
                      <a:pPr algn="ctr" rtl="0" fontAlgn="t"/>
                      <a:r>
                        <a:rPr lang="en-US" sz="1600" b="1" dirty="0">
                          <a:solidFill>
                            <a:srgbClr val="FFFF00"/>
                          </a:solidFill>
                        </a:rPr>
                        <a:t>1-Year  Survivors</a:t>
                      </a:r>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fontAlgn="t"/>
                      <a:r>
                        <a:rPr lang="en-US" sz="1600" b="1" dirty="0">
                          <a:solidFill>
                            <a:srgbClr val="FFFF00"/>
                          </a:solidFill>
                        </a:rPr>
                        <a:t>5-Year Survivors</a:t>
                      </a:r>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fontAlgn="t"/>
                      <a:r>
                        <a:rPr lang="en-US" sz="1600" b="1" dirty="0" smtClean="0">
                          <a:solidFill>
                            <a:srgbClr val="FFFF00"/>
                          </a:solidFill>
                        </a:rPr>
                        <a:t>10-Year </a:t>
                      </a:r>
                      <a:r>
                        <a:rPr lang="en-US" sz="1600" b="1" dirty="0">
                          <a:solidFill>
                            <a:srgbClr val="FFFF00"/>
                          </a:solidFill>
                        </a:rPr>
                        <a:t>Survivors</a:t>
                      </a:r>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472916">
                <a:tc gridSpan="2">
                  <a:txBody>
                    <a:bodyPr/>
                    <a:lstStyle/>
                    <a:p>
                      <a:pPr rtl="0" fontAlgn="t"/>
                      <a:r>
                        <a:rPr lang="en-US" sz="1600" b="1" dirty="0">
                          <a:solidFill>
                            <a:schemeClr val="tx1"/>
                          </a:solidFill>
                        </a:rPr>
                        <a:t>No Malignancy</a:t>
                      </a:r>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hMerge="1">
                  <a:txBody>
                    <a:bodyPr/>
                    <a:lstStyle/>
                    <a:p>
                      <a:endParaRPr lang="en-US"/>
                    </a:p>
                  </a:txBody>
                  <a:tcPr/>
                </a:tc>
                <a:tc>
                  <a:txBody>
                    <a:bodyPr/>
                    <a:lstStyle/>
                    <a:p>
                      <a:pPr marL="52388" indent="0" algn="l" defTabSz="914400" rtl="0" eaLnBrk="1" fontAlgn="t" latinLnBrk="0" hangingPunct="1"/>
                      <a:r>
                        <a:rPr lang="en-US" sz="1400" b="1" kern="1200" dirty="0">
                          <a:solidFill>
                            <a:schemeClr val="tx1"/>
                          </a:solidFill>
                          <a:latin typeface="+mn-lt"/>
                          <a:ea typeface="+mn-ea"/>
                          <a:cs typeface="+mn-cs"/>
                        </a:rPr>
                        <a:t>34,582 (97.4%)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52388" indent="0" algn="l" defTabSz="914400" rtl="0" eaLnBrk="1" fontAlgn="t" latinLnBrk="0" hangingPunct="1"/>
                      <a:r>
                        <a:rPr lang="en-US" sz="1400" b="1" kern="1200" dirty="0">
                          <a:solidFill>
                            <a:schemeClr val="tx1"/>
                          </a:solidFill>
                          <a:latin typeface="+mn-lt"/>
                          <a:ea typeface="+mn-ea"/>
                          <a:cs typeface="+mn-cs"/>
                        </a:rPr>
                        <a:t>15,788 (85.7%)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52388" indent="0" algn="l" defTabSz="914400" rtl="0" eaLnBrk="1" fontAlgn="t" latinLnBrk="0" hangingPunct="1"/>
                      <a:r>
                        <a:rPr lang="en-US" sz="1400" b="1" kern="1200" dirty="0">
                          <a:solidFill>
                            <a:schemeClr val="tx1"/>
                          </a:solidFill>
                          <a:latin typeface="+mn-lt"/>
                          <a:ea typeface="+mn-ea"/>
                          <a:cs typeface="+mn-cs"/>
                        </a:rPr>
                        <a:t>4,949 (72.3%)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472916">
                <a:tc gridSpan="2">
                  <a:txBody>
                    <a:bodyPr/>
                    <a:lstStyle/>
                    <a:p>
                      <a:pPr rtl="0" fontAlgn="t"/>
                      <a:r>
                        <a:rPr lang="en-US" sz="1600" b="1" dirty="0">
                          <a:solidFill>
                            <a:schemeClr val="tx1"/>
                          </a:solidFill>
                        </a:rPr>
                        <a:t>Malignancy (all types combined)</a:t>
                      </a:r>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lang="en-US"/>
                    </a:p>
                  </a:txBody>
                  <a:tcPr/>
                </a:tc>
                <a:tc>
                  <a:txBody>
                    <a:bodyPr/>
                    <a:lstStyle/>
                    <a:p>
                      <a:pPr marL="52388" indent="0" algn="l" defTabSz="914400" rtl="0" eaLnBrk="1" fontAlgn="t" latinLnBrk="0" hangingPunct="1"/>
                      <a:r>
                        <a:rPr lang="en-US" sz="1400" b="1" kern="1200" dirty="0">
                          <a:solidFill>
                            <a:schemeClr val="tx1"/>
                          </a:solidFill>
                          <a:latin typeface="+mn-lt"/>
                          <a:ea typeface="+mn-ea"/>
                          <a:cs typeface="+mn-cs"/>
                        </a:rPr>
                        <a:t>926 (2.6%)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52388" indent="0" algn="l" defTabSz="914400" rtl="0" eaLnBrk="1" fontAlgn="t" latinLnBrk="0" hangingPunct="1"/>
                      <a:r>
                        <a:rPr lang="en-US" sz="1400" b="1" kern="1200" dirty="0">
                          <a:solidFill>
                            <a:schemeClr val="tx1"/>
                          </a:solidFill>
                          <a:latin typeface="+mn-lt"/>
                          <a:ea typeface="+mn-ea"/>
                          <a:cs typeface="+mn-cs"/>
                        </a:rPr>
                        <a:t>2,633 (14.3%)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52388" indent="0" algn="l" defTabSz="914400" rtl="0" eaLnBrk="1" fontAlgn="t" latinLnBrk="0" hangingPunct="1"/>
                      <a:r>
                        <a:rPr lang="en-US" sz="1400" b="1" kern="1200" dirty="0">
                          <a:solidFill>
                            <a:schemeClr val="tx1"/>
                          </a:solidFill>
                          <a:latin typeface="+mn-lt"/>
                          <a:ea typeface="+mn-ea"/>
                          <a:cs typeface="+mn-cs"/>
                        </a:rPr>
                        <a:t>1,899 (27.7%)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94591">
                <a:tc rowSpan="4">
                  <a:txBody>
                    <a:bodyPr/>
                    <a:lstStyle/>
                    <a:p>
                      <a:pPr marL="0" marR="0" indent="0" algn="r" defTabSz="914400" rtl="0" eaLnBrk="1" fontAlgn="t" latinLnBrk="0" hangingPunct="1">
                        <a:lnSpc>
                          <a:spcPct val="100000"/>
                        </a:lnSpc>
                        <a:spcBef>
                          <a:spcPts val="0"/>
                        </a:spcBef>
                        <a:spcAft>
                          <a:spcPts val="0"/>
                        </a:spcAft>
                        <a:buClrTx/>
                        <a:buSzTx/>
                        <a:buFontTx/>
                        <a:buNone/>
                        <a:tabLst/>
                        <a:defRPr/>
                      </a:pPr>
                      <a:r>
                        <a:rPr lang="en-US" sz="1600" b="1" i="1" kern="1200" baseline="0" dirty="0" smtClean="0">
                          <a:solidFill>
                            <a:schemeClr val="tx2">
                              <a:lumMod val="20000"/>
                              <a:lumOff val="80000"/>
                            </a:schemeClr>
                          </a:solidFill>
                          <a:latin typeface="+mn-lt"/>
                          <a:ea typeface="+mn-ea"/>
                          <a:cs typeface="+mn-cs"/>
                        </a:rPr>
                        <a:t>Malignancy Type*</a:t>
                      </a:r>
                      <a:endParaRPr lang="en-US" sz="1600" b="1" i="1" kern="1200" baseline="0" dirty="0">
                        <a:solidFill>
                          <a:schemeClr val="tx2">
                            <a:lumMod val="20000"/>
                            <a:lumOff val="80000"/>
                          </a:schemeClr>
                        </a:solidFill>
                        <a:latin typeface="+mn-lt"/>
                        <a:ea typeface="+mn-ea"/>
                        <a:cs typeface="+mn-cs"/>
                      </a:endParaRPr>
                    </a:p>
                  </a:txBody>
                  <a:tcPr marR="68580"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rtl="0" fontAlgn="t"/>
                      <a:r>
                        <a:rPr lang="en-US" sz="1600" b="1" i="1" baseline="0" dirty="0">
                          <a:solidFill>
                            <a:schemeClr val="tx2">
                              <a:lumMod val="20000"/>
                              <a:lumOff val="80000"/>
                            </a:schemeClr>
                          </a:solidFill>
                        </a:rPr>
                        <a:t>Skin</a:t>
                      </a:r>
                      <a:endParaRPr lang="en-US" sz="1600" baseline="0" dirty="0">
                        <a:solidFill>
                          <a:schemeClr val="tx2">
                            <a:lumMod val="20000"/>
                            <a:lumOff val="80000"/>
                          </a:schemeClr>
                        </a:solidFill>
                      </a:endParaRPr>
                    </a:p>
                  </a:txBody>
                  <a:tcPr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457200" lvl="1" algn="r" defTabSz="914400" rtl="0" eaLnBrk="1" fontAlgn="t" latinLnBrk="0" hangingPunct="1"/>
                      <a:r>
                        <a:rPr lang="en-US" sz="1400" b="1" i="1" kern="1200" baseline="0" dirty="0">
                          <a:solidFill>
                            <a:schemeClr val="tx2">
                              <a:lumMod val="20000"/>
                              <a:lumOff val="80000"/>
                            </a:schemeClr>
                          </a:solidFill>
                          <a:latin typeface="+mn-lt"/>
                          <a:ea typeface="+mn-ea"/>
                          <a:cs typeface="+mn-cs"/>
                        </a:rPr>
                        <a:t>465 (1.3</a:t>
                      </a:r>
                      <a:r>
                        <a:rPr lang="en-US" sz="1400" b="1" i="1" kern="1200" baseline="0" dirty="0" smtClean="0">
                          <a:solidFill>
                            <a:schemeClr val="tx2">
                              <a:lumMod val="20000"/>
                              <a:lumOff val="80000"/>
                            </a:schemeClr>
                          </a:solidFill>
                          <a:latin typeface="+mn-lt"/>
                          <a:ea typeface="+mn-ea"/>
                          <a:cs typeface="+mn-cs"/>
                        </a:rPr>
                        <a:t>%)</a:t>
                      </a:r>
                      <a:endParaRPr lang="en-US" sz="1400" b="1" i="1" kern="1200" baseline="0" dirty="0">
                        <a:solidFill>
                          <a:schemeClr val="tx2">
                            <a:lumMod val="20000"/>
                            <a:lumOff val="80000"/>
                          </a:schemeClr>
                        </a:solidFill>
                        <a:latin typeface="+mn-lt"/>
                        <a:ea typeface="+mn-ea"/>
                        <a:cs typeface="+mn-cs"/>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r" defTabSz="914400" rtl="0" eaLnBrk="1" fontAlgn="t" latinLnBrk="0" hangingPunct="1"/>
                      <a:r>
                        <a:rPr lang="en-US" sz="1400" b="1" i="1" kern="1200" baseline="0" dirty="0">
                          <a:solidFill>
                            <a:schemeClr val="tx2">
                              <a:lumMod val="20000"/>
                              <a:lumOff val="80000"/>
                            </a:schemeClr>
                          </a:solidFill>
                          <a:latin typeface="+mn-lt"/>
                          <a:ea typeface="+mn-ea"/>
                          <a:cs typeface="+mn-cs"/>
                        </a:rPr>
                        <a:t>1,758 (9.5%)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r" defTabSz="914400" rtl="0" eaLnBrk="1" fontAlgn="t" latinLnBrk="0" hangingPunct="1"/>
                      <a:r>
                        <a:rPr lang="en-US" sz="1400" b="1" i="1" kern="1200" baseline="0">
                          <a:solidFill>
                            <a:schemeClr val="tx2">
                              <a:lumMod val="20000"/>
                              <a:lumOff val="80000"/>
                            </a:schemeClr>
                          </a:solidFill>
                          <a:latin typeface="+mn-lt"/>
                          <a:ea typeface="+mn-ea"/>
                          <a:cs typeface="+mn-cs"/>
                        </a:rPr>
                        <a:t>1,336 (19.5%)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94591">
                <a:tc vMerge="1">
                  <a:txBody>
                    <a:bodyPr/>
                    <a:lstStyle/>
                    <a:p>
                      <a:pPr marL="0" marR="0" algn="ctr">
                        <a:spcBef>
                          <a:spcPts val="0"/>
                        </a:spcBef>
                        <a:spcAft>
                          <a:spcPts val="0"/>
                        </a:spcAft>
                      </a:pPr>
                      <a:endParaRPr lang="en-US" sz="1600" b="1" u="sng" dirty="0">
                        <a:solidFill>
                          <a:schemeClr val="tx1"/>
                        </a:solidFill>
                        <a:latin typeface="+mn-lt"/>
                        <a:ea typeface="Times New Roman"/>
                        <a:cs typeface="Times New Roman"/>
                      </a:endParaRPr>
                    </a:p>
                  </a:txBody>
                  <a:tcPr marR="68580"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r" defTabSz="914400" rtl="0" eaLnBrk="1" fontAlgn="t" latinLnBrk="0" hangingPunct="1"/>
                      <a:r>
                        <a:rPr lang="en-US" sz="1600" b="1" i="1" kern="1200" baseline="0" dirty="0" smtClean="0">
                          <a:solidFill>
                            <a:schemeClr val="tx2">
                              <a:lumMod val="20000"/>
                              <a:lumOff val="80000"/>
                            </a:schemeClr>
                          </a:solidFill>
                          <a:latin typeface="+mn-lt"/>
                          <a:ea typeface="+mn-ea"/>
                          <a:cs typeface="+mn-cs"/>
                        </a:rPr>
                        <a:t>Lymphoma</a:t>
                      </a:r>
                      <a:endParaRPr lang="en-US" sz="1600" b="1" i="1" kern="1200" baseline="0" dirty="0">
                        <a:solidFill>
                          <a:schemeClr val="tx2">
                            <a:lumMod val="20000"/>
                            <a:lumOff val="80000"/>
                          </a:schemeClr>
                        </a:solidFill>
                        <a:latin typeface="+mn-lt"/>
                        <a:ea typeface="+mn-ea"/>
                        <a:cs typeface="+mn-cs"/>
                      </a:endParaRPr>
                    </a:p>
                  </a:txBody>
                  <a:tcPr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r" defTabSz="914400" rtl="0" eaLnBrk="1" fontAlgn="t" latinLnBrk="0" hangingPunct="1"/>
                      <a:r>
                        <a:rPr lang="en-US" sz="1400" b="1" i="1" kern="1200" baseline="0" dirty="0">
                          <a:solidFill>
                            <a:schemeClr val="tx2">
                              <a:lumMod val="20000"/>
                              <a:lumOff val="80000"/>
                            </a:schemeClr>
                          </a:solidFill>
                          <a:latin typeface="+mn-lt"/>
                          <a:ea typeface="+mn-ea"/>
                          <a:cs typeface="+mn-cs"/>
                        </a:rPr>
                        <a:t>187 (0.5%)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r" defTabSz="914400" rtl="0" eaLnBrk="1" fontAlgn="t" latinLnBrk="0" hangingPunct="1"/>
                      <a:r>
                        <a:rPr lang="en-US" sz="1400" b="1" i="1" kern="1200" baseline="0" dirty="0">
                          <a:solidFill>
                            <a:schemeClr val="tx2">
                              <a:lumMod val="20000"/>
                              <a:lumOff val="80000"/>
                            </a:schemeClr>
                          </a:solidFill>
                          <a:latin typeface="+mn-lt"/>
                          <a:ea typeface="+mn-ea"/>
                          <a:cs typeface="+mn-cs"/>
                        </a:rPr>
                        <a:t>194 (1.1%)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r" defTabSz="914400" rtl="0" eaLnBrk="1" fontAlgn="t" latinLnBrk="0" hangingPunct="1"/>
                      <a:r>
                        <a:rPr lang="en-US" sz="1400" b="1" i="1" kern="1200" baseline="0">
                          <a:solidFill>
                            <a:schemeClr val="tx2">
                              <a:lumMod val="20000"/>
                              <a:lumOff val="80000"/>
                            </a:schemeClr>
                          </a:solidFill>
                          <a:latin typeface="+mn-lt"/>
                          <a:ea typeface="+mn-ea"/>
                          <a:cs typeface="+mn-cs"/>
                        </a:rPr>
                        <a:t>114 (1.7%)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94591">
                <a:tc vMerge="1">
                  <a:txBody>
                    <a:bodyPr/>
                    <a:lstStyle/>
                    <a:p>
                      <a:endParaRPr lang="en-US"/>
                    </a:p>
                  </a:txBody>
                  <a:tcPr/>
                </a:tc>
                <a:tc>
                  <a:txBody>
                    <a:bodyPr/>
                    <a:lstStyle/>
                    <a:p>
                      <a:pPr marL="0" algn="r" defTabSz="914400" rtl="0" eaLnBrk="1" fontAlgn="t" latinLnBrk="0" hangingPunct="1"/>
                      <a:r>
                        <a:rPr lang="en-US" sz="1600" b="1" i="1" kern="1200" baseline="0" dirty="0" smtClean="0">
                          <a:solidFill>
                            <a:schemeClr val="tx2">
                              <a:lumMod val="20000"/>
                              <a:lumOff val="80000"/>
                            </a:schemeClr>
                          </a:solidFill>
                          <a:latin typeface="+mn-lt"/>
                          <a:ea typeface="+mn-ea"/>
                          <a:cs typeface="+mn-cs"/>
                        </a:rPr>
                        <a:t>Other</a:t>
                      </a:r>
                      <a:endParaRPr lang="en-US" sz="1600" b="1" i="1" kern="1200" baseline="0" dirty="0">
                        <a:solidFill>
                          <a:schemeClr val="tx2">
                            <a:lumMod val="20000"/>
                            <a:lumOff val="80000"/>
                          </a:schemeClr>
                        </a:solidFill>
                        <a:latin typeface="+mn-lt"/>
                        <a:ea typeface="+mn-ea"/>
                        <a:cs typeface="+mn-cs"/>
                      </a:endParaRPr>
                    </a:p>
                  </a:txBody>
                  <a:tcPr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r" defTabSz="914400" rtl="0" eaLnBrk="1" fontAlgn="t" latinLnBrk="0" hangingPunct="1"/>
                      <a:r>
                        <a:rPr lang="en-US" sz="1400" b="1" i="1" kern="1200" baseline="0" dirty="0">
                          <a:solidFill>
                            <a:schemeClr val="tx2">
                              <a:lumMod val="20000"/>
                              <a:lumOff val="80000"/>
                            </a:schemeClr>
                          </a:solidFill>
                          <a:latin typeface="+mn-lt"/>
                          <a:ea typeface="+mn-ea"/>
                          <a:cs typeface="+mn-cs"/>
                        </a:rPr>
                        <a:t>212 (0.6%)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r" defTabSz="914400" rtl="0" eaLnBrk="1" fontAlgn="t" latinLnBrk="0" hangingPunct="1"/>
                      <a:r>
                        <a:rPr lang="en-US" sz="1400" b="1" i="1" kern="1200" baseline="0" dirty="0">
                          <a:solidFill>
                            <a:schemeClr val="tx2">
                              <a:lumMod val="20000"/>
                              <a:lumOff val="80000"/>
                            </a:schemeClr>
                          </a:solidFill>
                          <a:latin typeface="+mn-lt"/>
                          <a:ea typeface="+mn-ea"/>
                          <a:cs typeface="+mn-cs"/>
                        </a:rPr>
                        <a:t>766 (4.2%)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r" defTabSz="914400" rtl="0" eaLnBrk="1" fontAlgn="t" latinLnBrk="0" hangingPunct="1"/>
                      <a:r>
                        <a:rPr lang="en-US" sz="1400" b="1" i="1" kern="1200" baseline="0" dirty="0">
                          <a:solidFill>
                            <a:schemeClr val="tx2">
                              <a:lumMod val="20000"/>
                              <a:lumOff val="80000"/>
                            </a:schemeClr>
                          </a:solidFill>
                          <a:latin typeface="+mn-lt"/>
                          <a:ea typeface="+mn-ea"/>
                          <a:cs typeface="+mn-cs"/>
                        </a:rPr>
                        <a:t>609 (8.9%)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94591">
                <a:tc vMerge="1">
                  <a:txBody>
                    <a:bodyPr/>
                    <a:lstStyle/>
                    <a:p>
                      <a:pPr marL="0" marR="0" algn="ctr">
                        <a:spcBef>
                          <a:spcPts val="0"/>
                        </a:spcBef>
                        <a:spcAft>
                          <a:spcPts val="0"/>
                        </a:spcAft>
                      </a:pPr>
                      <a:endParaRPr lang="en-US" sz="1600" b="1" u="sng" dirty="0">
                        <a:solidFill>
                          <a:schemeClr val="tx1"/>
                        </a:solidFill>
                        <a:latin typeface="+mn-lt"/>
                        <a:ea typeface="Times New Roman"/>
                        <a:cs typeface="Times New Roman"/>
                      </a:endParaRPr>
                    </a:p>
                  </a:txBody>
                  <a:tcPr marR="68580"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rtl="0" fontAlgn="t"/>
                      <a:r>
                        <a:rPr lang="en-US" sz="1600" b="1" i="1" baseline="0" dirty="0" smtClean="0">
                          <a:solidFill>
                            <a:schemeClr val="tx2">
                              <a:lumMod val="20000"/>
                              <a:lumOff val="80000"/>
                            </a:schemeClr>
                          </a:solidFill>
                        </a:rPr>
                        <a:t>Type Not Reported</a:t>
                      </a:r>
                      <a:endParaRPr lang="en-US" sz="1600" baseline="0" dirty="0">
                        <a:solidFill>
                          <a:schemeClr val="tx2">
                            <a:lumMod val="20000"/>
                            <a:lumOff val="80000"/>
                          </a:schemeClr>
                        </a:solidFill>
                      </a:endParaRPr>
                    </a:p>
                  </a:txBody>
                  <a:tcPr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r" defTabSz="914400" rtl="0" eaLnBrk="1" fontAlgn="t" latinLnBrk="0" hangingPunct="1"/>
                      <a:r>
                        <a:rPr lang="en-US" sz="1400" b="1" i="1" kern="1200" baseline="0" dirty="0">
                          <a:solidFill>
                            <a:schemeClr val="tx2">
                              <a:lumMod val="20000"/>
                              <a:lumOff val="80000"/>
                            </a:schemeClr>
                          </a:solidFill>
                          <a:latin typeface="+mn-lt"/>
                          <a:ea typeface="+mn-ea"/>
                          <a:cs typeface="+mn-cs"/>
                        </a:rPr>
                        <a:t>62 (0.2%)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r" defTabSz="914400" rtl="0" eaLnBrk="1" fontAlgn="t" latinLnBrk="0" hangingPunct="1"/>
                      <a:r>
                        <a:rPr lang="en-US" sz="1400" b="1" i="1" kern="1200" baseline="0" dirty="0">
                          <a:solidFill>
                            <a:schemeClr val="tx2">
                              <a:lumMod val="20000"/>
                              <a:lumOff val="80000"/>
                            </a:schemeClr>
                          </a:solidFill>
                          <a:latin typeface="+mn-lt"/>
                          <a:ea typeface="+mn-ea"/>
                          <a:cs typeface="+mn-cs"/>
                        </a:rPr>
                        <a:t>53 (0.3%)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r" defTabSz="914400" rtl="0" eaLnBrk="1" fontAlgn="t" latinLnBrk="0" hangingPunct="1"/>
                      <a:r>
                        <a:rPr lang="en-US" sz="1400" b="1" i="1" kern="1200" baseline="0" dirty="0">
                          <a:solidFill>
                            <a:schemeClr val="tx2">
                              <a:lumMod val="20000"/>
                              <a:lumOff val="80000"/>
                            </a:schemeClr>
                          </a:solidFill>
                          <a:latin typeface="+mn-lt"/>
                          <a:ea typeface="+mn-ea"/>
                          <a:cs typeface="+mn-cs"/>
                        </a:rPr>
                        <a:t>23 (0.3%)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bl>
          </a:graphicData>
        </a:graphic>
      </p:graphicFrame>
      <p:sp>
        <p:nvSpPr>
          <p:cNvPr id="9" name="TextBox 8"/>
          <p:cNvSpPr txBox="1"/>
          <p:nvPr/>
        </p:nvSpPr>
        <p:spPr>
          <a:xfrm>
            <a:off x="601134" y="5545803"/>
            <a:ext cx="8229600" cy="553998"/>
          </a:xfrm>
          <a:prstGeom prst="rect">
            <a:avLst/>
          </a:prstGeom>
          <a:noFill/>
        </p:spPr>
        <p:txBody>
          <a:bodyPr wrap="square" rtlCol="0">
            <a:spAutoFit/>
          </a:bodyPr>
          <a:lstStyle/>
          <a:p>
            <a:r>
              <a:rPr lang="en-US" sz="1500" b="1" dirty="0" smtClean="0"/>
              <a:t>* Recipients may have experienced more than one type of malignancy so the sum of individual malignancy types may be greater than the total number with malignancy.</a:t>
            </a:r>
            <a:endParaRPr lang="en-US" sz="1500" dirty="0"/>
          </a:p>
        </p:txBody>
      </p:sp>
      <p:sp>
        <p:nvSpPr>
          <p:cNvPr id="10" name="TextBox 9"/>
          <p:cNvSpPr txBox="1"/>
          <p:nvPr/>
        </p:nvSpPr>
        <p:spPr>
          <a:xfrm>
            <a:off x="510313" y="4769622"/>
            <a:ext cx="8229600" cy="738664"/>
          </a:xfrm>
          <a:prstGeom prst="rect">
            <a:avLst/>
          </a:prstGeom>
          <a:noFill/>
        </p:spPr>
        <p:txBody>
          <a:bodyPr wrap="square" rtlCol="0">
            <a:spAutoFit/>
          </a:bodyPr>
          <a:lstStyle/>
          <a:p>
            <a:r>
              <a:rPr lang="en-US" sz="1400" b="1" dirty="0" smtClean="0">
                <a:solidFill>
                  <a:srgbClr val="FFFF00"/>
                </a:solidFill>
              </a:rPr>
              <a:t>“Other” includes: prostate (11, 35, 21), </a:t>
            </a:r>
            <a:r>
              <a:rPr lang="en-US" sz="1400" b="1" dirty="0" err="1" smtClean="0">
                <a:solidFill>
                  <a:srgbClr val="FFFF00"/>
                </a:solidFill>
              </a:rPr>
              <a:t>adenocarcinoma</a:t>
            </a:r>
            <a:r>
              <a:rPr lang="en-US" sz="1400" b="1" dirty="0" smtClean="0">
                <a:solidFill>
                  <a:srgbClr val="FFFF00"/>
                </a:solidFill>
              </a:rPr>
              <a:t> (7, 7, 4),  lung (6, 4, 1), bladder (4, 5, 4), Kaposi's sarcoma (0, 3, 1), breast (2, 7, 2), cervical (2, 5, 2), colon (2, 4, 2), and renal (2, 7, 2).  Numbers in parentheses are those reported within 1 year, 5 years and 10 years, respectively. </a:t>
            </a:r>
            <a:endParaRPr lang="en-US" sz="1400" b="1" dirty="0">
              <a:solidFill>
                <a:srgbClr val="FFFF00"/>
              </a:solidFill>
            </a:endParaRPr>
          </a:p>
        </p:txBody>
      </p:sp>
      <p:grpSp>
        <p:nvGrpSpPr>
          <p:cNvPr id="17" name="Group 16"/>
          <p:cNvGrpSpPr/>
          <p:nvPr/>
        </p:nvGrpSpPr>
        <p:grpSpPr>
          <a:xfrm>
            <a:off x="2" y="6146792"/>
            <a:ext cx="4715932" cy="711201"/>
            <a:chOff x="1" y="6067776"/>
            <a:chExt cx="4952999" cy="790224"/>
          </a:xfrm>
        </p:grpSpPr>
        <p:pic>
          <p:nvPicPr>
            <p:cNvPr id="18" name="Picture 17"/>
            <p:cNvPicPr>
              <a:picLocks noChangeAspect="1"/>
            </p:cNvPicPr>
            <p:nvPr/>
          </p:nvPicPr>
          <p:blipFill>
            <a:blip r:embed="rId3" cstate="print"/>
            <a:stretch>
              <a:fillRect/>
            </a:stretch>
          </p:blipFill>
          <p:spPr>
            <a:xfrm>
              <a:off x="1" y="6172200"/>
              <a:ext cx="4952999" cy="685800"/>
            </a:xfrm>
            <a:prstGeom prst="rect">
              <a:avLst/>
            </a:prstGeom>
          </p:spPr>
        </p:pic>
        <p:sp>
          <p:nvSpPr>
            <p:cNvPr id="19" name="TextBox 18"/>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1" name="TextBox 10"/>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32248358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14400"/>
          </a:xfrm>
        </p:spPr>
        <p:txBody>
          <a:bodyPr/>
          <a:lstStyle/>
          <a:p>
            <a:r>
              <a:rPr lang="en-US" sz="2600" dirty="0" smtClean="0"/>
              <a:t>Adult Heart Transplants</a:t>
            </a:r>
            <a:br>
              <a:rPr lang="en-US" sz="2600" dirty="0" smtClean="0"/>
            </a:br>
            <a:r>
              <a:rPr lang="en-US" sz="2400" dirty="0" smtClean="0"/>
              <a:t>Freedom from Malignancy by Type</a:t>
            </a:r>
            <a:r>
              <a:rPr lang="en-US" sz="2800" dirty="0" smtClean="0"/>
              <a:t/>
            </a:r>
            <a:br>
              <a:rPr lang="en-US" sz="2800" dirty="0" smtClean="0"/>
            </a:br>
            <a:r>
              <a:rPr lang="en-US" sz="2000" dirty="0" smtClean="0"/>
              <a:t> (Follow-ups: April 1994 – June 2014)</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33912459"/>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3" name="Group 12"/>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7" name="TextBox 6"/>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1244-1254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064819081"/>
      </p:ext>
    </p:extLst>
  </p:cSld>
  <p:clrMapOvr>
    <a:masterClrMapping/>
  </p:clrMapOvr>
  <p:timing>
    <p:tnLst>
      <p:par>
        <p:cTn id="1" dur="indefinite" restart="never" nodeType="tmRoot"/>
      </p:par>
    </p:tnLst>
  </p:timing>
</p:sld>
</file>

<file path=ppt/theme/theme1.xml><?xml version="1.0" encoding="utf-8"?>
<a:theme xmlns:a="http://schemas.openxmlformats.org/drawingml/2006/main" name="UNOSTemplate">
  <a:themeElements>
    <a:clrScheme name="Blank Presentation 13">
      <a:dk1>
        <a:srgbClr val="000000"/>
      </a:dk1>
      <a:lt1>
        <a:srgbClr val="FFFFFF"/>
      </a:lt1>
      <a:dk2>
        <a:srgbClr val="00004C"/>
      </a:dk2>
      <a:lt2>
        <a:srgbClr val="FFCC00"/>
      </a:lt2>
      <a:accent1>
        <a:srgbClr val="99CC66"/>
      </a:accent1>
      <a:accent2>
        <a:srgbClr val="B97E33"/>
      </a:accent2>
      <a:accent3>
        <a:srgbClr val="AAAAB2"/>
      </a:accent3>
      <a:accent4>
        <a:srgbClr val="DADADA"/>
      </a:accent4>
      <a:accent5>
        <a:srgbClr val="CAE2B8"/>
      </a:accent5>
      <a:accent6>
        <a:srgbClr val="A7722D"/>
      </a:accent6>
      <a:hlink>
        <a:srgbClr val="4C97CC"/>
      </a:hlink>
      <a:folHlink>
        <a:srgbClr val="6633CC"/>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4C"/>
        </a:dk2>
        <a:lt2>
          <a:srgbClr val="FFCC00"/>
        </a:lt2>
        <a:accent1>
          <a:srgbClr val="99CC66"/>
        </a:accent1>
        <a:accent2>
          <a:srgbClr val="B97E33"/>
        </a:accent2>
        <a:accent3>
          <a:srgbClr val="AAAAB2"/>
        </a:accent3>
        <a:accent4>
          <a:srgbClr val="DADADA"/>
        </a:accent4>
        <a:accent5>
          <a:srgbClr val="CAE2B8"/>
        </a:accent5>
        <a:accent6>
          <a:srgbClr val="A7722D"/>
        </a:accent6>
        <a:hlink>
          <a:srgbClr val="4C97CC"/>
        </a:hlink>
        <a:folHlink>
          <a:srgbClr val="6633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Description0 xmlns="1df23a4e-d417-4e0a-a778-b7db59ac479a" xsi:nil="true"/>
  </documentManagement>
</p:properties>
</file>

<file path=customXml/item3.xml><?xml version="1.0" encoding="utf-8"?>
<?mso-contentType ?>
<customXsn xmlns="http://schemas.microsoft.com/office/2006/metadata/customXsn">
  <xsnLocation>http://departments/research/PMO/Private/Document Management and Control/Templates/Document Request and Tracking Form.doc</xsnLocation>
  <cached>True</cached>
  <openByDefault>False</openByDefault>
  <xsnScope>http://departments/research/Staff/ISHLT</xsnScope>
</customXsn>
</file>

<file path=customXml/item4.xml><?xml version="1.0" encoding="utf-8"?>
<ct:contentTypeSchema xmlns:ct="http://schemas.microsoft.com/office/2006/metadata/contentType" xmlns:ma="http://schemas.microsoft.com/office/2006/metadata/properties/metaAttributes" ct:_="" ma:_="" ma:contentTypeName="Document" ma:contentTypeID="0x0101008AF5245B14F216408B1953D66C9FE43C" ma:contentTypeVersion="2" ma:contentTypeDescription="Create a new document." ma:contentTypeScope="" ma:versionID="212fae072ff62d657a319b9d824494e7">
  <xsd:schema xmlns:xsd="http://www.w3.org/2001/XMLSchema" xmlns:xs="http://www.w3.org/2001/XMLSchema" xmlns:p="http://schemas.microsoft.com/office/2006/metadata/properties" xmlns:ns2="1df23a4e-d417-4e0a-a778-b7db59ac479a" targetNamespace="http://schemas.microsoft.com/office/2006/metadata/properties" ma:root="true" ma:fieldsID="781f64c5e4f3ea1ee91cc0eec9e377a6" ns2:_="">
    <xsd:import namespace="1df23a4e-d417-4e0a-a778-b7db59ac479a"/>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f23a4e-d417-4e0a-a778-b7db59ac479a"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67B47CE-0255-4774-B4EC-289B3F01EA05}">
  <ds:schemaRefs>
    <ds:schemaRef ds:uri="http://schemas.microsoft.com/sharepoint/v3/contenttype/forms"/>
  </ds:schemaRefs>
</ds:datastoreItem>
</file>

<file path=customXml/itemProps2.xml><?xml version="1.0" encoding="utf-8"?>
<ds:datastoreItem xmlns:ds="http://schemas.openxmlformats.org/officeDocument/2006/customXml" ds:itemID="{C91805D6-AC72-435D-A51A-1C2C01D7BD28}">
  <ds:schemaRefs>
    <ds:schemaRef ds:uri="http://purl.org/dc/elements/1.1/"/>
    <ds:schemaRef ds:uri="http://schemas.microsoft.com/office/infopath/2007/PartnerControls"/>
    <ds:schemaRef ds:uri="http://www.w3.org/XML/1998/namespace"/>
    <ds:schemaRef ds:uri="1df23a4e-d417-4e0a-a778-b7db59ac479a"/>
    <ds:schemaRef ds:uri="http://purl.org/dc/terms/"/>
    <ds:schemaRef ds:uri="http://schemas.microsoft.com/office/2006/documentManagement/types"/>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84F47D93-CF7B-48CB-914C-4409E5554C1C}">
  <ds:schemaRefs>
    <ds:schemaRef ds:uri="http://schemas.microsoft.com/office/2006/metadata/customXsn"/>
  </ds:schemaRefs>
</ds:datastoreItem>
</file>

<file path=customXml/itemProps4.xml><?xml version="1.0" encoding="utf-8"?>
<ds:datastoreItem xmlns:ds="http://schemas.openxmlformats.org/officeDocument/2006/customXml" ds:itemID="{D1CD43AD-62FF-4482-9FA2-66F340914F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f23a4e-d417-4e0a-a778-b7db59ac47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UNOSTemplate</Template>
  <TotalTime>25075</TotalTime>
  <Words>18661</Words>
  <Application>Microsoft Office PowerPoint</Application>
  <PresentationFormat>On-screen Show (4:3)</PresentationFormat>
  <Paragraphs>2930</Paragraphs>
  <Slides>200</Slides>
  <Notes>181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200</vt:i4>
      </vt:variant>
    </vt:vector>
  </HeadingPairs>
  <TitlesOfParts>
    <vt:vector size="208" baseType="lpstr">
      <vt:lpstr>Arial</vt:lpstr>
      <vt:lpstr>Calibri</vt:lpstr>
      <vt:lpstr>Times</vt:lpstr>
      <vt:lpstr>Times New Roman</vt:lpstr>
      <vt:lpstr>Verdana</vt:lpstr>
      <vt:lpstr>Webdings</vt:lpstr>
      <vt:lpstr>Wingdings</vt:lpstr>
      <vt:lpstr>UNOSTemplate</vt:lpstr>
      <vt:lpstr>HEART TRANSPLANTATION</vt:lpstr>
      <vt:lpstr>Table of Contents</vt:lpstr>
      <vt:lpstr>PowerPoint Presentation</vt:lpstr>
      <vt:lpstr>Adult Heart Transplants Diagnosis</vt:lpstr>
      <vt:lpstr>Adult Heart Transplants Diagnosis by Location (Transplants: January 2009 – June 2014)</vt:lpstr>
      <vt:lpstr>Adult Heart Transplants Diagnosis by Age Group (Transplants: January 2009 – June 2014)</vt:lpstr>
      <vt:lpstr>Adult Heart Retransplants by Year of Retransplant</vt:lpstr>
      <vt:lpstr>Adult Heart Transplants Donor and Recipient Characteristics</vt:lpstr>
      <vt:lpstr>Adult Heart Transplants Donor and Recipient Characteristics</vt:lpstr>
      <vt:lpstr>Adult Heart Transplants Donor and Recipient Characteristics</vt:lpstr>
      <vt:lpstr>Adult Heart Transplants Donor and Recipient Characteristics</vt:lpstr>
      <vt:lpstr>Adult Heart Transplants Donor and Recipient Characteristics</vt:lpstr>
      <vt:lpstr>Adult Heart Transplants Donor and Recipient Age  (Transplants: January 2009 – June 2014)</vt:lpstr>
      <vt:lpstr>Adult Heart Transplants Donor and Recipient Age (Transplants: January 2009 – June 2014)</vt:lpstr>
      <vt:lpstr>Adult Heart Transplants Donor and Recipient Age (Transplants: January 2009 – June 2014)</vt:lpstr>
      <vt:lpstr>Adult Heart Transplants Recipient Gender by Location   (Transplants: January 2009 – June 2014)</vt:lpstr>
      <vt:lpstr>Adult Heart Transplants Donor Gender by Location   (Transplants: January 2009 – June 2014)</vt:lpstr>
      <vt:lpstr>Adult Heart Transplants  % of Patients Bridged with Mechanical Circulatory Support* (Transplants: January 2000 – December 2013)</vt:lpstr>
      <vt:lpstr>Adult Heart Transplants  % of Patients Bridged with Mechanical Circulatory Support* by Year and Device Type</vt:lpstr>
      <vt:lpstr>Adult Heart Transplants  Number and % of Combined Organ Transplants Reported  by Year and Type of Transplant</vt:lpstr>
      <vt:lpstr>Adult Heart Transplants Recipient BMI Distribution by Location   (Transplants: January 2009 – June 2014)</vt:lpstr>
      <vt:lpstr>Adult Heart Transplants Recipient BMI Distribution by Diagnosis   (Transplants: January 2009 – June 2014)</vt:lpstr>
      <vt:lpstr>Adult Heart Transplants Recipient Diabetes Mellitus Distribution by Location   (Transplants: January 2009 – June 2014)</vt:lpstr>
      <vt:lpstr>Adult Heart Transplants Recipient Diabetes Mellitus Distribution by Diagnosis   (Transplants: January 2009 – June 2014)</vt:lpstr>
      <vt:lpstr>Adult Heart Transplants Recipient Cigarette History by Location   (Transplants: January 2009 – June 2014)</vt:lpstr>
      <vt:lpstr>Adult Heart Transplants Recipient Cigarette and COPD History by Diagnosis   (Transplants: January 2009 – June 2014)</vt:lpstr>
      <vt:lpstr>Adult Heart Transplants  Ischemic Time Distribution by Location   (Transplants: January 2009 – June 2014)</vt:lpstr>
      <vt:lpstr>PowerPoint Presentation</vt:lpstr>
      <vt:lpstr>Adult Heart Transplants Induction Immunosuppression  (Transplants: January 2009 – June 2014) </vt:lpstr>
      <vt:lpstr>Adult Heart Transplants Induction Immunosuppression by Location  (Transplants: January 2009 – June 2014) </vt:lpstr>
      <vt:lpstr>Adult Heart Transplants Kaplan-Meier Survival by Induction Type  Conditional on Survival to 14 Days (Transplants: January 2004 – June 2013)</vt:lpstr>
      <vt:lpstr>Adult Heart Transplants Maintenance Immunosuppression at Time of Follow-up (Follow-ups: January 2009 – June 2014)</vt:lpstr>
      <vt:lpstr>Adult Heart Transplants  Maintenance Immunosuppression at Time of 1 Year Follow-up by Year</vt:lpstr>
      <vt:lpstr>Adult Heart Transplants  Maintenance Immunosuppression Drug Combinations at Time of Follow-up (Follow-ups: January 2004 – June 2014)  For the Same Patients at Year 1 and 5</vt:lpstr>
      <vt:lpstr>Adult Heart Transplants Kaplan-Meier Survival by Maintenance Immunosuppression at 1 year (Transplants: January 2004 – June 2013)  Conditional on Survival to 1 Year</vt:lpstr>
      <vt:lpstr>Adult Heart Transplants  % of Recipients Experiencing Treated Rejection Between Transplant Discharge and 1-Year Follow-Up by Era and Transplant Type</vt:lpstr>
      <vt:lpstr>Adult Heart Transplants  % of Recipients Experiencing Any Rejection Between Transplant Discharge and 1-Year Follow-Up by Era and Transplant Type</vt:lpstr>
      <vt:lpstr>Adult Heart Transplants  % of Recipients Experiencing Treated Rejection Between Transplant Discharge and 1-Year Follow-Up by Type of Induction (Follow-ups: January 2005 – June 2014)</vt:lpstr>
      <vt:lpstr>Adult Heart Transplants  % of Recipients Experiencing Any Rejection Between Transplant Discharge and 1-Year Follow-Up by Type of Induction (Follow-ups: January 2005 – June 2014)</vt:lpstr>
      <vt:lpstr>Adult Heart Transplants  % of Recipients Experiencing Treated Rejection Between Transplant Discharge and 1-Year Follow-Up by Maintenance Immunosuppression (Follow-ups: January 2005 – June 2014)</vt:lpstr>
      <vt:lpstr>Adult Heart Transplants  % of Recipients Experiencing Any Rejection Between Transplant Discharge and 1-Year Follow-Up by Maintenance Immunosuppression (Follow-ups: January 2005 – June 2014)</vt:lpstr>
      <vt:lpstr>Adult Heart Transplants Kaplan-Meier Survival by Treatment for Rejection Within 1st Year and Transplant Type (1 Year Follow-ups: January 2005 – June 2013)  Conditional on survival to 1 year</vt:lpstr>
      <vt:lpstr>Adult Heart Transplants Freedom from Hospitalization for Rejection by Era (Transplants: April 1994 – June 2013)</vt:lpstr>
      <vt:lpstr>Survival Analyses:</vt:lpstr>
      <vt:lpstr>Adult Heart Transplants Kaplan-Meier Survival by Era  (Transplants: January 1982 – June 2013)</vt:lpstr>
      <vt:lpstr>Adult Heart Transplants Kaplan-Meier Survival by Era Conditional on Survival to 1 Year (Transplants: January 1982 – June 2013)</vt:lpstr>
      <vt:lpstr>Adult Heart Transplants Kaplan-Meier Survival Within 1 Year by Diagnosis (Transplants: January 1982 – June 2013)</vt:lpstr>
      <vt:lpstr>Adult Heart Transplants Kaplan-Meier Survival by Diagnosis (Transplants: January 1982 – June 2013)</vt:lpstr>
      <vt:lpstr>Adult Heart Transplants Kaplan-Meier Survival by Diagnosis Conditional on Survival to 1 Year (Transplants: January 1982 – June 2013)</vt:lpstr>
      <vt:lpstr>Adult Heart Transplants Kaplan-Meier Survival Within 1 Year (Panel A), Overall (Panel B) and Conditional on Survival to 1 Year (Panel C) by Diagnosis (Transplants: January 1982 – June 2013)</vt:lpstr>
      <vt:lpstr>Adult Heart Transplants Kaplan-Meier Survival by Diagnosis (Transplants: January 2004 – June 2013)</vt:lpstr>
      <vt:lpstr>Adult Heart Transplants Kaplan-Meier Survival by Diagnosis Conditional on Survival to 1 Year (Transplants: January 2004 – June 2013)</vt:lpstr>
      <vt:lpstr>Adult Heart Transplants Kaplan-Meier Survival by Transplant Type (Transplants: January 1982 – June 2013)</vt:lpstr>
      <vt:lpstr>Adult Heart Transplants Kaplan-Meier Survival by Transplant Type Conditional on Survival to 1 Year (Transplants: January 1982 – June 2013)</vt:lpstr>
      <vt:lpstr>Adult Heart Transplants Kaplan-Meier Survival by Age Group (Transplants: January 1982 – June 2013)</vt:lpstr>
      <vt:lpstr>Adult Heart Transplants Kaplan-Meier Survival by Age Group (Transplants: January 2009 – June 2013)</vt:lpstr>
      <vt:lpstr>Adult Heart Transplants Kaplan-Meier Survival by Donor Age Group (Transplants: January 1982 – June 2013)</vt:lpstr>
      <vt:lpstr>Adult Heart Transplants Kaplan-Meier Survival by Recipient Gender (Transplants: January 1982 – June 2013)</vt:lpstr>
      <vt:lpstr>Adult Heart Transplants Kaplan-Meier Survival by Recipient Gender Conditional on Survival to 1 Year (Transplants: January 1982 – June 2013)</vt:lpstr>
      <vt:lpstr>Adult Heart Transplants Kaplan-Meier Survival by Donor/Recipient Gender (Transplants: January 1982 – June 2013)</vt:lpstr>
      <vt:lpstr>Adult Heart Transplants Kaplan-Meier Survival by Donor/Recipient Gender  Conditional on Survival to 1 Year (Transplants: January 1982 – June 2013)</vt:lpstr>
      <vt:lpstr>Adult Heart Transplants Kaplan-Meier Survival by Era (Transplants: January 1982 – June 2013) Diagnosis: Cardiomyopathy</vt:lpstr>
      <vt:lpstr>Adult Heart Transplants Kaplan-Meier Survival by Era (Transplants: January 1982 – June 2013) Diagnosis: Coronary Artery Disease</vt:lpstr>
      <vt:lpstr>Adult Heart Transplants Kaplan-Meier Survival by Era (Transplants: January 1982 – June 2013) Diagnosis: Congenital</vt:lpstr>
      <vt:lpstr>Adult Heart Transplants Kaplan-Meier Survival by Era (Transplants: January 1982 – June 2013) Diagnosis: Retransplant</vt:lpstr>
      <vt:lpstr>Adult Heart Transplants Kaplan-Meier Survival by Era (Transplants: January 1982 – June 2013) Diagnosis: Valvular </vt:lpstr>
      <vt:lpstr>Adult Heart Transplants Kaplan-Meier Survival by PVR  (Transplants: January 2004 – June 2013)</vt:lpstr>
      <vt:lpstr>Adult Heart Transplants Kaplan-Meier Survival by BMI Group (Transplants: January 2009 – June 2013)</vt:lpstr>
      <vt:lpstr>Adult Heart Transplants Kaplan-Meier Survival by Recipient Diabetes Mellitus  (Transplants: January 2004 – June 2013)</vt:lpstr>
      <vt:lpstr>Adult Heart Transplants Kaplan-Meier Survival by Recipient Cigarette History  (Transplants: July 2004 – June 2013)</vt:lpstr>
      <vt:lpstr>Adult Heart Transplants Kaplan-Meier Survival by Recipient COPD History  (Transplants: January 2004 – June 2013)</vt:lpstr>
      <vt:lpstr>Adult Heart Transplants Kaplan-Meier Survival by VAD usage   (Transplants: January 1999 – June 2013)</vt:lpstr>
      <vt:lpstr>Adult Heart Transplants Kaplan-Meier Survival by VAD usage Conditional on Survival to 6 Months (Transplants: January 1999 – June 2013)</vt:lpstr>
      <vt:lpstr>Adult Heart Transplants Kaplan-Meier Survival by VAD usage (Transplants: January 2009 – June 2013)</vt:lpstr>
      <vt:lpstr>Adult Heart Retransplants  1 Year Survival</vt:lpstr>
      <vt:lpstr>Adult Heart Transplants Kaplan-Meier Survival by Employment Status at 1 Year Conditional on Survival to 1 Year (1 Year Follow-ups: January 2004 – June 2013)</vt:lpstr>
      <vt:lpstr>Adult Heart Transplants Kaplan-Meier Survival by PRA Group (Transplants: January 2009 – June 2013)</vt:lpstr>
      <vt:lpstr>Adult Heart Transplants Cause of Death (Deaths: January 1994 – June 2014)</vt:lpstr>
      <vt:lpstr>Adult Heart Transplants  Relative Incidence of Leading Causes of Death (Deaths: January 1994 – June 2014)</vt:lpstr>
      <vt:lpstr>Adult Heart Transplants Cumulative Incidence of Leading Causes of Death (Transplants: January 1994 – June 2013)</vt:lpstr>
      <vt:lpstr>Adult Heart Transplants  Relative Incidence of Leading Causes of Death (Deaths: January 2009 – June 2014)</vt:lpstr>
      <vt:lpstr>Adult Heart Transplants Cumulative Incidence of Leading Causes of Death (Transplants: January 2009 – June 2013)</vt:lpstr>
      <vt:lpstr>PowerPoint Presentation</vt:lpstr>
      <vt:lpstr>Adult Heart Transplants Functional Status of Surviving Recipients by Karnofsky Score (Follow-ups: January 2009 – June 2014)</vt:lpstr>
      <vt:lpstr>Adult Heart Transplants Employment Status of Surviving Recipients  (Follow-ups: January 2004 – June 2014)</vt:lpstr>
      <vt:lpstr>Adult Heart Transplants Employment Status of Surviving Recipients Age at Follow-up: 25-60 Years  (Follow-ups: January 2004 – June 2014)</vt:lpstr>
      <vt:lpstr>Adult Heart Transplants Rehospitalization Post Transplant of Surviving Recipients  (Follow-ups: January 2004 – June 2014)</vt:lpstr>
      <vt:lpstr>Adult Heart Transplants Cumulative Morbidity Rates in Survivors within 1, 5 and 10 Years Post Transplant (Follow-ups: January 1995 – June 2014)</vt:lpstr>
      <vt:lpstr>Adult Heart Transplants Cumulative Morbidity Rates in Survivors within 1, 5 and 10 Years Post Transplant (Transplants: January 1995 – June 2004)  For the Same Patients</vt:lpstr>
      <vt:lpstr>Adult Heart Transplants Freedom from Cardiac Allograft Vasculopathy by Era   (Transplants: April 1994 – June 2013)</vt:lpstr>
      <vt:lpstr>Adult Heart Transplants Freedom from Cardiac Allograft Vasculopathy by Ischemia Time (Transplants: April 1994 – June 2013)</vt:lpstr>
      <vt:lpstr>Adult Heart Transplants Freedom from Cardiac Allograft Vasculopathy by Gender (Transplants: April 1994 – June 2013)</vt:lpstr>
      <vt:lpstr>Adult Heart Transplants Survival After Report of CAV Within 3 Years of Transplant and Survival In Patients Without CAV* (Transplants: April 1994 – June 2013)</vt:lpstr>
      <vt:lpstr>Adult Heart Transplants Survival After Report of CAV Within 3 Years of Transplant and Survival In Patients Without CAV* by Era (Transplants: April 1994 – June 2013)</vt:lpstr>
      <vt:lpstr>Adult Heart Transplants Freedom from Severe Renal Dysfunction by Era*  (Transplants: April 1994 – June 2013)</vt:lpstr>
      <vt:lpstr>Adult Heart Transplants Freedom from Severe Renal Dysfunction* Stratified by Ischemia Time (Transplants: April 1994 – June 2013)</vt:lpstr>
      <vt:lpstr>Adult Heart Transplants Kaplan-Meier Survival by Renal Dysfunction Within 1st Year Conditional on Survival to 1 Year  (1 year follow-ups: April 1994 – June 2013)</vt:lpstr>
      <vt:lpstr>Adult Heart Transplants  Post Transplant Malignancy (Follow-ups: April 1994 – June 2014) Cumulative Morbidity Rates in Survivors</vt:lpstr>
      <vt:lpstr>Adult Heart Transplants Freedom from Malignancy by Type  (Follow-ups: April 1994 – June 2014)</vt:lpstr>
      <vt:lpstr>Adult Heart Transplants Freedom from Malignancy by Maintenance Immunosuppression Combinations at Discharge Conditional on Survival to 14 days (Transplants: January 2004 – June 2013)</vt:lpstr>
      <vt:lpstr>Adult Heart Transplants Freedom from Malignancy by Era (Transplants: April 1994 – June 2013)</vt:lpstr>
      <vt:lpstr>Adult Heart Transplants Freedom from Malignancy by Era and Gender (Transplants: April 1994 – June 2013)</vt:lpstr>
      <vt:lpstr>Adult Heart Transplants Freedom from Skin Malignancy by Era (Transplants: April 1994 – June 2013)</vt:lpstr>
      <vt:lpstr>Adult Heart Transplants Freedom from Lymphoma by Era (Transplants: April 1994 – June 2013)</vt:lpstr>
      <vt:lpstr>Adult Heart Transplants Freedom from Other* Malignancy by Era  (Transplants: April 1994 – June 2013)</vt:lpstr>
      <vt:lpstr>Adult Heart Transplants Survival After Report of Malignancy Within 3 Years of Transplant and Survival In Patients Without Malignancy* (Transplants: April 1994 – June 2013)</vt:lpstr>
      <vt:lpstr>Adult Heart Transplants Survival After Report of Skin Malignancy or Lymphoma Within 3 Years of Transplant and Survival In Patients Without Malignancy* (Transplants: April 1994 – June 2013)</vt:lpstr>
      <vt:lpstr>PowerPoint Presentation</vt:lpstr>
      <vt:lpstr>Adult Heart Transplants (2008-6/2013)
</vt:lpstr>
      <vt:lpstr>Adult Heart Transplants (2008-6/2013)
</vt:lpstr>
      <vt:lpstr>Adult Heart Transplants (2008-6/2013)
</vt:lpstr>
      <vt:lpstr>Adult Heart Transplants (2008-6/2013)
</vt:lpstr>
      <vt:lpstr>Adult Heart Transplants (2008-6/2013)
</vt:lpstr>
      <vt:lpstr>Adult Heart Transplants (2008-6/2013)
</vt:lpstr>
      <vt:lpstr>Adult Heart Transplants (2008-6/2013)
</vt:lpstr>
      <vt:lpstr>Adult Heart Transplants (2008-6/2013)
</vt:lpstr>
      <vt:lpstr>Adult Heart Transplants (2008-6/2013)
</vt:lpstr>
      <vt:lpstr>Adult Heart Transplants (2008-6/2013)
</vt:lpstr>
      <vt:lpstr>Adult Heart Transplants (2008-6/2013)
</vt:lpstr>
      <vt:lpstr>Adult Heart Transplants (2004-6/2009)
</vt:lpstr>
      <vt:lpstr>Adult Heart Transplants (2004-6/2009)
</vt:lpstr>
      <vt:lpstr>Adult Heart Transplants (2004-6/2009)
</vt:lpstr>
      <vt:lpstr>Adult Heart Transplants (2004-6/2009)
</vt:lpstr>
      <vt:lpstr>Adult Heart Transplants (2004-6/2009)
</vt:lpstr>
      <vt:lpstr>Adult Heart Transplants (2004-6/2009)
</vt:lpstr>
      <vt:lpstr>Adult Heart Transplants (2004-6/2009)
</vt:lpstr>
      <vt:lpstr>Adult Heart Transplants (2004-6/2009)
</vt:lpstr>
      <vt:lpstr>Adult Heart Transplants (2004-6/2009)
</vt:lpstr>
      <vt:lpstr>Adult Heart Transplants (2004-6/2009)
</vt:lpstr>
      <vt:lpstr>Adult Heart Transplants (2004-6/2009)
</vt:lpstr>
      <vt:lpstr>Adult Heart Transplants (2004-6/2009)
</vt:lpstr>
      <vt:lpstr>Adult Heart Transplants (2004-6/2009)
</vt:lpstr>
      <vt:lpstr>Adult Heart Transplants (2004-6/2009)
</vt:lpstr>
      <vt:lpstr>Adult Heart Transplants (2004-6/2009)
</vt:lpstr>
      <vt:lpstr>Adult Heart Transplants (2004-6/2009)
</vt:lpstr>
      <vt:lpstr>Adult Heart Transplants (2004-6/2009)
</vt:lpstr>
      <vt:lpstr>Adult Heart Transplants (2004-6/2009)
</vt:lpstr>
      <vt:lpstr>Adult Heart Transplants (2004-6/2009)
</vt:lpstr>
      <vt:lpstr>Adult Heart Transplants (1999-6/2004)
</vt:lpstr>
      <vt:lpstr>Adult Heart Transplants (1999-6/2004)
</vt:lpstr>
      <vt:lpstr>Adult Heart Transplants (1999-6/2004)
</vt:lpstr>
      <vt:lpstr>Adult Heart Transplants (1999-6/2004)
</vt:lpstr>
      <vt:lpstr>Adult Heart Transplants (1999-6/2004)
</vt:lpstr>
      <vt:lpstr>Adult Heart Transplants (1999-6/2004)
</vt:lpstr>
      <vt:lpstr>Adult Heart Transplants (1999-6/2004)
</vt:lpstr>
      <vt:lpstr>Adult Heart Transplants (1999-6/2004)
</vt:lpstr>
      <vt:lpstr>Adult Heart Transplants (1999-6/2004)
</vt:lpstr>
      <vt:lpstr>Adult Heart Transplants (1999-6/2004)
</vt:lpstr>
      <vt:lpstr>Adult Heart Transplants (1994-6/1999)
</vt:lpstr>
      <vt:lpstr>Adult Heart Transplants (1994-6/1999)
</vt:lpstr>
      <vt:lpstr>Adult Heart Transplants (1994-6/1999)
</vt:lpstr>
      <vt:lpstr>Adult Heart Transplants (1994-6/1999)
</vt:lpstr>
      <vt:lpstr>Adult Heart Transplants (1994-6/1999)
</vt:lpstr>
      <vt:lpstr>Adult Heart Transplants (1994-6/1999)
</vt:lpstr>
      <vt:lpstr>Adult Heart Transplants (1994-6/1999)
</vt:lpstr>
      <vt:lpstr>Adult Heart Transplants (1994-6/1999)
</vt:lpstr>
      <vt:lpstr>Adult Heart Transplants (1994-6/1999)
</vt:lpstr>
      <vt:lpstr>Adult Heart Transplants (1989-6/1994)
</vt:lpstr>
      <vt:lpstr>Adult Heart Transplants (1989-6/1994)
</vt:lpstr>
      <vt:lpstr>Adult Heart Transplants (1989-6/1994)
</vt:lpstr>
      <vt:lpstr>Adult Heart Transplants (1989-6/1994)
</vt:lpstr>
      <vt:lpstr>Adult Heart Transplants (1989-6/1994)
</vt:lpstr>
      <vt:lpstr>Adult Heart Transplants (1989-6/1994)
</vt:lpstr>
      <vt:lpstr>Adult Heart Transplants (2004-6/2009)
</vt:lpstr>
      <vt:lpstr>Adult Heart Transplants (2004-6/2009)
</vt:lpstr>
      <vt:lpstr>Adult Heart Transplants (2004-6/2009)
</vt:lpstr>
      <vt:lpstr>Adult Heart Transplants (2008-6/2013)
</vt:lpstr>
      <vt:lpstr>Adult Heart Transplants (2008-6/2013)
</vt:lpstr>
      <vt:lpstr>Adult Heart Transplants (2008-6/2013)
</vt:lpstr>
      <vt:lpstr>Adult Heart Transplants (2008-6/2013)
</vt:lpstr>
      <vt:lpstr>PowerPoint Presentation</vt:lpstr>
      <vt:lpstr>Adult Heart Transplants Cumulative Incidence of EGF by Transplant Type (Transplants: January 2005 – December 2013)</vt:lpstr>
      <vt:lpstr>Adult Heart Transplants % with EGF by EGF Type and Year for Primary Transplants</vt:lpstr>
      <vt:lpstr>Adult Heart Transplants % with EGF by EGF Type and Year for First Retransplants</vt:lpstr>
      <vt:lpstr>Adult Heart Transplants Cumulative Incidence of EGF by Era (Transplants: January 2005 – December 2013)</vt:lpstr>
      <vt:lpstr>Adult Heart Transplants Cumulative Incidence of EGF by Diagnosis (Primary Transplants: January 2005 – December 2013)</vt:lpstr>
      <vt:lpstr>Adult Heart Transplants Cumulative Incidence of EGF by Diagnosis and Era (Primary Transplants: January 2005 – December 2013)</vt:lpstr>
      <vt:lpstr>Adult Heart Transplants % with EGF by EGF Type and Age Group (Primary Transplants: January 2005 – December 2013)</vt:lpstr>
      <vt:lpstr>Adult Heart Transplants % with EGF by EGF Type, Gender and Diagnosis (Primary Transplants: January 2005 – December 2013)</vt:lpstr>
      <vt:lpstr>Adult Heart Transplants Cumulative Incidence of EGF by Donor Gender (Primary Transplants: January 2005 – December 2013)</vt:lpstr>
      <vt:lpstr>Adult Heart Transplants Cumulative Incidence of EGF by Donor Age Group (Transplants: January 2005 – December 2013)</vt:lpstr>
      <vt:lpstr>Adult Heart Transplants Cumulative Incidence of EGF by Mechanical Circulatory Support* (Transplants: January 2005 – December 2013)</vt:lpstr>
      <vt:lpstr>Adult Heart Transplants % with EGF by Location and Era  for Primary Transplants</vt:lpstr>
      <vt:lpstr>Adult Heart Transplants % with EGF and non-EGF Early Failures by Location and Era for Primary Transplants</vt:lpstr>
      <vt:lpstr>Adult Heart Transplants % with EGF by EGF Type and Center Volume (Primary Transplants: January 2005 – December 2013)</vt:lpstr>
      <vt:lpstr>Adult Heart Transplants % with EGF by EGF Type and PRA (Primary Transplants: January 2005 – December 2013)</vt:lpstr>
      <vt:lpstr>Adult Heart Transplants Cumulative Incidence of EGF by Ischemic Time (Transplants: January 2005 – December 2013)</vt:lpstr>
      <vt:lpstr>Adult Heart Transplants Cumulative Incidence of EGF by Donor/Recipient BMI Ratio (Transplants: January 2005 – December 2013)</vt:lpstr>
      <vt:lpstr>Adult Heart Transplants Cumulative Incidence of EGF by Donor Cause of Death (Transplants: January 2005 – December 2013)</vt:lpstr>
      <vt:lpstr>Adult Heart Transplants % with EGF by Donor and Recipient Characteristics (Primary Transplants: January 2005 –  December 2013)</vt:lpstr>
      <vt:lpstr>Adult Heart Transplants (2005-6/2013)
</vt:lpstr>
      <vt:lpstr>Adult Heart Transplants (2005-6/2013)
</vt:lpstr>
      <vt:lpstr>Adult Heart Transplants (2005-6/2013)
</vt:lpstr>
      <vt:lpstr>Adult Heart Transplants (2005-6/2013)
</vt:lpstr>
      <vt:lpstr>Adult Heart Transplants (2005-6/2013)
</vt:lpstr>
      <vt:lpstr>Adult Heart Transplants (2005-6/2013)
</vt:lpstr>
      <vt:lpstr>Adult Heart Transplants (2005-6/2013)
</vt:lpstr>
      <vt:lpstr>Adult Heart Transplants (2005-6/2013)
</vt:lpstr>
      <vt:lpstr>Adult Heart Transplants (2005-6/2013)
</vt:lpstr>
      <vt:lpstr>Adult Heart Transplants (2005-6/2013)
</vt:lpstr>
    </vt:vector>
  </TitlesOfParts>
  <Company>UNOS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ISHLT Registry Slides</dc:title>
  <dc:creator>Manny Carwile</dc:creator>
  <cp:lastModifiedBy>Anna Y. Kucheryavaya</cp:lastModifiedBy>
  <cp:revision>2830</cp:revision>
  <dcterms:created xsi:type="dcterms:W3CDTF">2009-06-30T12:53:17Z</dcterms:created>
  <dcterms:modified xsi:type="dcterms:W3CDTF">2015-10-08T13:37:34Z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0x0101008AF5245B14F216408B1953D66C9FE43C</vt:lpwstr>
  </property>
</Properties>
</file>